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2.xml" ContentType="application/vnd.openxmlformats-officedocument.presentationml.tags+xml"/>
  <Override PartName="/ppt/notesSlides/notesSlide23.xml" ContentType="application/vnd.openxmlformats-officedocument.presentationml.notesSlide+xml"/>
  <Override PartName="/ppt/tags/tag13.xml" ContentType="application/vnd.openxmlformats-officedocument.presentationml.tags+xml"/>
  <Override PartName="/ppt/notesSlides/notesSlide24.xml" ContentType="application/vnd.openxmlformats-officedocument.presentationml.notesSlide+xml"/>
  <Override PartName="/ppt/tags/tag14.xml" ContentType="application/vnd.openxmlformats-officedocument.presentationml.tags+xml"/>
  <Override PartName="/ppt/notesSlides/notesSlide25.xml" ContentType="application/vnd.openxmlformats-officedocument.presentationml.notesSlide+xml"/>
  <Override PartName="/ppt/tags/tag15.xml" ContentType="application/vnd.openxmlformats-officedocument.presentationml.tags+xml"/>
  <Override PartName="/ppt/notesSlides/notesSlide26.xml" ContentType="application/vnd.openxmlformats-officedocument.presentationml.notesSlide+xml"/>
  <Override PartName="/ppt/tags/tag16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88" r:id="rId5"/>
    <p:sldMasterId id="2147483676" r:id="rId6"/>
  </p:sldMasterIdLst>
  <p:notesMasterIdLst>
    <p:notesMasterId r:id="rId36"/>
  </p:notesMasterIdLst>
  <p:handoutMasterIdLst>
    <p:handoutMasterId r:id="rId37"/>
  </p:handoutMasterIdLst>
  <p:sldIdLst>
    <p:sldId id="1668" r:id="rId7"/>
    <p:sldId id="1738" r:id="rId8"/>
    <p:sldId id="1743" r:id="rId9"/>
    <p:sldId id="1746" r:id="rId10"/>
    <p:sldId id="1744" r:id="rId11"/>
    <p:sldId id="1748" r:id="rId12"/>
    <p:sldId id="1749" r:id="rId13"/>
    <p:sldId id="1750" r:id="rId14"/>
    <p:sldId id="1786" r:id="rId15"/>
    <p:sldId id="1751" r:id="rId16"/>
    <p:sldId id="1752" r:id="rId17"/>
    <p:sldId id="1769" r:id="rId18"/>
    <p:sldId id="439" r:id="rId19"/>
    <p:sldId id="1778" r:id="rId20"/>
    <p:sldId id="1779" r:id="rId21"/>
    <p:sldId id="1783" r:id="rId22"/>
    <p:sldId id="1776" r:id="rId23"/>
    <p:sldId id="1770" r:id="rId24"/>
    <p:sldId id="1787" r:id="rId25"/>
    <p:sldId id="1772" r:id="rId26"/>
    <p:sldId id="1767" r:id="rId27"/>
    <p:sldId id="1788" r:id="rId28"/>
    <p:sldId id="1773" r:id="rId29"/>
    <p:sldId id="1755" r:id="rId30"/>
    <p:sldId id="1763" r:id="rId31"/>
    <p:sldId id="1764" r:id="rId32"/>
    <p:sldId id="1765" r:id="rId33"/>
    <p:sldId id="1775" r:id="rId34"/>
    <p:sldId id="528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4873B08-AAF2-CE46-47F8-B0E4D7D0AF6C}" name="STEFANO SAVAZZI" initials="SS" userId="S::stefano.savazzi@cnr.it::5e5451a2-6e52-4937-bd0a-418549396c0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C7E7"/>
    <a:srgbClr val="FFFFFF"/>
    <a:srgbClr val="F7E4D8"/>
    <a:srgbClr val="F6EDF3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B5517C-064A-43E2-8669-7875488C7692}" v="314" dt="2023-09-26T08:30:29.984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6" autoAdjust="0"/>
    <p:restoredTop sz="78138" autoAdjust="0"/>
  </p:normalViewPr>
  <p:slideViewPr>
    <p:cSldViewPr snapToGrid="0" snapToObjects="1">
      <p:cViewPr varScale="1">
        <p:scale>
          <a:sx n="52" d="100"/>
          <a:sy n="52" d="100"/>
        </p:scale>
        <p:origin x="1120" y="5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microsoft.com/office/2016/11/relationships/changesInfo" Target="changesInfos/changesInfo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microsoft.com/office/2015/10/relationships/revisionInfo" Target="revisionInfo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SAVAZZI" userId="5e5451a2-6e52-4937-bd0a-418549396c0f" providerId="ADAL" clId="{68B5517C-064A-43E2-8669-7875488C7692}"/>
    <pc:docChg chg="undo redo custSel addSld delSld modSld modShowInfo">
      <pc:chgData name="STEFANO SAVAZZI" userId="5e5451a2-6e52-4937-bd0a-418549396c0f" providerId="ADAL" clId="{68B5517C-064A-43E2-8669-7875488C7692}" dt="2023-09-26T08:32:59.838" v="1380" actId="2744"/>
      <pc:docMkLst>
        <pc:docMk/>
      </pc:docMkLst>
      <pc:sldChg chg="addSp modSp mod modTransition modAnim">
        <pc:chgData name="STEFANO SAVAZZI" userId="5e5451a2-6e52-4937-bd0a-418549396c0f" providerId="ADAL" clId="{68B5517C-064A-43E2-8669-7875488C7692}" dt="2023-09-26T08:30:29.983" v="1378"/>
        <pc:sldMkLst>
          <pc:docMk/>
          <pc:sldMk cId="1439157761" sldId="439"/>
        </pc:sldMkLst>
        <pc:spChg chg="mod">
          <ac:chgData name="STEFANO SAVAZZI" userId="5e5451a2-6e52-4937-bd0a-418549396c0f" providerId="ADAL" clId="{68B5517C-064A-43E2-8669-7875488C7692}" dt="2023-09-23T10:30:00.600" v="977" actId="20577"/>
          <ac:spMkLst>
            <pc:docMk/>
            <pc:sldMk cId="1439157761" sldId="439"/>
            <ac:spMk id="3" creationId="{762A1F91-69E8-DD68-5F23-9F6036D417B1}"/>
          </ac:spMkLst>
        </pc:spChg>
        <pc:spChg chg="mod">
          <ac:chgData name="STEFANO SAVAZZI" userId="5e5451a2-6e52-4937-bd0a-418549396c0f" providerId="ADAL" clId="{68B5517C-064A-43E2-8669-7875488C7692}" dt="2023-09-23T10:32:28.528" v="1086" actId="20577"/>
          <ac:spMkLst>
            <pc:docMk/>
            <pc:sldMk cId="1439157761" sldId="439"/>
            <ac:spMk id="4" creationId="{A1AE8158-0AC2-1F21-F0CF-991CF2199B81}"/>
          </ac:spMkLst>
        </pc:spChg>
        <pc:spChg chg="mod">
          <ac:chgData name="STEFANO SAVAZZI" userId="5e5451a2-6e52-4937-bd0a-418549396c0f" providerId="ADAL" clId="{68B5517C-064A-43E2-8669-7875488C7692}" dt="2023-09-23T10:28:05.877" v="949" actId="20577"/>
          <ac:spMkLst>
            <pc:docMk/>
            <pc:sldMk cId="1439157761" sldId="439"/>
            <ac:spMk id="6" creationId="{0EC1727E-D11A-F62F-1425-A7FE925B3460}"/>
          </ac:spMkLst>
        </pc:spChg>
        <pc:spChg chg="add mod">
          <ac:chgData name="STEFANO SAVAZZI" userId="5e5451a2-6e52-4937-bd0a-418549396c0f" providerId="ADAL" clId="{68B5517C-064A-43E2-8669-7875488C7692}" dt="2023-09-23T09:58:26.409" v="667" actId="1076"/>
          <ac:spMkLst>
            <pc:docMk/>
            <pc:sldMk cId="1439157761" sldId="439"/>
            <ac:spMk id="8" creationId="{46A413C0-5445-49A4-5C73-3500B30C872A}"/>
          </ac:spMkLst>
        </pc:spChg>
      </pc:sldChg>
      <pc:sldChg chg="modSp mod modTransition">
        <pc:chgData name="STEFANO SAVAZZI" userId="5e5451a2-6e52-4937-bd0a-418549396c0f" providerId="ADAL" clId="{68B5517C-064A-43E2-8669-7875488C7692}" dt="2023-09-26T08:30:29.983" v="1378"/>
        <pc:sldMkLst>
          <pc:docMk/>
          <pc:sldMk cId="245843514" sldId="528"/>
        </pc:sldMkLst>
        <pc:spChg chg="mod">
          <ac:chgData name="STEFANO SAVAZZI" userId="5e5451a2-6e52-4937-bd0a-418549396c0f" providerId="ADAL" clId="{68B5517C-064A-43E2-8669-7875488C7692}" dt="2023-09-23T11:44:14.922" v="1180" actId="20577"/>
          <ac:spMkLst>
            <pc:docMk/>
            <pc:sldMk cId="245843514" sldId="528"/>
            <ac:spMk id="2" creationId="{D8C29751-567D-26F8-AD34-0E4CACC4D6B5}"/>
          </ac:spMkLst>
        </pc:spChg>
      </pc:sldChg>
      <pc:sldChg chg="modTransition">
        <pc:chgData name="STEFANO SAVAZZI" userId="5e5451a2-6e52-4937-bd0a-418549396c0f" providerId="ADAL" clId="{68B5517C-064A-43E2-8669-7875488C7692}" dt="2023-09-26T08:30:29.983" v="1378"/>
        <pc:sldMkLst>
          <pc:docMk/>
          <pc:sldMk cId="2232141080" sldId="1668"/>
        </pc:sldMkLst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846960735" sldId="1738"/>
        </pc:sldMkLst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3713837509" sldId="1743"/>
        </pc:sldMkLst>
      </pc:sldChg>
      <pc:sldChg chg="delSp mod modTransition delAnim modAnim modNotesTx">
        <pc:chgData name="STEFANO SAVAZZI" userId="5e5451a2-6e52-4937-bd0a-418549396c0f" providerId="ADAL" clId="{68B5517C-064A-43E2-8669-7875488C7692}" dt="2023-09-26T08:30:29.983" v="1378"/>
        <pc:sldMkLst>
          <pc:docMk/>
          <pc:sldMk cId="1718028865" sldId="1744"/>
        </pc:sldMkLst>
        <pc:spChg chg="del">
          <ac:chgData name="STEFANO SAVAZZI" userId="5e5451a2-6e52-4937-bd0a-418549396c0f" providerId="ADAL" clId="{68B5517C-064A-43E2-8669-7875488C7692}" dt="2023-09-23T08:46:51.813" v="491" actId="478"/>
          <ac:spMkLst>
            <pc:docMk/>
            <pc:sldMk cId="1718028865" sldId="1744"/>
            <ac:spMk id="43" creationId="{EEBA186E-1600-4FC4-1AB8-EF966A0C980A}"/>
          </ac:spMkLst>
        </pc:spChg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3633067940" sldId="1746"/>
        </pc:sldMkLst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2604184862" sldId="1748"/>
        </pc:sldMkLst>
      </pc:sldChg>
      <pc:sldChg chg="modTransition modAnim modNotesTx">
        <pc:chgData name="STEFANO SAVAZZI" userId="5e5451a2-6e52-4937-bd0a-418549396c0f" providerId="ADAL" clId="{68B5517C-064A-43E2-8669-7875488C7692}" dt="2023-09-26T08:30:29.983" v="1378"/>
        <pc:sldMkLst>
          <pc:docMk/>
          <pc:sldMk cId="1416473508" sldId="1749"/>
        </pc:sldMkLst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2095229897" sldId="1750"/>
        </pc:sldMkLst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486303390" sldId="1751"/>
        </pc:sldMkLst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4126048175" sldId="1752"/>
        </pc:sldMkLst>
      </pc:sldChg>
      <pc:sldChg chg="addSp modSp mod modTransition modAnim modNotesTx">
        <pc:chgData name="STEFANO SAVAZZI" userId="5e5451a2-6e52-4937-bd0a-418549396c0f" providerId="ADAL" clId="{68B5517C-064A-43E2-8669-7875488C7692}" dt="2023-09-26T08:30:29.983" v="1378"/>
        <pc:sldMkLst>
          <pc:docMk/>
          <pc:sldMk cId="3017960430" sldId="1755"/>
        </pc:sldMkLst>
        <pc:spChg chg="add mod">
          <ac:chgData name="STEFANO SAVAZZI" userId="5e5451a2-6e52-4937-bd0a-418549396c0f" providerId="ADAL" clId="{68B5517C-064A-43E2-8669-7875488C7692}" dt="2023-09-23T12:48:45.025" v="1282" actId="1076"/>
          <ac:spMkLst>
            <pc:docMk/>
            <pc:sldMk cId="3017960430" sldId="1755"/>
            <ac:spMk id="4" creationId="{87809F3B-B2DB-DC3E-5F13-D124470DFC9D}"/>
          </ac:spMkLst>
        </pc:spChg>
        <pc:spChg chg="mod">
          <ac:chgData name="STEFANO SAVAZZI" userId="5e5451a2-6e52-4937-bd0a-418549396c0f" providerId="ADAL" clId="{68B5517C-064A-43E2-8669-7875488C7692}" dt="2023-09-23T12:54:57.582" v="1307" actId="1035"/>
          <ac:spMkLst>
            <pc:docMk/>
            <pc:sldMk cId="3017960430" sldId="1755"/>
            <ac:spMk id="8" creationId="{CF01D8AF-0AA7-1BB0-67C7-B6FF5C94BC16}"/>
          </ac:spMkLst>
        </pc:spChg>
        <pc:spChg chg="mod">
          <ac:chgData name="STEFANO SAVAZZI" userId="5e5451a2-6e52-4937-bd0a-418549396c0f" providerId="ADAL" clId="{68B5517C-064A-43E2-8669-7875488C7692}" dt="2023-09-23T12:54:52.996" v="1297" actId="1035"/>
          <ac:spMkLst>
            <pc:docMk/>
            <pc:sldMk cId="3017960430" sldId="1755"/>
            <ac:spMk id="9" creationId="{46B9CBB7-D4E6-0FB9-6857-B08D11259F58}"/>
          </ac:spMkLst>
        </pc:spChg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1628346694" sldId="1763"/>
        </pc:sldMkLst>
      </pc:sldChg>
      <pc:sldChg chg="modSp mod modTransition modAnim modNotesTx">
        <pc:chgData name="STEFANO SAVAZZI" userId="5e5451a2-6e52-4937-bd0a-418549396c0f" providerId="ADAL" clId="{68B5517C-064A-43E2-8669-7875488C7692}" dt="2023-09-26T08:30:29.983" v="1378"/>
        <pc:sldMkLst>
          <pc:docMk/>
          <pc:sldMk cId="1168740048" sldId="1764"/>
        </pc:sldMkLst>
        <pc:spChg chg="mod">
          <ac:chgData name="STEFANO SAVAZZI" userId="5e5451a2-6e52-4937-bd0a-418549396c0f" providerId="ADAL" clId="{68B5517C-064A-43E2-8669-7875488C7692}" dt="2023-09-25T20:30:35.277" v="1361" actId="20577"/>
          <ac:spMkLst>
            <pc:docMk/>
            <pc:sldMk cId="1168740048" sldId="1764"/>
            <ac:spMk id="4" creationId="{190738B3-6AB5-6782-4D01-4025B94F8588}"/>
          </ac:spMkLst>
        </pc:spChg>
        <pc:spChg chg="mod">
          <ac:chgData name="STEFANO SAVAZZI" userId="5e5451a2-6e52-4937-bd0a-418549396c0f" providerId="ADAL" clId="{68B5517C-064A-43E2-8669-7875488C7692}" dt="2023-09-22T21:03:51.653" v="60" actId="20577"/>
          <ac:spMkLst>
            <pc:docMk/>
            <pc:sldMk cId="1168740048" sldId="1764"/>
            <ac:spMk id="681" creationId="{38E62A90-0940-D1FE-6094-87E4500E42D6}"/>
          </ac:spMkLst>
        </pc:spChg>
      </pc:sldChg>
      <pc:sldChg chg="modSp mod modTransition modAnim modNotesTx">
        <pc:chgData name="STEFANO SAVAZZI" userId="5e5451a2-6e52-4937-bd0a-418549396c0f" providerId="ADAL" clId="{68B5517C-064A-43E2-8669-7875488C7692}" dt="2023-09-26T08:30:29.983" v="1378"/>
        <pc:sldMkLst>
          <pc:docMk/>
          <pc:sldMk cId="322767339" sldId="1765"/>
        </pc:sldMkLst>
        <pc:spChg chg="mod">
          <ac:chgData name="STEFANO SAVAZZI" userId="5e5451a2-6e52-4937-bd0a-418549396c0f" providerId="ADAL" clId="{68B5517C-064A-43E2-8669-7875488C7692}" dt="2023-09-25T20:30:40.849" v="1362" actId="20577"/>
          <ac:spMkLst>
            <pc:docMk/>
            <pc:sldMk cId="322767339" sldId="1765"/>
            <ac:spMk id="12" creationId="{96346F2F-CC52-ECA8-EF88-54D89044BE17}"/>
          </ac:spMkLst>
        </pc:spChg>
      </pc:sldChg>
      <pc:sldChg chg="addSp delSp modSp mod 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713621226" sldId="1767"/>
        </pc:sldMkLst>
        <pc:spChg chg="add mod">
          <ac:chgData name="STEFANO SAVAZZI" userId="5e5451a2-6e52-4937-bd0a-418549396c0f" providerId="ADAL" clId="{68B5517C-064A-43E2-8669-7875488C7692}" dt="2023-09-22T21:54:05.636" v="479" actId="20577"/>
          <ac:spMkLst>
            <pc:docMk/>
            <pc:sldMk cId="713621226" sldId="1767"/>
            <ac:spMk id="3" creationId="{56007163-D754-42B9-8AB4-237C0496A1ED}"/>
          </ac:spMkLst>
        </pc:spChg>
        <pc:spChg chg="add mod">
          <ac:chgData name="STEFANO SAVAZZI" userId="5e5451a2-6e52-4937-bd0a-418549396c0f" providerId="ADAL" clId="{68B5517C-064A-43E2-8669-7875488C7692}" dt="2023-09-23T09:56:44.671" v="641"/>
          <ac:spMkLst>
            <pc:docMk/>
            <pc:sldMk cId="713621226" sldId="1767"/>
            <ac:spMk id="4" creationId="{169EDAD2-3659-022F-C29A-469BC06668C3}"/>
          </ac:spMkLst>
        </pc:spChg>
        <pc:spChg chg="mod">
          <ac:chgData name="STEFANO SAVAZZI" userId="5e5451a2-6e52-4937-bd0a-418549396c0f" providerId="ADAL" clId="{68B5517C-064A-43E2-8669-7875488C7692}" dt="2023-09-22T21:45:55.109" v="465" actId="20577"/>
          <ac:spMkLst>
            <pc:docMk/>
            <pc:sldMk cId="713621226" sldId="1767"/>
            <ac:spMk id="106" creationId="{2985B69D-BA94-0712-BD78-ECAE7A8DE66C}"/>
          </ac:spMkLst>
        </pc:spChg>
        <pc:spChg chg="del mod">
          <ac:chgData name="STEFANO SAVAZZI" userId="5e5451a2-6e52-4937-bd0a-418549396c0f" providerId="ADAL" clId="{68B5517C-064A-43E2-8669-7875488C7692}" dt="2023-09-22T21:36:27.798" v="165" actId="478"/>
          <ac:spMkLst>
            <pc:docMk/>
            <pc:sldMk cId="713621226" sldId="1767"/>
            <ac:spMk id="112" creationId="{BB61CD75-85BC-8935-4B94-DF533B7B124B}"/>
          </ac:spMkLst>
        </pc:spChg>
        <pc:spChg chg="mod">
          <ac:chgData name="STEFANO SAVAZZI" userId="5e5451a2-6e52-4937-bd0a-418549396c0f" providerId="ADAL" clId="{68B5517C-064A-43E2-8669-7875488C7692}" dt="2023-09-22T21:30:10.210" v="100" actId="20577"/>
          <ac:spMkLst>
            <pc:docMk/>
            <pc:sldMk cId="713621226" sldId="1767"/>
            <ac:spMk id="122" creationId="{C843670B-AB41-1636-1E5D-548CF2A82C7D}"/>
          </ac:spMkLst>
        </pc:spChg>
      </pc:sldChg>
      <pc:sldChg chg="modTransition modAnim modNotesTx">
        <pc:chgData name="STEFANO SAVAZZI" userId="5e5451a2-6e52-4937-bd0a-418549396c0f" providerId="ADAL" clId="{68B5517C-064A-43E2-8669-7875488C7692}" dt="2023-09-26T08:30:29.983" v="1378"/>
        <pc:sldMkLst>
          <pc:docMk/>
          <pc:sldMk cId="773952729" sldId="1769"/>
        </pc:sldMkLst>
      </pc:sldChg>
      <pc:sldChg chg="modSp mod 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3509555491" sldId="1770"/>
        </pc:sldMkLst>
        <pc:spChg chg="mod">
          <ac:chgData name="STEFANO SAVAZZI" userId="5e5451a2-6e52-4937-bd0a-418549396c0f" providerId="ADAL" clId="{68B5517C-064A-43E2-8669-7875488C7692}" dt="2023-09-24T18:20:12.553" v="1359" actId="1076"/>
          <ac:spMkLst>
            <pc:docMk/>
            <pc:sldMk cId="3509555491" sldId="1770"/>
            <ac:spMk id="12" creationId="{DC0A24E9-001E-6266-115D-22B10E3F9F45}"/>
          </ac:spMkLst>
        </pc:spChg>
        <pc:spChg chg="mod">
          <ac:chgData name="STEFANO SAVAZZI" userId="5e5451a2-6e52-4937-bd0a-418549396c0f" providerId="ADAL" clId="{68B5517C-064A-43E2-8669-7875488C7692}" dt="2023-09-23T09:44:18.704" v="564" actId="20577"/>
          <ac:spMkLst>
            <pc:docMk/>
            <pc:sldMk cId="3509555491" sldId="1770"/>
            <ac:spMk id="59" creationId="{8405B509-4675-4FF0-C24B-27E9587390D6}"/>
          </ac:spMkLst>
        </pc:spChg>
        <pc:spChg chg="mod">
          <ac:chgData name="STEFANO SAVAZZI" userId="5e5451a2-6e52-4937-bd0a-418549396c0f" providerId="ADAL" clId="{68B5517C-064A-43E2-8669-7875488C7692}" dt="2023-09-23T09:44:30.034" v="585" actId="20577"/>
          <ac:spMkLst>
            <pc:docMk/>
            <pc:sldMk cId="3509555491" sldId="1770"/>
            <ac:spMk id="127" creationId="{BB839D3F-E898-A0B8-13DC-4A068BE0F353}"/>
          </ac:spMkLst>
        </pc:spChg>
        <pc:spChg chg="mod">
          <ac:chgData name="STEFANO SAVAZZI" userId="5e5451a2-6e52-4937-bd0a-418549396c0f" providerId="ADAL" clId="{68B5517C-064A-43E2-8669-7875488C7692}" dt="2023-09-23T09:44:23.693" v="571" actId="20577"/>
          <ac:spMkLst>
            <pc:docMk/>
            <pc:sldMk cId="3509555491" sldId="1770"/>
            <ac:spMk id="3192" creationId="{984212D8-26D7-F706-8830-812D88143DB5}"/>
          </ac:spMkLst>
        </pc:spChg>
        <pc:spChg chg="mod">
          <ac:chgData name="STEFANO SAVAZZI" userId="5e5451a2-6e52-4937-bd0a-418549396c0f" providerId="ADAL" clId="{68B5517C-064A-43E2-8669-7875488C7692}" dt="2023-09-23T09:44:26.689" v="578" actId="20577"/>
          <ac:spMkLst>
            <pc:docMk/>
            <pc:sldMk cId="3509555491" sldId="1770"/>
            <ac:spMk id="3193" creationId="{6B54B5C4-FA6C-0766-D468-5B4AFB7B838F}"/>
          </ac:spMkLst>
        </pc:spChg>
        <pc:spChg chg="mod">
          <ac:chgData name="STEFANO SAVAZZI" userId="5e5451a2-6e52-4937-bd0a-418549396c0f" providerId="ADAL" clId="{68B5517C-064A-43E2-8669-7875488C7692}" dt="2023-09-23T09:44:35.534" v="592" actId="20577"/>
          <ac:spMkLst>
            <pc:docMk/>
            <pc:sldMk cId="3509555491" sldId="1770"/>
            <ac:spMk id="3194" creationId="{CB7CC5BE-98C8-CA30-084A-170069491A49}"/>
          </ac:spMkLst>
        </pc:spChg>
        <pc:spChg chg="mod">
          <ac:chgData name="STEFANO SAVAZZI" userId="5e5451a2-6e52-4937-bd0a-418549396c0f" providerId="ADAL" clId="{68B5517C-064A-43E2-8669-7875488C7692}" dt="2023-09-23T09:44:39.759" v="599" actId="20577"/>
          <ac:spMkLst>
            <pc:docMk/>
            <pc:sldMk cId="3509555491" sldId="1770"/>
            <ac:spMk id="3195" creationId="{C403324F-570B-C063-D4AF-FECFFBF663E8}"/>
          </ac:spMkLst>
        </pc:spChg>
        <pc:spChg chg="mod">
          <ac:chgData name="STEFANO SAVAZZI" userId="5e5451a2-6e52-4937-bd0a-418549396c0f" providerId="ADAL" clId="{68B5517C-064A-43E2-8669-7875488C7692}" dt="2023-09-23T09:44:42.967" v="606" actId="20577"/>
          <ac:spMkLst>
            <pc:docMk/>
            <pc:sldMk cId="3509555491" sldId="1770"/>
            <ac:spMk id="3196" creationId="{4857B6BC-268A-7F4B-C634-8DBF5E37E5BC}"/>
          </ac:spMkLst>
        </pc:spChg>
      </pc:sldChg>
      <pc:sldChg chg="addSp delSp modSp mod 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2813790984" sldId="1772"/>
        </pc:sldMkLst>
        <pc:spChg chg="add del mod">
          <ac:chgData name="STEFANO SAVAZZI" userId="5e5451a2-6e52-4937-bd0a-418549396c0f" providerId="ADAL" clId="{68B5517C-064A-43E2-8669-7875488C7692}" dt="2023-09-23T09:56:42.863" v="640" actId="21"/>
          <ac:spMkLst>
            <pc:docMk/>
            <pc:sldMk cId="2813790984" sldId="1772"/>
            <ac:spMk id="4" creationId="{DC89FA11-B1C4-D09D-2323-AF87DE160F87}"/>
          </ac:spMkLst>
        </pc:spChg>
        <pc:spChg chg="mod">
          <ac:chgData name="STEFANO SAVAZZI" userId="5e5451a2-6e52-4937-bd0a-418549396c0f" providerId="ADAL" clId="{68B5517C-064A-43E2-8669-7875488C7692}" dt="2023-09-22T21:31:37.535" v="123" actId="20577"/>
          <ac:spMkLst>
            <pc:docMk/>
            <pc:sldMk cId="2813790984" sldId="1772"/>
            <ac:spMk id="22" creationId="{F88EFD70-9664-42A2-A0E8-DD35956AE8CA}"/>
          </ac:spMkLst>
        </pc:spChg>
      </pc:sldChg>
      <pc:sldChg chg="addSp delSp modSp mod 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674636326" sldId="1773"/>
        </pc:sldMkLst>
        <pc:spChg chg="add mod">
          <ac:chgData name="STEFANO SAVAZZI" userId="5e5451a2-6e52-4937-bd0a-418549396c0f" providerId="ADAL" clId="{68B5517C-064A-43E2-8669-7875488C7692}" dt="2023-09-23T11:25:29.616" v="1177" actId="1037"/>
          <ac:spMkLst>
            <pc:docMk/>
            <pc:sldMk cId="674636326" sldId="1773"/>
            <ac:spMk id="54" creationId="{593FD405-4E82-180C-63D7-399DB0359BF5}"/>
          </ac:spMkLst>
        </pc:spChg>
        <pc:spChg chg="add del mod">
          <ac:chgData name="STEFANO SAVAZZI" userId="5e5451a2-6e52-4937-bd0a-418549396c0f" providerId="ADAL" clId="{68B5517C-064A-43E2-8669-7875488C7692}" dt="2023-09-23T09:55:20.570" v="634" actId="478"/>
          <ac:spMkLst>
            <pc:docMk/>
            <pc:sldMk cId="674636326" sldId="1773"/>
            <ac:spMk id="124" creationId="{A6F32073-E4A7-3D81-8972-1456E87D5B48}"/>
          </ac:spMkLst>
        </pc:spChg>
      </pc:sldChg>
      <pc:sldChg chg="modSp mod 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3882589578" sldId="1775"/>
        </pc:sldMkLst>
        <pc:spChg chg="mod">
          <ac:chgData name="STEFANO SAVAZZI" userId="5e5451a2-6e52-4937-bd0a-418549396c0f" providerId="ADAL" clId="{68B5517C-064A-43E2-8669-7875488C7692}" dt="2023-09-25T20:35:13.797" v="1374" actId="20577"/>
          <ac:spMkLst>
            <pc:docMk/>
            <pc:sldMk cId="3882589578" sldId="1775"/>
            <ac:spMk id="8" creationId="{4FF7B32D-D401-2BAB-7FE0-D570F73F3FAB}"/>
          </ac:spMkLst>
        </pc:spChg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3961697251" sldId="1776"/>
        </pc:sldMkLst>
      </pc:sldChg>
      <pc:sldChg chg="modSp mod 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970759524" sldId="1778"/>
        </pc:sldMkLst>
        <pc:spChg chg="mod">
          <ac:chgData name="STEFANO SAVAZZI" userId="5e5451a2-6e52-4937-bd0a-418549396c0f" providerId="ADAL" clId="{68B5517C-064A-43E2-8669-7875488C7692}" dt="2023-09-23T14:24:44.082" v="1330" actId="20577"/>
          <ac:spMkLst>
            <pc:docMk/>
            <pc:sldMk cId="970759524" sldId="1778"/>
            <ac:spMk id="4" creationId="{147FDD06-7AAB-F7F6-50EB-0727F3418966}"/>
          </ac:spMkLst>
        </pc:spChg>
      </pc:sldChg>
      <pc:sldChg chg="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3194455753" sldId="1779"/>
        </pc:sldMkLst>
      </pc:sldChg>
      <pc:sldChg chg="modSp mod 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2437980762" sldId="1783"/>
        </pc:sldMkLst>
        <pc:spChg chg="mod">
          <ac:chgData name="STEFANO SAVAZZI" userId="5e5451a2-6e52-4937-bd0a-418549396c0f" providerId="ADAL" clId="{68B5517C-064A-43E2-8669-7875488C7692}" dt="2023-09-23T08:59:53.331" v="505" actId="20577"/>
          <ac:spMkLst>
            <pc:docMk/>
            <pc:sldMk cId="2437980762" sldId="1783"/>
            <ac:spMk id="17" creationId="{B5D74261-CC14-D6E5-B3B2-6E1944BE9829}"/>
          </ac:spMkLst>
        </pc:spChg>
      </pc:sldChg>
      <pc:sldChg chg="addSp modSp mod modTransition modNotesTx">
        <pc:chgData name="STEFANO SAVAZZI" userId="5e5451a2-6e52-4937-bd0a-418549396c0f" providerId="ADAL" clId="{68B5517C-064A-43E2-8669-7875488C7692}" dt="2023-09-26T08:30:29.983" v="1378"/>
        <pc:sldMkLst>
          <pc:docMk/>
          <pc:sldMk cId="2975163304" sldId="1786"/>
        </pc:sldMkLst>
        <pc:spChg chg="add mod">
          <ac:chgData name="STEFANO SAVAZZI" userId="5e5451a2-6e52-4937-bd0a-418549396c0f" providerId="ADAL" clId="{68B5517C-064A-43E2-8669-7875488C7692}" dt="2023-09-23T10:01:03.593" v="713" actId="20577"/>
          <ac:spMkLst>
            <pc:docMk/>
            <pc:sldMk cId="2975163304" sldId="1786"/>
            <ac:spMk id="24" creationId="{8EFEA232-5928-8DD6-D0DD-134FF7886C9F}"/>
          </ac:spMkLst>
        </pc:spChg>
      </pc:sldChg>
      <pc:sldChg chg="modTransition">
        <pc:chgData name="STEFANO SAVAZZI" userId="5e5451a2-6e52-4937-bd0a-418549396c0f" providerId="ADAL" clId="{68B5517C-064A-43E2-8669-7875488C7692}" dt="2023-09-26T08:30:29.983" v="1378"/>
        <pc:sldMkLst>
          <pc:docMk/>
          <pc:sldMk cId="4265107337" sldId="1787"/>
        </pc:sldMkLst>
      </pc:sldChg>
      <pc:sldChg chg="modTransition">
        <pc:chgData name="STEFANO SAVAZZI" userId="5e5451a2-6e52-4937-bd0a-418549396c0f" providerId="ADAL" clId="{68B5517C-064A-43E2-8669-7875488C7692}" dt="2023-09-26T08:30:29.983" v="1378"/>
        <pc:sldMkLst>
          <pc:docMk/>
          <pc:sldMk cId="338576770" sldId="1788"/>
        </pc:sldMkLst>
      </pc:sldChg>
      <pc:sldChg chg="addSp delSp modSp add del mod delAnim modAnim">
        <pc:chgData name="STEFANO SAVAZZI" userId="5e5451a2-6e52-4937-bd0a-418549396c0f" providerId="ADAL" clId="{68B5517C-064A-43E2-8669-7875488C7692}" dt="2023-09-22T22:30:57.576" v="488" actId="2696"/>
        <pc:sldMkLst>
          <pc:docMk/>
          <pc:sldMk cId="484585301" sldId="1789"/>
        </pc:sldMkLst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3" creationId="{3D18E26E-F0A2-A4DA-E063-B25E8874A6B1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4" creationId="{3AF4C5C0-1DF8-2194-E2E5-D03429EBCEE8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5" creationId="{E7B61823-84F1-4D4A-6D3C-FD14B229949B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6" creationId="{968921FB-072A-E44B-EF1F-9D0FB2200F2F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7" creationId="{F0204C5D-15F9-9671-06AE-5D89897C9DBA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8" creationId="{C9E09D17-28F2-5FEC-1DB3-1C5B8351B98E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9" creationId="{72898703-089D-C8D0-3224-692060F130C7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40" creationId="{DB2233EF-C863-F0B3-3359-FB9C4EE424E7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41" creationId="{0A338157-8A12-F3B5-B4B9-D2DD25047026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27" creationId="{91A8B4F1-B6A1-E3DC-D31D-D8793140265B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28" creationId="{62366C13-9C8E-B0A2-E388-E2D95040DD81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29" creationId="{7E7F3F35-1726-8B76-4118-DBE1AC2AD725}"/>
          </ac:spMkLst>
        </pc:spChg>
        <pc:spChg chg="add 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34" creationId="{379FE663-DCD4-F2DB-69DA-ED21EDC1DEA5}"/>
          </ac:spMkLst>
        </pc:spChg>
        <pc:spChg chg="add 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341" creationId="{D7DDA7FF-B407-84BC-78BA-7A2AAADA3EE7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45" creationId="{6A8E374C-000E-E8B2-CBA9-27831BEE0721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46" creationId="{4383B5AE-867B-72C2-0180-9996B420694D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47" creationId="{2CFA5EDD-D4D5-A6A9-8728-39AF7EB86471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48" creationId="{4A017D89-D4D7-2C5F-A471-738C697B2B4E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49" creationId="{8F9650B7-62F7-D708-0D9E-9AB9A6BE5B9C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50" creationId="{D0DDE946-0795-B840-BB33-77F9F698A9AF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51" creationId="{DF06793E-B6BD-C179-9ABD-A8FDE1D81203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52" creationId="{2A4FD843-5371-D96E-F27E-B23BF10A6197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53" creationId="{9CC59A01-0BE7-D8AE-B7F7-7ECEE821A8E0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54" creationId="{CA54A563-2E79-F0A8-361E-5ED1551505AF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64" creationId="{AF539738-6E2B-4A7A-227C-AEABE99DC778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65" creationId="{E4250C8A-FA9C-4EFC-BE3D-42F004AEE50A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66" creationId="{0FA0322E-B323-4B6D-741A-5CA4EF5CF4A2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67" creationId="{08CB9D11-8E2D-01B0-BFD6-74F6B3340BDD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68" creationId="{44FBA11C-0DC1-1F04-0114-A81D9F1EBA0D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69" creationId="{0EA71155-3719-BB81-8FDB-E30B5821DD27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70" creationId="{0EF20A55-3140-770C-8C65-148B4039A976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71" creationId="{86053AF9-068B-B6D6-6C35-BFAC5E566089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72" creationId="{2E993568-7AC2-B9B7-144C-16544AB09A92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73" creationId="{0A49350C-496D-E113-8292-6680D67D8485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81" creationId="{3E35FDF1-8E09-8B82-47A9-AC2D16DB64C1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82" creationId="{D227C920-2F05-FF47-AFEA-CD40314FE63F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83" creationId="{1E31D9CD-0DA0-5E00-E421-6D8AB63B727A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84" creationId="{325D7DC1-78C3-4188-2065-75B8A0226538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85" creationId="{3E996A74-6E29-174E-7DCD-12B3C3950E14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86" creationId="{D4F2D010-A900-02D0-9B57-285F2560DACA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87" creationId="{38FECC20-395E-57C7-9F00-CAB32D2C34E1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88" creationId="{3FD72A02-5340-A238-B768-6BAB7F767E91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89" creationId="{AA45A3F0-A708-6F7B-E9A5-9749818BAD7C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390" creationId="{BB4B5CE1-BF98-AE43-3786-D86363616696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0" creationId="{0781070D-640B-4FC1-E841-6E55B4740930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1" creationId="{78744E5F-B4FC-9919-9D68-50ABD717FFEC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2" creationId="{7848C316-EBDF-E577-76D1-242858757F04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3" creationId="{694D08A5-B9DA-4845-29E4-6514AE61B087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4" creationId="{0770EFF5-A18A-48FD-ACC6-742D42B3E589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5" creationId="{3752D650-E7C5-F2BF-A9C4-585B826464FB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6" creationId="{4986A1CB-6BC0-C6B7-E640-FDFBF45D568A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7" creationId="{B98165CD-7D79-C97A-C4F3-B469B38A1BEE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8" creationId="{A9F3800D-4895-0F8A-A60D-68DCA581394B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09" creationId="{EB4AE970-FB98-A64B-61A5-1B7E320A4DA8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22" creationId="{AB8DA343-D619-0C0E-0B81-A885F4B8F073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24" creationId="{E1EAF96D-8F84-E0DD-CECE-2E9153474507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25" creationId="{B896ED19-DA59-89A2-3235-CAED9B6FBA09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26" creationId="{C248839F-462E-6A1C-18D7-1E0324625B93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27" creationId="{273430F7-F500-016F-02CB-0FB314E5D740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28" creationId="{3279EF0B-9969-A582-A8D4-EA5EDCC9ACDC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29" creationId="{43157BE7-87A1-3FBF-96A9-D7EAFF2A7A89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30" creationId="{41AD1D00-7AC4-2A62-A904-FE36C10D2B94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31" creationId="{3AD5345B-7A91-8973-3204-797055BC844B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32" creationId="{0EEE8351-5F20-4400-1D5A-F1A9065B53CC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37" creationId="{B8CF74A9-E6EF-C942-919E-08C95029C1F2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38" creationId="{AB92CB08-E953-782A-3036-F86369FFC043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39" creationId="{1CC1B95E-BA7F-9D11-541B-54863F93209A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40" creationId="{827081B9-91E1-A200-CB05-1D06ED8C41BA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41" creationId="{2CFF4375-88DC-E526-ECE4-58C35340CADE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42" creationId="{877CF4D9-0A0B-45C2-6623-AC48E4BB6C4E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43" creationId="{A4080873-3E73-7DEF-DD6D-9C612D7ED71B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44" creationId="{056E71DC-B5C7-D24D-E75C-480BDDC7326B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45" creationId="{B5B06B3B-BF55-498A-0186-F2B3BEC8981F}"/>
          </ac:spMkLst>
        </pc:spChg>
        <pc:spChg chg="mod">
          <ac:chgData name="STEFANO SAVAZZI" userId="5e5451a2-6e52-4937-bd0a-418549396c0f" providerId="ADAL" clId="{68B5517C-064A-43E2-8669-7875488C7692}" dt="2023-09-22T22:26:55.961" v="482"/>
          <ac:spMkLst>
            <pc:docMk/>
            <pc:sldMk cId="484585301" sldId="1789"/>
            <ac:spMk id="446" creationId="{A1A28316-F820-7D20-BB93-FE597E648194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448" creationId="{BE4A67AA-ECB1-18BC-C139-249E792F3DB0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494" creationId="{9270619C-D7B3-5A55-90EA-CB105D22FACF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13" creationId="{1C18C58B-AE43-8B24-8174-B1486CA7213D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21" creationId="{1BF5E6DF-4E56-7F69-FDF7-778C20B1BC6B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30" creationId="{E1B0BC69-B4E0-1561-BF3E-B78EC32DD583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39" creationId="{AF116AB2-02FB-BF15-DC53-5CB8E82D5D76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40" creationId="{52CC1F25-2645-86CD-4623-E51414DD551E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41" creationId="{3F2B592B-F88B-2E85-FE31-33766800C299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42" creationId="{53D1B7C0-1285-7F35-8DD8-96E1A0128EEF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43" creationId="{C8DF8FCF-B08B-2A3B-D513-AEE048D4015D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44" creationId="{487BEC18-81F6-F35A-0299-BD360F949DC1}"/>
          </ac:spMkLst>
        </pc:spChg>
        <pc:spChg chg="add 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49" creationId="{6BAAFED5-AD9F-5AD0-E12D-DC33D9A521AC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56" creationId="{029E370D-A1F4-9298-9327-F26C2BCBE91E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57" creationId="{86C94897-1CE6-0DA4-EF37-22DD93F60A64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58" creationId="{44EA9A5B-F2C3-BB8E-1039-21E35EA97538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59" creationId="{15828C12-D0A0-1CF8-5AA8-A96D452EFEA3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61" creationId="{E9B92F5B-2F3C-59E8-40BD-E4DE503C74F2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62" creationId="{4B3790E6-C16E-6573-E055-E2283FF664DF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63" creationId="{8FBD5557-D88F-8BB3-CDC8-44EE7E682911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64" creationId="{B0B1C781-9415-AB18-4BC9-17A2EF3A9616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65" creationId="{7694FD2F-D87A-B39B-81F0-1FB709A35F4C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66" creationId="{F0E292BF-711C-2C7A-A186-201DF58A0A28}"/>
          </ac:spMkLst>
        </pc:spChg>
        <pc:spChg chg="add 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71" creationId="{B198F4FA-9D50-46BB-822F-F3A29BC63CA6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73" creationId="{1D21CB95-BF58-7832-F515-07852B990581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74" creationId="{E61FFF4B-EFBB-CACC-FFAF-8FD594EB23E3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75" creationId="{25DCD559-A3C3-4824-629A-8E8FC8AD18EB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76" creationId="{99715DE7-80EB-9CCD-CA18-FD18DF7FC525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77" creationId="{2F38040A-A4D1-B2DD-E45C-1A4957684BDA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78" creationId="{B35C4F2E-B055-82D9-17BB-384AE026DD6E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79" creationId="{6AC8F2AD-05ED-ADB0-7FDB-AAC68DF89619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80" creationId="{E81E685B-1D25-27AD-873E-C43823E13D64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81" creationId="{EF15F3E2-71C1-9FED-444E-989FA44087BB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82" creationId="{6F07CE78-06DF-9BFF-F8B4-446CA48473AA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88" creationId="{A6FEF31E-5D3D-FEA8-2C2B-6DAE2AA7367A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89" creationId="{E8CFC7C6-4D72-8245-2C09-F10187D64655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90" creationId="{EE1D5AB1-D4C6-A2E8-4E3F-259F9D0E33F4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91" creationId="{FC440A8C-AAE5-F6D0-6C8E-6BAF96079A99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92" creationId="{93DE76AF-E2AE-FC55-8327-0DECE0D139DF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93" creationId="{CF32E4DF-348E-9295-E246-BA5C6412B0BE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94" creationId="{768ED953-E22C-8DB5-C5A3-1D7B5B47985B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95" creationId="{B82A7544-2E5B-C6EC-EF8D-BCCA9E0F6353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96" creationId="{8089387C-B3C2-6334-31C4-E91883DF81AD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597" creationId="{88EEFF7C-98E2-346D-E673-D0A8A7D05C16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608" creationId="{45450559-E8D2-EA99-7B91-2B5FC370B68D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609" creationId="{D38891B6-71FB-F8FD-682C-66C5BC5AC22C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610" creationId="{8825099A-B9EC-734F-8509-77C601E2783E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611" creationId="{22877E60-B6E6-BBBF-D228-EDCF3858FDFA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612" creationId="{7891606F-E03D-3ADF-7B41-5B88CBB6D165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613" creationId="{F21F1ACC-92A8-2784-0260-48D19068EA44}"/>
          </ac:spMkLst>
        </pc:spChg>
        <pc:spChg chg="mod">
          <ac:chgData name="STEFANO SAVAZZI" userId="5e5451a2-6e52-4937-bd0a-418549396c0f" providerId="ADAL" clId="{68B5517C-064A-43E2-8669-7875488C7692}" dt="2023-09-22T22:26:12.657" v="481"/>
          <ac:spMkLst>
            <pc:docMk/>
            <pc:sldMk cId="484585301" sldId="1789"/>
            <ac:spMk id="614" creationId="{F576722C-00E0-41A3-9E58-1D29DD00D744}"/>
          </ac:spMkLst>
        </pc:spChg>
        <pc:grpChg chg="add del mod">
          <ac:chgData name="STEFANO SAVAZZI" userId="5e5451a2-6e52-4937-bd0a-418549396c0f" providerId="ADAL" clId="{68B5517C-064A-43E2-8669-7875488C7692}" dt="2023-09-22T22:30:04.536" v="485" actId="478"/>
          <ac:grpSpMkLst>
            <pc:docMk/>
            <pc:sldMk cId="484585301" sldId="1789"/>
            <ac:grpSpMk id="27" creationId="{3913D89E-5BF9-3CE0-5F0F-918F55AAD216}"/>
          </ac:grpSpMkLst>
        </pc:grpChg>
        <pc:grpChg chg="mod">
          <ac:chgData name="STEFANO SAVAZZI" userId="5e5451a2-6e52-4937-bd0a-418549396c0f" providerId="ADAL" clId="{68B5517C-064A-43E2-8669-7875488C7692}" dt="2023-09-22T22:26:12.657" v="481"/>
          <ac:grpSpMkLst>
            <pc:docMk/>
            <pc:sldMk cId="484585301" sldId="1789"/>
            <ac:grpSpMk id="28" creationId="{6D61F58B-1AEB-21ED-E610-846E4D7C2CD9}"/>
          </ac:grpSpMkLst>
        </pc:grpChg>
        <pc:grpChg chg="add 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342" creationId="{780A7CAD-C108-4AE2-5CDB-61C7CDC5784A}"/>
          </ac:grpSpMkLst>
        </pc:grpChg>
        <pc:grpChg chg="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343" creationId="{A2E0BA37-F9C5-1146-F2FD-1BFBC5165AD0}"/>
          </ac:grpSpMkLst>
        </pc:grpChg>
        <pc:grpChg chg="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344" creationId="{746D9C76-73D6-7F6C-B7AA-9977430D9829}"/>
          </ac:grpSpMkLst>
        </pc:grpChg>
        <pc:grpChg chg="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359" creationId="{529524F5-DC6F-2F77-3793-737A8F678F94}"/>
          </ac:grpSpMkLst>
        </pc:grpChg>
        <pc:grpChg chg="add 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378" creationId="{B96AE197-7B60-C4E2-5E04-44AB83485616}"/>
          </ac:grpSpMkLst>
        </pc:grpChg>
        <pc:grpChg chg="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379" creationId="{64C87B49-D016-E76B-C0D8-758A9C232642}"/>
          </ac:grpSpMkLst>
        </pc:grpChg>
        <pc:grpChg chg="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380" creationId="{C6AE6C4C-C371-8E7D-4A93-7EB39066700B}"/>
          </ac:grpSpMkLst>
        </pc:grpChg>
        <pc:grpChg chg="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395" creationId="{8F7BE6A3-1EA7-52C3-D135-1D52A8A1ED38}"/>
          </ac:grpSpMkLst>
        </pc:grpChg>
        <pc:grpChg chg="add 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414" creationId="{9CFACA73-CD53-4EAE-375A-EF922DF53384}"/>
          </ac:grpSpMkLst>
        </pc:grpChg>
        <pc:grpChg chg="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415" creationId="{F6FE2397-F92A-943F-1879-1CC7AD15EC0B}"/>
          </ac:grpSpMkLst>
        </pc:grpChg>
        <pc:grpChg chg="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416" creationId="{A20A2C33-F48D-424D-B014-E6CB3281FCC1}"/>
          </ac:grpSpMkLst>
        </pc:grpChg>
        <pc:grpChg chg="mod">
          <ac:chgData name="STEFANO SAVAZZI" userId="5e5451a2-6e52-4937-bd0a-418549396c0f" providerId="ADAL" clId="{68B5517C-064A-43E2-8669-7875488C7692}" dt="2023-09-22T22:26:55.961" v="482"/>
          <ac:grpSpMkLst>
            <pc:docMk/>
            <pc:sldMk cId="484585301" sldId="1789"/>
            <ac:grpSpMk id="417" creationId="{7ADBDC2C-FE5C-DD1D-591B-DDD6BED791EF}"/>
          </ac:grpSpMkLst>
        </pc:grpChg>
        <pc:grpChg chg="add mod">
          <ac:chgData name="STEFANO SAVAZZI" userId="5e5451a2-6e52-4937-bd0a-418549396c0f" providerId="ADAL" clId="{68B5517C-064A-43E2-8669-7875488C7692}" dt="2023-09-22T22:26:12.657" v="481"/>
          <ac:grpSpMkLst>
            <pc:docMk/>
            <pc:sldMk cId="484585301" sldId="1789"/>
            <ac:grpSpMk id="490" creationId="{543EF2B1-5663-9A99-0F8C-B25B5D5CDF52}"/>
          </ac:grpSpMkLst>
        </pc:grpChg>
        <pc:grpChg chg="add del mod">
          <ac:chgData name="STEFANO SAVAZZI" userId="5e5451a2-6e52-4937-bd0a-418549396c0f" providerId="ADAL" clId="{68B5517C-064A-43E2-8669-7875488C7692}" dt="2023-09-22T22:30:06.962" v="486" actId="478"/>
          <ac:grpSpMkLst>
            <pc:docMk/>
            <pc:sldMk cId="484585301" sldId="1789"/>
            <ac:grpSpMk id="550" creationId="{91467755-B41A-8603-634D-DAD6E7AA9156}"/>
          </ac:grpSpMkLst>
        </pc:grpChg>
        <pc:grpChg chg="mod">
          <ac:chgData name="STEFANO SAVAZZI" userId="5e5451a2-6e52-4937-bd0a-418549396c0f" providerId="ADAL" clId="{68B5517C-064A-43E2-8669-7875488C7692}" dt="2023-09-22T22:26:12.657" v="481"/>
          <ac:grpSpMkLst>
            <pc:docMk/>
            <pc:sldMk cId="484585301" sldId="1789"/>
            <ac:grpSpMk id="551" creationId="{CD879FA7-2B0F-E679-85FA-A5B851DC2D9C}"/>
          </ac:grpSpMkLst>
        </pc:grpChg>
        <pc:grpChg chg="add mod">
          <ac:chgData name="STEFANO SAVAZZI" userId="5e5451a2-6e52-4937-bd0a-418549396c0f" providerId="ADAL" clId="{68B5517C-064A-43E2-8669-7875488C7692}" dt="2023-09-22T22:26:12.657" v="481"/>
          <ac:grpSpMkLst>
            <pc:docMk/>
            <pc:sldMk cId="484585301" sldId="1789"/>
            <ac:grpSpMk id="572" creationId="{DED90C5D-1361-B000-ADB2-A924DB63DB8F}"/>
          </ac:grpSpMkLst>
        </pc:grpChg>
        <pc:grpChg chg="add mod">
          <ac:chgData name="STEFANO SAVAZZI" userId="5e5451a2-6e52-4937-bd0a-418549396c0f" providerId="ADAL" clId="{68B5517C-064A-43E2-8669-7875488C7692}" dt="2023-09-22T22:26:12.657" v="481"/>
          <ac:grpSpMkLst>
            <pc:docMk/>
            <pc:sldMk cId="484585301" sldId="1789"/>
            <ac:grpSpMk id="587" creationId="{489325DB-27D0-96ED-D8C7-407D3711AC25}"/>
          </ac:grpSpMkLst>
        </pc:grpChg>
        <pc:grpChg chg="add del mod">
          <ac:chgData name="STEFANO SAVAZZI" userId="5e5451a2-6e52-4937-bd0a-418549396c0f" providerId="ADAL" clId="{68B5517C-064A-43E2-8669-7875488C7692}" dt="2023-09-22T22:30:13.769" v="487" actId="478"/>
          <ac:grpSpMkLst>
            <pc:docMk/>
            <pc:sldMk cId="484585301" sldId="1789"/>
            <ac:grpSpMk id="602" creationId="{B519E628-A44B-5308-BEBB-4E916AC441D2}"/>
          </ac:grpSpMkLst>
        </pc:grpChg>
        <pc:grpChg chg="mod">
          <ac:chgData name="STEFANO SAVAZZI" userId="5e5451a2-6e52-4937-bd0a-418549396c0f" providerId="ADAL" clId="{68B5517C-064A-43E2-8669-7875488C7692}" dt="2023-09-22T22:26:12.657" v="481"/>
          <ac:grpSpMkLst>
            <pc:docMk/>
            <pc:sldMk cId="484585301" sldId="1789"/>
            <ac:grpSpMk id="603" creationId="{59134DB6-C229-EF9A-41AF-7E87C431975B}"/>
          </ac:grpSpMkLst>
        </pc:grpChg>
        <pc:picChg chg="add mod">
          <ac:chgData name="STEFANO SAVAZZI" userId="5e5451a2-6e52-4937-bd0a-418549396c0f" providerId="ADAL" clId="{68B5517C-064A-43E2-8669-7875488C7692}" dt="2023-09-22T22:26:12.657" v="481"/>
          <ac:picMkLst>
            <pc:docMk/>
            <pc:sldMk cId="484585301" sldId="1789"/>
            <ac:picMk id="25" creationId="{6451AA12-F99F-103C-EAC3-DCA5DB88D8A9}"/>
          </ac:picMkLst>
        </pc:picChg>
        <pc:picChg chg="add mod">
          <ac:chgData name="STEFANO SAVAZZI" userId="5e5451a2-6e52-4937-bd0a-418549396c0f" providerId="ADAL" clId="{68B5517C-064A-43E2-8669-7875488C7692}" dt="2023-09-22T22:26:12.657" v="481"/>
          <ac:picMkLst>
            <pc:docMk/>
            <pc:sldMk cId="484585301" sldId="1789"/>
            <ac:picMk id="26" creationId="{B38E3667-23D3-5828-6A36-30248836D3B3}"/>
          </ac:picMkLst>
        </pc:picChg>
        <pc:picChg chg="add mod">
          <ac:chgData name="STEFANO SAVAZZI" userId="5e5451a2-6e52-4937-bd0a-418549396c0f" providerId="ADAL" clId="{68B5517C-064A-43E2-8669-7875488C7692}" dt="2023-09-22T22:26:12.657" v="481"/>
          <ac:picMkLst>
            <pc:docMk/>
            <pc:sldMk cId="484585301" sldId="1789"/>
            <ac:picMk id="338" creationId="{B4A34866-B21A-37CC-2CF6-C662D8D77C4D}"/>
          </ac:picMkLst>
        </pc:picChg>
        <pc:picChg chg="add mod">
          <ac:chgData name="STEFANO SAVAZZI" userId="5e5451a2-6e52-4937-bd0a-418549396c0f" providerId="ADAL" clId="{68B5517C-064A-43E2-8669-7875488C7692}" dt="2023-09-22T22:26:12.657" v="481"/>
          <ac:picMkLst>
            <pc:docMk/>
            <pc:sldMk cId="484585301" sldId="1789"/>
            <ac:picMk id="339" creationId="{991A4267-8D8D-3C93-A711-DBD04FAC82D1}"/>
          </ac:picMkLst>
        </pc:picChg>
        <pc:picChg chg="add mod">
          <ac:chgData name="STEFANO SAVAZZI" userId="5e5451a2-6e52-4937-bd0a-418549396c0f" providerId="ADAL" clId="{68B5517C-064A-43E2-8669-7875488C7692}" dt="2023-09-22T22:26:12.657" v="481"/>
          <ac:picMkLst>
            <pc:docMk/>
            <pc:sldMk cId="484585301" sldId="1789"/>
            <ac:picMk id="340" creationId="{7EA8329A-7B79-A48B-23B2-131F4EACF218}"/>
          </ac:picMkLst>
        </pc:picChg>
        <pc:cxnChg chg="mod">
          <ac:chgData name="STEFANO SAVAZZI" userId="5e5451a2-6e52-4937-bd0a-418549396c0f" providerId="ADAL" clId="{68B5517C-064A-43E2-8669-7875488C7692}" dt="2023-09-22T22:30:04.536" v="485" actId="478"/>
          <ac:cxnSpMkLst>
            <pc:docMk/>
            <pc:sldMk cId="484585301" sldId="1789"/>
            <ac:cxnSpMk id="29" creationId="{1306F44B-8924-9EBA-992A-AABF1BC7ECA7}"/>
          </ac:cxnSpMkLst>
        </pc:cxnChg>
        <pc:cxnChg chg="mod">
          <ac:chgData name="STEFANO SAVAZZI" userId="5e5451a2-6e52-4937-bd0a-418549396c0f" providerId="ADAL" clId="{68B5517C-064A-43E2-8669-7875488C7692}" dt="2023-09-22T22:30:04.536" v="485" actId="478"/>
          <ac:cxnSpMkLst>
            <pc:docMk/>
            <pc:sldMk cId="484585301" sldId="1789"/>
            <ac:cxnSpMk id="30" creationId="{2CFFE896-2DA5-9780-1E89-93B989963DB6}"/>
          </ac:cxnSpMkLst>
        </pc:cxnChg>
        <pc:cxnChg chg="mod">
          <ac:chgData name="STEFANO SAVAZZI" userId="5e5451a2-6e52-4937-bd0a-418549396c0f" providerId="ADAL" clId="{68B5517C-064A-43E2-8669-7875488C7692}" dt="2023-09-22T22:30:04.536" v="485" actId="478"/>
          <ac:cxnSpMkLst>
            <pc:docMk/>
            <pc:sldMk cId="484585301" sldId="1789"/>
            <ac:cxnSpMk id="31" creationId="{387FC758-8A45-F819-3F79-89A2ACE14D6B}"/>
          </ac:cxnSpMkLst>
        </pc:cxnChg>
        <pc:cxnChg chg="mod">
          <ac:chgData name="STEFANO SAVAZZI" userId="5e5451a2-6e52-4937-bd0a-418549396c0f" providerId="ADAL" clId="{68B5517C-064A-43E2-8669-7875488C7692}" dt="2023-09-22T22:30:04.536" v="485" actId="478"/>
          <ac:cxnSpMkLst>
            <pc:docMk/>
            <pc:sldMk cId="484585301" sldId="1789"/>
            <ac:cxnSpMk id="32" creationId="{959A4E6E-8532-C2B6-2035-75F7A1DF9935}"/>
          </ac:cxnSpMkLst>
        </pc:cxnChg>
        <pc:cxnChg chg="mod">
          <ac:chgData name="STEFANO SAVAZZI" userId="5e5451a2-6e52-4937-bd0a-418549396c0f" providerId="ADAL" clId="{68B5517C-064A-43E2-8669-7875488C7692}" dt="2023-09-22T22:30:13.769" v="487" actId="478"/>
          <ac:cxnSpMkLst>
            <pc:docMk/>
            <pc:sldMk cId="484585301" sldId="1789"/>
            <ac:cxnSpMk id="330" creationId="{4D586367-4BC0-082B-6402-984D74493807}"/>
          </ac:cxnSpMkLst>
        </pc:cxnChg>
        <pc:cxnChg chg="mod">
          <ac:chgData name="STEFANO SAVAZZI" userId="5e5451a2-6e52-4937-bd0a-418549396c0f" providerId="ADAL" clId="{68B5517C-064A-43E2-8669-7875488C7692}" dt="2023-09-22T22:30:13.769" v="487" actId="478"/>
          <ac:cxnSpMkLst>
            <pc:docMk/>
            <pc:sldMk cId="484585301" sldId="1789"/>
            <ac:cxnSpMk id="331" creationId="{546088C3-01E5-88B6-95D2-0C85CF884226}"/>
          </ac:cxnSpMkLst>
        </pc:cxnChg>
        <pc:cxnChg chg="mod">
          <ac:chgData name="STEFANO SAVAZZI" userId="5e5451a2-6e52-4937-bd0a-418549396c0f" providerId="ADAL" clId="{68B5517C-064A-43E2-8669-7875488C7692}" dt="2023-09-22T22:30:13.769" v="487" actId="478"/>
          <ac:cxnSpMkLst>
            <pc:docMk/>
            <pc:sldMk cId="484585301" sldId="1789"/>
            <ac:cxnSpMk id="332" creationId="{04C65B31-DF47-C7BE-7889-29E6AAAC41B3}"/>
          </ac:cxnSpMkLst>
        </pc:cxnChg>
        <pc:cxnChg chg="mod">
          <ac:chgData name="STEFANO SAVAZZI" userId="5e5451a2-6e52-4937-bd0a-418549396c0f" providerId="ADAL" clId="{68B5517C-064A-43E2-8669-7875488C7692}" dt="2023-09-22T22:30:13.769" v="487" actId="478"/>
          <ac:cxnSpMkLst>
            <pc:docMk/>
            <pc:sldMk cId="484585301" sldId="1789"/>
            <ac:cxnSpMk id="333" creationId="{5F2DAD7D-C596-7CFF-1D2F-2C4A5336E4AA}"/>
          </ac:cxnSpMkLst>
        </pc:cxnChg>
        <pc:cxnChg chg="add 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335" creationId="{F645CE18-674C-7ECF-91EA-3AFF81F83EAB}"/>
          </ac:cxnSpMkLst>
        </pc:cxnChg>
        <pc:cxnChg chg="add 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336" creationId="{A490DFE3-7414-3B2A-EBD9-05FE97219186}"/>
          </ac:cxnSpMkLst>
        </pc:cxnChg>
        <pc:cxnChg chg="add 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337" creationId="{C36865EB-DEE8-ECFE-CB05-84F5EAC0CD72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55" creationId="{7308B45F-ADD5-AC7F-D0FB-E2D397315161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56" creationId="{8D98EB45-25C0-4798-0A2E-9DCE91DFB5D4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57" creationId="{1ED89C0E-7135-C3D0-003A-FFEFEDB21674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58" creationId="{B1A327FD-C890-12F4-B937-B3630C540CD5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60" creationId="{343C1956-B8E3-9BE0-6BAD-27E09A94F100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61" creationId="{72A5A618-F1CF-FB84-353D-01607FCD4C90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62" creationId="{918FC372-8A24-89EF-B2DA-D84245C4DD85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63" creationId="{3805962B-714F-3991-7AC0-2A2615CD3DD8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74" creationId="{90AABD84-D7C5-85E9-3CF5-A36DD80F9115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75" creationId="{DC5C8988-5031-E168-5C81-D6BC58BF5AB7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76" creationId="{425D80C1-E67B-5EA6-9CC4-1274E9B69607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77" creationId="{AE0CA8DD-F318-D14C-AF46-37830DB27653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91" creationId="{F8A51194-59A5-AD28-5BA4-415825F40811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92" creationId="{81CCECB9-2EBF-76A4-DE21-4D883EF0D666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93" creationId="{C16F7F83-5B7F-EE6D-344D-3DD7335BDE96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94" creationId="{2E8781E9-FB5D-A753-CE62-EE0B56801ED8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96" creationId="{085B135E-299C-330B-2363-815F3126A651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97" creationId="{974E3A4C-954C-BD72-7AC6-F7B6EC7A0131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98" creationId="{D0B0BFD6-0C22-D913-5E25-0BC2136CD10A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399" creationId="{286C4C4E-9B34-74AE-2DCF-50AAE14AD2C6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10" creationId="{E1D47A08-3480-3B54-EAD9-D23C612034D8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11" creationId="{B4C33774-1DBD-F1F4-7641-500E0ADA69A0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12" creationId="{192F6BE2-6666-81E2-C1C0-4A6252FDC9BE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13" creationId="{30787A8C-289B-0BE4-62A3-61E9C9B26461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18" creationId="{0EEDFD14-601F-3BCE-C1F1-E8F10DDBACB2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19" creationId="{7EA4F87D-0400-8CF0-0DA6-A4AA077053A3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20" creationId="{3DA4BA29-4382-3A4A-0B55-31C09E3181E5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21" creationId="{43894531-E990-C9D0-901D-ABF0E0278821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33" creationId="{252EF714-CA53-7C28-EC53-E17319B341AA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34" creationId="{FF24A464-C420-CEEF-2619-8352B8C80ED5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35" creationId="{DCBA935B-B116-71D6-306E-D213FC0EEFE5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36" creationId="{B24FC8B8-BAC4-BFC1-F69D-F99581E0F09A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447" creationId="{366605DD-1F54-9683-6455-06744CC05410}"/>
          </ac:cxnSpMkLst>
        </pc:cxnChg>
        <pc:cxnChg chg="mod">
          <ac:chgData name="STEFANO SAVAZZI" userId="5e5451a2-6e52-4937-bd0a-418549396c0f" providerId="ADAL" clId="{68B5517C-064A-43E2-8669-7875488C7692}" dt="2023-09-22T22:30:04.536" v="485" actId="478"/>
          <ac:cxnSpMkLst>
            <pc:docMk/>
            <pc:sldMk cId="484585301" sldId="1789"/>
            <ac:cxnSpMk id="476" creationId="{6A505BC9-321B-1217-96D8-3556B056073D}"/>
          </ac:cxnSpMkLst>
        </pc:cxnChg>
        <pc:cxnChg chg="mod">
          <ac:chgData name="STEFANO SAVAZZI" userId="5e5451a2-6e52-4937-bd0a-418549396c0f" providerId="ADAL" clId="{68B5517C-064A-43E2-8669-7875488C7692}" dt="2023-09-22T22:30:04.536" v="485" actId="478"/>
          <ac:cxnSpMkLst>
            <pc:docMk/>
            <pc:sldMk cId="484585301" sldId="1789"/>
            <ac:cxnSpMk id="479" creationId="{70F498F4-FDA4-959B-1409-0EC6B0FB405D}"/>
          </ac:cxnSpMkLst>
        </pc:cxnChg>
        <pc:cxnChg chg="mod">
          <ac:chgData name="STEFANO SAVAZZI" userId="5e5451a2-6e52-4937-bd0a-418549396c0f" providerId="ADAL" clId="{68B5517C-064A-43E2-8669-7875488C7692}" dt="2023-09-22T22:30:04.536" v="485" actId="478"/>
          <ac:cxnSpMkLst>
            <pc:docMk/>
            <pc:sldMk cId="484585301" sldId="1789"/>
            <ac:cxnSpMk id="481" creationId="{AC3D4DDA-A899-28CA-7424-61E1BBCFA2B8}"/>
          </ac:cxnSpMkLst>
        </pc:cxnChg>
        <pc:cxnChg chg="mod">
          <ac:chgData name="STEFANO SAVAZZI" userId="5e5451a2-6e52-4937-bd0a-418549396c0f" providerId="ADAL" clId="{68B5517C-064A-43E2-8669-7875488C7692}" dt="2023-09-22T22:30:04.536" v="485" actId="478"/>
          <ac:cxnSpMkLst>
            <pc:docMk/>
            <pc:sldMk cId="484585301" sldId="1789"/>
            <ac:cxnSpMk id="482" creationId="{AEA0DE3D-DE97-9730-8D8E-04EE3D77A262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45" creationId="{86F06285-0FAC-5924-88AC-B193F7D2D488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46" creationId="{621814AA-404C-D574-6B77-3667DA455DA5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47" creationId="{CBF4EB64-30B2-65BB-1CB3-582EE5337091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48" creationId="{7A64A4B4-4625-342F-28D5-E950C70CF2D6}"/>
          </ac:cxnSpMkLst>
        </pc:cxnChg>
        <pc:cxnChg chg="mod">
          <ac:chgData name="STEFANO SAVAZZI" userId="5e5451a2-6e52-4937-bd0a-418549396c0f" providerId="ADAL" clId="{68B5517C-064A-43E2-8669-7875488C7692}" dt="2023-09-22T22:30:06.962" v="486" actId="478"/>
          <ac:cxnSpMkLst>
            <pc:docMk/>
            <pc:sldMk cId="484585301" sldId="1789"/>
            <ac:cxnSpMk id="552" creationId="{C97E4522-8CC9-A7BA-EA3E-B25D6C536790}"/>
          </ac:cxnSpMkLst>
        </pc:cxnChg>
        <pc:cxnChg chg="mod">
          <ac:chgData name="STEFANO SAVAZZI" userId="5e5451a2-6e52-4937-bd0a-418549396c0f" providerId="ADAL" clId="{68B5517C-064A-43E2-8669-7875488C7692}" dt="2023-09-22T22:30:06.962" v="486" actId="478"/>
          <ac:cxnSpMkLst>
            <pc:docMk/>
            <pc:sldMk cId="484585301" sldId="1789"/>
            <ac:cxnSpMk id="553" creationId="{4AFFD232-7D3E-4E35-139C-B806D8757539}"/>
          </ac:cxnSpMkLst>
        </pc:cxnChg>
        <pc:cxnChg chg="mod">
          <ac:chgData name="STEFANO SAVAZZI" userId="5e5451a2-6e52-4937-bd0a-418549396c0f" providerId="ADAL" clId="{68B5517C-064A-43E2-8669-7875488C7692}" dt="2023-09-22T22:30:06.962" v="486" actId="478"/>
          <ac:cxnSpMkLst>
            <pc:docMk/>
            <pc:sldMk cId="484585301" sldId="1789"/>
            <ac:cxnSpMk id="554" creationId="{B322E42C-DA78-792F-8C3C-99B2D0EEFB23}"/>
          </ac:cxnSpMkLst>
        </pc:cxnChg>
        <pc:cxnChg chg="mod">
          <ac:chgData name="STEFANO SAVAZZI" userId="5e5451a2-6e52-4937-bd0a-418549396c0f" providerId="ADAL" clId="{68B5517C-064A-43E2-8669-7875488C7692}" dt="2023-09-22T22:30:06.962" v="486" actId="478"/>
          <ac:cxnSpMkLst>
            <pc:docMk/>
            <pc:sldMk cId="484585301" sldId="1789"/>
            <ac:cxnSpMk id="555" creationId="{BB595ADA-5DCD-27BF-8A26-D0FB25A3FE89}"/>
          </ac:cxnSpMkLst>
        </pc:cxnChg>
        <pc:cxnChg chg="mod">
          <ac:chgData name="STEFANO SAVAZZI" userId="5e5451a2-6e52-4937-bd0a-418549396c0f" providerId="ADAL" clId="{68B5517C-064A-43E2-8669-7875488C7692}" dt="2023-09-22T22:30:06.962" v="486" actId="478"/>
          <ac:cxnSpMkLst>
            <pc:docMk/>
            <pc:sldMk cId="484585301" sldId="1789"/>
            <ac:cxnSpMk id="567" creationId="{9330EECC-9D8D-7A9F-AC17-66848F022C94}"/>
          </ac:cxnSpMkLst>
        </pc:cxnChg>
        <pc:cxnChg chg="mod">
          <ac:chgData name="STEFANO SAVAZZI" userId="5e5451a2-6e52-4937-bd0a-418549396c0f" providerId="ADAL" clId="{68B5517C-064A-43E2-8669-7875488C7692}" dt="2023-09-22T22:30:06.962" v="486" actId="478"/>
          <ac:cxnSpMkLst>
            <pc:docMk/>
            <pc:sldMk cId="484585301" sldId="1789"/>
            <ac:cxnSpMk id="568" creationId="{37C85B60-9654-D74D-E331-78133B58BC7C}"/>
          </ac:cxnSpMkLst>
        </pc:cxnChg>
        <pc:cxnChg chg="mod">
          <ac:chgData name="STEFANO SAVAZZI" userId="5e5451a2-6e52-4937-bd0a-418549396c0f" providerId="ADAL" clId="{68B5517C-064A-43E2-8669-7875488C7692}" dt="2023-09-22T22:30:06.962" v="486" actId="478"/>
          <ac:cxnSpMkLst>
            <pc:docMk/>
            <pc:sldMk cId="484585301" sldId="1789"/>
            <ac:cxnSpMk id="569" creationId="{11F4AB10-F1EF-CF86-CBCA-50E75ED4FBAD}"/>
          </ac:cxnSpMkLst>
        </pc:cxnChg>
        <pc:cxnChg chg="mod">
          <ac:chgData name="STEFANO SAVAZZI" userId="5e5451a2-6e52-4937-bd0a-418549396c0f" providerId="ADAL" clId="{68B5517C-064A-43E2-8669-7875488C7692}" dt="2023-09-22T22:30:06.962" v="486" actId="478"/>
          <ac:cxnSpMkLst>
            <pc:docMk/>
            <pc:sldMk cId="484585301" sldId="1789"/>
            <ac:cxnSpMk id="570" creationId="{291A1AA2-3854-255A-A8F5-03B5A9D05A05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83" creationId="{41A1FBCD-9F20-48D3-7C55-84100B210F76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84" creationId="{A692621A-F918-1827-4E89-1B1F1B8F8450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85" creationId="{9833ED20-2AC6-355E-9CC8-F3553AAE97FA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86" creationId="{E009A2D3-A3FA-E7C9-187D-B2CD62EFD0B0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98" creationId="{14F1264C-25B4-B9DC-FF89-AC8A97D9A44B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599" creationId="{45FCA9CF-37E5-155F-A4BB-92E58B01B723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600" creationId="{B1BEF09C-1A6D-9F57-30B7-0587EE41CAAD}"/>
          </ac:cxnSpMkLst>
        </pc:cxnChg>
        <pc:cxnChg chg="mod">
          <ac:chgData name="STEFANO SAVAZZI" userId="5e5451a2-6e52-4937-bd0a-418549396c0f" providerId="ADAL" clId="{68B5517C-064A-43E2-8669-7875488C7692}" dt="2023-09-22T22:26:12.657" v="481"/>
          <ac:cxnSpMkLst>
            <pc:docMk/>
            <pc:sldMk cId="484585301" sldId="1789"/>
            <ac:cxnSpMk id="601" creationId="{B2240B16-79FC-3F7F-8EB0-EBC2DDC39369}"/>
          </ac:cxnSpMkLst>
        </pc:cxnChg>
        <pc:cxnChg chg="mod">
          <ac:chgData name="STEFANO SAVAZZI" userId="5e5451a2-6e52-4937-bd0a-418549396c0f" providerId="ADAL" clId="{68B5517C-064A-43E2-8669-7875488C7692}" dt="2023-09-22T22:30:13.769" v="487" actId="478"/>
          <ac:cxnSpMkLst>
            <pc:docMk/>
            <pc:sldMk cId="484585301" sldId="1789"/>
            <ac:cxnSpMk id="604" creationId="{2725A4F6-769A-7AD0-C90D-3851961AC905}"/>
          </ac:cxnSpMkLst>
        </pc:cxnChg>
        <pc:cxnChg chg="mod">
          <ac:chgData name="STEFANO SAVAZZI" userId="5e5451a2-6e52-4937-bd0a-418549396c0f" providerId="ADAL" clId="{68B5517C-064A-43E2-8669-7875488C7692}" dt="2023-09-22T22:30:13.769" v="487" actId="478"/>
          <ac:cxnSpMkLst>
            <pc:docMk/>
            <pc:sldMk cId="484585301" sldId="1789"/>
            <ac:cxnSpMk id="605" creationId="{BA415E5F-1F10-BB3A-A883-662AC524E238}"/>
          </ac:cxnSpMkLst>
        </pc:cxnChg>
        <pc:cxnChg chg="mod">
          <ac:chgData name="STEFANO SAVAZZI" userId="5e5451a2-6e52-4937-bd0a-418549396c0f" providerId="ADAL" clId="{68B5517C-064A-43E2-8669-7875488C7692}" dt="2023-09-22T22:30:13.769" v="487" actId="478"/>
          <ac:cxnSpMkLst>
            <pc:docMk/>
            <pc:sldMk cId="484585301" sldId="1789"/>
            <ac:cxnSpMk id="606" creationId="{C0A7A0DE-3D8E-648A-4032-0A6816187B33}"/>
          </ac:cxnSpMkLst>
        </pc:cxnChg>
        <pc:cxnChg chg="mod">
          <ac:chgData name="STEFANO SAVAZZI" userId="5e5451a2-6e52-4937-bd0a-418549396c0f" providerId="ADAL" clId="{68B5517C-064A-43E2-8669-7875488C7692}" dt="2023-09-22T22:30:13.769" v="487" actId="478"/>
          <ac:cxnSpMkLst>
            <pc:docMk/>
            <pc:sldMk cId="484585301" sldId="1789"/>
            <ac:cxnSpMk id="607" creationId="{99BFE1F7-4631-775E-088E-3AD8AFD780A9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640" creationId="{8C6CEC67-700F-3E3B-5BBC-2F933C3284DF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641" creationId="{F0882EFE-B22B-6B40-F186-B754DAD1AD21}"/>
          </ac:cxnSpMkLst>
        </pc:cxnChg>
        <pc:cxnChg chg="mod">
          <ac:chgData name="STEFANO SAVAZZI" userId="5e5451a2-6e52-4937-bd0a-418549396c0f" providerId="ADAL" clId="{68B5517C-064A-43E2-8669-7875488C7692}" dt="2023-09-22T22:26:55.961" v="482"/>
          <ac:cxnSpMkLst>
            <pc:docMk/>
            <pc:sldMk cId="484585301" sldId="1789"/>
            <ac:cxnSpMk id="642" creationId="{2232CB8B-577E-ABC7-FFBD-35120BDDCE19}"/>
          </ac:cxnSpMkLst>
        </pc:cxnChg>
      </pc:sldChg>
    </pc:docChg>
  </pc:docChgLst>
  <pc:docChgLst>
    <pc:chgData name="STEFANO SAVAZZI" userId="5e5451a2-6e52-4937-bd0a-418549396c0f" providerId="ADAL" clId="{4F428210-89C2-40E3-893E-B27AF7C12D8E}"/>
    <pc:docChg chg="undo custSel modSld">
      <pc:chgData name="STEFANO SAVAZZI" userId="5e5451a2-6e52-4937-bd0a-418549396c0f" providerId="ADAL" clId="{4F428210-89C2-40E3-893E-B27AF7C12D8E}" dt="2023-09-25T07:53:00.076" v="271" actId="313"/>
      <pc:docMkLst>
        <pc:docMk/>
      </pc:docMkLst>
      <pc:sldChg chg="addSp delSp modSp mod delAnim modAnim">
        <pc:chgData name="STEFANO SAVAZZI" userId="5e5451a2-6e52-4937-bd0a-418549396c0f" providerId="ADAL" clId="{4F428210-89C2-40E3-893E-B27AF7C12D8E}" dt="2023-09-22T07:40:26.356" v="15"/>
        <pc:sldMkLst>
          <pc:docMk/>
          <pc:sldMk cId="1439157761" sldId="439"/>
        </pc:sldMkLst>
        <pc:spChg chg="del">
          <ac:chgData name="STEFANO SAVAZZI" userId="5e5451a2-6e52-4937-bd0a-418549396c0f" providerId="ADAL" clId="{4F428210-89C2-40E3-893E-B27AF7C12D8E}" dt="2023-09-21T11:34:38.110" v="0" actId="478"/>
          <ac:spMkLst>
            <pc:docMk/>
            <pc:sldMk cId="1439157761" sldId="439"/>
            <ac:spMk id="3" creationId="{18CA936C-048B-A2C1-804A-953ED445633E}"/>
          </ac:spMkLst>
        </pc:spChg>
        <pc:spChg chg="add mod">
          <ac:chgData name="STEFANO SAVAZZI" userId="5e5451a2-6e52-4937-bd0a-418549396c0f" providerId="ADAL" clId="{4F428210-89C2-40E3-893E-B27AF7C12D8E}" dt="2023-09-22T07:40:26.356" v="15"/>
          <ac:spMkLst>
            <pc:docMk/>
            <pc:sldMk cId="1439157761" sldId="439"/>
            <ac:spMk id="3" creationId="{762A1F91-69E8-DD68-5F23-9F6036D417B1}"/>
          </ac:spMkLst>
        </pc:spChg>
        <pc:spChg chg="add mod">
          <ac:chgData name="STEFANO SAVAZZI" userId="5e5451a2-6e52-4937-bd0a-418549396c0f" providerId="ADAL" clId="{4F428210-89C2-40E3-893E-B27AF7C12D8E}" dt="2023-09-22T07:40:26.356" v="15"/>
          <ac:spMkLst>
            <pc:docMk/>
            <pc:sldMk cId="1439157761" sldId="439"/>
            <ac:spMk id="4" creationId="{A1AE8158-0AC2-1F21-F0CF-991CF2199B81}"/>
          </ac:spMkLst>
        </pc:spChg>
        <pc:spChg chg="del">
          <ac:chgData name="STEFANO SAVAZZI" userId="5e5451a2-6e52-4937-bd0a-418549396c0f" providerId="ADAL" clId="{4F428210-89C2-40E3-893E-B27AF7C12D8E}" dt="2023-09-21T11:34:38.110" v="0" actId="478"/>
          <ac:spMkLst>
            <pc:docMk/>
            <pc:sldMk cId="1439157761" sldId="439"/>
            <ac:spMk id="4" creationId="{A410F872-DE34-1C4B-64C7-B9398C1D6388}"/>
          </ac:spMkLst>
        </pc:spChg>
        <pc:spChg chg="add mod">
          <ac:chgData name="STEFANO SAVAZZI" userId="5e5451a2-6e52-4937-bd0a-418549396c0f" providerId="ADAL" clId="{4F428210-89C2-40E3-893E-B27AF7C12D8E}" dt="2023-09-22T07:40:26.356" v="15"/>
          <ac:spMkLst>
            <pc:docMk/>
            <pc:sldMk cId="1439157761" sldId="439"/>
            <ac:spMk id="6" creationId="{0EC1727E-D11A-F62F-1425-A7FE925B3460}"/>
          </ac:spMkLst>
        </pc:spChg>
        <pc:spChg chg="del">
          <ac:chgData name="STEFANO SAVAZZI" userId="5e5451a2-6e52-4937-bd0a-418549396c0f" providerId="ADAL" clId="{4F428210-89C2-40E3-893E-B27AF7C12D8E}" dt="2023-09-21T11:34:38.110" v="0" actId="478"/>
          <ac:spMkLst>
            <pc:docMk/>
            <pc:sldMk cId="1439157761" sldId="439"/>
            <ac:spMk id="6" creationId="{25778360-F307-5974-9DC6-9BC1542C83D8}"/>
          </ac:spMkLst>
        </pc:spChg>
        <pc:spChg chg="add del mod">
          <ac:chgData name="STEFANO SAVAZZI" userId="5e5451a2-6e52-4937-bd0a-418549396c0f" providerId="ADAL" clId="{4F428210-89C2-40E3-893E-B27AF7C12D8E}" dt="2023-09-22T07:40:21.478" v="14" actId="478"/>
          <ac:spMkLst>
            <pc:docMk/>
            <pc:sldMk cId="1439157761" sldId="439"/>
            <ac:spMk id="7" creationId="{313DFA24-6C67-A325-0DA8-3421FB0D287F}"/>
          </ac:spMkLst>
        </pc:spChg>
        <pc:spChg chg="add del mod">
          <ac:chgData name="STEFANO SAVAZZI" userId="5e5451a2-6e52-4937-bd0a-418549396c0f" providerId="ADAL" clId="{4F428210-89C2-40E3-893E-B27AF7C12D8E}" dt="2023-09-22T07:40:21.478" v="14" actId="478"/>
          <ac:spMkLst>
            <pc:docMk/>
            <pc:sldMk cId="1439157761" sldId="439"/>
            <ac:spMk id="8" creationId="{2417EE9F-7E82-02ED-F662-7C6647039154}"/>
          </ac:spMkLst>
        </pc:spChg>
        <pc:spChg chg="add del mod">
          <ac:chgData name="STEFANO SAVAZZI" userId="5e5451a2-6e52-4937-bd0a-418549396c0f" providerId="ADAL" clId="{4F428210-89C2-40E3-893E-B27AF7C12D8E}" dt="2023-09-22T07:40:21.478" v="14" actId="478"/>
          <ac:spMkLst>
            <pc:docMk/>
            <pc:sldMk cId="1439157761" sldId="439"/>
            <ac:spMk id="9" creationId="{35141418-3034-9571-F578-B66A77415CDA}"/>
          </ac:spMkLst>
        </pc:spChg>
      </pc:sldChg>
      <pc:sldChg chg="addSp delSp modSp mod">
        <pc:chgData name="STEFANO SAVAZZI" userId="5e5451a2-6e52-4937-bd0a-418549396c0f" providerId="ADAL" clId="{4F428210-89C2-40E3-893E-B27AF7C12D8E}" dt="2023-09-22T10:01:52.121" v="257" actId="1076"/>
        <pc:sldMkLst>
          <pc:docMk/>
          <pc:sldMk cId="245843514" sldId="528"/>
        </pc:sldMkLst>
        <pc:spChg chg="add mod">
          <ac:chgData name="STEFANO SAVAZZI" userId="5e5451a2-6e52-4937-bd0a-418549396c0f" providerId="ADAL" clId="{4F428210-89C2-40E3-893E-B27AF7C12D8E}" dt="2023-09-22T10:01:52.121" v="257" actId="1076"/>
          <ac:spMkLst>
            <pc:docMk/>
            <pc:sldMk cId="245843514" sldId="528"/>
            <ac:spMk id="2" creationId="{D8C29751-567D-26F8-AD34-0E4CACC4D6B5}"/>
          </ac:spMkLst>
        </pc:spChg>
        <pc:spChg chg="del">
          <ac:chgData name="STEFANO SAVAZZI" userId="5e5451a2-6e52-4937-bd0a-418549396c0f" providerId="ADAL" clId="{4F428210-89C2-40E3-893E-B27AF7C12D8E}" dt="2023-09-22T07:46:23.121" v="42" actId="478"/>
          <ac:spMkLst>
            <pc:docMk/>
            <pc:sldMk cId="245843514" sldId="528"/>
            <ac:spMk id="4" creationId="{2BEC0D2A-F5AE-4937-9911-CEC19C11BCAF}"/>
          </ac:spMkLst>
        </pc:spChg>
      </pc:sldChg>
      <pc:sldChg chg="modSp mod">
        <pc:chgData name="STEFANO SAVAZZI" userId="5e5451a2-6e52-4937-bd0a-418549396c0f" providerId="ADAL" clId="{4F428210-89C2-40E3-893E-B27AF7C12D8E}" dt="2023-09-21T12:55:09.163" v="13" actId="20577"/>
        <pc:sldMkLst>
          <pc:docMk/>
          <pc:sldMk cId="2232141080" sldId="1668"/>
        </pc:sldMkLst>
        <pc:spChg chg="mod">
          <ac:chgData name="STEFANO SAVAZZI" userId="5e5451a2-6e52-4937-bd0a-418549396c0f" providerId="ADAL" clId="{4F428210-89C2-40E3-893E-B27AF7C12D8E}" dt="2023-09-21T12:55:09.163" v="13" actId="20577"/>
          <ac:spMkLst>
            <pc:docMk/>
            <pc:sldMk cId="2232141080" sldId="1668"/>
            <ac:spMk id="95" creationId="{00000000-0000-0000-0000-000000000000}"/>
          </ac:spMkLst>
        </pc:spChg>
      </pc:sldChg>
      <pc:sldChg chg="modSp mod">
        <pc:chgData name="STEFANO SAVAZZI" userId="5e5451a2-6e52-4937-bd0a-418549396c0f" providerId="ADAL" clId="{4F428210-89C2-40E3-893E-B27AF7C12D8E}" dt="2023-09-22T13:32:02.314" v="268" actId="20577"/>
        <pc:sldMkLst>
          <pc:docMk/>
          <pc:sldMk cId="846960735" sldId="1738"/>
        </pc:sldMkLst>
        <pc:spChg chg="mod">
          <ac:chgData name="STEFANO SAVAZZI" userId="5e5451a2-6e52-4937-bd0a-418549396c0f" providerId="ADAL" clId="{4F428210-89C2-40E3-893E-B27AF7C12D8E}" dt="2023-09-22T13:32:02.314" v="268" actId="20577"/>
          <ac:spMkLst>
            <pc:docMk/>
            <pc:sldMk cId="846960735" sldId="1738"/>
            <ac:spMk id="25" creationId="{00000000-0000-0000-0000-000000000000}"/>
          </ac:spMkLst>
        </pc:spChg>
      </pc:sldChg>
      <pc:sldChg chg="modSp">
        <pc:chgData name="STEFANO SAVAZZI" userId="5e5451a2-6e52-4937-bd0a-418549396c0f" providerId="ADAL" clId="{4F428210-89C2-40E3-893E-B27AF7C12D8E}" dt="2023-09-22T13:31:49.029" v="267" actId="20577"/>
        <pc:sldMkLst>
          <pc:docMk/>
          <pc:sldMk cId="3633067940" sldId="1746"/>
        </pc:sldMkLst>
        <pc:spChg chg="mod">
          <ac:chgData name="STEFANO SAVAZZI" userId="5e5451a2-6e52-4937-bd0a-418549396c0f" providerId="ADAL" clId="{4F428210-89C2-40E3-893E-B27AF7C12D8E}" dt="2023-09-22T13:31:49.029" v="267" actId="20577"/>
          <ac:spMkLst>
            <pc:docMk/>
            <pc:sldMk cId="3633067940" sldId="1746"/>
            <ac:spMk id="22" creationId="{5E847A7B-F3BF-15D5-6CDC-863C9645C923}"/>
          </ac:spMkLst>
        </pc:spChg>
      </pc:sldChg>
      <pc:sldChg chg="addSp delSp modSp mod delAnim modAnim">
        <pc:chgData name="STEFANO SAVAZZI" userId="5e5451a2-6e52-4937-bd0a-418549396c0f" providerId="ADAL" clId="{4F428210-89C2-40E3-893E-B27AF7C12D8E}" dt="2023-09-22T07:45:05.734" v="41"/>
        <pc:sldMkLst>
          <pc:docMk/>
          <pc:sldMk cId="3017960430" sldId="1755"/>
        </pc:sldMkLst>
        <pc:spChg chg="del">
          <ac:chgData name="STEFANO SAVAZZI" userId="5e5451a2-6e52-4937-bd0a-418549396c0f" providerId="ADAL" clId="{4F428210-89C2-40E3-893E-B27AF7C12D8E}" dt="2023-09-22T07:44:58.464" v="40" actId="478"/>
          <ac:spMkLst>
            <pc:docMk/>
            <pc:sldMk cId="3017960430" sldId="1755"/>
            <ac:spMk id="3" creationId="{E42D84A7-A78C-0063-5DBC-15F3BA11A100}"/>
          </ac:spMkLst>
        </pc:spChg>
        <pc:spChg chg="del">
          <ac:chgData name="STEFANO SAVAZZI" userId="5e5451a2-6e52-4937-bd0a-418549396c0f" providerId="ADAL" clId="{4F428210-89C2-40E3-893E-B27AF7C12D8E}" dt="2023-09-22T07:44:58.464" v="40" actId="478"/>
          <ac:spMkLst>
            <pc:docMk/>
            <pc:sldMk cId="3017960430" sldId="1755"/>
            <ac:spMk id="4" creationId="{751D94F1-38CE-60F5-5E58-76C19ED93953}"/>
          </ac:spMkLst>
        </pc:spChg>
        <pc:spChg chg="del">
          <ac:chgData name="STEFANO SAVAZZI" userId="5e5451a2-6e52-4937-bd0a-418549396c0f" providerId="ADAL" clId="{4F428210-89C2-40E3-893E-B27AF7C12D8E}" dt="2023-09-22T07:44:58.464" v="40" actId="478"/>
          <ac:spMkLst>
            <pc:docMk/>
            <pc:sldMk cId="3017960430" sldId="1755"/>
            <ac:spMk id="6" creationId="{635D3892-F35A-27D1-1D59-BC855A33FC3F}"/>
          </ac:spMkLst>
        </pc:spChg>
        <pc:spChg chg="add mod">
          <ac:chgData name="STEFANO SAVAZZI" userId="5e5451a2-6e52-4937-bd0a-418549396c0f" providerId="ADAL" clId="{4F428210-89C2-40E3-893E-B27AF7C12D8E}" dt="2023-09-22T07:45:05.734" v="41"/>
          <ac:spMkLst>
            <pc:docMk/>
            <pc:sldMk cId="3017960430" sldId="1755"/>
            <ac:spMk id="7" creationId="{E7FBFC1A-BC0B-EC5D-FBF9-EE52ACF53F2D}"/>
          </ac:spMkLst>
        </pc:spChg>
        <pc:spChg chg="add mod">
          <ac:chgData name="STEFANO SAVAZZI" userId="5e5451a2-6e52-4937-bd0a-418549396c0f" providerId="ADAL" clId="{4F428210-89C2-40E3-893E-B27AF7C12D8E}" dt="2023-09-22T07:45:05.734" v="41"/>
          <ac:spMkLst>
            <pc:docMk/>
            <pc:sldMk cId="3017960430" sldId="1755"/>
            <ac:spMk id="8" creationId="{CF01D8AF-0AA7-1BB0-67C7-B6FF5C94BC16}"/>
          </ac:spMkLst>
        </pc:spChg>
        <pc:spChg chg="add mod">
          <ac:chgData name="STEFANO SAVAZZI" userId="5e5451a2-6e52-4937-bd0a-418549396c0f" providerId="ADAL" clId="{4F428210-89C2-40E3-893E-B27AF7C12D8E}" dt="2023-09-22T07:45:05.734" v="41"/>
          <ac:spMkLst>
            <pc:docMk/>
            <pc:sldMk cId="3017960430" sldId="1755"/>
            <ac:spMk id="9" creationId="{46B9CBB7-D4E6-0FB9-6857-B08D11259F58}"/>
          </ac:spMkLst>
        </pc:spChg>
      </pc:sldChg>
      <pc:sldChg chg="addSp delSp modSp mod delAnim modAnim">
        <pc:chgData name="STEFANO SAVAZZI" userId="5e5451a2-6e52-4937-bd0a-418549396c0f" providerId="ADAL" clId="{4F428210-89C2-40E3-893E-B27AF7C12D8E}" dt="2023-09-21T12:53:36.358" v="10"/>
        <pc:sldMkLst>
          <pc:docMk/>
          <pc:sldMk cId="1168740048" sldId="1764"/>
        </pc:sldMkLst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3" creationId="{03AF43CF-88D8-1364-ADBB-F115B91A3D8E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5" creationId="{AED93808-09EC-6E78-8CBB-BD7DB326DA81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8" creationId="{FF51007E-0FF6-6C01-5409-AB95D87A22C9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17" creationId="{EB3D6448-2487-5264-7355-14F848EEBED5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19" creationId="{57D2F97C-188B-C77F-51A0-BC288ADD6A9F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21" creationId="{7FCE62C2-9566-B848-0FD5-8DCC57D4B70C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22" creationId="{CAE39084-F506-DE2D-27AC-15C01E1DC4B5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23" creationId="{7283EBB5-1EDC-3E5F-4FAC-B3838BD53E39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24" creationId="{C0B48A3A-D3ED-E9F4-FCC1-CE3C3C8049D1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25" creationId="{0E3778E8-64BD-04BA-828D-BEE539DEC5D4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26" creationId="{CAD67EDD-6318-C942-0CB9-A86BA9499C75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27" creationId="{073BEBFB-0F08-7AD6-3448-F26C7A7320B9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28" creationId="{60D13078-1CD8-D7EE-39DE-BC10AE99A165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29" creationId="{C2FA5D65-A78D-6340-D2B4-E3BEB75B30E1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30" creationId="{A0356F2C-AD6E-11C0-C7FB-A9F3CDC94BBD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35" creationId="{968E4BBB-4005-6D34-705A-F8AE579B3DCE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37" creationId="{9C5D16E9-B5E6-CA57-D6F1-2AC174C1C00B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38" creationId="{3215158D-81D4-C091-560F-4F4D858CFAE0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39" creationId="{7C8896F0-CB4B-71F6-8DF8-EE0BA8606E16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0" creationId="{35375763-9FC5-23E4-480B-6D72CB27F615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1" creationId="{7B203098-725C-EAB8-ABC9-76F3DBC28EB3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2" creationId="{33C13A8A-935D-4164-4B89-E970ED0A4F1D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3" creationId="{1C977C58-66F9-0C76-5F71-35260157104D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0" creationId="{4DC634DF-BD12-02AC-8A97-A2AB8FAC93DD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1" creationId="{F52A1122-95E9-43F9-2C72-81D8137D3FFC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2" creationId="{31C40FC5-4B12-B74D-70AE-802AE4204D4F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" creationId="{669B76BE-A000-A1CA-B5C3-95D14DDCE331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4" creationId="{BE12C2B9-C692-4CAE-7A1D-77CDC51CF37C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5" creationId="{DD83B99C-2426-A35D-26E9-A5557FF87F19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2" creationId="{E29F469E-889F-A499-7DA1-8264B0460E62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3" creationId="{1F80E980-FDC8-97C6-F915-246A20931E77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265" creationId="{EFD1F1A0-AB66-A403-9794-367F700CD0C8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269" creationId="{9573E800-26B7-3C7A-7BCD-EEC433532806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270" creationId="{9116CB66-BD32-B34D-8F79-DFEC259B3A1B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43" creationId="{C434AB2B-BB19-4201-8FA0-7093F1F4FB20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51" creationId="{315D802C-7EC0-A33F-3D2B-2F7BE24CF7D0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52" creationId="{606D4E4D-F47E-DE66-9041-83CDDE055512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53" creationId="{51DE953D-547B-BAB3-F953-F552E6F3979A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54" creationId="{F0B93EB3-AE04-E7AA-13F6-EA7580E1BAE2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55" creationId="{7CF3BB52-A173-4ABC-7BFC-9FCEFBC9608E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56" creationId="{D3D22D69-7E1A-EB8F-B53D-6C632CAE6BE9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57" creationId="{3C2EBE4D-6385-1B09-3924-2E8C6BB63922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58" creationId="{E221E009-9CDB-371D-EF06-7CCA9F196489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59" creationId="{FA43AF7A-FB2C-2D84-D5A3-2354B982DD72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61" creationId="{B1F47277-5A9D-840F-53C8-C82B2F124BFB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63" creationId="{05E552AC-EBDC-CABF-7EBF-ADD09A42AAC8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64" creationId="{D4C1067D-D73E-46FF-C9D0-A24A58E234D4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67" creationId="{C9005F7E-36E7-2313-6CAF-F07846431025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68" creationId="{3A919199-0107-4E38-187C-C62E4F623409}"/>
          </ac:spMkLst>
        </pc:spChg>
        <pc:spChg chg="del">
          <ac:chgData name="STEFANO SAVAZZI" userId="5e5451a2-6e52-4937-bd0a-418549396c0f" providerId="ADAL" clId="{4F428210-89C2-40E3-893E-B27AF7C12D8E}" dt="2023-09-21T12:53:28.417" v="9" actId="478"/>
          <ac:spMkLst>
            <pc:docMk/>
            <pc:sldMk cId="1168740048" sldId="1764"/>
            <ac:spMk id="469" creationId="{B6B0115C-CB6E-25C8-3EB9-EB5D65E84F32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72" creationId="{300CBAF8-7BF4-30AD-74AC-9A8FAF47E88E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74" creationId="{F5E17138-CDA4-FE2A-32B6-797ADC480DD2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81" creationId="{E10F7F73-795B-7222-1E3B-6FBC5CE82B43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82" creationId="{6ADE4A06-3021-D6CF-B6DA-19A103639988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83" creationId="{795E1BB8-D9E5-CD81-7EE8-1B86614531F6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84" creationId="{F01DB8CD-317E-F00E-8A9F-1DD24F719782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85" creationId="{660D150F-7D94-0635-98D9-EAB25FDE6D31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86" creationId="{3EAF7314-C0C8-0226-8FE9-821ED88E85BF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87" creationId="{5B75D034-66A8-0BB7-A49E-2F6FADC64894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94" creationId="{2FABB977-7DBF-8066-7E2F-CE2EE83A4E68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95" creationId="{262F2BA1-81AD-246C-322B-45D927F9BDE5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96" creationId="{5FB89059-D404-DEC2-11F2-5029A9FC617C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97" creationId="{8E0BFFA2-D800-C8C6-AFB4-5BDA95978583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98" creationId="{A7348E05-6F08-B2E3-D463-FF74A2F548FC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499" creationId="{30A1DEF7-919A-4EE3-B66C-E332DE3C681B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04" creationId="{001195A6-F61F-402D-6386-3BE72460ECAC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05" creationId="{8AABB97E-8AA4-4483-6B67-73A2893EA5AD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06" creationId="{CF01F970-8472-1398-841A-FA8722593526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08" creationId="{007ACA4F-9278-87A1-8054-352E9560CB5A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10" creationId="{7FA68504-1F82-68F3-6871-5D61AF2228DD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13" creationId="{9A66E870-2C9F-84B5-E4A1-931D6A950AFB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14" creationId="{6B2AB8EE-45F0-2C06-FCBF-422453D701C5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19" creationId="{8E289AB7-C885-3AED-4665-18769743A991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20" creationId="{03FCAAAE-F02B-CD8A-5729-65569D544F39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23" creationId="{47908161-B0E0-72AE-59D7-C27804F290CF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0" creationId="{B635F965-D458-867A-3624-E20F799F748D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1" creationId="{DAC2FB61-FB8F-D66E-2791-7EB2FB2CACC5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2" creationId="{B32A3698-E9BB-2D22-5906-E4F48E2762BE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3" creationId="{773766FD-163A-EE83-BD86-8DE604D1F9BB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4" creationId="{FFB57191-4E39-3D44-AB5C-CEF559ADF3FA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5" creationId="{FF1E498E-1866-09E5-1244-E2844EAE74D6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6" creationId="{24648021-04F2-3B86-40FC-496AFB5BB86F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7" creationId="{F290FADD-46ED-D298-007B-84E703FCC27F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8" creationId="{C815EE9D-ADD7-EDE7-849B-3E1585A24020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539" creationId="{2796A98B-4B65-BE8F-DFCE-21C77E33E790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58" creationId="{B37040A1-67AA-EE86-4F2C-CEC2B8982C87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59" creationId="{C5BA516B-6316-97F9-6132-D26BCC04B9FB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60" creationId="{E7AB71C4-B06A-29CC-08D5-D2E8CD0A1E1D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61" creationId="{1CE1F6D6-50A4-A522-86FF-FA3485E3A878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62" creationId="{E9A491F1-20D7-7113-CF4A-7D7D8C83D1F0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63" creationId="{44EE3BCC-A8B7-4A20-0FCF-A6D0D98E23D2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64" creationId="{1CFC7221-2887-3559-99D7-EE11634BCE44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71" creationId="{180FA484-2919-7396-918C-58A467A9B577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72" creationId="{F68574AD-9414-39C8-1F73-8B9DDEDD7F47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73" creationId="{411769F0-B60A-293E-BCDE-966D93B90801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74" creationId="{745FE0FE-FF31-926E-9AC0-0E7F01D6471A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75" creationId="{152F6D15-C4FF-1E65-39EF-D4D6A3586A0D}"/>
          </ac:spMkLst>
        </pc:spChg>
        <pc:spChg chg="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76" creationId="{3D394893-BC21-EB50-3F2E-619F30FBA3BC}"/>
          </ac:spMkLst>
        </pc:spChg>
        <pc:spChg chg="add mod">
          <ac:chgData name="STEFANO SAVAZZI" userId="5e5451a2-6e52-4937-bd0a-418549396c0f" providerId="ADAL" clId="{4F428210-89C2-40E3-893E-B27AF7C12D8E}" dt="2023-09-21T12:53:36.358" v="10"/>
          <ac:spMkLst>
            <pc:docMk/>
            <pc:sldMk cId="1168740048" sldId="1764"/>
            <ac:spMk id="681" creationId="{38E62A90-0940-D1FE-6094-87E4500E42D6}"/>
          </ac:spMkLst>
        </pc:spChg>
        <pc:grpChg chg="add 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20" creationId="{65AC3676-9834-8217-2DC9-CB7C17F87D32}"/>
          </ac:grpSpMkLst>
        </pc:grpChg>
        <pc:grpChg chg="add 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36" creationId="{7350CA38-64A9-FEBA-B47F-A7A46D5729F6}"/>
          </ac:grpSpMkLst>
        </pc:grpChg>
        <pc:grpChg chg="add 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49" creationId="{9DD8D34B-A9C4-66AA-F98F-0B3218BAD5C9}"/>
          </ac:grpSpMkLst>
        </pc:grpChg>
        <pc:grpChg chg="add 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61" creationId="{9031B692-1D7E-F7F1-6F91-213DE7EC2F00}"/>
          </ac:grpSpMkLst>
        </pc:grpChg>
        <pc:grpChg chg="del">
          <ac:chgData name="STEFANO SAVAZZI" userId="5e5451a2-6e52-4937-bd0a-418549396c0f" providerId="ADAL" clId="{4F428210-89C2-40E3-893E-B27AF7C12D8E}" dt="2023-09-21T12:53:28.417" v="9" actId="478"/>
          <ac:grpSpMkLst>
            <pc:docMk/>
            <pc:sldMk cId="1168740048" sldId="1764"/>
            <ac:grpSpMk id="441" creationId="{BFEB3875-4BBC-E4F0-17B8-5DEBF00AE2E0}"/>
          </ac:grpSpMkLst>
        </pc:grpChg>
        <pc:grpChg chg="del">
          <ac:chgData name="STEFANO SAVAZZI" userId="5e5451a2-6e52-4937-bd0a-418549396c0f" providerId="ADAL" clId="{4F428210-89C2-40E3-893E-B27AF7C12D8E}" dt="2023-09-21T12:53:28.417" v="9" actId="478"/>
          <ac:grpSpMkLst>
            <pc:docMk/>
            <pc:sldMk cId="1168740048" sldId="1764"/>
            <ac:grpSpMk id="442" creationId="{75BADE9A-2D1C-4612-E002-B5E564DCF9B8}"/>
          </ac:grpSpMkLst>
        </pc:grpChg>
        <pc:grpChg chg="del">
          <ac:chgData name="STEFANO SAVAZZI" userId="5e5451a2-6e52-4937-bd0a-418549396c0f" providerId="ADAL" clId="{4F428210-89C2-40E3-893E-B27AF7C12D8E}" dt="2023-09-21T12:53:28.417" v="9" actId="478"/>
          <ac:grpSpMkLst>
            <pc:docMk/>
            <pc:sldMk cId="1168740048" sldId="1764"/>
            <ac:grpSpMk id="444" creationId="{4E784C23-0D2D-1A29-942C-0FAD56CA6CC6}"/>
          </ac:grpSpMkLst>
        </pc:grpChg>
        <pc:grpChg chg="del">
          <ac:chgData name="STEFANO SAVAZZI" userId="5e5451a2-6e52-4937-bd0a-418549396c0f" providerId="ADAL" clId="{4F428210-89C2-40E3-893E-B27AF7C12D8E}" dt="2023-09-21T12:53:28.417" v="9" actId="478"/>
          <ac:grpSpMkLst>
            <pc:docMk/>
            <pc:sldMk cId="1168740048" sldId="1764"/>
            <ac:grpSpMk id="445" creationId="{12F2C2DA-EA4D-2518-F681-2AD67415C060}"/>
          </ac:grpSpMkLst>
        </pc:grpChg>
        <pc:grpChg chg="del">
          <ac:chgData name="STEFANO SAVAZZI" userId="5e5451a2-6e52-4937-bd0a-418549396c0f" providerId="ADAL" clId="{4F428210-89C2-40E3-893E-B27AF7C12D8E}" dt="2023-09-21T12:53:28.417" v="9" actId="478"/>
          <ac:grpSpMkLst>
            <pc:docMk/>
            <pc:sldMk cId="1168740048" sldId="1764"/>
            <ac:grpSpMk id="446" creationId="{6B6E8350-F0CE-9BD0-5677-DC0687FB08E2}"/>
          </ac:grpSpMkLst>
        </pc:grpChg>
        <pc:grpChg chg="del">
          <ac:chgData name="STEFANO SAVAZZI" userId="5e5451a2-6e52-4937-bd0a-418549396c0f" providerId="ADAL" clId="{4F428210-89C2-40E3-893E-B27AF7C12D8E}" dt="2023-09-21T12:53:28.417" v="9" actId="478"/>
          <ac:grpSpMkLst>
            <pc:docMk/>
            <pc:sldMk cId="1168740048" sldId="1764"/>
            <ac:grpSpMk id="447" creationId="{CFD0B35B-372C-E291-B791-2BCC25E1BF09}"/>
          </ac:grpSpMkLst>
        </pc:grpChg>
        <pc:grpChg chg="del">
          <ac:chgData name="STEFANO SAVAZZI" userId="5e5451a2-6e52-4937-bd0a-418549396c0f" providerId="ADAL" clId="{4F428210-89C2-40E3-893E-B27AF7C12D8E}" dt="2023-09-21T12:53:28.417" v="9" actId="478"/>
          <ac:grpSpMkLst>
            <pc:docMk/>
            <pc:sldMk cId="1168740048" sldId="1764"/>
            <ac:grpSpMk id="448" creationId="{E4974CAC-B540-8B31-B1F7-94FC65B03376}"/>
          </ac:grpSpMkLst>
        </pc:grpChg>
        <pc:grpChg chg="del">
          <ac:chgData name="STEFANO SAVAZZI" userId="5e5451a2-6e52-4937-bd0a-418549396c0f" providerId="ADAL" clId="{4F428210-89C2-40E3-893E-B27AF7C12D8E}" dt="2023-09-21T12:53:28.417" v="9" actId="478"/>
          <ac:grpSpMkLst>
            <pc:docMk/>
            <pc:sldMk cId="1168740048" sldId="1764"/>
            <ac:grpSpMk id="449" creationId="{BB59CFB6-DA95-0612-DB1E-929CEBCB64D5}"/>
          </ac:grpSpMkLst>
        </pc:grpChg>
        <pc:grpChg chg="del">
          <ac:chgData name="STEFANO SAVAZZI" userId="5e5451a2-6e52-4937-bd0a-418549396c0f" providerId="ADAL" clId="{4F428210-89C2-40E3-893E-B27AF7C12D8E}" dt="2023-09-21T12:53:28.417" v="9" actId="478"/>
          <ac:grpSpMkLst>
            <pc:docMk/>
            <pc:sldMk cId="1168740048" sldId="1764"/>
            <ac:grpSpMk id="450" creationId="{6CBD411C-8219-C4D2-7294-FDAABCD15D47}"/>
          </ac:grpSpMkLst>
        </pc:grpChg>
        <pc:grpChg chg="add 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480" creationId="{1BDAF569-93B2-6357-490A-F3B51FFA7C28}"/>
          </ac:grpSpMkLst>
        </pc:grpChg>
        <pc:grpChg chg="add 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493" creationId="{405F79FE-DA53-8D32-D560-B6A7DABA75B0}"/>
          </ac:grpSpMkLst>
        </pc:grpChg>
        <pc:grpChg chg="add 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524" creationId="{AA7C853D-7449-F4CC-0733-7502414C03D4}"/>
          </ac:grpSpMkLst>
        </pc:grpChg>
        <pc:grpChg chg="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525" creationId="{F8E6F5A4-AEE7-7885-C055-4A9F9DAF78E5}"/>
          </ac:grpSpMkLst>
        </pc:grpChg>
        <pc:grpChg chg="add 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657" creationId="{8D37D4E7-A8FE-CF2C-42BC-EFE3DB035D4D}"/>
          </ac:grpSpMkLst>
        </pc:grpChg>
        <pc:grpChg chg="add mod">
          <ac:chgData name="STEFANO SAVAZZI" userId="5e5451a2-6e52-4937-bd0a-418549396c0f" providerId="ADAL" clId="{4F428210-89C2-40E3-893E-B27AF7C12D8E}" dt="2023-09-21T12:53:36.358" v="10"/>
          <ac:grpSpMkLst>
            <pc:docMk/>
            <pc:sldMk cId="1168740048" sldId="1764"/>
            <ac:grpSpMk id="670" creationId="{7ED1D3AC-783C-CA89-29BF-E9A8FE24954F}"/>
          </ac:grpSpMkLst>
        </pc:grpChg>
        <pc:picChg chg="del">
          <ac:chgData name="STEFANO SAVAZZI" userId="5e5451a2-6e52-4937-bd0a-418549396c0f" providerId="ADAL" clId="{4F428210-89C2-40E3-893E-B27AF7C12D8E}" dt="2023-09-21T12:53:28.417" v="9" actId="478"/>
          <ac:picMkLst>
            <pc:docMk/>
            <pc:sldMk cId="1168740048" sldId="1764"/>
            <ac:picMk id="6" creationId="{3D9750EA-C560-3A69-ACFF-57D667A73D61}"/>
          </ac:picMkLst>
        </pc:picChg>
        <pc:picChg chg="del">
          <ac:chgData name="STEFANO SAVAZZI" userId="5e5451a2-6e52-4937-bd0a-418549396c0f" providerId="ADAL" clId="{4F428210-89C2-40E3-893E-B27AF7C12D8E}" dt="2023-09-21T12:53:28.417" v="9" actId="478"/>
          <ac:picMkLst>
            <pc:docMk/>
            <pc:sldMk cId="1168740048" sldId="1764"/>
            <ac:picMk id="7" creationId="{8BF99E1F-2439-6519-5024-750ECEBD906E}"/>
          </ac:picMkLst>
        </pc:picChg>
        <pc:picChg chg="add mod">
          <ac:chgData name="STEFANO SAVAZZI" userId="5e5451a2-6e52-4937-bd0a-418549396c0f" providerId="ADAL" clId="{4F428210-89C2-40E3-893E-B27AF7C12D8E}" dt="2023-09-21T12:53:36.358" v="10"/>
          <ac:picMkLst>
            <pc:docMk/>
            <pc:sldMk cId="1168740048" sldId="1764"/>
            <ac:picMk id="9" creationId="{6CF29CA2-32F4-FCB0-130C-472E770AD46E}"/>
          </ac:picMkLst>
        </pc:picChg>
        <pc:picChg chg="add mod">
          <ac:chgData name="STEFANO SAVAZZI" userId="5e5451a2-6e52-4937-bd0a-418549396c0f" providerId="ADAL" clId="{4F428210-89C2-40E3-893E-B27AF7C12D8E}" dt="2023-09-21T12:53:36.358" v="10"/>
          <ac:picMkLst>
            <pc:docMk/>
            <pc:sldMk cId="1168740048" sldId="1764"/>
            <ac:picMk id="15" creationId="{CC731500-78DC-B3C1-3A49-09F9381C8401}"/>
          </ac:picMkLst>
        </pc:picChg>
        <pc:picChg chg="del">
          <ac:chgData name="STEFANO SAVAZZI" userId="5e5451a2-6e52-4937-bd0a-418549396c0f" providerId="ADAL" clId="{4F428210-89C2-40E3-893E-B27AF7C12D8E}" dt="2023-09-21T12:53:28.417" v="9" actId="478"/>
          <ac:picMkLst>
            <pc:docMk/>
            <pc:sldMk cId="1168740048" sldId="1764"/>
            <ac:picMk id="57" creationId="{CB5B9E31-6607-8AF1-B575-C12A4245382D}"/>
          </ac:picMkLst>
        </pc:picChg>
        <pc:picChg chg="del">
          <ac:chgData name="STEFANO SAVAZZI" userId="5e5451a2-6e52-4937-bd0a-418549396c0f" providerId="ADAL" clId="{4F428210-89C2-40E3-893E-B27AF7C12D8E}" dt="2023-09-21T12:53:28.417" v="9" actId="478"/>
          <ac:picMkLst>
            <pc:docMk/>
            <pc:sldMk cId="1168740048" sldId="1764"/>
            <ac:picMk id="256" creationId="{88F8EA4F-3634-18E2-4A4E-2E5BC62064BB}"/>
          </ac:picMkLst>
        </pc:picChg>
        <pc:picChg chg="del">
          <ac:chgData name="STEFANO SAVAZZI" userId="5e5451a2-6e52-4937-bd0a-418549396c0f" providerId="ADAL" clId="{4F428210-89C2-40E3-893E-B27AF7C12D8E}" dt="2023-09-21T12:53:28.417" v="9" actId="478"/>
          <ac:picMkLst>
            <pc:docMk/>
            <pc:sldMk cId="1168740048" sldId="1764"/>
            <ac:picMk id="257" creationId="{C86A2B0F-FF1E-3795-108C-764356A920BA}"/>
          </ac:picMkLst>
        </pc:picChg>
        <pc:picChg chg="del">
          <ac:chgData name="STEFANO SAVAZZI" userId="5e5451a2-6e52-4937-bd0a-418549396c0f" providerId="ADAL" clId="{4F428210-89C2-40E3-893E-B27AF7C12D8E}" dt="2023-09-21T12:53:28.417" v="9" actId="478"/>
          <ac:picMkLst>
            <pc:docMk/>
            <pc:sldMk cId="1168740048" sldId="1764"/>
            <ac:picMk id="258" creationId="{3D0F7C88-CF4B-A3DF-34A7-8A04B0E8657E}"/>
          </ac:picMkLst>
        </pc:picChg>
        <pc:picChg chg="del">
          <ac:chgData name="STEFANO SAVAZZI" userId="5e5451a2-6e52-4937-bd0a-418549396c0f" providerId="ADAL" clId="{4F428210-89C2-40E3-893E-B27AF7C12D8E}" dt="2023-09-21T12:53:28.417" v="9" actId="478"/>
          <ac:picMkLst>
            <pc:docMk/>
            <pc:sldMk cId="1168740048" sldId="1764"/>
            <ac:picMk id="460" creationId="{9FC69D1B-622B-2621-F583-CB2EF50470B5}"/>
          </ac:picMkLst>
        </pc:picChg>
        <pc:picChg chg="del">
          <ac:chgData name="STEFANO SAVAZZI" userId="5e5451a2-6e52-4937-bd0a-418549396c0f" providerId="ADAL" clId="{4F428210-89C2-40E3-893E-B27AF7C12D8E}" dt="2023-09-21T12:53:28.417" v="9" actId="478"/>
          <ac:picMkLst>
            <pc:docMk/>
            <pc:sldMk cId="1168740048" sldId="1764"/>
            <ac:picMk id="462" creationId="{70EE731D-632A-283D-F979-A55995EC0986}"/>
          </ac:picMkLst>
        </pc:picChg>
        <pc:picChg chg="add mod">
          <ac:chgData name="STEFANO SAVAZZI" userId="5e5451a2-6e52-4937-bd0a-418549396c0f" providerId="ADAL" clId="{4F428210-89C2-40E3-893E-B27AF7C12D8E}" dt="2023-09-21T12:53:36.358" v="10"/>
          <ac:picMkLst>
            <pc:docMk/>
            <pc:sldMk cId="1168740048" sldId="1764"/>
            <ac:picMk id="507" creationId="{0423E51F-B765-2731-CB32-6AC94B102B54}"/>
          </ac:picMkLst>
        </pc:picChg>
        <pc:picChg chg="add mod">
          <ac:chgData name="STEFANO SAVAZZI" userId="5e5451a2-6e52-4937-bd0a-418549396c0f" providerId="ADAL" clId="{4F428210-89C2-40E3-893E-B27AF7C12D8E}" dt="2023-09-21T12:53:36.358" v="10"/>
          <ac:picMkLst>
            <pc:docMk/>
            <pc:sldMk cId="1168740048" sldId="1764"/>
            <ac:picMk id="509" creationId="{04ED4315-9BB1-3521-942F-A01B78B009E9}"/>
          </ac:picMkLst>
        </pc:picChg>
        <pc:picChg chg="add mod">
          <ac:chgData name="STEFANO SAVAZZI" userId="5e5451a2-6e52-4937-bd0a-418549396c0f" providerId="ADAL" clId="{4F428210-89C2-40E3-893E-B27AF7C12D8E}" dt="2023-09-21T12:53:36.358" v="10"/>
          <ac:picMkLst>
            <pc:docMk/>
            <pc:sldMk cId="1168740048" sldId="1764"/>
            <ac:picMk id="521" creationId="{58A15521-C556-9A9C-B3DA-EBDC8317592A}"/>
          </ac:picMkLst>
        </pc:picChg>
        <pc:picChg chg="add mod">
          <ac:chgData name="STEFANO SAVAZZI" userId="5e5451a2-6e52-4937-bd0a-418549396c0f" providerId="ADAL" clId="{4F428210-89C2-40E3-893E-B27AF7C12D8E}" dt="2023-09-21T12:53:36.358" v="10"/>
          <ac:picMkLst>
            <pc:docMk/>
            <pc:sldMk cId="1168740048" sldId="1764"/>
            <ac:picMk id="682" creationId="{F8433DAF-1F38-D1ED-01EB-4B2E02579148}"/>
          </ac:picMkLst>
        </pc:picChg>
        <pc:picChg chg="add mod">
          <ac:chgData name="STEFANO SAVAZZI" userId="5e5451a2-6e52-4937-bd0a-418549396c0f" providerId="ADAL" clId="{4F428210-89C2-40E3-893E-B27AF7C12D8E}" dt="2023-09-21T12:53:36.358" v="10"/>
          <ac:picMkLst>
            <pc:docMk/>
            <pc:sldMk cId="1168740048" sldId="1764"/>
            <ac:picMk id="683" creationId="{0A5F0CD3-ED08-DD56-81D4-DF29554AD446}"/>
          </ac:picMkLst>
        </pc:picChg>
        <pc:picChg chg="add mod">
          <ac:chgData name="STEFANO SAVAZZI" userId="5e5451a2-6e52-4937-bd0a-418549396c0f" providerId="ADAL" clId="{4F428210-89C2-40E3-893E-B27AF7C12D8E}" dt="2023-09-21T12:53:36.358" v="10"/>
          <ac:picMkLst>
            <pc:docMk/>
            <pc:sldMk cId="1168740048" sldId="1764"/>
            <ac:picMk id="684" creationId="{ED22DCCA-8BE5-9052-D6A0-3D04EECB59F8}"/>
          </ac:picMkLst>
        </pc:picChg>
        <pc:cxnChg chg="add 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16" creationId="{66DBCCDC-1606-8A71-3893-891FF733378C}"/>
          </ac:cxnSpMkLst>
        </pc:cxnChg>
        <pc:cxnChg chg="add 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18" creationId="{B7EB441F-40A6-02CB-194E-7CE54B68D04D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31" creationId="{5D3CADBF-F0E5-1D2E-B3D8-6A5F4B4BC47D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32" creationId="{FB8DC0CA-E6A5-28D0-33C0-1EBAA25C1F3D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33" creationId="{48485A88-9B0B-204E-63C7-AE9DF387B2D2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34" creationId="{082D1DAF-DC05-FF05-6D7E-DE733F9C9B2F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4" creationId="{47D53299-FF65-4336-1C5C-ADCA97664D40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5" creationId="{A036F802-9D27-1479-6E84-4E9F7FBB5D00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6" creationId="{38FFA4A2-9342-C6BB-DE54-7CE720F98AAC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7" creationId="{E3A96B4C-EF2C-B87E-279D-4E25B3AE6500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8" creationId="{86371DAB-92AA-3556-67FC-A5B4E1594592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6" creationId="{0BC0C10E-55C2-9611-657D-9EF4A80B2B0A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8" creationId="{8B8DF68F-0AAD-D747-BD0C-CCE8B4ECF4B7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9" creationId="{7221C608-2B9D-29EF-091B-8D87B5C34447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0" creationId="{E5541EDA-EE50-7348-A5DB-7FA0BE9ABD56}"/>
          </ac:cxnSpMkLst>
        </pc:cxnChg>
        <pc:cxnChg chg="del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264" creationId="{DDDD58AC-160D-3574-FD3C-2603F6E3412E}"/>
          </ac:cxnSpMkLst>
        </pc:cxnChg>
        <pc:cxnChg chg="del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266" creationId="{19C310DC-E0E9-43CB-CC45-0ED0861CF9BF}"/>
          </ac:cxnSpMkLst>
        </pc:cxnChg>
        <pc:cxnChg chg="del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267" creationId="{485D3F23-1066-78D1-4CCA-9B4502D01451}"/>
          </ac:cxnSpMkLst>
        </pc:cxnChg>
        <pc:cxnChg chg="del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465" creationId="{C8C6CE0C-A3F9-6918-15DE-2D5F099ED722}"/>
          </ac:cxnSpMkLst>
        </pc:cxnChg>
        <pc:cxnChg chg="del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466" creationId="{9635550B-6F7B-A9E8-2614-58B88B579E51}"/>
          </ac:cxnSpMkLst>
        </pc:cxnChg>
        <pc:cxnChg chg="del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470" creationId="{577AB296-0902-2CA8-4BD1-0B6B91801891}"/>
          </ac:cxnSpMkLst>
        </pc:cxnChg>
        <pc:cxnChg chg="del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471" creationId="{DD1BFC7F-9B0A-0285-B9D0-AFBD363B1A5D}"/>
          </ac:cxnSpMkLst>
        </pc:cxnChg>
        <pc:cxnChg chg="del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473" creationId="{EE4B0068-514D-D32C-6ADF-58CA1A8F79EA}"/>
          </ac:cxnSpMkLst>
        </pc:cxnChg>
        <pc:cxnChg chg="del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475" creationId="{59840B89-C436-DF3B-2117-58E611934FFE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76" creationId="{BDEDC074-1AF0-F4E8-66E1-3DA620E3B55E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77" creationId="{5FB02F42-FE38-85D2-797E-32E93277F5E8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78" creationId="{A19EA806-C2D0-22A3-6FC9-A1E6E97B3ECB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79" creationId="{9E7040F7-CF33-A54F-E8A0-8896862EB301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88" creationId="{398A942A-46DF-0DDA-6891-8BBA19F5E392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89" creationId="{DF9163AD-20E1-A703-A0CD-2351B0E95226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90" creationId="{835AB66F-495A-E646-C861-ABD93AB53B19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91" creationId="{709EE1F2-4D7C-1AB2-1734-EAE66890482F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492" creationId="{1D1C2D2F-34FE-8631-FC76-B04AB3A67C4B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00" creationId="{F38D42A1-8209-76BC-3FC0-E6197C148451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01" creationId="{167D5E54-0D6D-B431-B039-3E1A0CEC7709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02" creationId="{5FAAD71B-5792-6324-1D6B-48222E96ABFF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03" creationId="{FE7260F5-C885-FFE3-AD4F-34F8B7AAD242}"/>
          </ac:cxnSpMkLst>
        </pc:cxnChg>
        <pc:cxnChg chg="add 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11" creationId="{FA7D34E2-A123-6FFD-0DFD-3764997E54CF}"/>
          </ac:cxnSpMkLst>
        </pc:cxnChg>
        <pc:cxnChg chg="add 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12" creationId="{B680C6D5-E1CE-F47F-6177-306CD1089BED}"/>
          </ac:cxnSpMkLst>
        </pc:cxnChg>
        <pc:cxnChg chg="add 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15" creationId="{2B9B78FD-B578-B875-8D56-2787BA35453F}"/>
          </ac:cxnSpMkLst>
        </pc:cxnChg>
        <pc:cxnChg chg="add 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16" creationId="{FD4AF7C8-6953-C1F4-6E05-1D2740BD71F0}"/>
          </ac:cxnSpMkLst>
        </pc:cxnChg>
        <pc:cxnChg chg="add 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17" creationId="{E176491C-8FCB-C7F6-BF68-05C6687605D3}"/>
          </ac:cxnSpMkLst>
        </pc:cxnChg>
        <pc:cxnChg chg="add 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18" creationId="{390018ED-FA4C-2FB7-547A-D63BFFAA68DD}"/>
          </ac:cxnSpMkLst>
        </pc:cxnChg>
        <pc:cxnChg chg="add 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22" creationId="{C49431E2-6DFE-AC40-E4CC-53D0966997E7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26" creationId="{46915F66-EA59-62A0-F597-5041C28BC9FE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27" creationId="{42CA6C4E-EFC0-029B-52F1-B175B6EAA543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28" creationId="{90CCB1BC-2F07-3CA4-D114-B1ECA205DB27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529" creationId="{F07D0643-3BC0-D96C-EEC1-DE7D9E13F43F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46" creationId="{51D10B33-4427-561F-B935-D355F52587A4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47" creationId="{0E0F528D-E9EB-00CE-67E5-F78EBF0645F7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48" creationId="{5CBD047B-C277-8A0C-7A9F-09436235CA98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49" creationId="{55D4D486-B787-E3B5-BE21-C7FB269BB9E5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57" creationId="{18BD4A18-AE7C-9E15-1BA6-A0FDDB0E4BAB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58" creationId="{14147EC2-E039-3395-CB33-98531368B266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59" creationId="{99FC3A76-C6D1-62BD-C9D7-04B0886EFD18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60" creationId="{11462DB8-8418-C49E-095E-44653EFD4B3C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61" creationId="{4CBBDDE6-D34F-1CE2-B6DF-DB183DE165E9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68" creationId="{8A3C4425-8A92-79C3-2ABE-2D611D1482F3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69" creationId="{60FAECFE-D2F1-5C3E-17A8-DC68B91CFC41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70" creationId="{F693D339-C72F-FB87-A75E-92040F389273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71" creationId="{482ACF88-5352-6D01-0472-69ABD967DAE9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79" creationId="{2C4F1B0D-D5A2-6B1A-9EAB-E147F028B80A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80" creationId="{0FC1FBE4-E1AA-5B78-DA7E-D6EEAE226D8C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81" creationId="{7F060266-A3CC-2D97-614A-9CE818F94EF1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82" creationId="{4AE91248-E60D-2463-4859-824F8FF1936E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83" creationId="{C9E4D33D-9796-1FFF-205B-F5ACBA2C0F6C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94" creationId="{B6A1C3D8-191D-1212-C2C7-E1578E842CD3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95" creationId="{659FA077-BB63-44C6-0DA6-7F5E1CAF89D2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96" creationId="{8ADAB3CD-8FB5-52C6-7D44-FCAF01203A9D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597" creationId="{C4A1E1A1-2D21-1516-86BE-190F90452BB3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04" creationId="{2ED7FD02-AAF6-5144-3EEC-8FFA0EF43C6C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05" creationId="{F3F84004-4F98-D0C4-4892-8EBD032D8887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06" creationId="{AD453795-293E-A053-2E91-F47079D7116B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07" creationId="{EB66C9E2-3FB5-A378-8EDF-865B7E1D2AE2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15" creationId="{776A398A-C47F-019C-FFA0-AF63AEE82CC3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16" creationId="{84150541-C31F-FFDD-86BA-E54D13AC922E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17" creationId="{1342FED6-9590-7E2E-69D8-856DB71B71EE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18" creationId="{385EDECA-AE6F-76C7-5A64-BC2349A2B8E8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19" creationId="{D5EF7979-26FA-B1BA-FD3A-509AF3D03A72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30" creationId="{1A635A6C-663A-9945-C3D9-A3F398E08325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31" creationId="{A1C3F1C3-CC0B-0D21-2C93-E3BC62B861A6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32" creationId="{7496FBD0-A9C4-F3CD-B2A7-73990D46B566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33" creationId="{F050E423-52CE-8CC0-1063-06331B555B2C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35" creationId="{4C7D8200-E58D-1202-BE98-1E0E25C33364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36" creationId="{D5F64FB9-7DC5-9251-6A5D-FEA31CE1A3D1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37" creationId="{143AB8A2-AC09-48AC-E7CF-9E0C844B2893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38" creationId="{6E26164C-E7B3-D815-FAE8-7961A5CAAE8F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49" creationId="{79027FEB-9C03-DAF0-2112-1A1D77FCAE28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50" creationId="{0F61C9E8-9A8B-B60C-4D10-F05E88352AB6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51" creationId="{03DEB12B-A1BE-33E7-9A78-E5D2A1914224}"/>
          </ac:cxnSpMkLst>
        </pc:cxnChg>
        <pc:cxnChg chg="mod">
          <ac:chgData name="STEFANO SAVAZZI" userId="5e5451a2-6e52-4937-bd0a-418549396c0f" providerId="ADAL" clId="{4F428210-89C2-40E3-893E-B27AF7C12D8E}" dt="2023-09-21T12:53:28.417" v="9" actId="478"/>
          <ac:cxnSpMkLst>
            <pc:docMk/>
            <pc:sldMk cId="1168740048" sldId="1764"/>
            <ac:cxnSpMk id="652" creationId="{8A100109-6510-5B1C-4CDE-722F07C3A3FE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53" creationId="{F3405017-A3B6-CD15-0C20-302654480047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54" creationId="{985B2A4B-2F73-42E2-D34B-4A7D03BC3D20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55" creationId="{B45E8DD7-DF06-7575-FD5D-FB3F142674DE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56" creationId="{5F5C9069-4D48-B7E9-6856-CC073DB2081E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65" creationId="{56930BB6-E4BB-E570-1212-2EEE81B10EFF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66" creationId="{03DE581F-B1C6-4E3B-D58D-9B0633200FAC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67" creationId="{3ECC5726-4BDF-857A-917E-970447045B9D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68" creationId="{29061EBB-FA9D-FA45-5016-81952FEB9350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69" creationId="{58C9A941-E75E-469D-C2A1-9529B8BF8001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77" creationId="{73CD12AE-0526-DE6A-8AFC-0AD5F458C865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78" creationId="{B2F8FBD2-9E0E-8656-A4BD-60E8D15B663D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79" creationId="{5593B1CE-95CB-1FE9-397C-CDFBDBB891C7}"/>
          </ac:cxnSpMkLst>
        </pc:cxnChg>
        <pc:cxnChg chg="mod">
          <ac:chgData name="STEFANO SAVAZZI" userId="5e5451a2-6e52-4937-bd0a-418549396c0f" providerId="ADAL" clId="{4F428210-89C2-40E3-893E-B27AF7C12D8E}" dt="2023-09-21T12:53:36.358" v="10"/>
          <ac:cxnSpMkLst>
            <pc:docMk/>
            <pc:sldMk cId="1168740048" sldId="1764"/>
            <ac:cxnSpMk id="680" creationId="{A9F2A690-0AC1-0E2D-2CE7-FE6138F726B1}"/>
          </ac:cxnSpMkLst>
        </pc:cxnChg>
      </pc:sldChg>
      <pc:sldChg chg="addSp delSp modSp mod delAnim modAnim">
        <pc:chgData name="STEFANO SAVAZZI" userId="5e5451a2-6e52-4937-bd0a-418549396c0f" providerId="ADAL" clId="{4F428210-89C2-40E3-893E-B27AF7C12D8E}" dt="2023-09-22T09:26:10.863" v="96"/>
        <pc:sldMkLst>
          <pc:docMk/>
          <pc:sldMk cId="322767339" sldId="1765"/>
        </pc:sldMkLst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3" creationId="{14AFDD6E-F15C-327F-821C-D586CCDDDC1A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18" creationId="{169D2FCC-109B-5886-212A-A39E5F787680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0" creationId="{2658D2AA-EEDA-D1FF-BCC9-A5D774C76A66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59" creationId="{215AF0E5-301F-2BB3-FA94-4150305325F0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60" creationId="{EBA542D3-E611-1A31-0C85-8820C889A3B5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61" creationId="{21E7887D-9805-CD7E-04B1-D820B02CA6B7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62" creationId="{A53D6700-5D3A-FD92-3268-822B22AB10E2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63" creationId="{74C8DB8E-804A-8BE0-3C9F-1CB4C6A155A6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265" creationId="{EFD1F1A0-AB66-A403-9794-367F700CD0C8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68" creationId="{6C849AD4-CB3B-EFAB-972F-3E695C2C8D5A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269" creationId="{9573E800-26B7-3C7A-7BCD-EEC433532806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270" creationId="{9116CB66-BD32-B34D-8F79-DFEC259B3A1B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76" creationId="{8765E245-E853-4BBA-4706-93B0678DF107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77" creationId="{21F030CA-3031-3AD9-8F67-56470DB254D5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78" creationId="{135CA9FA-BEED-7E7F-31B1-DF738FE82F2F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79" creationId="{FDC77518-4937-0F38-38C1-C4933C94CFB4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80" creationId="{249839F5-BBAC-41D3-2AE7-0659EF1EBA67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81" creationId="{9C986516-82C0-FD14-4268-9C1E79A23A4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82" creationId="{774DC794-C385-2A3A-4CBC-ABDB00E8B977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83" creationId="{790F6FF3-EB8E-7D47-9D71-1D839AA1B3D3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84" creationId="{E31CE796-8CD5-297F-6C24-4A9B8D5F0F0B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85" creationId="{11EB8CFD-3882-1B68-AF8D-FAA01B4EBF08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97" creationId="{DCAD6C71-2C62-6C35-8E3E-4913239284CD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98" creationId="{61F9191A-6B8B-9A8C-C73D-4B4AAB3D812F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299" creationId="{0149524A-2392-F013-7987-F474CA755C5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00" creationId="{9C18237C-C4BF-49F4-D2CE-897C75F14A56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01" creationId="{8A50102C-F798-CC0A-5177-EB0FD1380837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02" creationId="{4E121397-B71A-4618-AD19-5584799F50EE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03" creationId="{6B109AA0-5E22-B097-DA5B-256337E0F34C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09" creationId="{50E19E83-EC9E-F92F-64F0-B213084D7201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10" creationId="{3A5BD33F-816C-D2F0-F900-E779B07E8DFF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11" creationId="{FDE76A24-B0A2-1D3D-D7EE-0BFD78DA1C72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12" creationId="{8CA29699-2A5C-1C7F-009C-A6D890233945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13" creationId="{51687B46-534D-A662-7E40-7766EF8CF24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14" creationId="{559C3B1B-CFB4-83ED-3990-0BE20C0E7E8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315" creationId="{C67A2AA8-8C48-E78B-8D26-B2338F77300D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54" creationId="{F0B93EB3-AE04-E7AA-13F6-EA7580E1BAE2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55" creationId="{7CF3BB52-A173-4ABC-7BFC-9FCEFBC9608E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56" creationId="{D3D22D69-7E1A-EB8F-B53D-6C632CAE6BE9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58" creationId="{E221E009-9CDB-371D-EF06-7CCA9F196489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59" creationId="{FA43AF7A-FB2C-2D84-D5A3-2354B982DD72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61" creationId="{B1F47277-5A9D-840F-53C8-C82B2F124BFB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63" creationId="{168BC34A-6BD9-81B8-F8D2-2C315425BE0A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69" creationId="{B6B0115C-CB6E-25C8-3EB9-EB5D65E84F32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80" creationId="{37E01BFD-4F13-8D5C-BA59-F3D85A5AF939}"/>
          </ac:spMkLst>
        </pc:spChg>
        <pc:spChg chg="del">
          <ac:chgData name="STEFANO SAVAZZI" userId="5e5451a2-6e52-4937-bd0a-418549396c0f" providerId="ADAL" clId="{4F428210-89C2-40E3-893E-B27AF7C12D8E}" dt="2023-09-21T12:53:57.097" v="11" actId="478"/>
          <ac:spMkLst>
            <pc:docMk/>
            <pc:sldMk cId="322767339" sldId="1765"/>
            <ac:spMk id="485" creationId="{F9C5F84E-AD8C-41DF-831C-3371E305B3B9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56" creationId="{BBD8A236-2C10-71ED-6BF2-F175167BDE9C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58" creationId="{C3D47354-0FB1-7884-40BB-F156172D3EA7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59" creationId="{762A0D9D-3B65-207E-FD77-D67122A9634A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60" creationId="{537B0FD4-81B6-1155-FA5F-84FEFE3D1D00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61" creationId="{539B3188-4C11-41A0-E48D-AC0FE644FB78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63" creationId="{467F5A59-46D5-5639-B32E-3E851E0EED06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65" creationId="{2C7C8258-3C89-D84E-C1B1-59EBE2F173E6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67" creationId="{8B64D4B5-0A9E-5BAD-F324-C17F121A1E61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69" creationId="{12E48786-9FB5-92D9-B7ED-8F81022CD0DE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570" creationId="{6A9C0854-1524-9DEE-B487-0E4517E0A9D1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642" creationId="{55B7E4CA-56D4-E243-A7B6-1FED434EDF5F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643" creationId="{BC7DEEF6-9CC5-DCEB-4FF5-499C5D4839B6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644" creationId="{326E87B6-3451-039C-9A6E-E4B991BDE9B4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645" creationId="{DFDB58C7-2306-0531-D14B-E2FE633EBF8D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646" creationId="{89A4BA7C-B4B8-4524-63B8-9E4028E5C284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647" creationId="{3BD2E917-16FF-8F86-A1F7-73F8CBBE29EB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648" creationId="{024EFF83-3D64-12A4-72E8-47A1E27C6ADF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665" creationId="{5541B38F-3F07-CAD3-15FE-DAB2E35E4C87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05" creationId="{62C01449-0FC4-5E2C-F0BB-638EFC8C4DB3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06" creationId="{7D33141A-9A44-9009-785A-02F95FD822D8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07" creationId="{678DF7CB-E874-1684-A48A-29FB46D8A84B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08" creationId="{92CD8A36-D5C4-47A7-FCDE-ACDB8A7BD38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09" creationId="{1B09A64B-93E4-2BA0-35BF-0E0EC224E043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10" creationId="{8B0CA3E0-1D15-6D30-32F5-64E0A27273DC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11" creationId="{7E85D564-F614-2C98-1FA1-7EC2B0CE7D59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12" creationId="{57980C7A-86AA-B733-930E-09670339DEE4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13" creationId="{84348F2D-0E18-911D-508C-CEF189ABF689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14" creationId="{6E0B163F-953E-7A8D-D3DB-1ECD466D20BD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26" creationId="{416A953F-8424-2630-DD90-F44851E30FE4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27" creationId="{0D2B3DB9-72A5-EC92-8607-A5B271CDF385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28" creationId="{865D7422-0D48-1B8C-4A72-396B50AE6185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29" creationId="{ECE891FD-C287-3D80-836C-4ADDA41544A4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30" creationId="{D83206D9-4C0C-71AC-F07D-036E6C713F7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31" creationId="{77A5E115-B511-11E3-39F9-265F3EB6B898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32" creationId="{4F55DCD4-F773-672C-C447-AB35349B723F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38" creationId="{CEA6E9BE-F06C-9387-F9F8-68BC19325586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39" creationId="{1448C529-0501-9E29-27E0-9188655285DB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40" creationId="{A74F0A05-076D-17C5-0BEE-E77876E351D9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41" creationId="{EE7CE3F5-8204-A156-D872-EF069C9CB069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42" creationId="{CEC1ECA1-A2ED-B834-7541-94D40F489AF5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43" creationId="{6E40D675-FD55-3C9E-AEF5-353A48FEE966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44" creationId="{7433ACFF-DEA6-F07B-744F-EF273F67420D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0" creationId="{2D789984-5547-D71D-6950-CD464FA94165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1" creationId="{D97476BD-5ACD-7464-CD6D-75A120794F81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2" creationId="{2BD6E72F-F2C6-2344-95CF-AC318C350C94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3" creationId="{12754540-25AB-FEA4-7E9E-8A5A1ED8B336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4" creationId="{3E009AD0-AF23-AC46-EC21-0009AF9112B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5" creationId="{47B1D7E2-F7E3-E192-FD47-76B39DE1326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6" creationId="{E246693A-EC24-ECDC-7472-344FDDF40C51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7" creationId="{902B9990-3EF5-86D0-7DA8-A0F716B9B0CD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8" creationId="{F176E140-0E8E-8A7F-2562-8E31A626FC7F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59" creationId="{2D135191-6498-6115-F055-043D4DA3CDFB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64" creationId="{2195E736-9F30-14B5-C5F3-48C00B1348D6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68" creationId="{073DC977-D26C-18C2-75E6-A8CB17AC0185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73" creationId="{F78D70FF-7E2E-40FC-F797-01FFC6367A20}"/>
          </ac:spMkLst>
        </pc:spChg>
        <pc:spChg chg="add 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76" creationId="{687533E5-603A-1B18-087B-A75851349330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84" creationId="{7F817B97-9DB7-D436-1370-26B04592C51B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85" creationId="{7F63CB6C-07DF-0C08-8426-08D7C2BECFAD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86" creationId="{8FDD315C-B599-F372-816C-3178DACE48CB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87" creationId="{C36B8EC9-F93A-D4C5-44D5-A320D18959A0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88" creationId="{50B1D6DE-0202-54EA-C271-4CFF5A7FD79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89" creationId="{9EEE0613-6D10-4D73-5692-6D9D4A97EF6E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90" creationId="{9E6C8B92-C137-C07A-E591-12611D8C70C1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96" creationId="{50354668-A674-78FA-245C-12A1320CB9F0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97" creationId="{AB7FB453-38BF-0D0B-26D6-BECDECAB7A1A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98" creationId="{71F054F0-B7A4-B1FB-063A-209461C75E51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799" creationId="{3CCF3F00-5CDC-BDC9-B615-5FB2DF22B4E0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00" creationId="{DABB0A42-A4E0-13F9-D613-005CBF02D9D4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01" creationId="{038250DD-C748-0107-4340-CDBC24FAC233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02" creationId="{C1F71BC6-7C5B-4B1F-1A52-21248565995E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08" creationId="{0358504A-1D9B-4D5E-F9D1-6AEEDF2C67A8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09" creationId="{CE616297-BFC5-A914-B697-B695FC41B5EF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10" creationId="{19E0AD43-5B89-D8FF-8C04-FC738BBEE5D7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11" creationId="{4E87E92C-2F9D-8F65-A997-9391536A385E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12" creationId="{3360AE57-89D7-0AFA-2AB5-4B6BA58E79F8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13" creationId="{DD5423D9-E471-DD2A-B955-9B6A476BE1CE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14" creationId="{3791C630-8294-7A54-055F-1C671AB25CD5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15" creationId="{5C9AD9FE-0DE4-87A9-6DF6-A727B84CF696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16" creationId="{9A405AD3-B092-B9D9-3A4D-84677BD581BE}"/>
          </ac:spMkLst>
        </pc:spChg>
        <pc:spChg chg="mod">
          <ac:chgData name="STEFANO SAVAZZI" userId="5e5451a2-6e52-4937-bd0a-418549396c0f" providerId="ADAL" clId="{4F428210-89C2-40E3-893E-B27AF7C12D8E}" dt="2023-09-21T12:53:58.040" v="12"/>
          <ac:spMkLst>
            <pc:docMk/>
            <pc:sldMk cId="322767339" sldId="1765"/>
            <ac:spMk id="817" creationId="{161E264F-838C-B8D3-1D99-4DEB5834996F}"/>
          </ac:spMkLst>
        </pc:spChg>
        <pc:grpChg chg="del">
          <ac:chgData name="STEFANO SAVAZZI" userId="5e5451a2-6e52-4937-bd0a-418549396c0f" providerId="ADAL" clId="{4F428210-89C2-40E3-893E-B27AF7C12D8E}" dt="2023-09-21T12:53:57.097" v="11" actId="478"/>
          <ac:grpSpMkLst>
            <pc:docMk/>
            <pc:sldMk cId="322767339" sldId="1765"/>
            <ac:grpSpMk id="4" creationId="{6A91439B-3E64-84D2-278F-20169C7C6E5C}"/>
          </ac:grpSpMkLst>
        </pc:grpChg>
        <pc:grpChg chg="del">
          <ac:chgData name="STEFANO SAVAZZI" userId="5e5451a2-6e52-4937-bd0a-418549396c0f" providerId="ADAL" clId="{4F428210-89C2-40E3-893E-B27AF7C12D8E}" dt="2023-09-21T12:53:57.097" v="11" actId="478"/>
          <ac:grpSpMkLst>
            <pc:docMk/>
            <pc:sldMk cId="322767339" sldId="1765"/>
            <ac:grpSpMk id="23" creationId="{8BB89C0C-622F-71EF-EC5B-4FFBFB6A34A4}"/>
          </ac:grpSpMkLst>
        </pc:grpChg>
        <pc:grpChg chg="add 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290" creationId="{76D3A4D4-B651-A593-5011-F1DBA2C66811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291" creationId="{A486531F-0B02-F2D0-3BE8-6615275E44BE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295" creationId="{6604409D-9A75-009D-E81F-5A355E6D1FF5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296" creationId="{9EE97763-5E63-69F2-7920-0680D3D23E2B}"/>
          </ac:grpSpMkLst>
        </pc:grpChg>
        <pc:grpChg chg="del">
          <ac:chgData name="STEFANO SAVAZZI" userId="5e5451a2-6e52-4937-bd0a-418549396c0f" providerId="ADAL" clId="{4F428210-89C2-40E3-893E-B27AF7C12D8E}" dt="2023-09-21T12:53:57.097" v="11" actId="478"/>
          <ac:grpSpMkLst>
            <pc:docMk/>
            <pc:sldMk cId="322767339" sldId="1765"/>
            <ac:grpSpMk id="490" creationId="{62B953E6-5060-835F-B5A4-329BF9C05C83}"/>
          </ac:grpSpMkLst>
        </pc:grpChg>
        <pc:grpChg chg="add 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571" creationId="{BD349038-A7E0-29D0-09B6-87C7BA8E2877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572" creationId="{BA3E77BC-DFD9-655F-55B7-497F247292EA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640" creationId="{E5C28413-7073-EF5F-7493-DEA1618FF2C6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641" creationId="{04DAC9BC-153E-55E3-7E7C-3E6B0FA3137E}"/>
          </ac:grpSpMkLst>
        </pc:grpChg>
        <pc:grpChg chg="del">
          <ac:chgData name="STEFANO SAVAZZI" userId="5e5451a2-6e52-4937-bd0a-418549396c0f" providerId="ADAL" clId="{4F428210-89C2-40E3-893E-B27AF7C12D8E}" dt="2023-09-21T12:53:57.097" v="11" actId="478"/>
          <ac:grpSpMkLst>
            <pc:docMk/>
            <pc:sldMk cId="322767339" sldId="1765"/>
            <ac:grpSpMk id="657" creationId="{9B0BEB26-3029-73DD-6EAF-ADECB984357C}"/>
          </ac:grpSpMkLst>
        </pc:grpChg>
        <pc:grpChg chg="add 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719" creationId="{A9681E03-127D-E0CC-91BF-5D68F11F39F0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720" creationId="{C045FD74-DB4E-067B-1697-B295CBBB8F16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724" creationId="{113D5008-F6BF-5680-076C-840A3FE053E2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725" creationId="{4A815C3F-5680-725F-087E-93B150D80984}"/>
          </ac:grpSpMkLst>
        </pc:grpChg>
        <pc:grpChg chg="add 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777" creationId="{9C458C58-230B-D216-6672-FC865D35C20A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778" creationId="{2A8DBDFD-CA1B-E73E-B275-22AA32A56258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782" creationId="{9D7F6194-231E-EADC-7C20-B82C62216D60}"/>
          </ac:grpSpMkLst>
        </pc:grpChg>
        <pc:grpChg chg="mod">
          <ac:chgData name="STEFANO SAVAZZI" userId="5e5451a2-6e52-4937-bd0a-418549396c0f" providerId="ADAL" clId="{4F428210-89C2-40E3-893E-B27AF7C12D8E}" dt="2023-09-21T12:53:58.040" v="12"/>
          <ac:grpSpMkLst>
            <pc:docMk/>
            <pc:sldMk cId="322767339" sldId="1765"/>
            <ac:grpSpMk id="783" creationId="{7908C5D6-3C14-0C5E-A1FB-94AB4031D81B}"/>
          </ac:grpSpMkLst>
        </pc:grp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15" creationId="{0B030FA6-8B1A-52DB-266C-5A9BDB6CC51F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19" creationId="{3FEE3514-1F64-A952-B080-E1B17B06F85F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20" creationId="{F566A136-174C-A90A-4111-932327E6CD75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21" creationId="{E170402B-9D43-3494-C409-3A6E27C9246B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22" creationId="{8892D0E7-583A-43AF-3743-59327954AC26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57" creationId="{CB5B9E31-6607-8AF1-B575-C12A4245382D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61" creationId="{CC3B42F8-6863-91AC-814E-488B01629830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256" creationId="{88F8EA4F-3634-18E2-4A4E-2E5BC62064BB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257" creationId="{C86A2B0F-FF1E-3795-108C-764356A920BA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258" creationId="{3D0F7C88-CF4B-A3DF-34A7-8A04B0E8657E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460" creationId="{9FC69D1B-622B-2621-F583-CB2EF50470B5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462" creationId="{70EE731D-632A-283D-F979-A55995EC0986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499" creationId="{BE1C722A-DD0A-A506-D13C-BE07A8BB0B48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553" creationId="{E6D3769C-FE58-8638-12DF-D3136EB0FCB8}"/>
          </ac:picMkLst>
        </pc:picChg>
        <pc:picChg chg="del">
          <ac:chgData name="STEFANO SAVAZZI" userId="5e5451a2-6e52-4937-bd0a-418549396c0f" providerId="ADAL" clId="{4F428210-89C2-40E3-893E-B27AF7C12D8E}" dt="2023-09-21T12:53:57.097" v="11" actId="478"/>
          <ac:picMkLst>
            <pc:docMk/>
            <pc:sldMk cId="322767339" sldId="1765"/>
            <ac:picMk id="554" creationId="{D25EB8B5-23C7-99FE-43C2-FB969AF485FB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562" creationId="{8885455C-F2DD-7650-245C-241484B7B380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564" creationId="{85BA3514-0AB7-8135-C011-957133314BAC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766" creationId="{FBECB34D-4278-C19B-3D92-E4F6C8F2A8A0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769" creationId="{6AFBB3D3-77CB-2F03-A9B5-1F149BFD29FC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770" creationId="{D432F6CD-3C7C-EADA-0D5C-359F3D4B4007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771" creationId="{91DB4D48-0CCC-7FF5-1462-352B340DC1E1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772" creationId="{D9105D4C-35A4-4ED2-6351-F3DA883AD67B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774" creationId="{92632509-B5EE-8AE8-5C5C-8A948F016DA6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822" creationId="{C7490F91-27B1-A04F-B636-21B44ED23F89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823" creationId="{7DE2F56B-E688-AB55-CDB1-C94CC65B3CF2}"/>
          </ac:picMkLst>
        </pc:picChg>
        <pc:picChg chg="add mod">
          <ac:chgData name="STEFANO SAVAZZI" userId="5e5451a2-6e52-4937-bd0a-418549396c0f" providerId="ADAL" clId="{4F428210-89C2-40E3-893E-B27AF7C12D8E}" dt="2023-09-21T12:53:58.040" v="12"/>
          <ac:picMkLst>
            <pc:docMk/>
            <pc:sldMk cId="322767339" sldId="1765"/>
            <ac:picMk id="824" creationId="{7AB2E923-8356-9CB5-563F-E77D92550232}"/>
          </ac:picMkLst>
        </pc:picChg>
        <pc:cxnChg chg="add 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5" creationId="{49C5F8DA-C3F6-1648-C102-7259ADD9B3DC}"/>
          </ac:cxnSpMkLst>
        </pc:cxnChg>
        <pc:cxnChg chg="del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7" creationId="{F7352010-2417-C8BE-5AB8-7CF4E35AC576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13" creationId="{D7B1A89F-F984-9D96-AE89-35217889343F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14" creationId="{DBDC8FE9-56D9-27E4-AFF1-6E87DB2FB21C}"/>
          </ac:cxnSpMkLst>
        </pc:cxnChg>
        <pc:cxnChg chg="del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16" creationId="{4E2B0039-90EF-8926-391C-D1B99D6343E5}"/>
          </ac:cxnSpMkLst>
        </pc:cxnChg>
        <pc:cxnChg chg="del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17" creationId="{9ABAF9C1-3FFC-A212-862D-E1B29A9F9D99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26" creationId="{154EF290-2474-1474-C050-63C56BD64DB5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27" creationId="{B44684C5-5C26-6693-73F4-6D403D888964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38" creationId="{AE481893-8E50-A9F2-C9B9-72CF49A33C54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39" creationId="{0142EA48-097E-D713-6E4A-80E3601C59C6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0" creationId="{DA09C8D8-C23A-2DBB-1945-90249D033DCB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1" creationId="{BD37DC02-0229-126B-367C-B9D2A2FC108B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2" creationId="{BB9871B2-6B34-AF4F-7D78-3C87BF4F537A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0" creationId="{D3F85895-267B-A281-5090-AEBEBC882555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1" creationId="{97BCA126-A46C-4E01-712C-6C9F1B1EA2A9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2" creationId="{832A31F0-AE54-A0DD-C60B-179145D4D65E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3" creationId="{6121831D-C261-8F6B-B0D6-8E4B4A507189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4" creationId="{FFBBCEC7-9863-2DE4-2F67-56880C1EE64D}"/>
          </ac:cxnSpMkLst>
        </pc:cxnChg>
        <pc:cxnChg chg="del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264" creationId="{DDDD58AC-160D-3574-FD3C-2603F6E3412E}"/>
          </ac:cxnSpMkLst>
        </pc:cxnChg>
        <pc:cxnChg chg="del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266" creationId="{19C310DC-E0E9-43CB-CC45-0ED0861CF9BF}"/>
          </ac:cxnSpMkLst>
        </pc:cxnChg>
        <pc:cxnChg chg="del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267" creationId="{485D3F23-1066-78D1-4CCA-9B4502D01451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71" creationId="{B250DD57-9996-1630-BE5F-83A1D2EF787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72" creationId="{B001B8C3-AFBC-3DBA-9836-E4F67B5198D9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73" creationId="{D501F745-8858-E9A9-2C08-90F52C67463F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74" creationId="{558CF523-5BE1-9FBF-AAFB-9DDBC71681A6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75" creationId="{1F323465-95A8-DD47-3675-C6D9DE5E3C7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86" creationId="{7A7F1A48-8896-C903-0F6F-A34106D4782D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87" creationId="{6FB06708-A9E6-54F7-3DBC-C792CEE5982A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88" creationId="{AB41E83A-E68E-94F5-8590-1E267DE6A00A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89" creationId="{B8774F40-734E-493B-6AE3-5FAB7807E6D5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92" creationId="{BDAA38C8-0DC9-A087-C0EF-D850C6F343A1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93" creationId="{AE3451F8-8898-4FEC-400F-68D8DF8DA0A5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294" creationId="{2F64B55E-75D0-B75B-6790-E28E2D8539B6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304" creationId="{CFC794AD-EDEC-AA94-82A6-8F5CBEC1CC6F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305" creationId="{2810E3B9-D266-D5DA-943B-B29D0D315CC1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306" creationId="{7AC3BA9E-93C1-D143-F6BC-6A05F6184DA1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307" creationId="{F66993D6-50AB-BFB6-01BD-62639F87803E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308" creationId="{D98E5BAB-F2A8-4533-8FEC-C6606CADBCE3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316" creationId="{3B46340D-D21C-E23E-247F-9F54F54C3BA4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317" creationId="{C18E337B-3630-DD85-A494-36595EA6BA2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318" creationId="{FA6FFDFF-0DB6-2356-FC92-2938423F159E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319" creationId="{F5898181-2C6A-D165-7B99-889ED217FC16}"/>
          </ac:cxnSpMkLst>
        </pc:cxnChg>
        <pc:cxnChg chg="del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67" creationId="{AFDF6BAE-9EAB-4A64-D545-97B85CDD4FD6}"/>
          </ac:cxnSpMkLst>
        </pc:cxnChg>
        <pc:cxnChg chg="del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70" creationId="{577AB296-0902-2CA8-4BD1-0B6B91801891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73" creationId="{BF7F5B7A-7A3D-3FC7-B035-B5C1ACF7D889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74" creationId="{AF230C35-B81F-BD7F-9738-C513F834BF60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75" creationId="{1EF3B8B1-917B-9367-06B4-E46570A2E639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76" creationId="{35E9E0EC-A247-1EF8-538C-0EF27EA54794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77" creationId="{90B31FB4-85B1-DF30-E285-B000CC44D77C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88" creationId="{7A78C486-3233-E364-26EE-96E00B82AF5C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89" creationId="{274CEAF1-36D4-2FC3-A1AA-262362B9EC9D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91" creationId="{D1951EA4-6D18-412C-0B1F-DFD118B5F9F6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94" creationId="{15435749-56DD-8A93-370A-91B62D5B3F56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95" creationId="{D290E810-9C95-E1D5-94C6-916497DC59A7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496" creationId="{069E8CB1-D9EC-1714-2B4A-01B09AC24681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07" creationId="{B742B47C-5F36-DE73-1CF4-9E51A7B62B7D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08" creationId="{57B83D59-F271-EC04-459E-A961D219EEE8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09" creationId="{CEC8309D-6363-8208-96F4-76AC48E71CAA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10" creationId="{96DF054F-AF9B-4228-230E-E00A1CCC4934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11" creationId="{55564D75-93DF-D309-73B9-356CD7165EFE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19" creationId="{38A73A35-3D29-21F1-DDCA-BF02A756A911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20" creationId="{DCAF9AB0-AD0F-FE4D-F6CF-4A4EFFDB4913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21" creationId="{65776F02-413C-D248-DF79-8827F06EE1D7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22" creationId="{3960DE83-031D-FE86-049B-74FEF85B9A63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23" creationId="{B5466784-BBDF-069E-4C96-A54BD99A7AFD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34" creationId="{904B2F46-1456-FB39-9147-5D8E6A7D463F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35" creationId="{52A8BDDA-DC3E-0E94-AA37-F3948619FBF7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36" creationId="{36BB06DC-9BC0-579F-E056-94D3E6A35B95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37" creationId="{E9878AE6-C7F7-8E79-61EF-02B6D07F55F7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38" creationId="{DDCDA1B3-481B-7130-E5CD-DC06DA43879A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49" creationId="{10472744-31F0-8E7E-B067-13336442FF38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50" creationId="{7B38C3D5-AD3B-FA12-D7D5-58CC85F0CADC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51" creationId="{4597B191-027C-04AF-DBE5-EBF957272A9E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552" creationId="{255F188E-2F4D-D670-DA61-9AA9C8DD9252}"/>
          </ac:cxnSpMkLst>
        </pc:cxnChg>
        <pc:cxnChg chg="add 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555" creationId="{5F2606D4-B28E-84CF-B20F-466BEB2B371F}"/>
          </ac:cxnSpMkLst>
        </pc:cxnChg>
        <pc:cxnChg chg="add 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557" creationId="{FCA4AA85-F6CA-DD1E-9B61-34692969C8DA}"/>
          </ac:cxnSpMkLst>
        </pc:cxnChg>
        <pc:cxnChg chg="add 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566" creationId="{D4292D00-C43A-BE2A-E726-332A5B7710CF}"/>
          </ac:cxnSpMkLst>
        </pc:cxnChg>
        <pc:cxnChg chg="add 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568" creationId="{457046DD-9171-3415-5C20-1D919531B861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573" creationId="{243D4CC7-8C77-9AB2-6D81-63A1EA956BB5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574" creationId="{81C24F89-EA72-8D2F-66E4-3462D5BD022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575" creationId="{638001F0-1380-E961-2FA0-B8A460FF96F4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649" creationId="{B09F0599-9255-6ED5-FBFD-09487FC83291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650" creationId="{A18666D5-8E67-B8ED-4E47-B4C470B97733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651" creationId="{7600B2F2-F672-04DF-B8F6-21D1EDF44646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652" creationId="{CFCF97FD-BCC5-0D0C-4AAE-3DADE693D430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53" creationId="{216D4882-5071-4076-999C-544624A6A321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54" creationId="{66A2B5F4-F2C0-D875-F682-C212B769342F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55" creationId="{2EDF5146-06EA-0CB4-C087-47B1E2FDD264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56" creationId="{F1DAC20F-7ADD-2DB0-EBB0-E05BEF34F774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60" creationId="{6505D5EC-D461-65D2-FD82-081BDB4001ED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61" creationId="{40D38487-7625-DF4B-8177-DF28B862C32D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662" creationId="{2319EBFC-71D9-7E6F-ADBD-EAC96B73A5A2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73" creationId="{E285D52D-14B7-8703-5A03-F18FD4DFCF65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74" creationId="{39C673FD-1757-45CD-8F16-5C8A1830CB43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75" creationId="{7AD18D48-02D0-47CF-25B8-9BC5203CDB14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76" creationId="{88752D66-369F-0049-0912-7A35A6C11340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77" creationId="{2A160B0C-99C2-EF64-35B3-B4E234068033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85" creationId="{042D9326-8A2C-31EE-DE8C-2BCFED5277A2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86" creationId="{DF828118-6BB3-7D5C-42BF-12C44FE6573C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87" creationId="{47E8A5CD-55DC-E051-58D8-949FF9C3FFE2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88" creationId="{4BFC3A26-EB68-B9FC-896B-75372A5FF755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689" creationId="{0411524D-08B7-9025-6C11-63D5AC41DCBF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700" creationId="{4BD6360F-B1DC-59EC-55F6-307C5625D510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701" creationId="{9E2B5E49-66FB-E572-77BB-5C445CD837C4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702" creationId="{2681FEA7-51B3-5672-3F24-DED431714738}"/>
          </ac:cxnSpMkLst>
        </pc:cxnChg>
        <pc:cxnChg chg="mod">
          <ac:chgData name="STEFANO SAVAZZI" userId="5e5451a2-6e52-4937-bd0a-418549396c0f" providerId="ADAL" clId="{4F428210-89C2-40E3-893E-B27AF7C12D8E}" dt="2023-09-21T12:53:57.097" v="11" actId="478"/>
          <ac:cxnSpMkLst>
            <pc:docMk/>
            <pc:sldMk cId="322767339" sldId="1765"/>
            <ac:cxnSpMk id="703" creationId="{154A404B-2129-6AF8-C821-764649C81E3B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04" creationId="{E1CC62D5-DB29-7225-3F98-F75AFB3F6E49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15" creationId="{ACEFBA40-78CC-A723-D10B-1346A4BA50B9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16" creationId="{B661E54B-71A1-1031-CE54-B4E0E38873DB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17" creationId="{9A8BEC4A-871D-5D24-3155-641D8A9C2C1C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18" creationId="{75AB01FF-9BC6-EE8D-B478-B6CFC97D5E45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21" creationId="{048104B7-A3D2-E239-9D17-E1304CB6EC8C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22" creationId="{0F527A3B-7542-D72A-DB05-C901AEEA8303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23" creationId="{C7D86B65-06F9-CBB8-6BCB-9996403FB3A4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33" creationId="{BFE6541B-4162-3EA8-EC31-E31B5F75F75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34" creationId="{1D2B1F0B-EC1A-96F5-3AAD-FBC858DF881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35" creationId="{DA4D1D44-8C0D-01BF-FFAC-E905EEFD65D2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36" creationId="{8AA5F3D4-B9DE-E21E-3850-45DEDE2E33A1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37" creationId="{180AB1DD-7A44-687B-A8AF-AB1A0A68D75E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45" creationId="{DA481CEB-F8A3-E1FD-3BA3-D768F812F7F8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46" creationId="{7D3F31FB-298A-7BF6-C894-38A8A6E6550C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47" creationId="{E382716C-1CFF-19F9-B4EB-E1AD2CE9277D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48" creationId="{FECA850D-98B0-9137-4525-F6A51AE788D5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49" creationId="{F12796A5-FA39-5B55-1579-AE84F0B4B9E2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60" creationId="{BF5FAA2C-6C7B-52F9-7B94-214603135BB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61" creationId="{044B6CD6-3CA3-82CC-D293-EB6187466BB9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62" creationId="{5DDA084F-09D5-3255-A767-47B3835A4F6E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63" creationId="{92693294-808E-0FA2-3C04-85C7CBAF0598}"/>
          </ac:cxnSpMkLst>
        </pc:cxnChg>
        <pc:cxnChg chg="add 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65" creationId="{21708E6F-DC21-2FE4-A866-A4D33C6FA6C8}"/>
          </ac:cxnSpMkLst>
        </pc:cxnChg>
        <pc:cxnChg chg="add 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67" creationId="{7CE5C0A2-19B8-8D34-C1E7-E807DC20DB66}"/>
          </ac:cxnSpMkLst>
        </pc:cxnChg>
        <pc:cxnChg chg="add 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75" creationId="{6B991DCE-9CEF-2191-AA73-0BA68754BC32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79" creationId="{19185485-2951-CF3B-8E93-A5E4610D71C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80" creationId="{DECF616F-BBA0-0B7A-4CF5-2CFCABD02D23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81" creationId="{FDDAE1CD-4696-75F5-2954-CD19D7056C83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91" creationId="{80BB9A8C-9D68-A724-92A2-6B7B5EE5BF11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92" creationId="{070C83BE-FB03-4D02-B69A-D4AC61133BDF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93" creationId="{5DBB8010-0804-C86F-388E-B4A5D67B3017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94" creationId="{D3AD410A-F921-1D5D-7710-3D816A6C88AF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795" creationId="{56DFD461-99C7-B464-C033-EEAF19AD544A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803" creationId="{F2887F4D-B13F-560D-612B-D13954EA346B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804" creationId="{E956C46F-B611-9752-CAF4-BD6C64BA3D8E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805" creationId="{36DB2A73-EDEF-30DF-075D-86E550242057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806" creationId="{4050E0C8-65A8-DE77-218F-9E7532D3FCB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807" creationId="{EB7893A2-7641-30FE-3720-889950B77F8D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818" creationId="{A4215B52-59B5-DD38-F450-9DF65E548D6D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819" creationId="{927AF18F-B674-3158-6032-03C5D73EACAA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820" creationId="{53A30EEE-7869-66F2-17A0-9187C490A090}"/>
          </ac:cxnSpMkLst>
        </pc:cxnChg>
        <pc:cxnChg chg="mod">
          <ac:chgData name="STEFANO SAVAZZI" userId="5e5451a2-6e52-4937-bd0a-418549396c0f" providerId="ADAL" clId="{4F428210-89C2-40E3-893E-B27AF7C12D8E}" dt="2023-09-21T12:53:58.040" v="12"/>
          <ac:cxnSpMkLst>
            <pc:docMk/>
            <pc:sldMk cId="322767339" sldId="1765"/>
            <ac:cxnSpMk id="821" creationId="{844DA558-8854-BB8A-3FE7-5F7FD5EDF7A6}"/>
          </ac:cxnSpMkLst>
        </pc:cxnChg>
      </pc:sldChg>
      <pc:sldChg chg="addSp delSp modSp mod">
        <pc:chgData name="STEFANO SAVAZZI" userId="5e5451a2-6e52-4937-bd0a-418549396c0f" providerId="ADAL" clId="{4F428210-89C2-40E3-893E-B27AF7C12D8E}" dt="2023-09-22T09:24:25.803" v="93" actId="20577"/>
        <pc:sldMkLst>
          <pc:docMk/>
          <pc:sldMk cId="713621226" sldId="1767"/>
        </pc:sldMkLst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11" creationId="{2C54BD45-6EF1-DCD8-8D0D-2D2280C6C96E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22" creationId="{90ACE2CF-C5C1-2181-9C43-003B80E3EF77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26" creationId="{6A2B28CA-CA88-D3D6-982D-016149FDF56F}"/>
          </ac:spMkLst>
        </pc:spChg>
        <pc:spChg chg="del">
          <ac:chgData name="STEFANO SAVAZZI" userId="5e5451a2-6e52-4937-bd0a-418549396c0f" providerId="ADAL" clId="{4F428210-89C2-40E3-893E-B27AF7C12D8E}" dt="2023-09-21T12:51:55.906" v="7" actId="21"/>
          <ac:spMkLst>
            <pc:docMk/>
            <pc:sldMk cId="713621226" sldId="1767"/>
            <ac:spMk id="28" creationId="{C9D8937C-F4C4-6852-A508-F98C742CCBB6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30" creationId="{5F1053AC-44AF-389E-2724-DC0D92099B91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43" creationId="{6FD8DB10-1665-AEE3-81B4-B379A568E58A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45" creationId="{815E4F54-8643-6A95-2A15-BAFC452B4BED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46" creationId="{09B49572-9B84-E887-31A1-F6C95235B236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47" creationId="{4FB1C60E-4C80-4098-997D-5E5FB9684997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57" creationId="{C6E7D730-8DA3-41DC-DBEB-E627F2C2ADD9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60" creationId="{A398C935-DA7E-B7AC-D054-1E858C902BA0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61" creationId="{0FD46380-8B12-93FD-3029-4C780122BDAB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62" creationId="{353EB9AC-FBCE-3E26-A35E-73D633BA1964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63" creationId="{AF1FE568-F295-32C4-E663-60F66B4ABB9F}"/>
          </ac:spMkLst>
        </pc:spChg>
        <pc:spChg chg="del mod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64" creationId="{7281F2BE-586A-0719-D916-8B2D0769D11F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65" creationId="{2E0BCB29-F5AC-757C-13A4-A18E3647C6B0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66" creationId="{96CED594-BBE7-6954-2196-BDC6C29360F0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67" creationId="{34E1CEF4-FF26-F6D0-E582-33B1F5B0C0E2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68" creationId="{04882D49-E7E8-1056-CAD4-7D3F733E86A5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69" creationId="{A2E5FE6B-AC8B-BF71-EEA4-C25F644B336B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71" creationId="{CA670033-82E2-96FB-9C54-8EB74159C8AE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72" creationId="{C401F9B4-0033-8472-65A4-BCF136EF7274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73" creationId="{18C3F194-8C0F-524A-3EBD-8B7E904A58B2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75" creationId="{40D05569-FB02-131D-880C-80383BD8D2FC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85" creationId="{62A24C67-9403-1B5D-F074-E1C5379B40A6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86" creationId="{881747FB-BE13-9541-A948-B62978FE5965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87" creationId="{3068A01E-7F56-D2C2-5956-AAB85808D2FD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88" creationId="{BAF4726A-64F1-7463-D012-E36EB1AEA231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89" creationId="{B25A8E01-24EE-A105-2181-B51951284C8C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90" creationId="{10F44481-023F-6FA9-5266-D541BBCF148A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91" creationId="{DCD2CB79-9475-600C-C8D7-F432FAF41B6B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92" creationId="{C9008C89-9896-32AE-16E4-8BAB5B0744C3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93" creationId="{0622DCE3-1CD7-7D27-38F4-CD4D01FA3A05}"/>
          </ac:spMkLst>
        </pc:spChg>
        <pc:spChg chg="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94" creationId="{5423FF13-CDBB-7B4F-C6DE-1A5D7DAE73C1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99" creationId="{EB432189-5E15-A6B2-D0A3-EB65D7F371BD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05" creationId="{A7F43BB5-EC98-4E46-861D-A4CCCF41EED8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06" creationId="{2985B69D-BA94-0712-BD78-ECAE7A8DE66C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10" creationId="{ADFBBF0B-12AC-1DDA-B288-E400B159D0E7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11" creationId="{011D64E4-69ED-7963-3809-E09299F118FD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12" creationId="{BB61CD75-85BC-8935-4B94-DF533B7B124B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13" creationId="{D23B2243-DF0B-231E-60AF-6F407F3F2C17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15" creationId="{213AF0DC-FECF-626A-FAA5-2F4B80C1DEFE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16" creationId="{C887A55C-83E3-C612-899B-403F85C5F1D2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17" creationId="{15CACED9-2454-C276-FFE3-C48C189BA9B3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18" creationId="{3BF92DD4-F72C-BEAD-408D-48F05FD6C1A0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22" creationId="{C843670B-AB41-1636-1E5D-548CF2A82C7D}"/>
          </ac:spMkLst>
        </pc:spChg>
        <pc:spChg chg="add mod">
          <ac:chgData name="STEFANO SAVAZZI" userId="5e5451a2-6e52-4937-bd0a-418549396c0f" providerId="ADAL" clId="{4F428210-89C2-40E3-893E-B27AF7C12D8E}" dt="2023-09-22T09:24:17.980" v="86" actId="20577"/>
          <ac:spMkLst>
            <pc:docMk/>
            <pc:sldMk cId="713621226" sldId="1767"/>
            <ac:spMk id="123" creationId="{B2594841-56C6-D1A6-81C7-EF4B565C0F48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24" creationId="{8B332271-B2E0-BF9D-6480-BD139AC168F8}"/>
          </ac:spMkLst>
        </pc:spChg>
        <pc:spChg chg="add mod">
          <ac:chgData name="STEFANO SAVAZZI" userId="5e5451a2-6e52-4937-bd0a-418549396c0f" providerId="ADAL" clId="{4F428210-89C2-40E3-893E-B27AF7C12D8E}" dt="2023-09-22T09:24:25.803" v="93" actId="20577"/>
          <ac:spMkLst>
            <pc:docMk/>
            <pc:sldMk cId="713621226" sldId="1767"/>
            <ac:spMk id="125" creationId="{E5B683DD-F36A-60DA-0349-3C4B6E85ACF5}"/>
          </ac:spMkLst>
        </pc:spChg>
        <pc:spChg chg="add mod">
          <ac:chgData name="STEFANO SAVAZZI" userId="5e5451a2-6e52-4937-bd0a-418549396c0f" providerId="ADAL" clId="{4F428210-89C2-40E3-893E-B27AF7C12D8E}" dt="2023-09-21T12:52:03.039" v="8"/>
          <ac:spMkLst>
            <pc:docMk/>
            <pc:sldMk cId="713621226" sldId="1767"/>
            <ac:spMk id="126" creationId="{C3C8E73D-633A-410B-1ACC-5B7E7497B324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134" creationId="{0CC2E2E5-0B13-C0E9-601B-296A107E9370}"/>
          </ac:spMkLst>
        </pc:spChg>
        <pc:spChg chg="del">
          <ac:chgData name="STEFANO SAVAZZI" userId="5e5451a2-6e52-4937-bd0a-418549396c0f" providerId="ADAL" clId="{4F428210-89C2-40E3-893E-B27AF7C12D8E}" dt="2023-09-21T12:51:52.834" v="6" actId="478"/>
          <ac:spMkLst>
            <pc:docMk/>
            <pc:sldMk cId="713621226" sldId="1767"/>
            <ac:spMk id="142" creationId="{E614BE3B-F5D5-856F-448E-65714E565397}"/>
          </ac:spMkLst>
        </pc:spChg>
        <pc:grpChg chg="del">
          <ac:chgData name="STEFANO SAVAZZI" userId="5e5451a2-6e52-4937-bd0a-418549396c0f" providerId="ADAL" clId="{4F428210-89C2-40E3-893E-B27AF7C12D8E}" dt="2023-09-21T12:51:52.834" v="6" actId="478"/>
          <ac:grpSpMkLst>
            <pc:docMk/>
            <pc:sldMk cId="713621226" sldId="1767"/>
            <ac:grpSpMk id="3" creationId="{437BDA55-22C7-7C93-8A17-504773214C45}"/>
          </ac:grpSpMkLst>
        </pc:grpChg>
        <pc:grpChg chg="del">
          <ac:chgData name="STEFANO SAVAZZI" userId="5e5451a2-6e52-4937-bd0a-418549396c0f" providerId="ADAL" clId="{4F428210-89C2-40E3-893E-B27AF7C12D8E}" dt="2023-09-21T12:51:52.834" v="6" actId="478"/>
          <ac:grpSpMkLst>
            <pc:docMk/>
            <pc:sldMk cId="713621226" sldId="1767"/>
            <ac:grpSpMk id="31" creationId="{B20B8086-EAA2-EA57-BBDF-BD1C1B39AD59}"/>
          </ac:grpSpMkLst>
        </pc:grpChg>
        <pc:grpChg chg="add mod">
          <ac:chgData name="STEFANO SAVAZZI" userId="5e5451a2-6e52-4937-bd0a-418549396c0f" providerId="ADAL" clId="{4F428210-89C2-40E3-893E-B27AF7C12D8E}" dt="2023-09-21T12:52:03.039" v="8"/>
          <ac:grpSpMkLst>
            <pc:docMk/>
            <pc:sldMk cId="713621226" sldId="1767"/>
            <ac:grpSpMk id="44" creationId="{268CCCD1-B1CB-4171-1F7F-3EFA4EC1D007}"/>
          </ac:grpSpMkLst>
        </pc:grpChg>
        <pc:grpChg chg="add mod">
          <ac:chgData name="STEFANO SAVAZZI" userId="5e5451a2-6e52-4937-bd0a-418549396c0f" providerId="ADAL" clId="{4F428210-89C2-40E3-893E-B27AF7C12D8E}" dt="2023-09-21T12:52:03.039" v="8"/>
          <ac:grpSpMkLst>
            <pc:docMk/>
            <pc:sldMk cId="713621226" sldId="1767"/>
            <ac:grpSpMk id="84" creationId="{A6A8BCB2-8019-A907-79A1-424607AE9BFD}"/>
          </ac:grpSpMkLst>
        </pc:grp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20" creationId="{0C568C37-5F0F-9077-2CED-A88E0F9D8018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21" creationId="{50B71909-C2CE-2148-71DE-B615927A0F5E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23" creationId="{171DB75C-50CA-1048-84CF-6F3F4CADDCDF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25" creationId="{5EB3C8C2-5BEB-B365-2130-4D6C13FF6EFA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27" creationId="{F93FB362-931E-4AA6-D8D8-1AD3FB7C7278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29" creationId="{0A457387-C5BE-8AC6-AF4A-84C7D5AC5B64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42" creationId="{1896DE8C-F9B1-9199-7D8B-3E7A0BF8D2C4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80" creationId="{7F459958-2C7A-B576-E2B6-AA202DA29F2A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81" creationId="{4E4EE3FD-5E2C-2491-E30D-AB9527C45EC7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82" creationId="{CD674E4C-F0AE-9080-279C-58BCFD14394B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83" creationId="{56AC4A16-0D04-B618-EAC8-D12D1FE1BF52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100" creationId="{A2C56263-4FE6-869E-30B8-ED85C9543DC7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101" creationId="{E9457EF9-6E12-21AC-7E11-B4BB83D94244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102" creationId="{9E85F6B4-9D72-3C9C-C402-72DE891D3FB3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103" creationId="{02123814-FA49-02D8-EEFE-1307C179F5AA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104" creationId="{724420BC-B08B-E54F-8EB6-DCAE931D36DD}"/>
          </ac:picMkLst>
        </pc:picChg>
        <pc:picChg chg="add mod">
          <ac:chgData name="STEFANO SAVAZZI" userId="5e5451a2-6e52-4937-bd0a-418549396c0f" providerId="ADAL" clId="{4F428210-89C2-40E3-893E-B27AF7C12D8E}" dt="2023-09-21T12:52:03.039" v="8"/>
          <ac:picMkLst>
            <pc:docMk/>
            <pc:sldMk cId="713621226" sldId="1767"/>
            <ac:picMk id="121" creationId="{3CF5AEEB-69D3-E784-F727-1D4A5648D17C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135" creationId="{045DD5BE-F49D-D8C0-743E-741276F9B601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136" creationId="{E4E4A357-1D04-5557-B7F7-22ED7A14CA67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137" creationId="{181DD0D2-FA2F-F025-C4B1-EAA06E570113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138" creationId="{7361EFF7-4C1F-12F3-EF2E-F4E92D34B45D}"/>
          </ac:picMkLst>
        </pc:picChg>
        <pc:picChg chg="del">
          <ac:chgData name="STEFANO SAVAZZI" userId="5e5451a2-6e52-4937-bd0a-418549396c0f" providerId="ADAL" clId="{4F428210-89C2-40E3-893E-B27AF7C12D8E}" dt="2023-09-21T12:51:52.834" v="6" actId="478"/>
          <ac:picMkLst>
            <pc:docMk/>
            <pc:sldMk cId="713621226" sldId="1767"/>
            <ac:picMk id="139" creationId="{BFC4FA27-5F9A-4DF0-AE46-354354ACBE48}"/>
          </ac:picMkLst>
        </pc:picChg>
        <pc:cxnChg chg="mod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16" creationId="{8ED3B85A-EB85-9650-A122-5DC50AE18806}"/>
          </ac:cxnSpMkLst>
        </pc:cxnChg>
        <pc:cxnChg chg="mod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17" creationId="{E4A61501-7CB9-D6A8-D2A4-CCA1A6FF3963}"/>
          </ac:cxnSpMkLst>
        </pc:cxnChg>
        <pc:cxnChg chg="mod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18" creationId="{AB42F205-17AD-DA45-8A51-F92017BDD7F0}"/>
          </ac:cxnSpMkLst>
        </pc:cxnChg>
        <pc:cxnChg chg="mod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19" creationId="{58546E4C-753E-284D-D51E-8442E5606573}"/>
          </ac:cxnSpMkLst>
        </pc:cxnChg>
        <pc:cxnChg chg="del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24" creationId="{FF5EB9C6-F880-8284-C3D7-17494953D39E}"/>
          </ac:cxnSpMkLst>
        </pc:cxnChg>
        <pc:cxnChg chg="mod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52" creationId="{D248928F-1F99-EAAD-FC5E-72943E54CACC}"/>
          </ac:cxnSpMkLst>
        </pc:cxnChg>
        <pc:cxnChg chg="mod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53" creationId="{16EFB5A2-9937-0E35-A424-3F9C93D41548}"/>
          </ac:cxnSpMkLst>
        </pc:cxnChg>
        <pc:cxnChg chg="mod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54" creationId="{5C56DDE7-49CE-A488-241D-4EC9A3A333B7}"/>
          </ac:cxnSpMkLst>
        </pc:cxnChg>
        <pc:cxnChg chg="mod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55" creationId="{E270363F-8CEE-CEB2-FDB1-E6BB9904DC8C}"/>
          </ac:cxnSpMkLst>
        </pc:cxnChg>
        <pc:cxnChg chg="del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56" creationId="{831EDD75-B384-4B1D-A739-C2DEC3E8429C}"/>
          </ac:cxnSpMkLst>
        </pc:cxnChg>
        <pc:cxnChg chg="del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58" creationId="{40D5F5BF-7EA5-60B4-CBC9-B1BAD4179350}"/>
          </ac:cxnSpMkLst>
        </pc:cxnChg>
        <pc:cxnChg chg="del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59" creationId="{762BA0B3-972D-61A8-D03C-318454267730}"/>
          </ac:cxnSpMkLst>
        </pc:cxnChg>
        <pc:cxnChg chg="del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70" creationId="{667D8B76-D2D4-D6A8-2474-DFC24DE3F632}"/>
          </ac:cxnSpMkLst>
        </pc:cxnChg>
        <pc:cxnChg chg="del">
          <ac:chgData name="STEFANO SAVAZZI" userId="5e5451a2-6e52-4937-bd0a-418549396c0f" providerId="ADAL" clId="{4F428210-89C2-40E3-893E-B27AF7C12D8E}" dt="2023-09-21T12:51:52.834" v="6" actId="478"/>
          <ac:cxnSpMkLst>
            <pc:docMk/>
            <pc:sldMk cId="713621226" sldId="1767"/>
            <ac:cxnSpMk id="74" creationId="{8B2B04BA-B40F-09C8-1C5D-12FFA6B74E17}"/>
          </ac:cxnSpMkLst>
        </pc:cxnChg>
        <pc:cxnChg chg="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76" creationId="{D984C5C8-04A7-5F20-5911-270F4664905E}"/>
          </ac:cxnSpMkLst>
        </pc:cxnChg>
        <pc:cxnChg chg="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77" creationId="{41FAE2CF-16DC-AC75-64C3-5FD2F06AD044}"/>
          </ac:cxnSpMkLst>
        </pc:cxnChg>
        <pc:cxnChg chg="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78" creationId="{040C0A02-B0E4-9E19-1B6B-D13E49812C27}"/>
          </ac:cxnSpMkLst>
        </pc:cxnChg>
        <pc:cxnChg chg="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79" creationId="{FB375AE2-F27C-D1A8-7D5B-E8CF50C24448}"/>
          </ac:cxnSpMkLst>
        </pc:cxnChg>
        <pc:cxnChg chg="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95" creationId="{6480ECB8-273D-281B-5ABC-4E649B2765F6}"/>
          </ac:cxnSpMkLst>
        </pc:cxnChg>
        <pc:cxnChg chg="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96" creationId="{E6EAC4E8-76C2-2668-25D4-47F221843E99}"/>
          </ac:cxnSpMkLst>
        </pc:cxnChg>
        <pc:cxnChg chg="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97" creationId="{2AE2928B-5AAB-2DAD-C12A-B2CE45ED0542}"/>
          </ac:cxnSpMkLst>
        </pc:cxnChg>
        <pc:cxnChg chg="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98" creationId="{F9CFCF45-DFA4-9046-0ECE-ADF3974BD655}"/>
          </ac:cxnSpMkLst>
        </pc:cxnChg>
        <pc:cxnChg chg="add 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107" creationId="{BC2EF6F8-06BC-0BD0-AE51-F49A11147F9D}"/>
          </ac:cxnSpMkLst>
        </pc:cxnChg>
        <pc:cxnChg chg="add 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108" creationId="{6A197D84-71DF-56F2-20AF-3BD42F3C219B}"/>
          </ac:cxnSpMkLst>
        </pc:cxnChg>
        <pc:cxnChg chg="add 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109" creationId="{7D6DE419-4DA1-E12C-9A69-D1B3B0B299F5}"/>
          </ac:cxnSpMkLst>
        </pc:cxnChg>
        <pc:cxnChg chg="add 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114" creationId="{31EB0B1C-BA4A-6E4D-2E91-7C76596C28DB}"/>
          </ac:cxnSpMkLst>
        </pc:cxnChg>
        <pc:cxnChg chg="add 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119" creationId="{711F98D6-885F-BFDB-A26D-C9452D70D0A7}"/>
          </ac:cxnSpMkLst>
        </pc:cxnChg>
        <pc:cxnChg chg="add mod">
          <ac:chgData name="STEFANO SAVAZZI" userId="5e5451a2-6e52-4937-bd0a-418549396c0f" providerId="ADAL" clId="{4F428210-89C2-40E3-893E-B27AF7C12D8E}" dt="2023-09-21T12:52:03.039" v="8"/>
          <ac:cxnSpMkLst>
            <pc:docMk/>
            <pc:sldMk cId="713621226" sldId="1767"/>
            <ac:cxnSpMk id="120" creationId="{410BDC99-A34F-27B9-9B25-7E038E50F325}"/>
          </ac:cxnSpMkLst>
        </pc:cxnChg>
      </pc:sldChg>
      <pc:sldChg chg="modSp">
        <pc:chgData name="STEFANO SAVAZZI" userId="5e5451a2-6e52-4937-bd0a-418549396c0f" providerId="ADAL" clId="{4F428210-89C2-40E3-893E-B27AF7C12D8E}" dt="2023-09-22T07:53:24.235" v="64" actId="20577"/>
        <pc:sldMkLst>
          <pc:docMk/>
          <pc:sldMk cId="3509555491" sldId="1770"/>
        </pc:sldMkLst>
        <pc:spChg chg="mod">
          <ac:chgData name="STEFANO SAVAZZI" userId="5e5451a2-6e52-4937-bd0a-418549396c0f" providerId="ADAL" clId="{4F428210-89C2-40E3-893E-B27AF7C12D8E}" dt="2023-09-22T07:53:24.235" v="64" actId="20577"/>
          <ac:spMkLst>
            <pc:docMk/>
            <pc:sldMk cId="3509555491" sldId="1770"/>
            <ac:spMk id="10" creationId="{DEAAFC67-193E-D6E7-B03A-EB097B4F81E9}"/>
          </ac:spMkLst>
        </pc:spChg>
        <pc:spChg chg="mod">
          <ac:chgData name="STEFANO SAVAZZI" userId="5e5451a2-6e52-4937-bd0a-418549396c0f" providerId="ADAL" clId="{4F428210-89C2-40E3-893E-B27AF7C12D8E}" dt="2023-09-22T07:43:30.736" v="36" actId="20577"/>
          <ac:spMkLst>
            <pc:docMk/>
            <pc:sldMk cId="3509555491" sldId="1770"/>
            <ac:spMk id="36" creationId="{981C7FAC-241B-AFD0-45DE-8082A4FE2DC0}"/>
          </ac:spMkLst>
        </pc:spChg>
      </pc:sldChg>
      <pc:sldChg chg="addSp delSp modSp mod">
        <pc:chgData name="STEFANO SAVAZZI" userId="5e5451a2-6e52-4937-bd0a-418549396c0f" providerId="ADAL" clId="{4F428210-89C2-40E3-893E-B27AF7C12D8E}" dt="2023-09-22T09:24:10.503" v="80" actId="20577"/>
        <pc:sldMkLst>
          <pc:docMk/>
          <pc:sldMk cId="2813790984" sldId="1772"/>
        </pc:sldMkLst>
        <pc:spChg chg="del">
          <ac:chgData name="STEFANO SAVAZZI" userId="5e5451a2-6e52-4937-bd0a-418549396c0f" providerId="ADAL" clId="{4F428210-89C2-40E3-893E-B27AF7C12D8E}" dt="2023-09-21T12:51:36.009" v="4" actId="21"/>
          <ac:spMkLst>
            <pc:docMk/>
            <pc:sldMk cId="2813790984" sldId="1772"/>
            <ac:spMk id="11" creationId="{00000000-0000-0000-0000-000000000000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22" creationId="{F88EFD70-9664-42A2-A0E8-DD35956AE8CA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26" creationId="{015B3FFC-0202-8E7F-DCAE-C62DD9EB89A8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27" creationId="{E84B2316-16AD-437A-39F3-282B8DB1C416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30" creationId="{0150C357-19D1-718F-074B-167D6F1A7ED4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42" creationId="{8FE84F4E-A51F-85A4-B5C0-30A4F48E58AB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43" creationId="{9367C3D9-94F7-2A17-553A-20B49010E545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44" creationId="{D8DAE802-80BA-2192-9523-1C0740757E19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45" creationId="{FF7694BB-01BB-590C-34CB-1DD952D3ED8D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46" creationId="{CD4077C0-EFCA-3EC5-5CC9-BF13D924C733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47" creationId="{77811173-54A3-9336-6F8F-F7E2F5B221D3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57" creationId="{28AD01F8-90E0-EFBF-8FA4-C7E3AF01AA25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60" creationId="{745035C3-AE2C-A033-5644-8D7543891777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61" creationId="{F0C1FD31-B03B-4846-B801-4A5F0CA09A3F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62" creationId="{353EB9AC-FBCE-3E26-A35E-73D633BA1964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63" creationId="{AF1FE568-F295-32C4-E663-60F66B4ABB9F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64" creationId="{7281F2BE-586A-0719-D916-8B2D0769D11F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65" creationId="{C0DDE921-8105-F513-EC43-44A63EEE68F9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66" creationId="{96CED594-BBE7-6954-2196-BDC6C29360F0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73" creationId="{7C2BFE11-8BD7-D357-8B3C-8146BD07BBBD}"/>
          </ac:spMkLst>
        </pc:spChg>
        <pc:spChg chg="add mod">
          <ac:chgData name="STEFANO SAVAZZI" userId="5e5451a2-6e52-4937-bd0a-418549396c0f" providerId="ADAL" clId="{4F428210-89C2-40E3-893E-B27AF7C12D8E}" dt="2023-09-22T09:24:05.042" v="74" actId="20577"/>
          <ac:spMkLst>
            <pc:docMk/>
            <pc:sldMk cId="2813790984" sldId="1772"/>
            <ac:spMk id="75" creationId="{AAA6F126-31C3-43DF-DB20-2CA3FCE3712E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78" creationId="{F37366F7-A8B6-AB80-A1A7-0BCACE0302E1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79" creationId="{B747FA75-7C9D-C847-5E3E-61E02960F7C7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80" creationId="{BBD1E591-918C-7488-57DB-1F2FBB69A164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81" creationId="{6B818CEC-2A6B-3198-DF61-C110912E263F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82" creationId="{F680D962-9085-B65B-D787-E5EDDCC25121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83" creationId="{9BC5C3FB-C139-9C0D-994C-2BDBE7C689B9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84" creationId="{93AF0458-4A06-0B47-EF6D-1E98C7A63494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85" creationId="{4B26821C-31A7-05FD-E5C5-22F1E667B838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86" creationId="{3ECBD3CF-D430-412E-924D-71F962017C7A}"/>
          </ac:spMkLst>
        </pc:spChg>
        <pc:spChg chg="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87" creationId="{D144AE69-4721-FB5E-6128-89AA69AC9937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92" creationId="{5BB624F8-D84F-9BEC-C686-5F59A9760C91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93" creationId="{1BAE350D-A485-8B78-4A93-F35FABC39AFF}"/>
          </ac:spMkLst>
        </pc:spChg>
        <pc:spChg chg="add mod">
          <ac:chgData name="STEFANO SAVAZZI" userId="5e5451a2-6e52-4937-bd0a-418549396c0f" providerId="ADAL" clId="{4F428210-89C2-40E3-893E-B27AF7C12D8E}" dt="2023-09-22T09:24:10.503" v="80" actId="20577"/>
          <ac:spMkLst>
            <pc:docMk/>
            <pc:sldMk cId="2813790984" sldId="1772"/>
            <ac:spMk id="99" creationId="{7AEAE262-9D29-1EAA-9DB4-571E511CB1B2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100" creationId="{AD8388F0-C819-C569-2BA6-B474D18D5C6C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104" creationId="{039BA2F8-A2EA-1E7E-88EA-D1274414A8D1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105" creationId="{ADC48598-C63E-CC2E-2A76-AF6C5A62B423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106" creationId="{F5256C95-C589-704F-1E4C-807DF5C2BA92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107" creationId="{75E4AA0B-C9BB-8CA0-FCDC-0CBEB95C6EB9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108" creationId="{0B0112ED-2697-264B-7A63-EDB5536209A4}"/>
          </ac:spMkLst>
        </pc:spChg>
        <pc:spChg chg="add mod">
          <ac:chgData name="STEFANO SAVAZZI" userId="5e5451a2-6e52-4937-bd0a-418549396c0f" providerId="ADAL" clId="{4F428210-89C2-40E3-893E-B27AF7C12D8E}" dt="2023-09-21T12:51:42.680" v="5"/>
          <ac:spMkLst>
            <pc:docMk/>
            <pc:sldMk cId="2813790984" sldId="1772"/>
            <ac:spMk id="109" creationId="{79FFB3FB-2387-2435-B215-2036B1E6D89B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134" creationId="{0CC2E2E5-0B13-C0E9-601B-296A107E9370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140" creationId="{5EBC2407-7176-00A2-27C1-CE1A8E83C05A}"/>
          </ac:spMkLst>
        </pc:spChg>
        <pc:spChg chg="del">
          <ac:chgData name="STEFANO SAVAZZI" userId="5e5451a2-6e52-4937-bd0a-418549396c0f" providerId="ADAL" clId="{4F428210-89C2-40E3-893E-B27AF7C12D8E}" dt="2023-09-21T12:51:33.168" v="3" actId="478"/>
          <ac:spMkLst>
            <pc:docMk/>
            <pc:sldMk cId="2813790984" sldId="1772"/>
            <ac:spMk id="141" creationId="{5F116F6A-424C-1859-CB27-572B80CEE123}"/>
          </ac:spMkLst>
        </pc:spChg>
        <pc:grpChg chg="del">
          <ac:chgData name="STEFANO SAVAZZI" userId="5e5451a2-6e52-4937-bd0a-418549396c0f" providerId="ADAL" clId="{4F428210-89C2-40E3-893E-B27AF7C12D8E}" dt="2023-09-21T12:51:33.168" v="3" actId="478"/>
          <ac:grpSpMkLst>
            <pc:docMk/>
            <pc:sldMk cId="2813790984" sldId="1772"/>
            <ac:grpSpMk id="3" creationId="{437BDA55-22C7-7C93-8A17-504773214C45}"/>
          </ac:grpSpMkLst>
        </pc:grpChg>
        <pc:grpChg chg="add mod">
          <ac:chgData name="STEFANO SAVAZZI" userId="5e5451a2-6e52-4937-bd0a-418549396c0f" providerId="ADAL" clId="{4F428210-89C2-40E3-893E-B27AF7C12D8E}" dt="2023-09-21T12:51:42.680" v="5"/>
          <ac:grpSpMkLst>
            <pc:docMk/>
            <pc:sldMk cId="2813790984" sldId="1772"/>
            <ac:grpSpMk id="28" creationId="{74CEBD17-4457-E070-C748-BD0DB7137738}"/>
          </ac:grpSpMkLst>
        </pc:grpChg>
        <pc:grpChg chg="del">
          <ac:chgData name="STEFANO SAVAZZI" userId="5e5451a2-6e52-4937-bd0a-418549396c0f" providerId="ADAL" clId="{4F428210-89C2-40E3-893E-B27AF7C12D8E}" dt="2023-09-21T12:51:33.168" v="3" actId="478"/>
          <ac:grpSpMkLst>
            <pc:docMk/>
            <pc:sldMk cId="2813790984" sldId="1772"/>
            <ac:grpSpMk id="31" creationId="{B20B8086-EAA2-EA57-BBDF-BD1C1B39AD59}"/>
          </ac:grpSpMkLst>
        </pc:grpChg>
        <pc:grpChg chg="add mod">
          <ac:chgData name="STEFANO SAVAZZI" userId="5e5451a2-6e52-4937-bd0a-418549396c0f" providerId="ADAL" clId="{4F428210-89C2-40E3-893E-B27AF7C12D8E}" dt="2023-09-21T12:51:42.680" v="5"/>
          <ac:grpSpMkLst>
            <pc:docMk/>
            <pc:sldMk cId="2813790984" sldId="1772"/>
            <ac:grpSpMk id="77" creationId="{8450CF66-3D03-B9F5-5122-930A58584F93}"/>
          </ac:grpSpMkLst>
        </pc:grp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20" creationId="{0C568C37-5F0F-9077-2CED-A88E0F9D8018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21" creationId="{50B71909-C2CE-2148-71DE-B615927A0F5E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23" creationId="{171DB75C-50CA-1048-84CF-6F3F4CADDCDF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24" creationId="{79537209-D009-1748-CB17-B4DDE7ADD9A3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25" creationId="{1D3D2118-4C78-9AF0-393B-7601D5FC0BEC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29" creationId="{0A457387-C5BE-8AC6-AF4A-84C7D5AC5B64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71" creationId="{9B2D9575-9BE4-DEA2-39FA-5041FD416E53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72" creationId="{6BCBF28B-2969-B4CD-6116-AF04F381F724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74" creationId="{3D5E7321-B6FD-20C3-D2D3-BAC0F2B733F7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76" creationId="{93E8B825-317D-15CB-7860-A28F61732597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94" creationId="{433B63A7-BECA-DB2D-5629-152F20A29FE3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95" creationId="{19F320F7-F557-0A24-D3C3-B035EBB300B9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96" creationId="{8F8744A7-E6B5-D027-EB8D-E1027B609665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97" creationId="{7664E0A6-0470-6DBE-33B3-40E554F5345A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98" creationId="{E826E2FC-92BC-29FC-2030-F43FD4337C45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110" creationId="{2A914501-583A-01CD-27E5-FD1F8600CFF0}"/>
          </ac:picMkLst>
        </pc:picChg>
        <pc:picChg chg="add mod">
          <ac:chgData name="STEFANO SAVAZZI" userId="5e5451a2-6e52-4937-bd0a-418549396c0f" providerId="ADAL" clId="{4F428210-89C2-40E3-893E-B27AF7C12D8E}" dt="2023-09-21T12:51:42.680" v="5"/>
          <ac:picMkLst>
            <pc:docMk/>
            <pc:sldMk cId="2813790984" sldId="1772"/>
            <ac:picMk id="111" creationId="{27BB6757-FC70-8901-FA19-470177FC1415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135" creationId="{045DD5BE-F49D-D8C0-743E-741276F9B601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136" creationId="{E4E4A357-1D04-5557-B7F7-22ED7A14CA67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137" creationId="{181DD0D2-FA2F-F025-C4B1-EAA06E570113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138" creationId="{7361EFF7-4C1F-12F3-EF2E-F4E92D34B45D}"/>
          </ac:picMkLst>
        </pc:picChg>
        <pc:picChg chg="del">
          <ac:chgData name="STEFANO SAVAZZI" userId="5e5451a2-6e52-4937-bd0a-418549396c0f" providerId="ADAL" clId="{4F428210-89C2-40E3-893E-B27AF7C12D8E}" dt="2023-09-21T12:51:33.168" v="3" actId="478"/>
          <ac:picMkLst>
            <pc:docMk/>
            <pc:sldMk cId="2813790984" sldId="1772"/>
            <ac:picMk id="139" creationId="{BFC4FA27-5F9A-4DF0-AE46-354354ACBE48}"/>
          </ac:picMkLst>
        </pc:picChg>
        <pc:cxnChg chg="mod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16" creationId="{8ED3B85A-EB85-9650-A122-5DC50AE18806}"/>
          </ac:cxnSpMkLst>
        </pc:cxnChg>
        <pc:cxnChg chg="mod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17" creationId="{E4A61501-7CB9-D6A8-D2A4-CCA1A6FF3963}"/>
          </ac:cxnSpMkLst>
        </pc:cxnChg>
        <pc:cxnChg chg="mod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18" creationId="{AB42F205-17AD-DA45-8A51-F92017BDD7F0}"/>
          </ac:cxnSpMkLst>
        </pc:cxnChg>
        <pc:cxnChg chg="mod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19" creationId="{58546E4C-753E-284D-D51E-8442E5606573}"/>
          </ac:cxnSpMkLst>
        </pc:cxnChg>
        <pc:cxnChg chg="mod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52" creationId="{D248928F-1F99-EAAD-FC5E-72943E54CACC}"/>
          </ac:cxnSpMkLst>
        </pc:cxnChg>
        <pc:cxnChg chg="mod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53" creationId="{16EFB5A2-9937-0E35-A424-3F9C93D41548}"/>
          </ac:cxnSpMkLst>
        </pc:cxnChg>
        <pc:cxnChg chg="mod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54" creationId="{5C56DDE7-49CE-A488-241D-4EC9A3A333B7}"/>
          </ac:cxnSpMkLst>
        </pc:cxnChg>
        <pc:cxnChg chg="mod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55" creationId="{E270363F-8CEE-CEB2-FDB1-E6BB9904DC8C}"/>
          </ac:cxnSpMkLst>
        </pc:cxnChg>
        <pc:cxnChg chg="del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56" creationId="{831EDD75-B384-4B1D-A739-C2DEC3E8429C}"/>
          </ac:cxnSpMkLst>
        </pc:cxnChg>
        <pc:cxnChg chg="del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58" creationId="{40D5F5BF-7EA5-60B4-CBC9-B1BAD4179350}"/>
          </ac:cxnSpMkLst>
        </pc:cxnChg>
        <pc:cxnChg chg="del">
          <ac:chgData name="STEFANO SAVAZZI" userId="5e5451a2-6e52-4937-bd0a-418549396c0f" providerId="ADAL" clId="{4F428210-89C2-40E3-893E-B27AF7C12D8E}" dt="2023-09-21T12:51:33.168" v="3" actId="478"/>
          <ac:cxnSpMkLst>
            <pc:docMk/>
            <pc:sldMk cId="2813790984" sldId="1772"/>
            <ac:cxnSpMk id="59" creationId="{762BA0B3-972D-61A8-D03C-318454267730}"/>
          </ac:cxnSpMkLst>
        </pc:cxnChg>
        <pc:cxnChg chg="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67" creationId="{AE2EA481-6539-BF8C-75E5-201774E32772}"/>
          </ac:cxnSpMkLst>
        </pc:cxnChg>
        <pc:cxnChg chg="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68" creationId="{2FED4E4A-DC8C-DB87-BC74-23E51A70E8E9}"/>
          </ac:cxnSpMkLst>
        </pc:cxnChg>
        <pc:cxnChg chg="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69" creationId="{2348C30C-44FD-F311-E821-2832F3A789F9}"/>
          </ac:cxnSpMkLst>
        </pc:cxnChg>
        <pc:cxnChg chg="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70" creationId="{80AAD11E-FC23-6D7F-1307-3493B6A12823}"/>
          </ac:cxnSpMkLst>
        </pc:cxnChg>
        <pc:cxnChg chg="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88" creationId="{F51DCD69-31CD-0BA2-7477-4A7102638677}"/>
          </ac:cxnSpMkLst>
        </pc:cxnChg>
        <pc:cxnChg chg="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89" creationId="{5D8C3340-59BE-B838-96CF-EEDFAAFF84F8}"/>
          </ac:cxnSpMkLst>
        </pc:cxnChg>
        <pc:cxnChg chg="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90" creationId="{03013862-0ED2-3F0B-D49A-6CADF39639B8}"/>
          </ac:cxnSpMkLst>
        </pc:cxnChg>
        <pc:cxnChg chg="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91" creationId="{708F07AA-5988-AFD3-04DA-7C3653CFF88D}"/>
          </ac:cxnSpMkLst>
        </pc:cxnChg>
        <pc:cxnChg chg="add 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101" creationId="{2D7DB26A-624D-8B8C-F8B3-C2E4C03E672B}"/>
          </ac:cxnSpMkLst>
        </pc:cxnChg>
        <pc:cxnChg chg="add 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102" creationId="{980D439D-BC05-2376-3F70-5930E56D0C26}"/>
          </ac:cxnSpMkLst>
        </pc:cxnChg>
        <pc:cxnChg chg="add mod">
          <ac:chgData name="STEFANO SAVAZZI" userId="5e5451a2-6e52-4937-bd0a-418549396c0f" providerId="ADAL" clId="{4F428210-89C2-40E3-893E-B27AF7C12D8E}" dt="2023-09-21T12:51:42.680" v="5"/>
          <ac:cxnSpMkLst>
            <pc:docMk/>
            <pc:sldMk cId="2813790984" sldId="1772"/>
            <ac:cxnSpMk id="103" creationId="{06CE0A3C-B570-32B5-9CD7-B48DCBD5C75E}"/>
          </ac:cxnSpMkLst>
        </pc:cxnChg>
      </pc:sldChg>
      <pc:sldChg chg="modSp mod">
        <pc:chgData name="STEFANO SAVAZZI" userId="5e5451a2-6e52-4937-bd0a-418549396c0f" providerId="ADAL" clId="{4F428210-89C2-40E3-893E-B27AF7C12D8E}" dt="2023-09-22T10:03:14.994" v="263" actId="20577"/>
        <pc:sldMkLst>
          <pc:docMk/>
          <pc:sldMk cId="3961697251" sldId="1776"/>
        </pc:sldMkLst>
        <pc:spChg chg="mod">
          <ac:chgData name="STEFANO SAVAZZI" userId="5e5451a2-6e52-4937-bd0a-418549396c0f" providerId="ADAL" clId="{4F428210-89C2-40E3-893E-B27AF7C12D8E}" dt="2023-09-22T10:03:14.994" v="263" actId="20577"/>
          <ac:spMkLst>
            <pc:docMk/>
            <pc:sldMk cId="3961697251" sldId="1776"/>
            <ac:spMk id="3" creationId="{D10BD972-9222-8507-553E-FF418C5BB462}"/>
          </ac:spMkLst>
        </pc:spChg>
      </pc:sldChg>
      <pc:sldChg chg="modSp mod">
        <pc:chgData name="STEFANO SAVAZZI" userId="5e5451a2-6e52-4937-bd0a-418549396c0f" providerId="ADAL" clId="{4F428210-89C2-40E3-893E-B27AF7C12D8E}" dt="2023-09-25T07:53:00.076" v="271" actId="313"/>
        <pc:sldMkLst>
          <pc:docMk/>
          <pc:sldMk cId="970759524" sldId="1778"/>
        </pc:sldMkLst>
        <pc:spChg chg="mod">
          <ac:chgData name="STEFANO SAVAZZI" userId="5e5451a2-6e52-4937-bd0a-418549396c0f" providerId="ADAL" clId="{4F428210-89C2-40E3-893E-B27AF7C12D8E}" dt="2023-09-25T07:53:00.076" v="271" actId="313"/>
          <ac:spMkLst>
            <pc:docMk/>
            <pc:sldMk cId="970759524" sldId="1778"/>
            <ac:spMk id="4" creationId="{147FDD06-7AAB-F7F6-50EB-0727F3418966}"/>
          </ac:spMkLst>
        </pc:spChg>
      </pc:sldChg>
      <pc:sldChg chg="addSp delSp modSp mod">
        <pc:chgData name="STEFANO SAVAZZI" userId="5e5451a2-6e52-4937-bd0a-418549396c0f" providerId="ADAL" clId="{4F428210-89C2-40E3-893E-B27AF7C12D8E}" dt="2023-09-22T07:53:00.975" v="63" actId="478"/>
        <pc:sldMkLst>
          <pc:docMk/>
          <pc:sldMk cId="2437980762" sldId="1783"/>
        </pc:sldMkLst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46" creationId="{CDD7C19D-B605-9EF7-3109-D2D43161912C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47" creationId="{C7F54708-CBB4-F0FE-1D49-35DF6566DD7D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48" creationId="{9BCF5F75-0A98-D393-EBA9-DF2829300919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49" creationId="{FAEDBFFE-CF31-340D-AB3F-3AF615441CD5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50" creationId="{E47C3F48-F698-89FF-B367-C322FC37EEC5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51" creationId="{93EE42C4-5784-1F36-7297-4A6A1BDA7E42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55" creationId="{7FFD7CCB-D51B-08DD-5B69-07C71869B781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56" creationId="{02DBA6D8-57D9-7541-0FA7-2E49A0CD0AE1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57" creationId="{298027ED-7F32-F3F3-C2F8-0742925A44E9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58" creationId="{2C7CDC99-31AF-ECB4-2165-837F81FE05EE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62" creationId="{C50C8AE1-114D-72C5-1D4E-26AC7F279E7B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64" creationId="{1F25A2F3-2090-D763-CFF6-5BD5C032BE0D}"/>
          </ac:spMkLst>
        </pc:spChg>
        <pc:spChg chg="mod">
          <ac:chgData name="STEFANO SAVAZZI" userId="5e5451a2-6e52-4937-bd0a-418549396c0f" providerId="ADAL" clId="{4F428210-89C2-40E3-893E-B27AF7C12D8E}" dt="2023-09-22T07:51:27.895" v="45"/>
          <ac:spMkLst>
            <pc:docMk/>
            <pc:sldMk cId="2437980762" sldId="1783"/>
            <ac:spMk id="65" creationId="{F8092798-BA10-889A-9E26-7B62CFF03544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73" creationId="{20288414-B1E1-3CD5-5B00-4F0AA6C12A5C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74" creationId="{ABF1D9CE-93E8-30A0-BE1E-0DB576CB4780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75" creationId="{AD0CE289-7777-48C8-6B5D-622626144955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78" creationId="{1ECFFAD0-F350-97E5-D65E-8238DA81C43A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79" creationId="{2A54ADE7-C399-BA04-66F3-B942AA791C6E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80" creationId="{99CE4DE2-ED37-6775-85F9-A4ADB9C896BF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83" creationId="{F805E2E6-37D5-DD3E-F385-B53989394D67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84" creationId="{A0DBE825-19DF-DD25-8822-7FE3DD3DFACC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85" creationId="{D1C0CDB7-3839-F5B6-4D1D-78682F608B41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86" creationId="{F9ED48A8-F2C7-C044-0D0A-E330F5FB6046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95" creationId="{2B8215D0-D85E-3967-71CE-21E6D74ED58A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96" creationId="{8722C6EA-76A3-3575-E9EB-569014C16C62}"/>
          </ac:spMkLst>
        </pc:spChg>
        <pc:spChg chg="mod">
          <ac:chgData name="STEFANO SAVAZZI" userId="5e5451a2-6e52-4937-bd0a-418549396c0f" providerId="ADAL" clId="{4F428210-89C2-40E3-893E-B27AF7C12D8E}" dt="2023-09-22T07:51:32.685" v="46"/>
          <ac:spMkLst>
            <pc:docMk/>
            <pc:sldMk cId="2437980762" sldId="1783"/>
            <ac:spMk id="97" creationId="{79D3ED1A-3053-D8ED-6708-73416F58985A}"/>
          </ac:spMkLst>
        </pc:spChg>
        <pc:grpChg chg="add del mod ord">
          <ac:chgData name="STEFANO SAVAZZI" userId="5e5451a2-6e52-4937-bd0a-418549396c0f" providerId="ADAL" clId="{4F428210-89C2-40E3-893E-B27AF7C12D8E}" dt="2023-09-22T07:52:14.534" v="55" actId="21"/>
          <ac:grpSpMkLst>
            <pc:docMk/>
            <pc:sldMk cId="2437980762" sldId="1783"/>
            <ac:grpSpMk id="19" creationId="{2ECA72E2-F3A2-3FC3-0412-69EE237E5949}"/>
          </ac:grpSpMkLst>
        </pc:grpChg>
        <pc:grpChg chg="mod">
          <ac:chgData name="STEFANO SAVAZZI" userId="5e5451a2-6e52-4937-bd0a-418549396c0f" providerId="ADAL" clId="{4F428210-89C2-40E3-893E-B27AF7C12D8E}" dt="2023-09-22T07:51:27.895" v="45"/>
          <ac:grpSpMkLst>
            <pc:docMk/>
            <pc:sldMk cId="2437980762" sldId="1783"/>
            <ac:grpSpMk id="20" creationId="{ECB6DFDB-FFBE-1EF0-8331-D1B7D691B568}"/>
          </ac:grpSpMkLst>
        </pc:grpChg>
        <pc:grpChg chg="add del mod">
          <ac:chgData name="STEFANO SAVAZZI" userId="5e5451a2-6e52-4937-bd0a-418549396c0f" providerId="ADAL" clId="{4F428210-89C2-40E3-893E-B27AF7C12D8E}" dt="2023-09-22T07:53:00.975" v="63" actId="478"/>
          <ac:grpSpMkLst>
            <pc:docMk/>
            <pc:sldMk cId="2437980762" sldId="1783"/>
            <ac:grpSpMk id="72" creationId="{E14DDB16-4769-4178-5E2F-BA082705CF40}"/>
          </ac:grpSpMkLst>
        </pc:grpChg>
        <pc:grpChg chg="ord">
          <ac:chgData name="STEFANO SAVAZZI" userId="5e5451a2-6e52-4937-bd0a-418549396c0f" providerId="ADAL" clId="{4F428210-89C2-40E3-893E-B27AF7C12D8E}" dt="2023-09-22T07:51:05.329" v="44" actId="167"/>
          <ac:grpSpMkLst>
            <pc:docMk/>
            <pc:sldMk cId="2437980762" sldId="1783"/>
            <ac:grpSpMk id="114" creationId="{ED3C0511-10E5-CFBF-95D7-17CF1D41A6D3}"/>
          </ac:grpSpMkLst>
        </pc:grpChg>
        <pc:picChg chg="add del mod modCrop">
          <ac:chgData name="STEFANO SAVAZZI" userId="5e5451a2-6e52-4937-bd0a-418549396c0f" providerId="ADAL" clId="{4F428210-89C2-40E3-893E-B27AF7C12D8E}" dt="2023-09-22T07:53:00.975" v="63" actId="478"/>
          <ac:picMkLst>
            <pc:docMk/>
            <pc:sldMk cId="2437980762" sldId="1783"/>
            <ac:picMk id="99" creationId="{7DD9D253-1D35-46B7-1156-2158377EABC7}"/>
          </ac:picMkLst>
        </pc:picChg>
        <pc:cxnChg chg="mod">
          <ac:chgData name="STEFANO SAVAZZI" userId="5e5451a2-6e52-4937-bd0a-418549396c0f" providerId="ADAL" clId="{4F428210-89C2-40E3-893E-B27AF7C12D8E}" dt="2023-09-22T07:52:14.534" v="55" actId="21"/>
          <ac:cxnSpMkLst>
            <pc:docMk/>
            <pc:sldMk cId="2437980762" sldId="1783"/>
            <ac:cxnSpMk id="66" creationId="{95DF1B68-0CB7-496E-6363-5D0A6D8176F2}"/>
          </ac:cxnSpMkLst>
        </pc:cxnChg>
        <pc:cxnChg chg="mod">
          <ac:chgData name="STEFANO SAVAZZI" userId="5e5451a2-6e52-4937-bd0a-418549396c0f" providerId="ADAL" clId="{4F428210-89C2-40E3-893E-B27AF7C12D8E}" dt="2023-09-22T07:52:14.534" v="55" actId="21"/>
          <ac:cxnSpMkLst>
            <pc:docMk/>
            <pc:sldMk cId="2437980762" sldId="1783"/>
            <ac:cxnSpMk id="67" creationId="{6855FC86-5B6C-3D5A-700E-5381A998DD98}"/>
          </ac:cxnSpMkLst>
        </pc:cxnChg>
        <pc:cxnChg chg="mod">
          <ac:chgData name="STEFANO SAVAZZI" userId="5e5451a2-6e52-4937-bd0a-418549396c0f" providerId="ADAL" clId="{4F428210-89C2-40E3-893E-B27AF7C12D8E}" dt="2023-09-22T07:52:14.534" v="55" actId="21"/>
          <ac:cxnSpMkLst>
            <pc:docMk/>
            <pc:sldMk cId="2437980762" sldId="1783"/>
            <ac:cxnSpMk id="68" creationId="{C1D7A911-AB0F-2785-EDA5-1923E044F128}"/>
          </ac:cxnSpMkLst>
        </pc:cxnChg>
        <pc:cxnChg chg="mod">
          <ac:chgData name="STEFANO SAVAZZI" userId="5e5451a2-6e52-4937-bd0a-418549396c0f" providerId="ADAL" clId="{4F428210-89C2-40E3-893E-B27AF7C12D8E}" dt="2023-09-22T07:52:14.534" v="55" actId="21"/>
          <ac:cxnSpMkLst>
            <pc:docMk/>
            <pc:sldMk cId="2437980762" sldId="1783"/>
            <ac:cxnSpMk id="69" creationId="{1A4D9219-1B5E-3EEE-053C-DA17D3371D0B}"/>
          </ac:cxnSpMkLst>
        </pc:cxnChg>
        <pc:cxnChg chg="mod">
          <ac:chgData name="STEFANO SAVAZZI" userId="5e5451a2-6e52-4937-bd0a-418549396c0f" providerId="ADAL" clId="{4F428210-89C2-40E3-893E-B27AF7C12D8E}" dt="2023-09-22T07:53:00.975" v="63" actId="478"/>
          <ac:cxnSpMkLst>
            <pc:docMk/>
            <pc:sldMk cId="2437980762" sldId="1783"/>
            <ac:cxnSpMk id="91" creationId="{7BE4F0E0-FF65-FDE1-8FCC-064E52D6A972}"/>
          </ac:cxnSpMkLst>
        </pc:cxnChg>
        <pc:cxnChg chg="mod">
          <ac:chgData name="STEFANO SAVAZZI" userId="5e5451a2-6e52-4937-bd0a-418549396c0f" providerId="ADAL" clId="{4F428210-89C2-40E3-893E-B27AF7C12D8E}" dt="2023-09-22T07:53:00.975" v="63" actId="478"/>
          <ac:cxnSpMkLst>
            <pc:docMk/>
            <pc:sldMk cId="2437980762" sldId="1783"/>
            <ac:cxnSpMk id="92" creationId="{59D1E6EB-92F7-09AA-C5B2-FAD77A011D72}"/>
          </ac:cxnSpMkLst>
        </pc:cxnChg>
        <pc:cxnChg chg="mod">
          <ac:chgData name="STEFANO SAVAZZI" userId="5e5451a2-6e52-4937-bd0a-418549396c0f" providerId="ADAL" clId="{4F428210-89C2-40E3-893E-B27AF7C12D8E}" dt="2023-09-22T07:53:00.975" v="63" actId="478"/>
          <ac:cxnSpMkLst>
            <pc:docMk/>
            <pc:sldMk cId="2437980762" sldId="1783"/>
            <ac:cxnSpMk id="93" creationId="{70C6AC25-3591-C077-9C3C-DCA2E0457123}"/>
          </ac:cxnSpMkLst>
        </pc:cxnChg>
        <pc:cxnChg chg="mod">
          <ac:chgData name="STEFANO SAVAZZI" userId="5e5451a2-6e52-4937-bd0a-418549396c0f" providerId="ADAL" clId="{4F428210-89C2-40E3-893E-B27AF7C12D8E}" dt="2023-09-22T07:53:00.975" v="63" actId="478"/>
          <ac:cxnSpMkLst>
            <pc:docMk/>
            <pc:sldMk cId="2437980762" sldId="1783"/>
            <ac:cxnSpMk id="94" creationId="{32B17DD0-85E0-7426-7C60-0C24CADFE31F}"/>
          </ac:cxnSpMkLst>
        </pc:cxnChg>
      </pc:sldChg>
      <pc:sldChg chg="modSp mod">
        <pc:chgData name="STEFANO SAVAZZI" userId="5e5451a2-6e52-4937-bd0a-418549396c0f" providerId="ADAL" clId="{4F428210-89C2-40E3-893E-B27AF7C12D8E}" dt="2023-09-22T10:03:35.125" v="264"/>
        <pc:sldMkLst>
          <pc:docMk/>
          <pc:sldMk cId="4265107337" sldId="1787"/>
        </pc:sldMkLst>
        <pc:spChg chg="mod">
          <ac:chgData name="STEFANO SAVAZZI" userId="5e5451a2-6e52-4937-bd0a-418549396c0f" providerId="ADAL" clId="{4F428210-89C2-40E3-893E-B27AF7C12D8E}" dt="2023-09-22T10:03:35.125" v="264"/>
          <ac:spMkLst>
            <pc:docMk/>
            <pc:sldMk cId="4265107337" sldId="1787"/>
            <ac:spMk id="4" creationId="{A410F872-DE34-1C4B-64C7-B9398C1D6388}"/>
          </ac:spMkLst>
        </pc:spChg>
      </pc:sldChg>
      <pc:sldChg chg="modSp mod">
        <pc:chgData name="STEFANO SAVAZZI" userId="5e5451a2-6e52-4937-bd0a-418549396c0f" providerId="ADAL" clId="{4F428210-89C2-40E3-893E-B27AF7C12D8E}" dt="2023-09-22T10:03:49.734" v="266" actId="207"/>
        <pc:sldMkLst>
          <pc:docMk/>
          <pc:sldMk cId="338576770" sldId="1788"/>
        </pc:sldMkLst>
        <pc:spChg chg="mod">
          <ac:chgData name="STEFANO SAVAZZI" userId="5e5451a2-6e52-4937-bd0a-418549396c0f" providerId="ADAL" clId="{4F428210-89C2-40E3-893E-B27AF7C12D8E}" dt="2023-09-22T10:03:49.734" v="266" actId="207"/>
          <ac:spMkLst>
            <pc:docMk/>
            <pc:sldMk cId="338576770" sldId="1788"/>
            <ac:spMk id="3" creationId="{A2EAEBE1-B619-2A25-811F-8B2C4EC77AD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207BF-7DC5-784E-8833-A7750E762B65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A14D1-4CDD-A94A-AF49-1718B117171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211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8D37F-5B81-7F4A-9BB6-C798080CE08D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5C679-3244-B84F-9DCE-512359BA140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81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147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2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742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11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07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02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451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7142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526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5202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802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6853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795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6010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235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244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155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404de374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1404de374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7660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404de374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1404de374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981024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404de374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1404de374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28632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558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18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56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97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1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70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06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928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05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07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81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748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1</a:t>
            </a:r>
          </a:p>
          <a:p>
            <a:pPr lvl="1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2</a:t>
            </a:r>
          </a:p>
          <a:p>
            <a:pPr lvl="2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3</a:t>
            </a:r>
          </a:p>
          <a:p>
            <a:pPr lvl="3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4</a:t>
            </a:r>
          </a:p>
          <a:p>
            <a:pPr lvl="4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334426783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4374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0638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6986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4180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5026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4353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9583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2222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06121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8418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78973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98955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921" y="2129984"/>
            <a:ext cx="10364160" cy="147039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761" y="3885528"/>
            <a:ext cx="8534400" cy="1752664"/>
          </a:xfrm>
          <a:prstGeom prst="rect">
            <a:avLst/>
          </a:prstGeom>
        </p:spPr>
        <p:txBody>
          <a:bodyPr lIns="90128" tIns="45065" rIns="90128" bIns="45065"/>
          <a:lstStyle>
            <a:lvl1pPr marL="0" indent="0" algn="ctr">
              <a:buNone/>
              <a:defRPr/>
            </a:lvl1pPr>
            <a:lvl2pPr marL="381878" indent="0" algn="ctr">
              <a:buNone/>
              <a:defRPr/>
            </a:lvl2pPr>
            <a:lvl3pPr marL="763755" indent="0" algn="ctr">
              <a:buNone/>
              <a:defRPr/>
            </a:lvl3pPr>
            <a:lvl4pPr marL="1145634" indent="0" algn="ctr">
              <a:buNone/>
              <a:defRPr/>
            </a:lvl4pPr>
            <a:lvl5pPr marL="1527511" indent="0" algn="ctr">
              <a:buNone/>
              <a:defRPr/>
            </a:lvl5pPr>
            <a:lvl6pPr marL="1909390" indent="0" algn="ctr">
              <a:buNone/>
              <a:defRPr/>
            </a:lvl6pPr>
            <a:lvl7pPr marL="2291267" indent="0" algn="ctr">
              <a:buNone/>
              <a:defRPr/>
            </a:lvl7pPr>
            <a:lvl8pPr marL="2673146" indent="0" algn="ctr">
              <a:buNone/>
              <a:defRPr/>
            </a:lvl8pPr>
            <a:lvl9pPr marL="305502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idx="10"/>
          </p:nvPr>
        </p:nvSpPr>
        <p:spPr>
          <a:xfrm>
            <a:off x="609604" y="6535742"/>
            <a:ext cx="2834217" cy="32226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203">
              <a:solidFill>
                <a:prstClr val="white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B9234641-F641-4641-9D5F-D824D9A4A75A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13705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 userDrawn="1"/>
        </p:nvCxnSpPr>
        <p:spPr bwMode="auto">
          <a:xfrm>
            <a:off x="1126435" y="606948"/>
            <a:ext cx="8428383" cy="0"/>
          </a:xfrm>
          <a:prstGeom prst="line">
            <a:avLst/>
          </a:prstGeom>
          <a:solidFill>
            <a:srgbClr val="00B8FF"/>
          </a:solidFill>
          <a:ln w="50800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435" y="41928"/>
            <a:ext cx="8918715" cy="57573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321" y="1029807"/>
            <a:ext cx="10614991" cy="48999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lIns="90128" tIns="45065" rIns="90128" bIns="45065"/>
          <a:lstStyle>
            <a:lvl1pPr>
              <a:buClr>
                <a:schemeClr val="accent1">
                  <a:lumMod val="75000"/>
                </a:schemeClr>
              </a:buClr>
              <a:buFont typeface="Wingdings" pitchFamily="2" charset="2"/>
              <a:buChar char="q"/>
              <a:defRPr sz="2203" b="1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Clr>
                <a:schemeClr val="accent1">
                  <a:lumMod val="75000"/>
                </a:schemeClr>
              </a:buClr>
              <a:buFont typeface="Wingdings" pitchFamily="2" charset="2"/>
              <a:buChar char="l"/>
              <a:defRPr sz="178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buClr>
                <a:schemeClr val="accent1">
                  <a:lumMod val="75000"/>
                </a:schemeClr>
              </a:buClr>
              <a:buFont typeface="Wingdings" pitchFamily="2" charset="2"/>
              <a:buChar char="ü"/>
              <a:defRPr sz="161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buClr>
                <a:schemeClr val="accent1">
                  <a:lumMod val="75000"/>
                </a:schemeClr>
              </a:buClr>
              <a:buFont typeface="Courier New" pitchFamily="49" charset="0"/>
              <a:buChar char="o"/>
              <a:defRPr sz="1356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 sz="1102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1D0F7AD5-D671-4524-B454-44FB5EB36C8E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40915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5065" y="2200382"/>
            <a:ext cx="9523784" cy="136238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/>
          <a:lstStyle>
            <a:lvl1pPr algn="l">
              <a:defRPr sz="2627" b="1" cap="all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6027" y="3552271"/>
            <a:ext cx="6996188" cy="7712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lIns="90128" tIns="45065" rIns="90128" bIns="45065" anchor="b"/>
          <a:lstStyle>
            <a:lvl1pPr marL="0" indent="0" algn="r">
              <a:buNone/>
              <a:defRPr sz="1780"/>
            </a:lvl1pPr>
            <a:lvl2pPr marL="381878" indent="0">
              <a:buNone/>
              <a:defRPr sz="1525"/>
            </a:lvl2pPr>
            <a:lvl3pPr marL="763755" indent="0">
              <a:buNone/>
              <a:defRPr sz="1441"/>
            </a:lvl3pPr>
            <a:lvl4pPr marL="1145634" indent="0">
              <a:buNone/>
              <a:defRPr sz="1271"/>
            </a:lvl4pPr>
            <a:lvl5pPr marL="1527511" indent="0">
              <a:buNone/>
              <a:defRPr sz="1271"/>
            </a:lvl5pPr>
            <a:lvl6pPr marL="1909390" indent="0">
              <a:buNone/>
              <a:defRPr sz="1271"/>
            </a:lvl6pPr>
            <a:lvl7pPr marL="2291267" indent="0">
              <a:buNone/>
              <a:defRPr sz="1271"/>
            </a:lvl7pPr>
            <a:lvl8pPr marL="2673146" indent="0">
              <a:buNone/>
              <a:defRPr sz="1271"/>
            </a:lvl8pPr>
            <a:lvl9pPr marL="3055024" indent="0">
              <a:buNone/>
              <a:defRPr sz="127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idx="10"/>
          </p:nvPr>
        </p:nvSpPr>
        <p:spPr>
          <a:xfrm>
            <a:off x="609604" y="6535742"/>
            <a:ext cx="2834217" cy="32226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203">
              <a:solidFill>
                <a:prstClr val="white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33D211D8-C176-4C1C-8C2B-A5D4F229560B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10457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80" y="67358"/>
            <a:ext cx="10967040" cy="533821"/>
          </a:xfrm>
          <a:prstGeom prst="rect">
            <a:avLst/>
          </a:prstGeom>
        </p:spPr>
        <p:txBody>
          <a:bodyPr/>
          <a:lstStyle>
            <a:lvl1pPr>
              <a:defRPr lang="en-US" sz="2881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8640" y="1604333"/>
            <a:ext cx="5391360" cy="4523516"/>
          </a:xfrm>
          <a:prstGeom prst="rect">
            <a:avLst/>
          </a:prstGeom>
        </p:spPr>
        <p:txBody>
          <a:bodyPr lIns="90128" tIns="45065" rIns="90128" bIns="45065"/>
          <a:lstStyle>
            <a:lvl1pPr marL="387431" indent="-387431">
              <a:defRPr lang="en-US" sz="1695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72212" indent="-290573">
              <a:defRPr lang="en-US" sz="1525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10"/>
            </a:lvl3pPr>
            <a:lvl4pPr>
              <a:defRPr sz="1525"/>
            </a:lvl4pPr>
            <a:lvl5pPr>
              <a:defRPr sz="1525"/>
            </a:lvl5pPr>
            <a:lvl6pPr>
              <a:defRPr sz="1525"/>
            </a:lvl6pPr>
            <a:lvl7pPr>
              <a:defRPr sz="1525"/>
            </a:lvl7pPr>
            <a:lvl8pPr>
              <a:defRPr sz="1525"/>
            </a:lvl8pPr>
            <a:lvl9pPr>
              <a:defRPr sz="1525"/>
            </a:lvl9pPr>
          </a:lstStyle>
          <a:p>
            <a:pPr marL="285133" lvl="0" indent="-285133" algn="l" defTabSz="37432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86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619981" lvl="1" indent="-238342" algn="l" defTabSz="37432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957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l"/>
            </a:pPr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84320" y="1604333"/>
            <a:ext cx="5391360" cy="4523516"/>
          </a:xfrm>
          <a:prstGeom prst="rect">
            <a:avLst/>
          </a:prstGeom>
        </p:spPr>
        <p:txBody>
          <a:bodyPr lIns="90128" tIns="45065" rIns="90128" bIns="45065"/>
          <a:lstStyle>
            <a:lvl1pPr marL="387431" indent="-387431">
              <a:defRPr lang="en-US" sz="1695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72212" indent="-290573">
              <a:defRPr lang="en-US" sz="1525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610"/>
            </a:lvl3pPr>
            <a:lvl4pPr>
              <a:defRPr sz="1525"/>
            </a:lvl4pPr>
            <a:lvl5pPr>
              <a:defRPr sz="1525"/>
            </a:lvl5pPr>
            <a:lvl6pPr>
              <a:defRPr sz="1525"/>
            </a:lvl6pPr>
            <a:lvl7pPr>
              <a:defRPr sz="1525"/>
            </a:lvl7pPr>
            <a:lvl8pPr>
              <a:defRPr sz="1525"/>
            </a:lvl8pPr>
            <a:lvl9pPr>
              <a:defRPr sz="1525"/>
            </a:lvl9pPr>
          </a:lstStyle>
          <a:p>
            <a:pPr marL="285133" lvl="0" indent="-285133" algn="l" defTabSz="37432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86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q"/>
            </a:pPr>
            <a:r>
              <a:rPr lang="en-US" dirty="0"/>
              <a:t>Click to edit Master text styles</a:t>
            </a:r>
          </a:p>
          <a:p>
            <a:pPr marL="619981" lvl="1" indent="-238342" algn="l" defTabSz="37432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957"/>
              </a:spcAft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l"/>
            </a:pPr>
            <a:r>
              <a:rPr lang="en-US" dirty="0"/>
              <a:t>Second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609604" y="6535742"/>
            <a:ext cx="2834217" cy="32226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203">
              <a:solidFill>
                <a:prstClr val="white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AAA29BD5-F6F4-44DD-A718-4299096FA879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4426082-32DF-4456-9944-DCB426C44663}"/>
              </a:ext>
            </a:extLst>
          </p:cNvPr>
          <p:cNvCxnSpPr/>
          <p:nvPr userDrawn="1"/>
        </p:nvCxnSpPr>
        <p:spPr bwMode="auto">
          <a:xfrm>
            <a:off x="608641" y="775950"/>
            <a:ext cx="8428383" cy="0"/>
          </a:xfrm>
          <a:prstGeom prst="line">
            <a:avLst/>
          </a:prstGeom>
          <a:solidFill>
            <a:srgbClr val="00B8FF"/>
          </a:solidFill>
          <a:ln w="50800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845979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63" y="275077"/>
            <a:ext cx="10972800" cy="1142039"/>
          </a:xfrm>
          <a:prstGeom prst="rect">
            <a:avLst/>
          </a:prstGeom>
        </p:spPr>
        <p:txBody>
          <a:bodyPr/>
          <a:lstStyle>
            <a:lvl1pPr algn="l" defTabSz="37432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lang="en-US" sz="2881" b="1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561" y="1535204"/>
            <a:ext cx="5385600" cy="639429"/>
          </a:xfrm>
          <a:prstGeom prst="rect">
            <a:avLst/>
          </a:prstGeom>
        </p:spPr>
        <p:txBody>
          <a:bodyPr lIns="90128" tIns="45065" rIns="90128" bIns="45065" anchor="b"/>
          <a:lstStyle>
            <a:lvl1pPr marL="0" indent="0">
              <a:buNone/>
              <a:defRPr sz="1949" b="1"/>
            </a:lvl1pPr>
            <a:lvl2pPr marL="381878" indent="0">
              <a:buNone/>
              <a:defRPr sz="1610" b="1"/>
            </a:lvl2pPr>
            <a:lvl3pPr marL="763755" indent="0">
              <a:buNone/>
              <a:defRPr sz="1525" b="1"/>
            </a:lvl3pPr>
            <a:lvl4pPr marL="1145634" indent="0">
              <a:buNone/>
              <a:defRPr sz="1441" b="1"/>
            </a:lvl4pPr>
            <a:lvl5pPr marL="1527511" indent="0">
              <a:buNone/>
              <a:defRPr sz="1441" b="1"/>
            </a:lvl5pPr>
            <a:lvl6pPr marL="1909390" indent="0">
              <a:buNone/>
              <a:defRPr sz="1441" b="1"/>
            </a:lvl6pPr>
            <a:lvl7pPr marL="2291267" indent="0">
              <a:buNone/>
              <a:defRPr sz="1441" b="1"/>
            </a:lvl7pPr>
            <a:lvl8pPr marL="2673146" indent="0">
              <a:buNone/>
              <a:defRPr sz="1441" b="1"/>
            </a:lvl8pPr>
            <a:lvl9pPr marL="3055024" indent="0">
              <a:buNone/>
              <a:defRPr sz="144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561" y="2174631"/>
            <a:ext cx="5385600" cy="3951776"/>
          </a:xfrm>
          <a:prstGeom prst="rect">
            <a:avLst/>
          </a:prstGeom>
        </p:spPr>
        <p:txBody>
          <a:bodyPr lIns="90128" tIns="45065" rIns="90128" bIns="45065"/>
          <a:lstStyle>
            <a:lvl1pPr>
              <a:defRPr sz="1949"/>
            </a:lvl1pPr>
            <a:lvl2pPr>
              <a:defRPr sz="1610"/>
            </a:lvl2pPr>
            <a:lvl3pPr>
              <a:defRPr sz="1525"/>
            </a:lvl3pPr>
            <a:lvl4pPr>
              <a:defRPr sz="1441"/>
            </a:lvl4pPr>
            <a:lvl5pPr>
              <a:defRPr sz="1441"/>
            </a:lvl5pPr>
            <a:lvl6pPr>
              <a:defRPr sz="1441"/>
            </a:lvl6pPr>
            <a:lvl7pPr>
              <a:defRPr sz="1441"/>
            </a:lvl7pPr>
            <a:lvl8pPr>
              <a:defRPr sz="1441"/>
            </a:lvl8pPr>
            <a:lvl9pPr>
              <a:defRPr sz="144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926" y="1535204"/>
            <a:ext cx="5389439" cy="639429"/>
          </a:xfrm>
          <a:prstGeom prst="rect">
            <a:avLst/>
          </a:prstGeom>
        </p:spPr>
        <p:txBody>
          <a:bodyPr lIns="90128" tIns="45065" rIns="90128" bIns="45065" anchor="b"/>
          <a:lstStyle>
            <a:lvl1pPr marL="0" indent="0">
              <a:buNone/>
              <a:defRPr sz="1949" b="1"/>
            </a:lvl1pPr>
            <a:lvl2pPr marL="381878" indent="0">
              <a:buNone/>
              <a:defRPr sz="1610" b="1"/>
            </a:lvl2pPr>
            <a:lvl3pPr marL="763755" indent="0">
              <a:buNone/>
              <a:defRPr sz="1525" b="1"/>
            </a:lvl3pPr>
            <a:lvl4pPr marL="1145634" indent="0">
              <a:buNone/>
              <a:defRPr sz="1441" b="1"/>
            </a:lvl4pPr>
            <a:lvl5pPr marL="1527511" indent="0">
              <a:buNone/>
              <a:defRPr sz="1441" b="1"/>
            </a:lvl5pPr>
            <a:lvl6pPr marL="1909390" indent="0">
              <a:buNone/>
              <a:defRPr sz="1441" b="1"/>
            </a:lvl6pPr>
            <a:lvl7pPr marL="2291267" indent="0">
              <a:buNone/>
              <a:defRPr sz="1441" b="1"/>
            </a:lvl7pPr>
            <a:lvl8pPr marL="2673146" indent="0">
              <a:buNone/>
              <a:defRPr sz="1441" b="1"/>
            </a:lvl8pPr>
            <a:lvl9pPr marL="3055024" indent="0">
              <a:buNone/>
              <a:defRPr sz="144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926" y="2174631"/>
            <a:ext cx="5389439" cy="3951776"/>
          </a:xfrm>
          <a:prstGeom prst="rect">
            <a:avLst/>
          </a:prstGeom>
        </p:spPr>
        <p:txBody>
          <a:bodyPr lIns="90128" tIns="45065" rIns="90128" bIns="45065"/>
          <a:lstStyle>
            <a:lvl1pPr>
              <a:defRPr sz="1949"/>
            </a:lvl1pPr>
            <a:lvl2pPr>
              <a:defRPr sz="1610"/>
            </a:lvl2pPr>
            <a:lvl3pPr>
              <a:defRPr sz="1525"/>
            </a:lvl3pPr>
            <a:lvl4pPr>
              <a:defRPr sz="1441"/>
            </a:lvl4pPr>
            <a:lvl5pPr>
              <a:defRPr sz="1441"/>
            </a:lvl5pPr>
            <a:lvl6pPr>
              <a:defRPr sz="1441"/>
            </a:lvl6pPr>
            <a:lvl7pPr>
              <a:defRPr sz="1441"/>
            </a:lvl7pPr>
            <a:lvl8pPr>
              <a:defRPr sz="1441"/>
            </a:lvl8pPr>
            <a:lvl9pPr>
              <a:defRPr sz="144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609604" y="6535742"/>
            <a:ext cx="2834217" cy="32226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203">
              <a:solidFill>
                <a:prstClr val="white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FDE233BB-1313-41B6-A153-26178C272C01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80761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7"/>
          <p:cNvCxnSpPr/>
          <p:nvPr userDrawn="1"/>
        </p:nvCxnSpPr>
        <p:spPr bwMode="auto">
          <a:xfrm>
            <a:off x="1126435" y="603259"/>
            <a:ext cx="8428383" cy="0"/>
          </a:xfrm>
          <a:prstGeom prst="line">
            <a:avLst/>
          </a:prstGeom>
          <a:solidFill>
            <a:srgbClr val="00B8FF"/>
          </a:solidFill>
          <a:ln w="50800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958" y="4"/>
            <a:ext cx="8865705" cy="558800"/>
          </a:xfrm>
          <a:prstGeom prst="rect">
            <a:avLst/>
          </a:prstGeom>
        </p:spPr>
        <p:txBody>
          <a:bodyPr/>
          <a:lstStyle>
            <a:lvl1pPr algn="l" defTabSz="374328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lang="en-US" sz="2881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6F9E4500-7DB4-4369-8D32-655973DC842F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801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2852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EDA8FA07-0E43-4252-A260-0675776D3F01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78574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61" y="273629"/>
            <a:ext cx="4010880" cy="1160762"/>
          </a:xfrm>
          <a:prstGeom prst="rect">
            <a:avLst/>
          </a:prstGeom>
        </p:spPr>
        <p:txBody>
          <a:bodyPr anchor="b"/>
          <a:lstStyle>
            <a:lvl1pPr algn="l">
              <a:defRPr sz="161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65" y="273636"/>
            <a:ext cx="6816000" cy="5852774"/>
          </a:xfrm>
          <a:prstGeom prst="rect">
            <a:avLst/>
          </a:prstGeom>
        </p:spPr>
        <p:txBody>
          <a:bodyPr lIns="90128" tIns="45065" rIns="90128" bIns="45065"/>
          <a:lstStyle>
            <a:lvl1pPr>
              <a:defRPr sz="2712"/>
            </a:lvl1pPr>
            <a:lvl2pPr>
              <a:defRPr sz="2288"/>
            </a:lvl2pPr>
            <a:lvl3pPr>
              <a:defRPr sz="1949"/>
            </a:lvl3pPr>
            <a:lvl4pPr>
              <a:defRPr sz="1610"/>
            </a:lvl4pPr>
            <a:lvl5pPr>
              <a:defRPr sz="1610"/>
            </a:lvl5pPr>
            <a:lvl6pPr>
              <a:defRPr sz="1610"/>
            </a:lvl6pPr>
            <a:lvl7pPr>
              <a:defRPr sz="1610"/>
            </a:lvl7pPr>
            <a:lvl8pPr>
              <a:defRPr sz="1610"/>
            </a:lvl8pPr>
            <a:lvl9pPr>
              <a:defRPr sz="161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561" y="1434396"/>
            <a:ext cx="4010880" cy="4692013"/>
          </a:xfrm>
          <a:prstGeom prst="rect">
            <a:avLst/>
          </a:prstGeom>
        </p:spPr>
        <p:txBody>
          <a:bodyPr lIns="90128" tIns="45065" rIns="90128" bIns="45065"/>
          <a:lstStyle>
            <a:lvl1pPr marL="0" indent="0">
              <a:buNone/>
              <a:defRPr sz="1271"/>
            </a:lvl1pPr>
            <a:lvl2pPr marL="381878" indent="0">
              <a:buNone/>
              <a:defRPr sz="1017"/>
            </a:lvl2pPr>
            <a:lvl3pPr marL="763755" indent="0">
              <a:buNone/>
              <a:defRPr sz="847"/>
            </a:lvl3pPr>
            <a:lvl4pPr marL="1145634" indent="0">
              <a:buNone/>
              <a:defRPr sz="763"/>
            </a:lvl4pPr>
            <a:lvl5pPr marL="1527511" indent="0">
              <a:buNone/>
              <a:defRPr sz="763"/>
            </a:lvl5pPr>
            <a:lvl6pPr marL="1909390" indent="0">
              <a:buNone/>
              <a:defRPr sz="763"/>
            </a:lvl6pPr>
            <a:lvl7pPr marL="2291267" indent="0">
              <a:buNone/>
              <a:defRPr sz="763"/>
            </a:lvl7pPr>
            <a:lvl8pPr marL="2673146" indent="0">
              <a:buNone/>
              <a:defRPr sz="763"/>
            </a:lvl8pPr>
            <a:lvl9pPr marL="3055024" indent="0">
              <a:buNone/>
              <a:defRPr sz="7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609604" y="6535742"/>
            <a:ext cx="2834217" cy="32226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203">
              <a:solidFill>
                <a:prstClr val="white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5CE47584-9FDE-49C2-8DB8-3E0BA905FAF0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512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407" y="4800029"/>
            <a:ext cx="7315200" cy="567420"/>
          </a:xfrm>
          <a:prstGeom prst="rect">
            <a:avLst/>
          </a:prstGeom>
        </p:spPr>
        <p:txBody>
          <a:bodyPr anchor="b"/>
          <a:lstStyle>
            <a:lvl1pPr algn="l">
              <a:defRPr sz="161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407" y="612067"/>
            <a:ext cx="7315200" cy="4115952"/>
          </a:xfrm>
          <a:prstGeom prst="rect">
            <a:avLst/>
          </a:prstGeom>
        </p:spPr>
        <p:txBody>
          <a:bodyPr lIns="90128" tIns="45065" rIns="90128" bIns="45065"/>
          <a:lstStyle>
            <a:lvl1pPr marL="0" indent="0">
              <a:buNone/>
              <a:defRPr sz="2712"/>
            </a:lvl1pPr>
            <a:lvl2pPr marL="381878" indent="0">
              <a:buNone/>
              <a:defRPr sz="2288"/>
            </a:lvl2pPr>
            <a:lvl3pPr marL="763755" indent="0">
              <a:buNone/>
              <a:defRPr sz="1949"/>
            </a:lvl3pPr>
            <a:lvl4pPr marL="1145634" indent="0">
              <a:buNone/>
              <a:defRPr sz="1610"/>
            </a:lvl4pPr>
            <a:lvl5pPr marL="1527511" indent="0">
              <a:buNone/>
              <a:defRPr sz="1610"/>
            </a:lvl5pPr>
            <a:lvl6pPr marL="1909390" indent="0">
              <a:buNone/>
              <a:defRPr sz="1610"/>
            </a:lvl6pPr>
            <a:lvl7pPr marL="2291267" indent="0">
              <a:buNone/>
              <a:defRPr sz="1610"/>
            </a:lvl7pPr>
            <a:lvl8pPr marL="2673146" indent="0">
              <a:buNone/>
              <a:defRPr sz="1610"/>
            </a:lvl8pPr>
            <a:lvl9pPr marL="3055024" indent="0">
              <a:buNone/>
              <a:defRPr sz="161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407" y="5367445"/>
            <a:ext cx="7315200" cy="805044"/>
          </a:xfrm>
          <a:prstGeom prst="rect">
            <a:avLst/>
          </a:prstGeom>
        </p:spPr>
        <p:txBody>
          <a:bodyPr lIns="90128" tIns="45065" rIns="90128" bIns="45065"/>
          <a:lstStyle>
            <a:lvl1pPr marL="0" indent="0">
              <a:buNone/>
              <a:defRPr sz="1271"/>
            </a:lvl1pPr>
            <a:lvl2pPr marL="381878" indent="0">
              <a:buNone/>
              <a:defRPr sz="1017"/>
            </a:lvl2pPr>
            <a:lvl3pPr marL="763755" indent="0">
              <a:buNone/>
              <a:defRPr sz="847"/>
            </a:lvl3pPr>
            <a:lvl4pPr marL="1145634" indent="0">
              <a:buNone/>
              <a:defRPr sz="763"/>
            </a:lvl4pPr>
            <a:lvl5pPr marL="1527511" indent="0">
              <a:buNone/>
              <a:defRPr sz="763"/>
            </a:lvl5pPr>
            <a:lvl6pPr marL="1909390" indent="0">
              <a:buNone/>
              <a:defRPr sz="763"/>
            </a:lvl6pPr>
            <a:lvl7pPr marL="2291267" indent="0">
              <a:buNone/>
              <a:defRPr sz="763"/>
            </a:lvl7pPr>
            <a:lvl8pPr marL="2673146" indent="0">
              <a:buNone/>
              <a:defRPr sz="763"/>
            </a:lvl8pPr>
            <a:lvl9pPr marL="3055024" indent="0">
              <a:buNone/>
              <a:defRPr sz="7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609604" y="6535742"/>
            <a:ext cx="2834217" cy="32226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203">
              <a:solidFill>
                <a:prstClr val="white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3AC9BA6F-918E-49EB-A6C2-903AAE222EC5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98570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0" y="273632"/>
            <a:ext cx="10967040" cy="114204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4239" y="1147805"/>
            <a:ext cx="10967040" cy="4523515"/>
          </a:xfrm>
          <a:prstGeom prst="rect">
            <a:avLst/>
          </a:prstGeom>
        </p:spPr>
        <p:txBody>
          <a:bodyPr vert="eaVert" lIns="90128" tIns="45065" rIns="90128" bIns="4506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idx="10"/>
          </p:nvPr>
        </p:nvSpPr>
        <p:spPr>
          <a:xfrm>
            <a:off x="609604" y="6535742"/>
            <a:ext cx="2834217" cy="32226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203">
              <a:solidFill>
                <a:prstClr val="white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18914E41-9EB0-4FED-8FC1-A9A57D1732C6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1420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21" y="273633"/>
            <a:ext cx="2741760" cy="585421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641" y="273633"/>
            <a:ext cx="8040960" cy="5854215"/>
          </a:xfrm>
          <a:prstGeom prst="rect">
            <a:avLst/>
          </a:prstGeom>
        </p:spPr>
        <p:txBody>
          <a:bodyPr vert="eaVert" lIns="90128" tIns="45065" rIns="90128" bIns="4506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idx="10"/>
          </p:nvPr>
        </p:nvSpPr>
        <p:spPr>
          <a:xfrm>
            <a:off x="609604" y="6535742"/>
            <a:ext cx="2834217" cy="32226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203">
              <a:solidFill>
                <a:prstClr val="white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2708698C-957D-464A-BED2-BCBF064E3E10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229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2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863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698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89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62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Date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96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WCS Group - Reti e sistemi wireless per una società che cambia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E55A8-B774-9840-9B25-933635C0884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862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0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18E3C-642C-4D7A-A90D-2B83FB89548B}" type="datetimeFigureOut">
              <a:rPr lang="it-IT" smtClean="0"/>
              <a:t>26/09/2023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4AB58-9084-4BFB-BACA-B1791447A5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557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169835" y="6535742"/>
            <a:ext cx="3860800" cy="3222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defTabSz="421032">
              <a:tabLst>
                <a:tab pos="0" algn="l"/>
                <a:tab pos="373961" algn="l"/>
                <a:tab pos="749249" algn="l"/>
                <a:tab pos="1124534" algn="l"/>
                <a:tab pos="1499822" algn="l"/>
                <a:tab pos="1875109" algn="l"/>
                <a:tab pos="2250396" algn="l"/>
                <a:tab pos="2625682" algn="l"/>
                <a:tab pos="3000971" algn="l"/>
                <a:tab pos="3376257" algn="l"/>
                <a:tab pos="3751546" algn="l"/>
                <a:tab pos="4126831" algn="l"/>
                <a:tab pos="4502119" algn="l"/>
                <a:tab pos="4877406" algn="l"/>
                <a:tab pos="5252694" algn="l"/>
                <a:tab pos="5627977" algn="l"/>
                <a:tab pos="6003267" algn="l"/>
                <a:tab pos="6378554" algn="l"/>
                <a:tab pos="6753841" algn="l"/>
                <a:tab pos="7129127" algn="l"/>
                <a:tab pos="7504416" algn="l"/>
              </a:tabLst>
              <a:defRPr sz="127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/>
              <a:t>Adant Confidential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41836" y="6535742"/>
            <a:ext cx="2836333" cy="3222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71" smtClean="0">
                <a:solidFill>
                  <a:srgbClr val="000000"/>
                </a:solidFill>
              </a:defRPr>
            </a:lvl1pPr>
          </a:lstStyle>
          <a:p>
            <a:pPr defTabSz="419656" fontAlgn="base">
              <a:spcBef>
                <a:spcPct val="0"/>
              </a:spcBef>
              <a:spcAft>
                <a:spcPct val="0"/>
              </a:spcAft>
              <a:defRPr/>
            </a:pPr>
            <a:fld id="{74740665-AE99-45C0-B430-1FBE0062496A}" type="slidenum">
              <a:rPr lang="it-IT" smtClean="0"/>
              <a:pPr defTabSz="419656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  <p:sp>
        <p:nvSpPr>
          <p:cNvPr id="3" name="Rectangle 6"/>
          <p:cNvSpPr>
            <a:spLocks noChangeArrowheads="1"/>
          </p:cNvSpPr>
          <p:nvPr userDrawn="1"/>
        </p:nvSpPr>
        <p:spPr bwMode="auto">
          <a:xfrm>
            <a:off x="9874256" y="14114"/>
            <a:ext cx="2317749" cy="8715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6386" tIns="38193" rIns="76386" bIns="38193"/>
          <a:lstStyle/>
          <a:p>
            <a:pPr marL="0" marR="0" lvl="0" indent="0" algn="l" defTabSz="41965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1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  <p:sp>
        <p:nvSpPr>
          <p:cNvPr id="103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31805" y="4"/>
            <a:ext cx="9444568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Cliccate per modificare il formato del testo del titolo</a:t>
            </a:r>
          </a:p>
        </p:txBody>
      </p:sp>
      <p:pic>
        <p:nvPicPr>
          <p:cNvPr id="8" name="Picture 7" descr="Logo_no_tagline.jp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78821" y="14115"/>
            <a:ext cx="2002833" cy="81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404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ftr="0" dt="0"/>
  <p:txStyles>
    <p:titleStyle>
      <a:lvl1pPr algn="l" defTabSz="37432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81">
          <a:solidFill>
            <a:srgbClr val="000000"/>
          </a:solidFill>
          <a:latin typeface="+mj-lt"/>
          <a:ea typeface="+mj-ea"/>
          <a:cs typeface="+mj-cs"/>
        </a:defRPr>
      </a:lvl1pPr>
      <a:lvl2pPr algn="l" defTabSz="37432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81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2pPr>
      <a:lvl3pPr algn="l" defTabSz="37432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81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3pPr>
      <a:lvl4pPr algn="l" defTabSz="37432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81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4pPr>
      <a:lvl5pPr algn="l" defTabSz="37432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81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5pPr>
      <a:lvl6pPr marL="2100547" indent="-190959" algn="ctr" defTabSz="3752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729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6pPr>
      <a:lvl7pPr marL="2482463" indent="-190959" algn="ctr" defTabSz="3752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729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7pPr>
      <a:lvl8pPr marL="2864382" indent="-190959" algn="ctr" defTabSz="3752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729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8pPr>
      <a:lvl9pPr marL="3246299" indent="-190959" algn="ctr" defTabSz="37528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729">
          <a:solidFill>
            <a:srgbClr val="000000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285133" indent="-285133" algn="l" defTabSz="374328" rtl="0" eaLnBrk="0" fontAlgn="base" hangingPunct="0">
        <a:lnSpc>
          <a:spcPct val="93000"/>
        </a:lnSpc>
        <a:spcBef>
          <a:spcPct val="0"/>
        </a:spcBef>
        <a:spcAft>
          <a:spcPts val="1186"/>
        </a:spcAft>
        <a:buClr>
          <a:srgbClr val="000000"/>
        </a:buClr>
        <a:buSzPct val="100000"/>
        <a:buFont typeface="Times New Roman" pitchFamily="18" charset="0"/>
        <a:defRPr sz="2712">
          <a:solidFill>
            <a:srgbClr val="000000"/>
          </a:solidFill>
          <a:latin typeface="+mn-lt"/>
          <a:ea typeface="+mn-ea"/>
          <a:cs typeface="+mn-cs"/>
        </a:defRPr>
      </a:lvl1pPr>
      <a:lvl2pPr marL="619981" indent="-238342" algn="l" defTabSz="374328" rtl="0" eaLnBrk="0" fontAlgn="base" hangingPunct="0">
        <a:lnSpc>
          <a:spcPct val="93000"/>
        </a:lnSpc>
        <a:spcBef>
          <a:spcPct val="0"/>
        </a:spcBef>
        <a:spcAft>
          <a:spcPts val="957"/>
        </a:spcAft>
        <a:buClr>
          <a:srgbClr val="000000"/>
        </a:buClr>
        <a:buSzPct val="100000"/>
        <a:buFont typeface="Times New Roman" pitchFamily="18" charset="0"/>
        <a:defRPr sz="2288">
          <a:solidFill>
            <a:srgbClr val="000000"/>
          </a:solidFill>
          <a:latin typeface="+mn-lt"/>
          <a:ea typeface="+mn-ea"/>
          <a:cs typeface="+mn-cs"/>
        </a:defRPr>
      </a:lvl2pPr>
      <a:lvl3pPr marL="953366" indent="-190089" algn="l" defTabSz="374328" rtl="0" eaLnBrk="0" fontAlgn="base" hangingPunct="0">
        <a:lnSpc>
          <a:spcPct val="93000"/>
        </a:lnSpc>
        <a:spcBef>
          <a:spcPct val="0"/>
        </a:spcBef>
        <a:spcAft>
          <a:spcPts val="714"/>
        </a:spcAft>
        <a:buClr>
          <a:srgbClr val="000000"/>
        </a:buClr>
        <a:buSzPct val="100000"/>
        <a:buFont typeface="Times New Roman" pitchFamily="18" charset="0"/>
        <a:defRPr sz="1949">
          <a:solidFill>
            <a:srgbClr val="000000"/>
          </a:solidFill>
          <a:latin typeface="+mn-lt"/>
          <a:ea typeface="+mn-ea"/>
          <a:cs typeface="+mn-cs"/>
        </a:defRPr>
      </a:lvl3pPr>
      <a:lvl4pPr marL="1336466" indent="-190089" algn="l" defTabSz="374328" rtl="0" eaLnBrk="0" fontAlgn="base" hangingPunct="0">
        <a:lnSpc>
          <a:spcPct val="93000"/>
        </a:lnSpc>
        <a:spcBef>
          <a:spcPct val="0"/>
        </a:spcBef>
        <a:spcAft>
          <a:spcPts val="484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1718106" indent="-190089" algn="l" defTabSz="374328" rtl="0" eaLnBrk="0" fontAlgn="base" hangingPunct="0">
        <a:lnSpc>
          <a:spcPct val="93000"/>
        </a:lnSpc>
        <a:spcBef>
          <a:spcPct val="0"/>
        </a:spcBef>
        <a:spcAft>
          <a:spcPts val="242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100547" indent="-190959" algn="l" defTabSz="375287" rtl="0" fontAlgn="base" hangingPunct="0">
        <a:lnSpc>
          <a:spcPct val="93000"/>
        </a:lnSpc>
        <a:spcBef>
          <a:spcPct val="0"/>
        </a:spcBef>
        <a:spcAft>
          <a:spcPts val="241"/>
        </a:spcAft>
        <a:buClr>
          <a:srgbClr val="000000"/>
        </a:buClr>
        <a:buSzPct val="100000"/>
        <a:buFont typeface="Times New Roman" charset="0"/>
        <a:defRPr sz="1610">
          <a:solidFill>
            <a:srgbClr val="000000"/>
          </a:solidFill>
          <a:latin typeface="+mn-lt"/>
          <a:ea typeface="+mn-ea"/>
          <a:cs typeface="+mn-cs"/>
        </a:defRPr>
      </a:lvl6pPr>
      <a:lvl7pPr marL="2482463" indent="-190959" algn="l" defTabSz="375287" rtl="0" fontAlgn="base" hangingPunct="0">
        <a:lnSpc>
          <a:spcPct val="93000"/>
        </a:lnSpc>
        <a:spcBef>
          <a:spcPct val="0"/>
        </a:spcBef>
        <a:spcAft>
          <a:spcPts val="241"/>
        </a:spcAft>
        <a:buClr>
          <a:srgbClr val="000000"/>
        </a:buClr>
        <a:buSzPct val="100000"/>
        <a:buFont typeface="Times New Roman" charset="0"/>
        <a:defRPr sz="1610">
          <a:solidFill>
            <a:srgbClr val="000000"/>
          </a:solidFill>
          <a:latin typeface="+mn-lt"/>
          <a:ea typeface="+mn-ea"/>
          <a:cs typeface="+mn-cs"/>
        </a:defRPr>
      </a:lvl7pPr>
      <a:lvl8pPr marL="2864382" indent="-190959" algn="l" defTabSz="375287" rtl="0" fontAlgn="base" hangingPunct="0">
        <a:lnSpc>
          <a:spcPct val="93000"/>
        </a:lnSpc>
        <a:spcBef>
          <a:spcPct val="0"/>
        </a:spcBef>
        <a:spcAft>
          <a:spcPts val="241"/>
        </a:spcAft>
        <a:buClr>
          <a:srgbClr val="000000"/>
        </a:buClr>
        <a:buSzPct val="100000"/>
        <a:buFont typeface="Times New Roman" charset="0"/>
        <a:defRPr sz="1610">
          <a:solidFill>
            <a:srgbClr val="000000"/>
          </a:solidFill>
          <a:latin typeface="+mn-lt"/>
          <a:ea typeface="+mn-ea"/>
          <a:cs typeface="+mn-cs"/>
        </a:defRPr>
      </a:lvl8pPr>
      <a:lvl9pPr marL="3246299" indent="-190959" algn="l" defTabSz="375287" rtl="0" fontAlgn="base" hangingPunct="0">
        <a:lnSpc>
          <a:spcPct val="93000"/>
        </a:lnSpc>
        <a:spcBef>
          <a:spcPct val="0"/>
        </a:spcBef>
        <a:spcAft>
          <a:spcPts val="241"/>
        </a:spcAft>
        <a:buClr>
          <a:srgbClr val="000000"/>
        </a:buClr>
        <a:buSzPct val="100000"/>
        <a:buFont typeface="Times New Roman" charset="0"/>
        <a:defRPr sz="161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917" rtl="0" eaLnBrk="1" latinLnBrk="0" hangingPunct="1">
        <a:defRPr sz="1525" kern="1200">
          <a:solidFill>
            <a:schemeClr val="tx1"/>
          </a:solidFill>
          <a:latin typeface="+mn-lt"/>
          <a:ea typeface="+mn-ea"/>
          <a:cs typeface="+mn-cs"/>
        </a:defRPr>
      </a:lvl1pPr>
      <a:lvl2pPr marL="381917" algn="l" defTabSz="381917" rtl="0" eaLnBrk="1" latinLnBrk="0" hangingPunct="1">
        <a:defRPr sz="1525" kern="1200">
          <a:solidFill>
            <a:schemeClr val="tx1"/>
          </a:solidFill>
          <a:latin typeface="+mn-lt"/>
          <a:ea typeface="+mn-ea"/>
          <a:cs typeface="+mn-cs"/>
        </a:defRPr>
      </a:lvl2pPr>
      <a:lvl3pPr marL="763835" algn="l" defTabSz="381917" rtl="0" eaLnBrk="1" latinLnBrk="0" hangingPunct="1">
        <a:defRPr sz="1525" kern="1200">
          <a:solidFill>
            <a:schemeClr val="tx1"/>
          </a:solidFill>
          <a:latin typeface="+mn-lt"/>
          <a:ea typeface="+mn-ea"/>
          <a:cs typeface="+mn-cs"/>
        </a:defRPr>
      </a:lvl3pPr>
      <a:lvl4pPr marL="1145753" algn="l" defTabSz="381917" rtl="0" eaLnBrk="1" latinLnBrk="0" hangingPunct="1">
        <a:defRPr sz="1525" kern="1200">
          <a:solidFill>
            <a:schemeClr val="tx1"/>
          </a:solidFill>
          <a:latin typeface="+mn-lt"/>
          <a:ea typeface="+mn-ea"/>
          <a:cs typeface="+mn-cs"/>
        </a:defRPr>
      </a:lvl4pPr>
      <a:lvl5pPr marL="1527670" algn="l" defTabSz="381917" rtl="0" eaLnBrk="1" latinLnBrk="0" hangingPunct="1">
        <a:defRPr sz="1525" kern="1200">
          <a:solidFill>
            <a:schemeClr val="tx1"/>
          </a:solidFill>
          <a:latin typeface="+mn-lt"/>
          <a:ea typeface="+mn-ea"/>
          <a:cs typeface="+mn-cs"/>
        </a:defRPr>
      </a:lvl5pPr>
      <a:lvl6pPr marL="1909587" algn="l" defTabSz="381917" rtl="0" eaLnBrk="1" latinLnBrk="0" hangingPunct="1">
        <a:defRPr sz="1525" kern="1200">
          <a:solidFill>
            <a:schemeClr val="tx1"/>
          </a:solidFill>
          <a:latin typeface="+mn-lt"/>
          <a:ea typeface="+mn-ea"/>
          <a:cs typeface="+mn-cs"/>
        </a:defRPr>
      </a:lvl6pPr>
      <a:lvl7pPr marL="2291505" algn="l" defTabSz="381917" rtl="0" eaLnBrk="1" latinLnBrk="0" hangingPunct="1">
        <a:defRPr sz="1525" kern="1200">
          <a:solidFill>
            <a:schemeClr val="tx1"/>
          </a:solidFill>
          <a:latin typeface="+mn-lt"/>
          <a:ea typeface="+mn-ea"/>
          <a:cs typeface="+mn-cs"/>
        </a:defRPr>
      </a:lvl7pPr>
      <a:lvl8pPr marL="2673422" algn="l" defTabSz="381917" rtl="0" eaLnBrk="1" latinLnBrk="0" hangingPunct="1">
        <a:defRPr sz="1525" kern="1200">
          <a:solidFill>
            <a:schemeClr val="tx1"/>
          </a:solidFill>
          <a:latin typeface="+mn-lt"/>
          <a:ea typeface="+mn-ea"/>
          <a:cs typeface="+mn-cs"/>
        </a:defRPr>
      </a:lvl8pPr>
      <a:lvl9pPr marL="3055340" algn="l" defTabSz="381917" rtl="0" eaLnBrk="1" latinLnBrk="0" hangingPunct="1">
        <a:defRPr sz="15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26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png"/><Relationship Id="rId12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image" Target="../media/image24.png"/><Relationship Id="rId9" Type="http://schemas.openxmlformats.org/officeDocument/2006/relationships/image" Target="../media/image6.png"/><Relationship Id="rId1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22.png"/><Relationship Id="rId4" Type="http://schemas.openxmlformats.org/officeDocument/2006/relationships/image" Target="../media/image10.png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hyperlink" Target="https://arxiv.org/abs/1912.04977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5.jpeg"/><Relationship Id="rId11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image" Target="../media/image10.png"/><Relationship Id="rId9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8.png"/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36.png"/><Relationship Id="rId5" Type="http://schemas.openxmlformats.org/officeDocument/2006/relationships/image" Target="../media/image9.png"/><Relationship Id="rId15" Type="http://schemas.openxmlformats.org/officeDocument/2006/relationships/image" Target="../media/image33.png"/><Relationship Id="rId10" Type="http://schemas.openxmlformats.org/officeDocument/2006/relationships/image" Target="../media/image35.png"/><Relationship Id="rId4" Type="http://schemas.openxmlformats.org/officeDocument/2006/relationships/image" Target="../media/image6.png"/><Relationship Id="rId9" Type="http://schemas.openxmlformats.org/officeDocument/2006/relationships/image" Target="../media/image34.png"/><Relationship Id="rId1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8.png"/><Relationship Id="rId11" Type="http://schemas.openxmlformats.org/officeDocument/2006/relationships/image" Target="../media/image22.png"/><Relationship Id="rId5" Type="http://schemas.openxmlformats.org/officeDocument/2006/relationships/image" Target="../media/image28.png"/><Relationship Id="rId10" Type="http://schemas.openxmlformats.org/officeDocument/2006/relationships/image" Target="../media/image9.png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8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40.png"/><Relationship Id="rId11" Type="http://schemas.openxmlformats.org/officeDocument/2006/relationships/image" Target="../media/image8.png"/><Relationship Id="rId5" Type="http://schemas.openxmlformats.org/officeDocument/2006/relationships/image" Target="../media/image6.png"/><Relationship Id="rId10" Type="http://schemas.openxmlformats.org/officeDocument/2006/relationships/image" Target="../media/image42.png"/><Relationship Id="rId4" Type="http://schemas.openxmlformats.org/officeDocument/2006/relationships/image" Target="../media/image5.jpeg"/><Relationship Id="rId9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47.pn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6.png"/><Relationship Id="rId15" Type="http://schemas.openxmlformats.org/officeDocument/2006/relationships/image" Target="../media/image8.png"/><Relationship Id="rId10" Type="http://schemas.openxmlformats.org/officeDocument/2006/relationships/image" Target="../media/image44.png"/><Relationship Id="rId4" Type="http://schemas.openxmlformats.org/officeDocument/2006/relationships/image" Target="../media/image5.jpeg"/><Relationship Id="rId9" Type="http://schemas.openxmlformats.org/officeDocument/2006/relationships/image" Target="../media/image43.png"/><Relationship Id="rId1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3" Type="http://schemas.openxmlformats.org/officeDocument/2006/relationships/notesSlide" Target="../notesSlides/notesSlide4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11" Type="http://schemas.openxmlformats.org/officeDocument/2006/relationships/image" Target="../media/image5.jpeg"/><Relationship Id="rId5" Type="http://schemas.openxmlformats.org/officeDocument/2006/relationships/image" Target="../media/image10.png"/><Relationship Id="rId10" Type="http://schemas.openxmlformats.org/officeDocument/2006/relationships/image" Target="../media/image130.png"/><Relationship Id="rId4" Type="http://schemas.openxmlformats.org/officeDocument/2006/relationships/image" Target="../media/image11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5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5.jpeg"/><Relationship Id="rId11" Type="http://schemas.openxmlformats.org/officeDocument/2006/relationships/image" Target="../media/image170.png"/><Relationship Id="rId5" Type="http://schemas.openxmlformats.org/officeDocument/2006/relationships/image" Target="../media/image13.png"/><Relationship Id="rId15" Type="http://schemas.openxmlformats.org/officeDocument/2006/relationships/image" Target="../media/image17.png"/><Relationship Id="rId10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0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2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11" Type="http://schemas.openxmlformats.org/officeDocument/2006/relationships/image" Target="../media/image19.png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image" Target="../media/image18.png"/><Relationship Id="rId9" Type="http://schemas.openxmlformats.org/officeDocument/2006/relationships/image" Target="../media/image6.png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22.png"/><Relationship Id="rId4" Type="http://schemas.openxmlformats.org/officeDocument/2006/relationships/image" Target="../media/image10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3" Type="http://schemas.openxmlformats.org/officeDocument/2006/relationships/image" Target="../media/image23.png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92.png"/><Relationship Id="rId5" Type="http://schemas.openxmlformats.org/officeDocument/2006/relationships/image" Target="../media/image8.png"/><Relationship Id="rId15" Type="http://schemas.openxmlformats.org/officeDocument/2006/relationships/image" Target="../media/image12.png"/><Relationship Id="rId4" Type="http://schemas.openxmlformats.org/officeDocument/2006/relationships/image" Target="../media/image10.png"/><Relationship Id="rId1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3" Type="http://schemas.openxmlformats.org/officeDocument/2006/relationships/image" Target="../media/image10.png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92.png"/><Relationship Id="rId5" Type="http://schemas.openxmlformats.org/officeDocument/2006/relationships/image" Target="../media/image7.png"/><Relationship Id="rId15" Type="http://schemas.openxmlformats.org/officeDocument/2006/relationships/image" Target="../media/image230.png"/><Relationship Id="rId4" Type="http://schemas.openxmlformats.org/officeDocument/2006/relationships/image" Target="../media/image8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4"/>
          <p:cNvSpPr/>
          <p:nvPr/>
        </p:nvSpPr>
        <p:spPr>
          <a:xfrm>
            <a:off x="0" y="1"/>
            <a:ext cx="6206836" cy="6858000"/>
          </a:xfrm>
          <a:prstGeom prst="rect">
            <a:avLst/>
          </a:prstGeom>
          <a:solidFill>
            <a:srgbClr val="264EFA"/>
          </a:solidFill>
          <a:ln w="12700">
            <a:miter lim="400000"/>
          </a:ln>
        </p:spPr>
        <p:txBody>
          <a:bodyPr lIns="45719" rIns="4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</a:defRPr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5" name="TextBox 5"/>
          <p:cNvSpPr txBox="1"/>
          <p:nvPr/>
        </p:nvSpPr>
        <p:spPr>
          <a:xfrm>
            <a:off x="215050" y="463449"/>
            <a:ext cx="7297563" cy="5052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kumimoji="0" lang="es-ES" sz="4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Black"/>
                <a:sym typeface="Arial Black"/>
              </a:rPr>
              <a:t>TRUSTroke</a:t>
            </a:r>
            <a:r>
              <a:rPr lang="es-ES" sz="4000" dirty="0">
                <a:latin typeface="Arial Black"/>
                <a:sym typeface="Arial Black"/>
              </a:rPr>
              <a:t> </a:t>
            </a:r>
            <a:endParaRPr lang="es-ES" sz="4000" b="1" dirty="0"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s-ES" sz="2000" b="1" dirty="0" err="1">
                <a:solidFill>
                  <a:srgbClr val="FFFFFF"/>
                </a:solidFill>
                <a:latin typeface="Arial Black"/>
                <a:sym typeface="Arial Black"/>
              </a:rPr>
              <a:t>Webinar</a:t>
            </a:r>
            <a:r>
              <a:rPr lang="es-ES" sz="2000" b="1" dirty="0">
                <a:solidFill>
                  <a:srgbClr val="FFFFFF"/>
                </a:solidFill>
                <a:latin typeface="Arial Black"/>
                <a:sym typeface="Arial Black"/>
              </a:rPr>
              <a:t> 28.9.2023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s-ES" sz="2000" b="1" dirty="0">
                <a:solidFill>
                  <a:srgbClr val="FFFFFF"/>
                </a:solidFill>
                <a:latin typeface="Arial Black"/>
                <a:sym typeface="Arial Black"/>
              </a:rPr>
              <a:t>HORIZON-HLTH-2022-STAYHLTH-01-04</a:t>
            </a:r>
            <a:endParaRPr lang="es-ES" sz="4000" dirty="0">
              <a:solidFill>
                <a:srgbClr val="FFFFFF"/>
              </a:solidFill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endParaRPr kumimoji="0" lang="ca-E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kumimoji="0" lang="ca-E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sym typeface="Arial Black"/>
              </a:rPr>
              <a:t>Federated Learning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kumimoji="0" lang="ca-E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sym typeface="Arial Black"/>
              </a:rPr>
              <a:t>theo</a:t>
            </a:r>
            <a:r>
              <a:rPr lang="ca-ES" sz="3200" dirty="0">
                <a:solidFill>
                  <a:srgbClr val="FFFFFF"/>
                </a:solidFill>
                <a:latin typeface="Arial Black"/>
                <a:sym typeface="Arial Black"/>
              </a:rPr>
              <a:t>ry and applications</a:t>
            </a:r>
            <a:endParaRPr kumimoji="0" lang="ca-E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ca-E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ca-ES" sz="2800" dirty="0">
                <a:solidFill>
                  <a:srgbClr val="FFFFFF"/>
                </a:solidFill>
                <a:latin typeface="Arial Black"/>
                <a:sym typeface="Arial Black"/>
              </a:rPr>
              <a:t>Stefano Savazzi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309" y="414964"/>
            <a:ext cx="4537334" cy="6041317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6ABC3EE3-449F-483A-1F07-FB1AE0AD4E3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0" y="6068636"/>
            <a:ext cx="3000298" cy="65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141080"/>
      </p:ext>
    </p:extLst>
  </p:cSld>
  <p:clrMapOvr>
    <a:masterClrMapping/>
  </p:clrMapOvr>
  <p:transition spd="med" advTm="14907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256">
            <a:extLst>
              <a:ext uri="{FF2B5EF4-FFF2-40B4-BE49-F238E27FC236}">
                <a16:creationId xmlns:a16="http://schemas.microsoft.com/office/drawing/2014/main" id="{4A0A2E42-61EF-CE88-B545-557509D11100}"/>
              </a:ext>
            </a:extLst>
          </p:cNvPr>
          <p:cNvSpPr/>
          <p:nvPr/>
        </p:nvSpPr>
        <p:spPr>
          <a:xfrm>
            <a:off x="6196107" y="5697766"/>
            <a:ext cx="5714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2) </a:t>
            </a:r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Aggregation.</a:t>
            </a:r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 Global model is distributed to clients</a:t>
            </a:r>
            <a:r>
              <a:rPr lang="en-US" kern="0" dirty="0">
                <a:solidFill>
                  <a:prstClr val="black"/>
                </a:solidFill>
                <a:cs typeface="Calibri Light" panose="020F0302020204030204" pitchFamily="34" charset="0"/>
              </a:rPr>
              <a:t> </a:t>
            </a:r>
            <a:endParaRPr lang="en-US" sz="1600" kern="0" dirty="0">
              <a:solidFill>
                <a:prstClr val="black"/>
              </a:solidFill>
              <a:ea typeface="Cambria" panose="02040503050406030204" pitchFamily="18" charset="0"/>
            </a:endParaRPr>
          </a:p>
        </p:txBody>
      </p:sp>
      <p:grpSp>
        <p:nvGrpSpPr>
          <p:cNvPr id="488" name="Gruppo 31">
            <a:extLst>
              <a:ext uri="{FF2B5EF4-FFF2-40B4-BE49-F238E27FC236}">
                <a16:creationId xmlns:a16="http://schemas.microsoft.com/office/drawing/2014/main" id="{5788A274-196A-FD41-AA82-821D0262EACA}"/>
              </a:ext>
            </a:extLst>
          </p:cNvPr>
          <p:cNvGrpSpPr/>
          <p:nvPr/>
        </p:nvGrpSpPr>
        <p:grpSpPr>
          <a:xfrm rot="5400000">
            <a:off x="9543510" y="4414779"/>
            <a:ext cx="479713" cy="430643"/>
            <a:chOff x="14115295" y="903427"/>
            <a:chExt cx="460800" cy="403046"/>
          </a:xfrm>
        </p:grpSpPr>
        <p:grpSp>
          <p:nvGrpSpPr>
            <p:cNvPr id="489" name="Gruppo 456">
              <a:extLst>
                <a:ext uri="{FF2B5EF4-FFF2-40B4-BE49-F238E27FC236}">
                  <a16:creationId xmlns:a16="http://schemas.microsoft.com/office/drawing/2014/main" id="{51A1B2C3-5501-23DD-7EC2-0CCB059D9119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514" name="Rettangolo con angoli arrotondati 457">
                <a:extLst>
                  <a:ext uri="{FF2B5EF4-FFF2-40B4-BE49-F238E27FC236}">
                    <a16:creationId xmlns:a16="http://schemas.microsoft.com/office/drawing/2014/main" id="{251B6A69-21EA-A28E-021E-EFBEAC89A96D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5" name="Rettangolo con angoli arrotondati 458">
                <a:extLst>
                  <a:ext uri="{FF2B5EF4-FFF2-40B4-BE49-F238E27FC236}">
                    <a16:creationId xmlns:a16="http://schemas.microsoft.com/office/drawing/2014/main" id="{39C2310A-7327-64E8-6E9F-C9BF7737409E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6" name="Rettangolo con angoli arrotondati 459">
                <a:extLst>
                  <a:ext uri="{FF2B5EF4-FFF2-40B4-BE49-F238E27FC236}">
                    <a16:creationId xmlns:a16="http://schemas.microsoft.com/office/drawing/2014/main" id="{B2A3DDFC-FF88-699B-8F9F-C6E440F0338B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7" name="Ovale 460">
                <a:extLst>
                  <a:ext uri="{FF2B5EF4-FFF2-40B4-BE49-F238E27FC236}">
                    <a16:creationId xmlns:a16="http://schemas.microsoft.com/office/drawing/2014/main" id="{4B053D1A-29D5-8190-B773-2A48DB36DA4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8" name="Ovale 461">
                <a:extLst>
                  <a:ext uri="{FF2B5EF4-FFF2-40B4-BE49-F238E27FC236}">
                    <a16:creationId xmlns:a16="http://schemas.microsoft.com/office/drawing/2014/main" id="{A5769326-CC59-6886-FC4A-88C624C3EAE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9" name="Ovale 462">
                <a:extLst>
                  <a:ext uri="{FF2B5EF4-FFF2-40B4-BE49-F238E27FC236}">
                    <a16:creationId xmlns:a16="http://schemas.microsoft.com/office/drawing/2014/main" id="{1ECEEA9F-0BF1-42A2-C898-72883902D63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0" name="Ovale 463">
                <a:extLst>
                  <a:ext uri="{FF2B5EF4-FFF2-40B4-BE49-F238E27FC236}">
                    <a16:creationId xmlns:a16="http://schemas.microsoft.com/office/drawing/2014/main" id="{6DB97386-11F5-E142-D885-F5747E83FF7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2" name="Ovale 464">
                <a:extLst>
                  <a:ext uri="{FF2B5EF4-FFF2-40B4-BE49-F238E27FC236}">
                    <a16:creationId xmlns:a16="http://schemas.microsoft.com/office/drawing/2014/main" id="{603F579A-4D52-F9C4-D825-681ECF64C15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3" name="Ovale 465">
                <a:extLst>
                  <a:ext uri="{FF2B5EF4-FFF2-40B4-BE49-F238E27FC236}">
                    <a16:creationId xmlns:a16="http://schemas.microsoft.com/office/drawing/2014/main" id="{742E3968-8909-238B-CCCC-000896A58F5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4" name="Ovale 466">
                <a:extLst>
                  <a:ext uri="{FF2B5EF4-FFF2-40B4-BE49-F238E27FC236}">
                    <a16:creationId xmlns:a16="http://schemas.microsoft.com/office/drawing/2014/main" id="{C0EF8EE7-6601-F1B3-D625-26B7FE6562B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525" name="Connettore diritto 467">
                <a:extLst>
                  <a:ext uri="{FF2B5EF4-FFF2-40B4-BE49-F238E27FC236}">
                    <a16:creationId xmlns:a16="http://schemas.microsoft.com/office/drawing/2014/main" id="{7D4CA7F4-43C6-FB13-D5C2-5AFA0218196F}"/>
                  </a:ext>
                </a:extLst>
              </p:cNvPr>
              <p:cNvCxnSpPr>
                <a:cxnSpLocks/>
                <a:stCxn id="518" idx="6"/>
                <a:endCxn id="517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6" name="Connettore diritto 468">
                <a:extLst>
                  <a:ext uri="{FF2B5EF4-FFF2-40B4-BE49-F238E27FC236}">
                    <a16:creationId xmlns:a16="http://schemas.microsoft.com/office/drawing/2014/main" id="{8EECA4A3-F183-5E08-48DA-A3062907EC5B}"/>
                  </a:ext>
                </a:extLst>
              </p:cNvPr>
              <p:cNvCxnSpPr>
                <a:cxnSpLocks/>
                <a:stCxn id="518" idx="6"/>
                <a:endCxn id="520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7" name="Connettore diritto 469">
                <a:extLst>
                  <a:ext uri="{FF2B5EF4-FFF2-40B4-BE49-F238E27FC236}">
                    <a16:creationId xmlns:a16="http://schemas.microsoft.com/office/drawing/2014/main" id="{BDEF12EE-E6E1-A2DE-AFF2-FADE4A37C5F0}"/>
                  </a:ext>
                </a:extLst>
              </p:cNvPr>
              <p:cNvCxnSpPr>
                <a:cxnSpLocks/>
                <a:stCxn id="519" idx="6"/>
                <a:endCxn id="522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8" name="Connettore diritto 470">
                <a:extLst>
                  <a:ext uri="{FF2B5EF4-FFF2-40B4-BE49-F238E27FC236}">
                    <a16:creationId xmlns:a16="http://schemas.microsoft.com/office/drawing/2014/main" id="{A0AA84F0-93F3-A197-E781-D92990B6FE63}"/>
                  </a:ext>
                </a:extLst>
              </p:cNvPr>
              <p:cNvCxnSpPr>
                <a:cxnSpLocks/>
                <a:stCxn id="519" idx="6"/>
                <a:endCxn id="520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491" name="Connettore diritto 33">
              <a:extLst>
                <a:ext uri="{FF2B5EF4-FFF2-40B4-BE49-F238E27FC236}">
                  <a16:creationId xmlns:a16="http://schemas.microsoft.com/office/drawing/2014/main" id="{0CA57D2B-7214-0130-53D4-61D027C4B61C}"/>
                </a:ext>
              </a:extLst>
            </p:cNvPr>
            <p:cNvCxnSpPr>
              <a:stCxn id="522" idx="6"/>
              <a:endCxn id="524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92" name="Connettore diritto 34">
              <a:extLst>
                <a:ext uri="{FF2B5EF4-FFF2-40B4-BE49-F238E27FC236}">
                  <a16:creationId xmlns:a16="http://schemas.microsoft.com/office/drawing/2014/main" id="{662BB608-01FF-19B6-32C1-B88AE6895C2D}"/>
                </a:ext>
              </a:extLst>
            </p:cNvPr>
            <p:cNvCxnSpPr>
              <a:stCxn id="520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93" name="Connettore diritto 35">
              <a:extLst>
                <a:ext uri="{FF2B5EF4-FFF2-40B4-BE49-F238E27FC236}">
                  <a16:creationId xmlns:a16="http://schemas.microsoft.com/office/drawing/2014/main" id="{C7D6E279-C8F8-3E28-70B2-3ADCB138BD7D}"/>
                </a:ext>
              </a:extLst>
            </p:cNvPr>
            <p:cNvCxnSpPr>
              <a:stCxn id="520" idx="6"/>
              <a:endCxn id="523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96" name="Connettore diritto 36">
              <a:extLst>
                <a:ext uri="{FF2B5EF4-FFF2-40B4-BE49-F238E27FC236}">
                  <a16:creationId xmlns:a16="http://schemas.microsoft.com/office/drawing/2014/main" id="{12AAC2E3-5C4D-E189-6515-EF7DFA74E4B5}"/>
                </a:ext>
              </a:extLst>
            </p:cNvPr>
            <p:cNvCxnSpPr>
              <a:stCxn id="517" idx="6"/>
              <a:endCxn id="523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p:sp>
        <p:nvSpPr>
          <p:cNvPr id="22" name="Freccia a destra 635">
            <a:extLst>
              <a:ext uri="{FF2B5EF4-FFF2-40B4-BE49-F238E27FC236}">
                <a16:creationId xmlns:a16="http://schemas.microsoft.com/office/drawing/2014/main" id="{8157F604-EAA6-2E06-77CB-327FDE6CC978}"/>
              </a:ext>
            </a:extLst>
          </p:cNvPr>
          <p:cNvSpPr/>
          <p:nvPr/>
        </p:nvSpPr>
        <p:spPr>
          <a:xfrm>
            <a:off x="5369155" y="2796106"/>
            <a:ext cx="365053" cy="546301"/>
          </a:xfrm>
          <a:prstGeom prst="rightArrow">
            <a:avLst>
              <a:gd name="adj1" fmla="val 50000"/>
              <a:gd name="adj2" fmla="val 52047"/>
            </a:avLst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it-IT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74" name="Immagine 10">
            <a:extLst>
              <a:ext uri="{FF2B5EF4-FFF2-40B4-BE49-F238E27FC236}">
                <a16:creationId xmlns:a16="http://schemas.microsoft.com/office/drawing/2014/main" id="{F8905E83-41F3-4E39-6813-7BA9C4BB08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9" t="68567" r="32707" b="6560"/>
          <a:stretch/>
        </p:blipFill>
        <p:spPr>
          <a:xfrm>
            <a:off x="8638025" y="4366160"/>
            <a:ext cx="575274" cy="581205"/>
          </a:xfrm>
          <a:prstGeom prst="rect">
            <a:avLst/>
          </a:prstGeom>
        </p:spPr>
      </p:pic>
      <p:pic>
        <p:nvPicPr>
          <p:cNvPr id="475" name="Immagine 59">
            <a:extLst>
              <a:ext uri="{FF2B5EF4-FFF2-40B4-BE49-F238E27FC236}">
                <a16:creationId xmlns:a16="http://schemas.microsoft.com/office/drawing/2014/main" id="{C44D210C-5AF7-D8A7-C138-AEA6363805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3272" y="2736956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pic>
        <p:nvPicPr>
          <p:cNvPr id="477" name="Immagine 321">
            <a:extLst>
              <a:ext uri="{FF2B5EF4-FFF2-40B4-BE49-F238E27FC236}">
                <a16:creationId xmlns:a16="http://schemas.microsoft.com/office/drawing/2014/main" id="{94674D18-B083-DD6E-CC62-7F27730610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6587722" y="2049262"/>
            <a:ext cx="554059" cy="457562"/>
          </a:xfrm>
          <a:prstGeom prst="rect">
            <a:avLst/>
          </a:prstGeom>
        </p:spPr>
      </p:pic>
      <p:pic>
        <p:nvPicPr>
          <p:cNvPr id="480" name="Immagine 321">
            <a:extLst>
              <a:ext uri="{FF2B5EF4-FFF2-40B4-BE49-F238E27FC236}">
                <a16:creationId xmlns:a16="http://schemas.microsoft.com/office/drawing/2014/main" id="{8ACD25B6-B7DA-9EDE-17AD-54F4CDF54C1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8101634" y="1122959"/>
            <a:ext cx="554059" cy="457562"/>
          </a:xfrm>
          <a:prstGeom prst="rect">
            <a:avLst/>
          </a:prstGeom>
        </p:spPr>
      </p:pic>
      <p:pic>
        <p:nvPicPr>
          <p:cNvPr id="483" name="Immagine 321">
            <a:extLst>
              <a:ext uri="{FF2B5EF4-FFF2-40B4-BE49-F238E27FC236}">
                <a16:creationId xmlns:a16="http://schemas.microsoft.com/office/drawing/2014/main" id="{D4DDDE14-3EAB-A8B4-EF83-D7ED24CC7EA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0791633" y="2058555"/>
            <a:ext cx="554059" cy="457562"/>
          </a:xfrm>
          <a:prstGeom prst="rect">
            <a:avLst/>
          </a:prstGeom>
        </p:spPr>
      </p:pic>
      <p:sp>
        <p:nvSpPr>
          <p:cNvPr id="423" name="TextBox 422">
            <a:extLst>
              <a:ext uri="{FF2B5EF4-FFF2-40B4-BE49-F238E27FC236}">
                <a16:creationId xmlns:a16="http://schemas.microsoft.com/office/drawing/2014/main" id="{46705FF2-6C93-ECB0-4CAC-2F6FB94B659D}"/>
              </a:ext>
            </a:extLst>
          </p:cNvPr>
          <p:cNvSpPr txBox="1"/>
          <p:nvPr/>
        </p:nvSpPr>
        <p:spPr>
          <a:xfrm>
            <a:off x="1470271" y="5310513"/>
            <a:ext cx="269532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prstClr val="black"/>
                </a:solidFill>
                <a:ea typeface="Cambria" panose="02040503050406030204" pitchFamily="18" charset="0"/>
              </a:rPr>
              <a:t>Classical machine learning</a:t>
            </a:r>
            <a:endParaRPr lang="it-IT" dirty="0"/>
          </a:p>
        </p:txBody>
      </p:sp>
      <p:pic>
        <p:nvPicPr>
          <p:cNvPr id="560" name="Immagine 59">
            <a:extLst>
              <a:ext uri="{FF2B5EF4-FFF2-40B4-BE49-F238E27FC236}">
                <a16:creationId xmlns:a16="http://schemas.microsoft.com/office/drawing/2014/main" id="{2E016902-4F6F-B0B8-535B-B0BCEBA2B7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6430" y="2693941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grpSp>
        <p:nvGrpSpPr>
          <p:cNvPr id="42" name="Gruppo 31">
            <a:extLst>
              <a:ext uri="{FF2B5EF4-FFF2-40B4-BE49-F238E27FC236}">
                <a16:creationId xmlns:a16="http://schemas.microsoft.com/office/drawing/2014/main" id="{14751147-1238-6F5A-B2AA-0103C0D6897B}"/>
              </a:ext>
            </a:extLst>
          </p:cNvPr>
          <p:cNvGrpSpPr/>
          <p:nvPr/>
        </p:nvGrpSpPr>
        <p:grpSpPr>
          <a:xfrm rot="5400000">
            <a:off x="9541315" y="4417201"/>
            <a:ext cx="476551" cy="421504"/>
            <a:chOff x="14115295" y="903427"/>
            <a:chExt cx="460800" cy="403046"/>
          </a:xfrm>
        </p:grpSpPr>
        <p:grpSp>
          <p:nvGrpSpPr>
            <p:cNvPr id="43" name="Gruppo 456">
              <a:extLst>
                <a:ext uri="{FF2B5EF4-FFF2-40B4-BE49-F238E27FC236}">
                  <a16:creationId xmlns:a16="http://schemas.microsoft.com/office/drawing/2014/main" id="{0BD1BB10-6B66-6D0E-5B9A-B8D7AF62ED17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48" name="Rettangolo con angoli arrotondati 457">
                <a:extLst>
                  <a:ext uri="{FF2B5EF4-FFF2-40B4-BE49-F238E27FC236}">
                    <a16:creationId xmlns:a16="http://schemas.microsoft.com/office/drawing/2014/main" id="{CA0AE951-26DF-56BE-23ED-E36A833CB03F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Rettangolo con angoli arrotondati 458">
                <a:extLst>
                  <a:ext uri="{FF2B5EF4-FFF2-40B4-BE49-F238E27FC236}">
                    <a16:creationId xmlns:a16="http://schemas.microsoft.com/office/drawing/2014/main" id="{4940092B-F1D5-ED34-80F8-FE72AF1B85BA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Rettangolo con angoli arrotondati 459">
                <a:extLst>
                  <a:ext uri="{FF2B5EF4-FFF2-40B4-BE49-F238E27FC236}">
                    <a16:creationId xmlns:a16="http://schemas.microsoft.com/office/drawing/2014/main" id="{116E5045-A926-73A9-41D2-BAB455901A32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Ovale 460">
                <a:extLst>
                  <a:ext uri="{FF2B5EF4-FFF2-40B4-BE49-F238E27FC236}">
                    <a16:creationId xmlns:a16="http://schemas.microsoft.com/office/drawing/2014/main" id="{DA9E5DE2-6365-6E93-184F-A92A412323C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Ovale 461">
                <a:extLst>
                  <a:ext uri="{FF2B5EF4-FFF2-40B4-BE49-F238E27FC236}">
                    <a16:creationId xmlns:a16="http://schemas.microsoft.com/office/drawing/2014/main" id="{0E037BC9-4D11-8CEE-5275-5601223AD0A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Ovale 462">
                <a:extLst>
                  <a:ext uri="{FF2B5EF4-FFF2-40B4-BE49-F238E27FC236}">
                    <a16:creationId xmlns:a16="http://schemas.microsoft.com/office/drawing/2014/main" id="{18A54E49-71F6-C190-6D44-AF01D4AB8DC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Ovale 463">
                <a:extLst>
                  <a:ext uri="{FF2B5EF4-FFF2-40B4-BE49-F238E27FC236}">
                    <a16:creationId xmlns:a16="http://schemas.microsoft.com/office/drawing/2014/main" id="{CE0FD5CD-8AF7-B1DE-F970-23066E98AA3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Ovale 464">
                <a:extLst>
                  <a:ext uri="{FF2B5EF4-FFF2-40B4-BE49-F238E27FC236}">
                    <a16:creationId xmlns:a16="http://schemas.microsoft.com/office/drawing/2014/main" id="{2195EE81-9EA7-A983-DC85-74DA4733FBD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Ovale 465">
                <a:extLst>
                  <a:ext uri="{FF2B5EF4-FFF2-40B4-BE49-F238E27FC236}">
                    <a16:creationId xmlns:a16="http://schemas.microsoft.com/office/drawing/2014/main" id="{53B83ACD-C858-8AE8-8428-E2AF019E3E3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Ovale 466">
                <a:extLst>
                  <a:ext uri="{FF2B5EF4-FFF2-40B4-BE49-F238E27FC236}">
                    <a16:creationId xmlns:a16="http://schemas.microsoft.com/office/drawing/2014/main" id="{550CBC7F-5C39-B89B-960E-C50A7555333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58" name="Connettore diritto 467">
                <a:extLst>
                  <a:ext uri="{FF2B5EF4-FFF2-40B4-BE49-F238E27FC236}">
                    <a16:creationId xmlns:a16="http://schemas.microsoft.com/office/drawing/2014/main" id="{9D4634B3-041C-0B58-6A11-E1840EE49A70}"/>
                  </a:ext>
                </a:extLst>
              </p:cNvPr>
              <p:cNvCxnSpPr>
                <a:cxnSpLocks/>
                <a:stCxn id="52" idx="6"/>
                <a:endCxn id="51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9" name="Connettore diritto 468">
                <a:extLst>
                  <a:ext uri="{FF2B5EF4-FFF2-40B4-BE49-F238E27FC236}">
                    <a16:creationId xmlns:a16="http://schemas.microsoft.com/office/drawing/2014/main" id="{8ED51570-09D8-02DE-61A4-0622FB0348C3}"/>
                  </a:ext>
                </a:extLst>
              </p:cNvPr>
              <p:cNvCxnSpPr>
                <a:cxnSpLocks/>
                <a:stCxn id="52" idx="6"/>
                <a:endCxn id="54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0" name="Connettore diritto 469">
                <a:extLst>
                  <a:ext uri="{FF2B5EF4-FFF2-40B4-BE49-F238E27FC236}">
                    <a16:creationId xmlns:a16="http://schemas.microsoft.com/office/drawing/2014/main" id="{362CC913-D41A-E5F3-F67B-E843ABF104EA}"/>
                  </a:ext>
                </a:extLst>
              </p:cNvPr>
              <p:cNvCxnSpPr>
                <a:cxnSpLocks/>
                <a:stCxn id="53" idx="6"/>
                <a:endCxn id="55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Connettore diritto 470">
                <a:extLst>
                  <a:ext uri="{FF2B5EF4-FFF2-40B4-BE49-F238E27FC236}">
                    <a16:creationId xmlns:a16="http://schemas.microsoft.com/office/drawing/2014/main" id="{507CCD6F-64AA-8622-9CBB-9274DD153675}"/>
                  </a:ext>
                </a:extLst>
              </p:cNvPr>
              <p:cNvCxnSpPr>
                <a:cxnSpLocks/>
                <a:stCxn id="53" idx="6"/>
                <a:endCxn id="54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44" name="Connettore diritto 33">
              <a:extLst>
                <a:ext uri="{FF2B5EF4-FFF2-40B4-BE49-F238E27FC236}">
                  <a16:creationId xmlns:a16="http://schemas.microsoft.com/office/drawing/2014/main" id="{1925E216-284C-E578-D9C4-257665BD1B01}"/>
                </a:ext>
              </a:extLst>
            </p:cNvPr>
            <p:cNvCxnSpPr>
              <a:stCxn id="55" idx="6"/>
              <a:endCxn id="57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5" name="Connettore diritto 34">
              <a:extLst>
                <a:ext uri="{FF2B5EF4-FFF2-40B4-BE49-F238E27FC236}">
                  <a16:creationId xmlns:a16="http://schemas.microsoft.com/office/drawing/2014/main" id="{BD9A70F5-19B4-29BA-CB42-2B8A651CD19B}"/>
                </a:ext>
              </a:extLst>
            </p:cNvPr>
            <p:cNvCxnSpPr>
              <a:stCxn id="54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6" name="Connettore diritto 35">
              <a:extLst>
                <a:ext uri="{FF2B5EF4-FFF2-40B4-BE49-F238E27FC236}">
                  <a16:creationId xmlns:a16="http://schemas.microsoft.com/office/drawing/2014/main" id="{FC7D7881-C964-F91A-EEF1-71B8298873BD}"/>
                </a:ext>
              </a:extLst>
            </p:cNvPr>
            <p:cNvCxnSpPr>
              <a:stCxn id="54" idx="6"/>
              <a:endCxn id="56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7" name="Connettore diritto 36">
              <a:extLst>
                <a:ext uri="{FF2B5EF4-FFF2-40B4-BE49-F238E27FC236}">
                  <a16:creationId xmlns:a16="http://schemas.microsoft.com/office/drawing/2014/main" id="{BE9CEA5A-A758-BF0F-FCC4-C59B46965597}"/>
                </a:ext>
              </a:extLst>
            </p:cNvPr>
            <p:cNvCxnSpPr>
              <a:stCxn id="51" idx="6"/>
              <a:endCxn id="56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74898A6-BD4E-6357-E932-6E3869B47C06}"/>
              </a:ext>
            </a:extLst>
          </p:cNvPr>
          <p:cNvCxnSpPr>
            <a:cxnSpLocks/>
          </p:cNvCxnSpPr>
          <p:nvPr/>
        </p:nvCxnSpPr>
        <p:spPr>
          <a:xfrm flipV="1">
            <a:off x="9176599" y="4624437"/>
            <a:ext cx="354546" cy="119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72B188C-3765-E58D-507A-87DA919F2015}"/>
                  </a:ext>
                </a:extLst>
              </p:cNvPr>
              <p:cNvSpPr txBox="1"/>
              <p:nvPr/>
            </p:nvSpPr>
            <p:spPr>
              <a:xfrm>
                <a:off x="10080060" y="4167295"/>
                <a:ext cx="1261506" cy="923330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18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global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72B188C-3765-E58D-507A-87DA919F2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0060" y="4167295"/>
                <a:ext cx="1261506" cy="923330"/>
              </a:xfrm>
              <a:prstGeom prst="rect">
                <a:avLst/>
              </a:prstGeom>
              <a:blipFill>
                <a:blip r:embed="rId6"/>
                <a:stretch>
                  <a:fillRect l="-4369" t="-3974" b="-4636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49" name="Gruppo 379">
            <a:extLst>
              <a:ext uri="{FF2B5EF4-FFF2-40B4-BE49-F238E27FC236}">
                <a16:creationId xmlns:a16="http://schemas.microsoft.com/office/drawing/2014/main" id="{767D92F9-708A-A7D1-E198-01EDCF1FAF63}"/>
              </a:ext>
            </a:extLst>
          </p:cNvPr>
          <p:cNvGrpSpPr>
            <a:grpSpLocks noChangeAspect="1"/>
          </p:cNvGrpSpPr>
          <p:nvPr/>
        </p:nvGrpSpPr>
        <p:grpSpPr>
          <a:xfrm>
            <a:off x="8066568" y="4356587"/>
            <a:ext cx="412313" cy="471394"/>
            <a:chOff x="9028701" y="4067849"/>
            <a:chExt cx="803562" cy="918706"/>
          </a:xfrm>
        </p:grpSpPr>
        <p:sp>
          <p:nvSpPr>
            <p:cNvPr id="450" name="Rettangolo con angoli arrotondati 380">
              <a:extLst>
                <a:ext uri="{FF2B5EF4-FFF2-40B4-BE49-F238E27FC236}">
                  <a16:creationId xmlns:a16="http://schemas.microsoft.com/office/drawing/2014/main" id="{06F8B334-20F7-E850-D774-D7B5953B9A73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1" name="Rettangolo con angoli arrotondati 381">
              <a:extLst>
                <a:ext uri="{FF2B5EF4-FFF2-40B4-BE49-F238E27FC236}">
                  <a16:creationId xmlns:a16="http://schemas.microsoft.com/office/drawing/2014/main" id="{9D4EB3CF-3C48-A777-486A-55523D516F6F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2" name="Rettangolo con angoli arrotondati 382">
              <a:extLst>
                <a:ext uri="{FF2B5EF4-FFF2-40B4-BE49-F238E27FC236}">
                  <a16:creationId xmlns:a16="http://schemas.microsoft.com/office/drawing/2014/main" id="{279F4D44-626E-577A-376A-49FE4700289A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Ovale 383">
              <a:extLst>
                <a:ext uri="{FF2B5EF4-FFF2-40B4-BE49-F238E27FC236}">
                  <a16:creationId xmlns:a16="http://schemas.microsoft.com/office/drawing/2014/main" id="{F0847E39-143E-2D68-9D14-7F3EDA9BDD7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4" name="Ovale 384">
              <a:extLst>
                <a:ext uri="{FF2B5EF4-FFF2-40B4-BE49-F238E27FC236}">
                  <a16:creationId xmlns:a16="http://schemas.microsoft.com/office/drawing/2014/main" id="{9D50C0EF-8AA3-2CEB-F4D6-BEF5D625209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5" name="Ovale 385">
              <a:extLst>
                <a:ext uri="{FF2B5EF4-FFF2-40B4-BE49-F238E27FC236}">
                  <a16:creationId xmlns:a16="http://schemas.microsoft.com/office/drawing/2014/main" id="{120015FC-5F1D-9635-33B0-07199DC100D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6" name="Ovale 386">
              <a:extLst>
                <a:ext uri="{FF2B5EF4-FFF2-40B4-BE49-F238E27FC236}">
                  <a16:creationId xmlns:a16="http://schemas.microsoft.com/office/drawing/2014/main" id="{99CFDD83-36D8-18B0-3B1D-45CB4B7F698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7" name="Ovale 387">
              <a:extLst>
                <a:ext uri="{FF2B5EF4-FFF2-40B4-BE49-F238E27FC236}">
                  <a16:creationId xmlns:a16="http://schemas.microsoft.com/office/drawing/2014/main" id="{B87B8B1A-C049-0BFF-222E-A6D29244383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8" name="Ovale 388">
              <a:extLst>
                <a:ext uri="{FF2B5EF4-FFF2-40B4-BE49-F238E27FC236}">
                  <a16:creationId xmlns:a16="http://schemas.microsoft.com/office/drawing/2014/main" id="{B847320C-A3BF-92D0-175B-A03E1A9ABC3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9" name="Ovale 389">
              <a:extLst>
                <a:ext uri="{FF2B5EF4-FFF2-40B4-BE49-F238E27FC236}">
                  <a16:creationId xmlns:a16="http://schemas.microsoft.com/office/drawing/2014/main" id="{7FB0AB6B-B366-C8AD-2D61-F08342C133B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460" name="Connettore diritto 390">
              <a:extLst>
                <a:ext uri="{FF2B5EF4-FFF2-40B4-BE49-F238E27FC236}">
                  <a16:creationId xmlns:a16="http://schemas.microsoft.com/office/drawing/2014/main" id="{EFBF5F9B-7DDA-96A2-D3A6-031AEC14AFDC}"/>
                </a:ext>
              </a:extLst>
            </p:cNvPr>
            <p:cNvCxnSpPr>
              <a:cxnSpLocks/>
              <a:stCxn id="454" idx="6"/>
              <a:endCxn id="453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1" name="Connettore diritto 391">
              <a:extLst>
                <a:ext uri="{FF2B5EF4-FFF2-40B4-BE49-F238E27FC236}">
                  <a16:creationId xmlns:a16="http://schemas.microsoft.com/office/drawing/2014/main" id="{D1663B5A-CAE5-C491-95EC-84042F722374}"/>
                </a:ext>
              </a:extLst>
            </p:cNvPr>
            <p:cNvCxnSpPr>
              <a:cxnSpLocks/>
              <a:stCxn id="454" idx="6"/>
              <a:endCxn id="456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2" name="Connettore diritto 392">
              <a:extLst>
                <a:ext uri="{FF2B5EF4-FFF2-40B4-BE49-F238E27FC236}">
                  <a16:creationId xmlns:a16="http://schemas.microsoft.com/office/drawing/2014/main" id="{4BEF21F8-174C-7FE0-2C75-21B9357ABFFA}"/>
                </a:ext>
              </a:extLst>
            </p:cNvPr>
            <p:cNvCxnSpPr>
              <a:cxnSpLocks/>
              <a:stCxn id="455" idx="6"/>
              <a:endCxn id="457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3" name="Connettore diritto 393">
              <a:extLst>
                <a:ext uri="{FF2B5EF4-FFF2-40B4-BE49-F238E27FC236}">
                  <a16:creationId xmlns:a16="http://schemas.microsoft.com/office/drawing/2014/main" id="{961BC059-C7D9-723B-EDC0-491937424990}"/>
                </a:ext>
              </a:extLst>
            </p:cNvPr>
            <p:cNvCxnSpPr>
              <a:cxnSpLocks/>
              <a:stCxn id="455" idx="6"/>
              <a:endCxn id="456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64" name="Gruppo 362">
            <a:extLst>
              <a:ext uri="{FF2B5EF4-FFF2-40B4-BE49-F238E27FC236}">
                <a16:creationId xmlns:a16="http://schemas.microsoft.com/office/drawing/2014/main" id="{8CFD7706-F328-4C16-1E07-201A21DF223C}"/>
              </a:ext>
            </a:extLst>
          </p:cNvPr>
          <p:cNvGrpSpPr>
            <a:grpSpLocks noChangeAspect="1"/>
          </p:cNvGrpSpPr>
          <p:nvPr/>
        </p:nvGrpSpPr>
        <p:grpSpPr>
          <a:xfrm>
            <a:off x="7561670" y="4029276"/>
            <a:ext cx="423561" cy="484255"/>
            <a:chOff x="9028701" y="4067849"/>
            <a:chExt cx="803562" cy="918706"/>
          </a:xfrm>
        </p:grpSpPr>
        <p:sp>
          <p:nvSpPr>
            <p:cNvPr id="465" name="Rettangolo con angoli arrotondati 363">
              <a:extLst>
                <a:ext uri="{FF2B5EF4-FFF2-40B4-BE49-F238E27FC236}">
                  <a16:creationId xmlns:a16="http://schemas.microsoft.com/office/drawing/2014/main" id="{D6B79DF8-DC7D-8EF0-65E1-F8C17C18AA47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6" name="Rettangolo con angoli arrotondati 364">
              <a:extLst>
                <a:ext uri="{FF2B5EF4-FFF2-40B4-BE49-F238E27FC236}">
                  <a16:creationId xmlns:a16="http://schemas.microsoft.com/office/drawing/2014/main" id="{D974E299-6F75-EABE-F956-6E567711624E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7" name="Rettangolo con angoli arrotondati 365">
              <a:extLst>
                <a:ext uri="{FF2B5EF4-FFF2-40B4-BE49-F238E27FC236}">
                  <a16:creationId xmlns:a16="http://schemas.microsoft.com/office/drawing/2014/main" id="{C19A66B9-F567-104D-1A78-E9C4CA3BAF9D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8" name="Ovale 366">
              <a:extLst>
                <a:ext uri="{FF2B5EF4-FFF2-40B4-BE49-F238E27FC236}">
                  <a16:creationId xmlns:a16="http://schemas.microsoft.com/office/drawing/2014/main" id="{4001E0D1-1044-F061-CC5F-904273AFC9C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9" name="Ovale 367">
              <a:extLst>
                <a:ext uri="{FF2B5EF4-FFF2-40B4-BE49-F238E27FC236}">
                  <a16:creationId xmlns:a16="http://schemas.microsoft.com/office/drawing/2014/main" id="{55D003A1-BBE4-B592-EABC-89783BE98F2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0" name="Ovale 368">
              <a:extLst>
                <a:ext uri="{FF2B5EF4-FFF2-40B4-BE49-F238E27FC236}">
                  <a16:creationId xmlns:a16="http://schemas.microsoft.com/office/drawing/2014/main" id="{0A767F42-A18D-61F2-6AEE-6A3505172CB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1" name="Ovale 369">
              <a:extLst>
                <a:ext uri="{FF2B5EF4-FFF2-40B4-BE49-F238E27FC236}">
                  <a16:creationId xmlns:a16="http://schemas.microsoft.com/office/drawing/2014/main" id="{213A4956-6890-B050-C87E-713BE965D91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2" name="Ovale 370">
              <a:extLst>
                <a:ext uri="{FF2B5EF4-FFF2-40B4-BE49-F238E27FC236}">
                  <a16:creationId xmlns:a16="http://schemas.microsoft.com/office/drawing/2014/main" id="{9E0F7D27-C4F9-424C-63BC-2412716E826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3" name="Ovale 371">
              <a:extLst>
                <a:ext uri="{FF2B5EF4-FFF2-40B4-BE49-F238E27FC236}">
                  <a16:creationId xmlns:a16="http://schemas.microsoft.com/office/drawing/2014/main" id="{3C84785C-AE8B-7619-09AA-4B358A9F08B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84" name="Ovale 372">
              <a:extLst>
                <a:ext uri="{FF2B5EF4-FFF2-40B4-BE49-F238E27FC236}">
                  <a16:creationId xmlns:a16="http://schemas.microsoft.com/office/drawing/2014/main" id="{911475FC-E3D8-FE45-0837-E76D535516A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85" name="Connettore diritto 373">
              <a:extLst>
                <a:ext uri="{FF2B5EF4-FFF2-40B4-BE49-F238E27FC236}">
                  <a16:creationId xmlns:a16="http://schemas.microsoft.com/office/drawing/2014/main" id="{23520E03-BBE1-A095-AB8C-273EAF26D66B}"/>
                </a:ext>
              </a:extLst>
            </p:cNvPr>
            <p:cNvCxnSpPr>
              <a:cxnSpLocks/>
              <a:stCxn id="469" idx="6"/>
              <a:endCxn id="468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86" name="Connettore diritto 374">
              <a:extLst>
                <a:ext uri="{FF2B5EF4-FFF2-40B4-BE49-F238E27FC236}">
                  <a16:creationId xmlns:a16="http://schemas.microsoft.com/office/drawing/2014/main" id="{7198FDDE-4574-6781-0141-4900E1DE3BB6}"/>
                </a:ext>
              </a:extLst>
            </p:cNvPr>
            <p:cNvCxnSpPr>
              <a:cxnSpLocks/>
              <a:stCxn id="469" idx="6"/>
              <a:endCxn id="471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5" name="Connettore diritto 375">
              <a:extLst>
                <a:ext uri="{FF2B5EF4-FFF2-40B4-BE49-F238E27FC236}">
                  <a16:creationId xmlns:a16="http://schemas.microsoft.com/office/drawing/2014/main" id="{661D7FC7-C297-D563-40C9-15D60FC5816F}"/>
                </a:ext>
              </a:extLst>
            </p:cNvPr>
            <p:cNvCxnSpPr>
              <a:cxnSpLocks/>
              <a:stCxn id="470" idx="6"/>
              <a:endCxn id="472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7" name="Connettore diritto 376">
              <a:extLst>
                <a:ext uri="{FF2B5EF4-FFF2-40B4-BE49-F238E27FC236}">
                  <a16:creationId xmlns:a16="http://schemas.microsoft.com/office/drawing/2014/main" id="{66C14B6D-E3B2-F726-1369-99FA54831000}"/>
                </a:ext>
              </a:extLst>
            </p:cNvPr>
            <p:cNvCxnSpPr>
              <a:cxnSpLocks/>
              <a:stCxn id="470" idx="6"/>
              <a:endCxn id="471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98" name="Gruppo 362">
            <a:extLst>
              <a:ext uri="{FF2B5EF4-FFF2-40B4-BE49-F238E27FC236}">
                <a16:creationId xmlns:a16="http://schemas.microsoft.com/office/drawing/2014/main" id="{CAEB976B-06B4-40EE-0E8A-0FBE89FA4959}"/>
              </a:ext>
            </a:extLst>
          </p:cNvPr>
          <p:cNvGrpSpPr>
            <a:grpSpLocks noChangeAspect="1"/>
          </p:cNvGrpSpPr>
          <p:nvPr/>
        </p:nvGrpSpPr>
        <p:grpSpPr>
          <a:xfrm>
            <a:off x="7581422" y="4605182"/>
            <a:ext cx="393251" cy="449602"/>
            <a:chOff x="9028701" y="4067849"/>
            <a:chExt cx="803562" cy="918706"/>
          </a:xfrm>
        </p:grpSpPr>
        <p:sp>
          <p:nvSpPr>
            <p:cNvPr id="499" name="Rettangolo con angoli arrotondati 363">
              <a:extLst>
                <a:ext uri="{FF2B5EF4-FFF2-40B4-BE49-F238E27FC236}">
                  <a16:creationId xmlns:a16="http://schemas.microsoft.com/office/drawing/2014/main" id="{D13DAEF4-0051-FA05-9B3E-844118036ACB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0" name="Rettangolo con angoli arrotondati 364">
              <a:extLst>
                <a:ext uri="{FF2B5EF4-FFF2-40B4-BE49-F238E27FC236}">
                  <a16:creationId xmlns:a16="http://schemas.microsoft.com/office/drawing/2014/main" id="{3F692C7A-6FA5-026D-62D6-732ED01EA7CD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1" name="Rettangolo con angoli arrotondati 365">
              <a:extLst>
                <a:ext uri="{FF2B5EF4-FFF2-40B4-BE49-F238E27FC236}">
                  <a16:creationId xmlns:a16="http://schemas.microsoft.com/office/drawing/2014/main" id="{F47C764A-8804-7DD4-D204-A1A440C48B47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2" name="Ovale 366">
              <a:extLst>
                <a:ext uri="{FF2B5EF4-FFF2-40B4-BE49-F238E27FC236}">
                  <a16:creationId xmlns:a16="http://schemas.microsoft.com/office/drawing/2014/main" id="{139B84A4-0E44-A833-508D-1446CC5A428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3" name="Ovale 367">
              <a:extLst>
                <a:ext uri="{FF2B5EF4-FFF2-40B4-BE49-F238E27FC236}">
                  <a16:creationId xmlns:a16="http://schemas.microsoft.com/office/drawing/2014/main" id="{73E6E1F6-6665-F44F-16A9-3E0C818C841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4" name="Ovale 368">
              <a:extLst>
                <a:ext uri="{FF2B5EF4-FFF2-40B4-BE49-F238E27FC236}">
                  <a16:creationId xmlns:a16="http://schemas.microsoft.com/office/drawing/2014/main" id="{915A9E02-C851-8ED9-2E0D-B8AE115C6DF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5" name="Ovale 369">
              <a:extLst>
                <a:ext uri="{FF2B5EF4-FFF2-40B4-BE49-F238E27FC236}">
                  <a16:creationId xmlns:a16="http://schemas.microsoft.com/office/drawing/2014/main" id="{3E9BEE3B-BCF1-B8F8-3103-406567723B2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6" name="Ovale 370">
              <a:extLst>
                <a:ext uri="{FF2B5EF4-FFF2-40B4-BE49-F238E27FC236}">
                  <a16:creationId xmlns:a16="http://schemas.microsoft.com/office/drawing/2014/main" id="{725C2C59-1D86-1346-383F-7347750858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7" name="Ovale 371">
              <a:extLst>
                <a:ext uri="{FF2B5EF4-FFF2-40B4-BE49-F238E27FC236}">
                  <a16:creationId xmlns:a16="http://schemas.microsoft.com/office/drawing/2014/main" id="{7E7E67A9-31BE-20CF-303D-8BBC2D9D0F1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8" name="Ovale 372">
              <a:extLst>
                <a:ext uri="{FF2B5EF4-FFF2-40B4-BE49-F238E27FC236}">
                  <a16:creationId xmlns:a16="http://schemas.microsoft.com/office/drawing/2014/main" id="{B9C1FEA8-C3B9-115F-7FB1-341455E4633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509" name="Connettore diritto 373">
              <a:extLst>
                <a:ext uri="{FF2B5EF4-FFF2-40B4-BE49-F238E27FC236}">
                  <a16:creationId xmlns:a16="http://schemas.microsoft.com/office/drawing/2014/main" id="{37D2C947-39BA-C114-657F-2CDBD5743C44}"/>
                </a:ext>
              </a:extLst>
            </p:cNvPr>
            <p:cNvCxnSpPr>
              <a:cxnSpLocks/>
              <a:stCxn id="503" idx="6"/>
              <a:endCxn id="502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0" name="Connettore diritto 374">
              <a:extLst>
                <a:ext uri="{FF2B5EF4-FFF2-40B4-BE49-F238E27FC236}">
                  <a16:creationId xmlns:a16="http://schemas.microsoft.com/office/drawing/2014/main" id="{67E74917-C190-9C1D-516C-5BC6027729C2}"/>
                </a:ext>
              </a:extLst>
            </p:cNvPr>
            <p:cNvCxnSpPr>
              <a:cxnSpLocks/>
              <a:stCxn id="503" idx="6"/>
              <a:endCxn id="505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1" name="Connettore diritto 375">
              <a:extLst>
                <a:ext uri="{FF2B5EF4-FFF2-40B4-BE49-F238E27FC236}">
                  <a16:creationId xmlns:a16="http://schemas.microsoft.com/office/drawing/2014/main" id="{E193C67D-82C3-FEAE-45E0-5D4E6A5CB3AC}"/>
                </a:ext>
              </a:extLst>
            </p:cNvPr>
            <p:cNvCxnSpPr>
              <a:cxnSpLocks/>
              <a:stCxn id="504" idx="6"/>
              <a:endCxn id="506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2" name="Connettore diritto 376">
              <a:extLst>
                <a:ext uri="{FF2B5EF4-FFF2-40B4-BE49-F238E27FC236}">
                  <a16:creationId xmlns:a16="http://schemas.microsoft.com/office/drawing/2014/main" id="{F73AEF29-3A09-3894-C406-0FFFD6CE2864}"/>
                </a:ext>
              </a:extLst>
            </p:cNvPr>
            <p:cNvCxnSpPr>
              <a:cxnSpLocks/>
              <a:stCxn id="504" idx="6"/>
              <a:endCxn id="505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555074C-8D1F-78FA-CA6A-1D15D54C9A1B}"/>
              </a:ext>
            </a:extLst>
          </p:cNvPr>
          <p:cNvCxnSpPr>
            <a:cxnSpLocks/>
          </p:cNvCxnSpPr>
          <p:nvPr/>
        </p:nvCxnSpPr>
        <p:spPr>
          <a:xfrm>
            <a:off x="7591432" y="2915665"/>
            <a:ext cx="931840" cy="13434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E414441-C92A-B53B-4490-EA89AD88F6A1}"/>
              </a:ext>
            </a:extLst>
          </p:cNvPr>
          <p:cNvCxnSpPr>
            <a:cxnSpLocks/>
          </p:cNvCxnSpPr>
          <p:nvPr/>
        </p:nvCxnSpPr>
        <p:spPr>
          <a:xfrm flipH="1">
            <a:off x="8926452" y="2181841"/>
            <a:ext cx="89718" cy="555115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10A0DC6-C2A8-CA56-C3A4-C9DD8DF2BCA0}"/>
              </a:ext>
            </a:extLst>
          </p:cNvPr>
          <p:cNvCxnSpPr>
            <a:cxnSpLocks/>
          </p:cNvCxnSpPr>
          <p:nvPr/>
        </p:nvCxnSpPr>
        <p:spPr>
          <a:xfrm flipH="1">
            <a:off x="9329631" y="2941420"/>
            <a:ext cx="916260" cy="108585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798AA03-9CD5-9460-C4CC-3B882AD1ECF9}"/>
              </a:ext>
            </a:extLst>
          </p:cNvPr>
          <p:cNvCxnSpPr>
            <a:cxnSpLocks/>
          </p:cNvCxnSpPr>
          <p:nvPr/>
        </p:nvCxnSpPr>
        <p:spPr>
          <a:xfrm>
            <a:off x="8789325" y="3363054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8" name="Straight Arrow Connector 477">
            <a:extLst>
              <a:ext uri="{FF2B5EF4-FFF2-40B4-BE49-F238E27FC236}">
                <a16:creationId xmlns:a16="http://schemas.microsoft.com/office/drawing/2014/main" id="{6EDBBD0F-6833-09BD-ABEF-E058B598FA4E}"/>
              </a:ext>
            </a:extLst>
          </p:cNvPr>
          <p:cNvCxnSpPr>
            <a:cxnSpLocks/>
          </p:cNvCxnSpPr>
          <p:nvPr/>
        </p:nvCxnSpPr>
        <p:spPr>
          <a:xfrm>
            <a:off x="8920333" y="3387227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7" name="Straight Arrow Connector 486">
            <a:extLst>
              <a:ext uri="{FF2B5EF4-FFF2-40B4-BE49-F238E27FC236}">
                <a16:creationId xmlns:a16="http://schemas.microsoft.com/office/drawing/2014/main" id="{B33A411D-C67B-B6D5-0EA3-7A708EE534E5}"/>
              </a:ext>
            </a:extLst>
          </p:cNvPr>
          <p:cNvCxnSpPr>
            <a:cxnSpLocks/>
          </p:cNvCxnSpPr>
          <p:nvPr/>
        </p:nvCxnSpPr>
        <p:spPr>
          <a:xfrm>
            <a:off x="9022103" y="3378297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29" name="Gruppo 31">
            <a:extLst>
              <a:ext uri="{FF2B5EF4-FFF2-40B4-BE49-F238E27FC236}">
                <a16:creationId xmlns:a16="http://schemas.microsoft.com/office/drawing/2014/main" id="{4DEBEAD8-CE41-1345-6AB3-B15059B4CEB3}"/>
              </a:ext>
            </a:extLst>
          </p:cNvPr>
          <p:cNvGrpSpPr/>
          <p:nvPr/>
        </p:nvGrpSpPr>
        <p:grpSpPr>
          <a:xfrm rot="5400000">
            <a:off x="9544226" y="4424852"/>
            <a:ext cx="477330" cy="412882"/>
            <a:chOff x="14115295" y="903427"/>
            <a:chExt cx="460800" cy="403046"/>
          </a:xfrm>
        </p:grpSpPr>
        <p:grpSp>
          <p:nvGrpSpPr>
            <p:cNvPr id="531" name="Gruppo 456">
              <a:extLst>
                <a:ext uri="{FF2B5EF4-FFF2-40B4-BE49-F238E27FC236}">
                  <a16:creationId xmlns:a16="http://schemas.microsoft.com/office/drawing/2014/main" id="{A078FBB7-C73C-2CB4-28B4-CB6647C2A642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536" name="Rettangolo con angoli arrotondati 457">
                <a:extLst>
                  <a:ext uri="{FF2B5EF4-FFF2-40B4-BE49-F238E27FC236}">
                    <a16:creationId xmlns:a16="http://schemas.microsoft.com/office/drawing/2014/main" id="{3DCDFDC1-F3C4-4319-62CC-1BC0323AF991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7" name="Rettangolo con angoli arrotondati 458">
                <a:extLst>
                  <a:ext uri="{FF2B5EF4-FFF2-40B4-BE49-F238E27FC236}">
                    <a16:creationId xmlns:a16="http://schemas.microsoft.com/office/drawing/2014/main" id="{8C3546A2-ABCC-E2A7-B793-3AB55FEA2AEE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8" name="Rettangolo con angoli arrotondati 459">
                <a:extLst>
                  <a:ext uri="{FF2B5EF4-FFF2-40B4-BE49-F238E27FC236}">
                    <a16:creationId xmlns:a16="http://schemas.microsoft.com/office/drawing/2014/main" id="{88E501AA-1A53-0D97-A03D-BD3A2BF630AB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5" name="Ovale 460">
                <a:extLst>
                  <a:ext uri="{FF2B5EF4-FFF2-40B4-BE49-F238E27FC236}">
                    <a16:creationId xmlns:a16="http://schemas.microsoft.com/office/drawing/2014/main" id="{E3FB4B60-0223-77FB-1C81-49DCC3C2C01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6" name="Ovale 461">
                <a:extLst>
                  <a:ext uri="{FF2B5EF4-FFF2-40B4-BE49-F238E27FC236}">
                    <a16:creationId xmlns:a16="http://schemas.microsoft.com/office/drawing/2014/main" id="{7DBEED88-BF41-0707-89EE-2B5E211A2C8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7" name="Ovale 462">
                <a:extLst>
                  <a:ext uri="{FF2B5EF4-FFF2-40B4-BE49-F238E27FC236}">
                    <a16:creationId xmlns:a16="http://schemas.microsoft.com/office/drawing/2014/main" id="{470BDE63-70CC-7775-E30A-ACAB634302D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8" name="Ovale 463">
                <a:extLst>
                  <a:ext uri="{FF2B5EF4-FFF2-40B4-BE49-F238E27FC236}">
                    <a16:creationId xmlns:a16="http://schemas.microsoft.com/office/drawing/2014/main" id="{10D950A4-5492-0C65-C357-39E92D6E77C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9" name="Ovale 464">
                <a:extLst>
                  <a:ext uri="{FF2B5EF4-FFF2-40B4-BE49-F238E27FC236}">
                    <a16:creationId xmlns:a16="http://schemas.microsoft.com/office/drawing/2014/main" id="{25C88610-628E-73F0-70C6-69772E1294F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0" name="Ovale 465">
                <a:extLst>
                  <a:ext uri="{FF2B5EF4-FFF2-40B4-BE49-F238E27FC236}">
                    <a16:creationId xmlns:a16="http://schemas.microsoft.com/office/drawing/2014/main" id="{C9CED983-846C-7164-23D0-AD6D91657AE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1" name="Ovale 466">
                <a:extLst>
                  <a:ext uri="{FF2B5EF4-FFF2-40B4-BE49-F238E27FC236}">
                    <a16:creationId xmlns:a16="http://schemas.microsoft.com/office/drawing/2014/main" id="{BD29583F-13D2-722F-87A5-C8700D6FE41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622" name="Connettore diritto 467">
                <a:extLst>
                  <a:ext uri="{FF2B5EF4-FFF2-40B4-BE49-F238E27FC236}">
                    <a16:creationId xmlns:a16="http://schemas.microsoft.com/office/drawing/2014/main" id="{5F6A5D09-BE92-9FDD-BA34-DC556B6D1644}"/>
                  </a:ext>
                </a:extLst>
              </p:cNvPr>
              <p:cNvCxnSpPr>
                <a:cxnSpLocks/>
                <a:stCxn id="616" idx="6"/>
                <a:endCxn id="615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23" name="Connettore diritto 468">
                <a:extLst>
                  <a:ext uri="{FF2B5EF4-FFF2-40B4-BE49-F238E27FC236}">
                    <a16:creationId xmlns:a16="http://schemas.microsoft.com/office/drawing/2014/main" id="{1C45C1B9-4A58-96A0-6522-1FAD18ABB39A}"/>
                  </a:ext>
                </a:extLst>
              </p:cNvPr>
              <p:cNvCxnSpPr>
                <a:cxnSpLocks/>
                <a:stCxn id="616" idx="6"/>
                <a:endCxn id="618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24" name="Connettore diritto 469">
                <a:extLst>
                  <a:ext uri="{FF2B5EF4-FFF2-40B4-BE49-F238E27FC236}">
                    <a16:creationId xmlns:a16="http://schemas.microsoft.com/office/drawing/2014/main" id="{54291C05-36B4-6796-4F6C-147CEA6A236F}"/>
                  </a:ext>
                </a:extLst>
              </p:cNvPr>
              <p:cNvCxnSpPr>
                <a:cxnSpLocks/>
                <a:stCxn id="617" idx="6"/>
                <a:endCxn id="619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25" name="Connettore diritto 470">
                <a:extLst>
                  <a:ext uri="{FF2B5EF4-FFF2-40B4-BE49-F238E27FC236}">
                    <a16:creationId xmlns:a16="http://schemas.microsoft.com/office/drawing/2014/main" id="{C07FAC15-F378-3227-BCB5-6696A737B7E5}"/>
                  </a:ext>
                </a:extLst>
              </p:cNvPr>
              <p:cNvCxnSpPr>
                <a:cxnSpLocks/>
                <a:stCxn id="617" idx="6"/>
                <a:endCxn id="618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32" name="Connettore diritto 33">
              <a:extLst>
                <a:ext uri="{FF2B5EF4-FFF2-40B4-BE49-F238E27FC236}">
                  <a16:creationId xmlns:a16="http://schemas.microsoft.com/office/drawing/2014/main" id="{D9330B78-1B34-F16A-3F20-BE48C3331AFC}"/>
                </a:ext>
              </a:extLst>
            </p:cNvPr>
            <p:cNvCxnSpPr>
              <a:stCxn id="619" idx="6"/>
              <a:endCxn id="621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33" name="Connettore diritto 34">
              <a:extLst>
                <a:ext uri="{FF2B5EF4-FFF2-40B4-BE49-F238E27FC236}">
                  <a16:creationId xmlns:a16="http://schemas.microsoft.com/office/drawing/2014/main" id="{CE97FBA4-1055-CC23-A06C-AE7C09C6EAF6}"/>
                </a:ext>
              </a:extLst>
            </p:cNvPr>
            <p:cNvCxnSpPr>
              <a:stCxn id="618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34" name="Connettore diritto 35">
              <a:extLst>
                <a:ext uri="{FF2B5EF4-FFF2-40B4-BE49-F238E27FC236}">
                  <a16:creationId xmlns:a16="http://schemas.microsoft.com/office/drawing/2014/main" id="{0B16330A-E2EE-7542-B2F3-5848A8590EE1}"/>
                </a:ext>
              </a:extLst>
            </p:cNvPr>
            <p:cNvCxnSpPr>
              <a:stCxn id="618" idx="6"/>
              <a:endCxn id="620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35" name="Connettore diritto 36">
              <a:extLst>
                <a:ext uri="{FF2B5EF4-FFF2-40B4-BE49-F238E27FC236}">
                  <a16:creationId xmlns:a16="http://schemas.microsoft.com/office/drawing/2014/main" id="{70314149-DA26-143A-474A-F5A198A64913}"/>
                </a:ext>
              </a:extLst>
            </p:cNvPr>
            <p:cNvCxnSpPr>
              <a:stCxn id="615" idx="6"/>
              <a:endCxn id="620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grpSp>
        <p:nvGrpSpPr>
          <p:cNvPr id="626" name="Gruppo 31">
            <a:extLst>
              <a:ext uri="{FF2B5EF4-FFF2-40B4-BE49-F238E27FC236}">
                <a16:creationId xmlns:a16="http://schemas.microsoft.com/office/drawing/2014/main" id="{88724992-6F5B-079D-04D5-678293C7B399}"/>
              </a:ext>
            </a:extLst>
          </p:cNvPr>
          <p:cNvGrpSpPr/>
          <p:nvPr/>
        </p:nvGrpSpPr>
        <p:grpSpPr>
          <a:xfrm rot="5400000">
            <a:off x="9550034" y="4418309"/>
            <a:ext cx="472008" cy="423832"/>
            <a:chOff x="14115295" y="903427"/>
            <a:chExt cx="460800" cy="403046"/>
          </a:xfrm>
        </p:grpSpPr>
        <p:grpSp>
          <p:nvGrpSpPr>
            <p:cNvPr id="627" name="Gruppo 456">
              <a:extLst>
                <a:ext uri="{FF2B5EF4-FFF2-40B4-BE49-F238E27FC236}">
                  <a16:creationId xmlns:a16="http://schemas.microsoft.com/office/drawing/2014/main" id="{459A2C03-5B6B-D86F-3FA0-5F6D189B07C0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632" name="Rettangolo con angoli arrotondati 457">
                <a:extLst>
                  <a:ext uri="{FF2B5EF4-FFF2-40B4-BE49-F238E27FC236}">
                    <a16:creationId xmlns:a16="http://schemas.microsoft.com/office/drawing/2014/main" id="{22B03B5F-8EF3-8560-2EA2-82FC9DD1B6DB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3" name="Rettangolo con angoli arrotondati 458">
                <a:extLst>
                  <a:ext uri="{FF2B5EF4-FFF2-40B4-BE49-F238E27FC236}">
                    <a16:creationId xmlns:a16="http://schemas.microsoft.com/office/drawing/2014/main" id="{881F747A-A58F-A863-81D7-BFFA6E755E53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4" name="Rettangolo con angoli arrotondati 459">
                <a:extLst>
                  <a:ext uri="{FF2B5EF4-FFF2-40B4-BE49-F238E27FC236}">
                    <a16:creationId xmlns:a16="http://schemas.microsoft.com/office/drawing/2014/main" id="{D259D75E-9E0E-38ED-0A47-052A59CBCC03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5" name="Ovale 460">
                <a:extLst>
                  <a:ext uri="{FF2B5EF4-FFF2-40B4-BE49-F238E27FC236}">
                    <a16:creationId xmlns:a16="http://schemas.microsoft.com/office/drawing/2014/main" id="{C0C240CA-3CD2-EB72-B443-CD7D6357B82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6" name="Ovale 461">
                <a:extLst>
                  <a:ext uri="{FF2B5EF4-FFF2-40B4-BE49-F238E27FC236}">
                    <a16:creationId xmlns:a16="http://schemas.microsoft.com/office/drawing/2014/main" id="{C562FF2B-99CF-0268-1341-93FBED65597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7" name="Ovale 462">
                <a:extLst>
                  <a:ext uri="{FF2B5EF4-FFF2-40B4-BE49-F238E27FC236}">
                    <a16:creationId xmlns:a16="http://schemas.microsoft.com/office/drawing/2014/main" id="{D5F6E61E-39C0-ECFA-767C-2DF521C7710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8" name="Ovale 463">
                <a:extLst>
                  <a:ext uri="{FF2B5EF4-FFF2-40B4-BE49-F238E27FC236}">
                    <a16:creationId xmlns:a16="http://schemas.microsoft.com/office/drawing/2014/main" id="{FE58EF55-078B-EC61-FAE2-75EAB2FF81E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9" name="Ovale 464">
                <a:extLst>
                  <a:ext uri="{FF2B5EF4-FFF2-40B4-BE49-F238E27FC236}">
                    <a16:creationId xmlns:a16="http://schemas.microsoft.com/office/drawing/2014/main" id="{E5C3F90F-8EB3-AEE6-E644-31DCD58775C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Ovale 465">
                <a:extLst>
                  <a:ext uri="{FF2B5EF4-FFF2-40B4-BE49-F238E27FC236}">
                    <a16:creationId xmlns:a16="http://schemas.microsoft.com/office/drawing/2014/main" id="{9B9BF847-8AAF-64EF-ABF4-09AED5913B5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Ovale 466">
                <a:extLst>
                  <a:ext uri="{FF2B5EF4-FFF2-40B4-BE49-F238E27FC236}">
                    <a16:creationId xmlns:a16="http://schemas.microsoft.com/office/drawing/2014/main" id="{AC9B0CE2-10EA-E494-E664-88C5E2CE479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22" name="Connettore diritto 467">
                <a:extLst>
                  <a:ext uri="{FF2B5EF4-FFF2-40B4-BE49-F238E27FC236}">
                    <a16:creationId xmlns:a16="http://schemas.microsoft.com/office/drawing/2014/main" id="{D1AC70A0-CC6D-C9E8-7451-DE6450022A7F}"/>
                  </a:ext>
                </a:extLst>
              </p:cNvPr>
              <p:cNvCxnSpPr>
                <a:cxnSpLocks/>
                <a:stCxn id="636" idx="6"/>
                <a:endCxn id="635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3" name="Connettore diritto 468">
                <a:extLst>
                  <a:ext uri="{FF2B5EF4-FFF2-40B4-BE49-F238E27FC236}">
                    <a16:creationId xmlns:a16="http://schemas.microsoft.com/office/drawing/2014/main" id="{B7E4E0F9-3699-04F5-6A53-C157BF0D042E}"/>
                  </a:ext>
                </a:extLst>
              </p:cNvPr>
              <p:cNvCxnSpPr>
                <a:cxnSpLocks/>
                <a:stCxn id="636" idx="6"/>
                <a:endCxn id="638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4" name="Connettore diritto 469">
                <a:extLst>
                  <a:ext uri="{FF2B5EF4-FFF2-40B4-BE49-F238E27FC236}">
                    <a16:creationId xmlns:a16="http://schemas.microsoft.com/office/drawing/2014/main" id="{1E244B4D-1F87-06A4-4532-AB641A3D54D1}"/>
                  </a:ext>
                </a:extLst>
              </p:cNvPr>
              <p:cNvCxnSpPr>
                <a:cxnSpLocks/>
                <a:stCxn id="637" idx="6"/>
                <a:endCxn id="639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5" name="Connettore diritto 470">
                <a:extLst>
                  <a:ext uri="{FF2B5EF4-FFF2-40B4-BE49-F238E27FC236}">
                    <a16:creationId xmlns:a16="http://schemas.microsoft.com/office/drawing/2014/main" id="{3DB6A579-CA84-2563-CE81-4EF186DDF1CE}"/>
                  </a:ext>
                </a:extLst>
              </p:cNvPr>
              <p:cNvCxnSpPr>
                <a:cxnSpLocks/>
                <a:stCxn id="637" idx="6"/>
                <a:endCxn id="638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628" name="Connettore diritto 33">
              <a:extLst>
                <a:ext uri="{FF2B5EF4-FFF2-40B4-BE49-F238E27FC236}">
                  <a16:creationId xmlns:a16="http://schemas.microsoft.com/office/drawing/2014/main" id="{667B5D87-A07F-58F8-ED3E-938EAC77893F}"/>
                </a:ext>
              </a:extLst>
            </p:cNvPr>
            <p:cNvCxnSpPr>
              <a:stCxn id="639" idx="6"/>
              <a:endCxn id="321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29" name="Connettore diritto 34">
              <a:extLst>
                <a:ext uri="{FF2B5EF4-FFF2-40B4-BE49-F238E27FC236}">
                  <a16:creationId xmlns:a16="http://schemas.microsoft.com/office/drawing/2014/main" id="{91E8E074-E4CF-59FE-84F5-BA2749B66F87}"/>
                </a:ext>
              </a:extLst>
            </p:cNvPr>
            <p:cNvCxnSpPr>
              <a:stCxn id="638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30" name="Connettore diritto 35">
              <a:extLst>
                <a:ext uri="{FF2B5EF4-FFF2-40B4-BE49-F238E27FC236}">
                  <a16:creationId xmlns:a16="http://schemas.microsoft.com/office/drawing/2014/main" id="{BB67B3E7-2DDE-710D-8DF0-23CDAAFC8747}"/>
                </a:ext>
              </a:extLst>
            </p:cNvPr>
            <p:cNvCxnSpPr>
              <a:stCxn id="638" idx="6"/>
              <a:endCxn id="320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31" name="Connettore diritto 36">
              <a:extLst>
                <a:ext uri="{FF2B5EF4-FFF2-40B4-BE49-F238E27FC236}">
                  <a16:creationId xmlns:a16="http://schemas.microsoft.com/office/drawing/2014/main" id="{51626F8A-5423-DB18-8F8A-7B31D3F8139C}"/>
                </a:ext>
              </a:extLst>
            </p:cNvPr>
            <p:cNvCxnSpPr>
              <a:stCxn id="635" idx="6"/>
              <a:endCxn id="320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326" name="TextBox 325">
            <a:extLst>
              <a:ext uri="{FF2B5EF4-FFF2-40B4-BE49-F238E27FC236}">
                <a16:creationId xmlns:a16="http://schemas.microsoft.com/office/drawing/2014/main" id="{95F6557A-DABA-14FE-6696-76C702321441}"/>
              </a:ext>
            </a:extLst>
          </p:cNvPr>
          <p:cNvSpPr txBox="1"/>
          <p:nvPr/>
        </p:nvSpPr>
        <p:spPr>
          <a:xfrm rot="16200000">
            <a:off x="4112640" y="2822323"/>
            <a:ext cx="36172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Federated learning</a:t>
            </a:r>
            <a:endParaRPr lang="it-IT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D53017DB-28E3-4F6B-BB1C-7B0DD56EB59F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6FD6AB72-A9A7-83C7-FAB6-91D73DEDAF84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DF870105-1C62-5CBF-A49B-142E49F1D1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7C3D5479-AD27-69AD-B1C3-7AC006C63E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6359951C-618E-ED40-D171-E85D14FDA3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4" name="Immagine 3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9F5768C6-2F54-203A-9ED0-9540B1BFA4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8" name="Picture 7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C0B7162B-59E5-47E9-F2DD-0175B7C44F8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10" name="Picture 9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B4189481-5CE4-319C-ECD0-7D1B255A14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1" name="Picture 1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4C1B643D-0180-1213-3455-51D1DC1070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12" name="Picture 1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6F109989-1755-8FDC-3AF8-1A12E1ABDB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1634" y="1556185"/>
            <a:ext cx="603556" cy="670618"/>
          </a:xfrm>
          <a:prstGeom prst="rect">
            <a:avLst/>
          </a:prstGeom>
        </p:spPr>
      </p:pic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BCE7B90A-08E5-2EE4-09BD-0B4930E417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53859" y="2521360"/>
            <a:ext cx="603556" cy="670618"/>
          </a:xfrm>
          <a:prstGeom prst="rect">
            <a:avLst/>
          </a:prstGeom>
        </p:spPr>
      </p:pic>
      <p:pic>
        <p:nvPicPr>
          <p:cNvPr id="14" name="Picture 1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786FB992-95CE-AAA9-F43C-1B34F14549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4887" y="2495537"/>
            <a:ext cx="603556" cy="670618"/>
          </a:xfrm>
          <a:prstGeom prst="rect">
            <a:avLst/>
          </a:prstGeom>
        </p:spPr>
      </p:pic>
      <p:pic>
        <p:nvPicPr>
          <p:cNvPr id="15" name="Immagine 10">
            <a:extLst>
              <a:ext uri="{FF2B5EF4-FFF2-40B4-BE49-F238E27FC236}">
                <a16:creationId xmlns:a16="http://schemas.microsoft.com/office/drawing/2014/main" id="{F5A6FC1D-4CB5-815E-C88C-CCCA8C7631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9" t="68567" r="32707" b="6560"/>
          <a:stretch/>
        </p:blipFill>
        <p:spPr>
          <a:xfrm>
            <a:off x="2394023" y="4362539"/>
            <a:ext cx="575274" cy="581205"/>
          </a:xfrm>
          <a:prstGeom prst="rect">
            <a:avLst/>
          </a:prstGeom>
        </p:spPr>
      </p:pic>
      <p:pic>
        <p:nvPicPr>
          <p:cNvPr id="16" name="Immagine 321">
            <a:extLst>
              <a:ext uri="{FF2B5EF4-FFF2-40B4-BE49-F238E27FC236}">
                <a16:creationId xmlns:a16="http://schemas.microsoft.com/office/drawing/2014/main" id="{46C746B2-62EC-37AF-51DC-E1456370FE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839964" y="4435237"/>
            <a:ext cx="554059" cy="457562"/>
          </a:xfrm>
          <a:prstGeom prst="rect">
            <a:avLst/>
          </a:prstGeom>
        </p:spPr>
      </p:pic>
      <p:pic>
        <p:nvPicPr>
          <p:cNvPr id="17" name="Immagine 321">
            <a:extLst>
              <a:ext uri="{FF2B5EF4-FFF2-40B4-BE49-F238E27FC236}">
                <a16:creationId xmlns:a16="http://schemas.microsoft.com/office/drawing/2014/main" id="{C1C014AB-2920-28D4-65C3-14C03A1FF63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691540"/>
            <a:ext cx="554059" cy="457562"/>
          </a:xfrm>
          <a:prstGeom prst="rect">
            <a:avLst/>
          </a:prstGeom>
        </p:spPr>
      </p:pic>
      <p:pic>
        <p:nvPicPr>
          <p:cNvPr id="20" name="Immagine 321">
            <a:extLst>
              <a:ext uri="{FF2B5EF4-FFF2-40B4-BE49-F238E27FC236}">
                <a16:creationId xmlns:a16="http://schemas.microsoft.com/office/drawing/2014/main" id="{DD9A92CE-728F-D3EC-B205-85CC88C4D7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191339"/>
            <a:ext cx="554059" cy="45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303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31"/>
    </mc:Choice>
    <mc:Fallback>
      <p:transition spd="slow" advTm="63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-3.33333E-6 0.00116 L -0.02968 -0.05347 C -0.03333 -0.05996 -0.03737 -0.06551 -0.04062 -0.0713 C -0.04505 -0.07778 -0.04974 -0.08426 -0.05299 -0.09121 C -0.06614 -0.11667 -0.07539 -0.13496 -0.0858 -0.16458 C -0.08789 -0.17037 -0.09036 -0.17662 -0.09192 -0.18241 C -0.09414 -0.18912 -0.09505 -0.19583 -0.09661 -0.20232 C -0.09726 -0.21158 -0.09752 -0.22083 -0.09817 -0.23009 C -0.09882 -0.23264 -0.09948 -0.23542 -0.09987 -0.23796 C -0.10039 -0.24144 -0.10104 -0.24468 -0.10104 -0.24792 C -0.10104 -0.26528 -0.10091 -0.28218 -0.09987 -0.29977 C -0.09987 -0.30208 -0.09895 -0.30486 -0.09817 -0.30741 C -0.09674 -0.31412 -0.09492 -0.31945 -0.09349 -0.32523 C -0.09323 -0.32801 -0.09284 -0.33079 -0.09192 -0.33333 C -0.08984 -0.34097 -0.08724 -0.34375 -0.08424 -0.35116 C -0.08372 -0.35324 -0.08333 -0.35509 -0.08268 -0.35695 C -0.08177 -0.35949 -0.08047 -0.36134 -0.07942 -0.3632 C -0.07851 -0.36644 -0.07786 -0.36991 -0.0763 -0.37315 C -0.07539 -0.37639 -0.07317 -0.37963 -0.07187 -0.38287 C -0.06614 -0.39746 -0.0763 -0.37824 -0.06718 -0.39861 C -0.06666 -0.40046 -0.06523 -0.40139 -0.06393 -0.40232 L -0.06393 -0.41134 " pathEditMode="relative" rAng="0" ptsTypes="AAAAAAAAAAAAAAAAAAAAAAA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52" y="-2050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-0.00092 L -0.00065 -0.00069 C -0.00468 -0.00393 -0.00846 -0.00671 -0.01237 -0.00949 C -0.01393 -0.01065 -0.01601 -0.01157 -0.0177 -0.0125 C -0.02721 -0.01944 -0.02005 -0.0162 -0.02812 -0.01921 C -0.03307 -0.02454 -0.02695 -0.01829 -0.03685 -0.02639 C -0.03763 -0.02708 -0.03815 -0.02801 -0.03893 -0.02893 C -0.04088 -0.03079 -0.04296 -0.03241 -0.04492 -0.03449 C -0.04908 -0.03912 -0.05416 -0.04282 -0.05703 -0.04907 C -0.05755 -0.05069 -0.05846 -0.05231 -0.05898 -0.05417 C -0.05937 -0.05486 -0.0595 -0.05555 -0.05963 -0.05648 C -0.05989 -0.05833 -0.06028 -0.06065 -0.06067 -0.06296 C -0.06132 -0.06597 -0.06224 -0.06875 -0.06276 -0.07199 C -0.06302 -0.08565 -0.06276 -0.0993 -0.06341 -0.11296 C -0.06367 -0.12014 -0.06523 -0.12268 -0.06666 -0.1287 C -0.06718 -0.13032 -0.06744 -0.13148 -0.0677 -0.13333 C -0.06836 -0.14143 -0.06914 -0.14977 -0.0694 -0.15764 C -0.07005 -0.17245 -0.06888 -0.17199 -0.07148 -0.1831 C -0.07226 -0.18565 -0.07304 -0.18773 -0.07382 -0.19004 C -0.07474 -0.19329 -0.07565 -0.19629 -0.07708 -0.19907 C -0.07994 -0.20579 -0.08255 -0.21018 -0.08632 -0.21528 C -0.08815 -0.21805 -0.09023 -0.22037 -0.09218 -0.22268 C -0.09726 -0.22778 -0.10143 -0.23125 -0.10703 -0.23403 C -0.11614 -0.23866 -0.11341 -0.2368 -0.12343 -0.23889 C -0.14908 -0.24467 -0.13541 -0.24305 -0.15221 -0.24444 C -0.1539 -0.24514 -0.15573 -0.24629 -0.15755 -0.24699 C -0.15976 -0.24745 -0.16185 -0.24745 -0.16406 -0.24768 C -0.16705 -0.24815 -0.16992 -0.24884 -0.17278 -0.24954 C -0.17994 -0.2537 -0.1694 -0.24745 -0.18112 -0.25347 C -0.1845 -0.25532 -0.18789 -0.25694 -0.19127 -0.25926 C -0.19257 -0.26018 -0.19388 -0.26111 -0.19518 -0.2618 C -0.19622 -0.26204 -0.19726 -0.26204 -0.19817 -0.26204 L -0.19817 -0.2618 " pathEditMode="relative" rAng="0" ptsTypes="AAAAAAAAAAAAAAAAAAAAAAAAAAAAAAAAA">
                                      <p:cBhvr>
                                        <p:cTn id="8" dur="2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83" y="-1305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22E-16 L -4.16667E-6 0.00139 C -0.00729 -0.01829 -0.00052 -0.00185 -0.0207 -0.03519 C -0.02343 -0.04005 -0.02955 -0.05093 -0.03151 -0.05648 C -0.03294 -0.06065 -0.03437 -0.06574 -0.03554 -0.07037 C -0.03567 -0.07176 -0.03567 -0.07361 -0.03658 -0.07477 C -0.03724 -0.07616 -0.03815 -0.07685 -0.03893 -0.07801 C -0.03945 -0.07894 -0.03997 -0.07986 -0.03997 -0.08056 C -0.04088 -0.08194 -0.04166 -0.0831 -0.0427 -0.08495 C -0.04349 -0.08704 -0.04531 -0.09676 -0.04609 -0.09792 C -0.04804 -0.10671 -0.04726 -0.10324 -0.04869 -0.1125 C -0.04882 -0.1213 -0.04882 -0.11968 -0.04947 -0.12986 C -0.05 -0.14537 -0.04947 -0.13681 -0.05 -0.14838 L -0.05 -0.18819 C -0.04947 -0.19491 -0.04882 -0.19583 -0.04765 -0.20069 C -0.04713 -0.20231 -0.04713 -0.20394 -0.04648 -0.20509 C -0.04609 -0.20625 -0.04531 -0.20694 -0.04492 -0.20764 C -0.04427 -0.20926 -0.04166 -0.21458 -0.04049 -0.21597 C -0.0401 -0.21644 -0.03945 -0.2162 -0.03893 -0.21667 C -0.02447 -0.23009 -0.04505 -0.2125 -0.03072 -0.22431 C -0.03033 -0.22477 -0.02955 -0.22569 -0.02877 -0.22593 C -0.02552 -0.22755 -0.02278 -0.2287 -0.01888 -0.2294 L -0.0138 -0.23009 C -0.01289 -0.23056 -0.01276 -0.23102 -0.01158 -0.23125 C -0.00989 -0.23148 -0.00781 -0.23148 -0.00625 -0.23194 L -0.0013 -0.23264 C -4.16667E-6 -0.23287 0.00092 -0.23333 0.00209 -0.23356 L 0.00651 -0.23426 C 0.00834 -0.23495 0.01016 -0.23565 0.01211 -0.23611 C 0.01498 -0.23657 0.01771 -0.23657 0.02058 -0.23681 L 0.02435 -0.23843 C 0.02435 -0.23819 0.05547 -0.24352 0.05547 -0.24329 " pathEditMode="relative" rAng="0" ptsTypes="AAAAAAAAAAAAAAAAAAAAAAAAAAAAAAAA">
                                      <p:cBhvr>
                                        <p:cTn id="10" dur="20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" y="-1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ttangolo 256">
                <a:extLst>
                  <a:ext uri="{FF2B5EF4-FFF2-40B4-BE49-F238E27FC236}">
                    <a16:creationId xmlns:a16="http://schemas.microsoft.com/office/drawing/2014/main" id="{4A0A2E42-61EF-CE88-B545-557509D11100}"/>
                  </a:ext>
                </a:extLst>
              </p:cNvPr>
              <p:cNvSpPr/>
              <p:nvPr/>
            </p:nvSpPr>
            <p:spPr>
              <a:xfrm>
                <a:off x="6198933" y="5697766"/>
                <a:ext cx="5992037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defRPr/>
                </a:pPr>
                <a:r>
                  <a:rPr lang="en-US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3) </a:t>
                </a:r>
                <a:r>
                  <a:rPr lang="en-US" b="1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Update.</a:t>
                </a:r>
                <a:r>
                  <a:rPr lang="en-US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 The clients obtain a new instance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i="1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it-IT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r>
                  <a:rPr lang="en-US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 of the local model using the global one (</a:t>
                </a:r>
                <a:r>
                  <a:rPr lang="en-US" b="1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FL algorithm</a:t>
                </a:r>
                <a:r>
                  <a:rPr lang="en-US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, time </a:t>
                </a:r>
                <a:r>
                  <a:rPr lang="en-US" i="1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t+1</a:t>
                </a:r>
                <a:r>
                  <a:rPr lang="en-US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). </a:t>
                </a:r>
                <a:endParaRPr lang="en-US" sz="1600" kern="0" dirty="0">
                  <a:solidFill>
                    <a:prstClr val="black"/>
                  </a:solidFill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Rettangolo 256">
                <a:extLst>
                  <a:ext uri="{FF2B5EF4-FFF2-40B4-BE49-F238E27FC236}">
                    <a16:creationId xmlns:a16="http://schemas.microsoft.com/office/drawing/2014/main" id="{4A0A2E42-61EF-CE88-B545-557509D111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933" y="5697766"/>
                <a:ext cx="5992037" cy="646331"/>
              </a:xfrm>
              <a:prstGeom prst="rect">
                <a:avLst/>
              </a:prstGeom>
              <a:blipFill>
                <a:blip r:embed="rId4"/>
                <a:stretch>
                  <a:fillRect l="-916" t="-5660" b="-141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p:sp>
        <p:nvSpPr>
          <p:cNvPr id="22" name="Freccia a destra 635">
            <a:extLst>
              <a:ext uri="{FF2B5EF4-FFF2-40B4-BE49-F238E27FC236}">
                <a16:creationId xmlns:a16="http://schemas.microsoft.com/office/drawing/2014/main" id="{8157F604-EAA6-2E06-77CB-327FDE6CC978}"/>
              </a:ext>
            </a:extLst>
          </p:cNvPr>
          <p:cNvSpPr/>
          <p:nvPr/>
        </p:nvSpPr>
        <p:spPr>
          <a:xfrm>
            <a:off x="5369155" y="2796106"/>
            <a:ext cx="365053" cy="546301"/>
          </a:xfrm>
          <a:prstGeom prst="rightArrow">
            <a:avLst>
              <a:gd name="adj1" fmla="val 50000"/>
              <a:gd name="adj2" fmla="val 52047"/>
            </a:avLst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it-IT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74" name="Immagine 10">
            <a:extLst>
              <a:ext uri="{FF2B5EF4-FFF2-40B4-BE49-F238E27FC236}">
                <a16:creationId xmlns:a16="http://schemas.microsoft.com/office/drawing/2014/main" id="{F8905E83-41F3-4E39-6813-7BA9C4BB08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39" t="68567" r="32707" b="6560"/>
          <a:stretch/>
        </p:blipFill>
        <p:spPr>
          <a:xfrm>
            <a:off x="8638025" y="4366160"/>
            <a:ext cx="575274" cy="581205"/>
          </a:xfrm>
          <a:prstGeom prst="rect">
            <a:avLst/>
          </a:prstGeom>
        </p:spPr>
      </p:pic>
      <p:pic>
        <p:nvPicPr>
          <p:cNvPr id="475" name="Immagine 59">
            <a:extLst>
              <a:ext uri="{FF2B5EF4-FFF2-40B4-BE49-F238E27FC236}">
                <a16:creationId xmlns:a16="http://schemas.microsoft.com/office/drawing/2014/main" id="{C44D210C-5AF7-D8A7-C138-AEA6363805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3272" y="2736956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pic>
        <p:nvPicPr>
          <p:cNvPr id="477" name="Immagine 321">
            <a:extLst>
              <a:ext uri="{FF2B5EF4-FFF2-40B4-BE49-F238E27FC236}">
                <a16:creationId xmlns:a16="http://schemas.microsoft.com/office/drawing/2014/main" id="{94674D18-B083-DD6E-CC62-7F277306104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6587722" y="2049262"/>
            <a:ext cx="554059" cy="457562"/>
          </a:xfrm>
          <a:prstGeom prst="rect">
            <a:avLst/>
          </a:prstGeom>
        </p:spPr>
      </p:pic>
      <p:pic>
        <p:nvPicPr>
          <p:cNvPr id="480" name="Immagine 321">
            <a:extLst>
              <a:ext uri="{FF2B5EF4-FFF2-40B4-BE49-F238E27FC236}">
                <a16:creationId xmlns:a16="http://schemas.microsoft.com/office/drawing/2014/main" id="{8ACD25B6-B7DA-9EDE-17AD-54F4CDF54C1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8101634" y="1122959"/>
            <a:ext cx="554059" cy="457562"/>
          </a:xfrm>
          <a:prstGeom prst="rect">
            <a:avLst/>
          </a:prstGeom>
        </p:spPr>
      </p:pic>
      <p:pic>
        <p:nvPicPr>
          <p:cNvPr id="483" name="Immagine 321">
            <a:extLst>
              <a:ext uri="{FF2B5EF4-FFF2-40B4-BE49-F238E27FC236}">
                <a16:creationId xmlns:a16="http://schemas.microsoft.com/office/drawing/2014/main" id="{D4DDDE14-3EAB-A8B4-EF83-D7ED24CC7EA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0791633" y="2058555"/>
            <a:ext cx="554059" cy="457562"/>
          </a:xfrm>
          <a:prstGeom prst="rect">
            <a:avLst/>
          </a:prstGeom>
        </p:spPr>
      </p:pic>
      <p:pic>
        <p:nvPicPr>
          <p:cNvPr id="494" name="Immagine 10">
            <a:extLst>
              <a:ext uri="{FF2B5EF4-FFF2-40B4-BE49-F238E27FC236}">
                <a16:creationId xmlns:a16="http://schemas.microsoft.com/office/drawing/2014/main" id="{200B3E3D-AA5F-3880-D1A7-91AFBC4A89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39" t="68567" r="32707" b="6560"/>
          <a:stretch/>
        </p:blipFill>
        <p:spPr>
          <a:xfrm>
            <a:off x="7194114" y="2098969"/>
            <a:ext cx="354493" cy="358147"/>
          </a:xfrm>
          <a:prstGeom prst="rect">
            <a:avLst/>
          </a:prstGeom>
        </p:spPr>
      </p:pic>
      <p:sp>
        <p:nvSpPr>
          <p:cNvPr id="423" name="TextBox 422">
            <a:extLst>
              <a:ext uri="{FF2B5EF4-FFF2-40B4-BE49-F238E27FC236}">
                <a16:creationId xmlns:a16="http://schemas.microsoft.com/office/drawing/2014/main" id="{46705FF2-6C93-ECB0-4CAC-2F6FB94B659D}"/>
              </a:ext>
            </a:extLst>
          </p:cNvPr>
          <p:cNvSpPr txBox="1"/>
          <p:nvPr/>
        </p:nvSpPr>
        <p:spPr>
          <a:xfrm>
            <a:off x="1470271" y="5310513"/>
            <a:ext cx="269532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prstClr val="black"/>
                </a:solidFill>
                <a:ea typeface="Cambria" panose="02040503050406030204" pitchFamily="18" charset="0"/>
              </a:rPr>
              <a:t>Classical machine learning</a:t>
            </a:r>
            <a:endParaRPr lang="it-IT" dirty="0"/>
          </a:p>
        </p:txBody>
      </p:sp>
      <p:pic>
        <p:nvPicPr>
          <p:cNvPr id="521" name="Immagine 10">
            <a:extLst>
              <a:ext uri="{FF2B5EF4-FFF2-40B4-BE49-F238E27FC236}">
                <a16:creationId xmlns:a16="http://schemas.microsoft.com/office/drawing/2014/main" id="{D7D45951-FE90-B2A8-7D7F-6192AE0B7D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39" t="68567" r="32707" b="6560"/>
          <a:stretch/>
        </p:blipFill>
        <p:spPr>
          <a:xfrm>
            <a:off x="8822106" y="1147616"/>
            <a:ext cx="354493" cy="358147"/>
          </a:xfrm>
          <a:prstGeom prst="rect">
            <a:avLst/>
          </a:prstGeom>
        </p:spPr>
      </p:pic>
      <p:pic>
        <p:nvPicPr>
          <p:cNvPr id="530" name="Immagine 10">
            <a:extLst>
              <a:ext uri="{FF2B5EF4-FFF2-40B4-BE49-F238E27FC236}">
                <a16:creationId xmlns:a16="http://schemas.microsoft.com/office/drawing/2014/main" id="{40CD4E28-DC6D-968D-9A28-17FD4A045AC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39" t="68567" r="32707" b="6560"/>
          <a:stretch/>
        </p:blipFill>
        <p:spPr>
          <a:xfrm>
            <a:off x="10261532" y="2067612"/>
            <a:ext cx="354493" cy="358147"/>
          </a:xfrm>
          <a:prstGeom prst="rect">
            <a:avLst/>
          </a:prstGeom>
        </p:spPr>
      </p:pic>
      <p:pic>
        <p:nvPicPr>
          <p:cNvPr id="560" name="Immagine 59">
            <a:extLst>
              <a:ext uri="{FF2B5EF4-FFF2-40B4-BE49-F238E27FC236}">
                <a16:creationId xmlns:a16="http://schemas.microsoft.com/office/drawing/2014/main" id="{2E016902-4F6F-B0B8-535B-B0BCEBA2B7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6430" y="2693941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grpSp>
        <p:nvGrpSpPr>
          <p:cNvPr id="8" name="Gruppo 31">
            <a:extLst>
              <a:ext uri="{FF2B5EF4-FFF2-40B4-BE49-F238E27FC236}">
                <a16:creationId xmlns:a16="http://schemas.microsoft.com/office/drawing/2014/main" id="{6B585563-31A7-268C-412A-715C77E036FF}"/>
              </a:ext>
            </a:extLst>
          </p:cNvPr>
          <p:cNvGrpSpPr/>
          <p:nvPr/>
        </p:nvGrpSpPr>
        <p:grpSpPr>
          <a:xfrm rot="5400000">
            <a:off x="7704114" y="2736340"/>
            <a:ext cx="455985" cy="382967"/>
            <a:chOff x="14115295" y="903427"/>
            <a:chExt cx="460800" cy="403046"/>
          </a:xfrm>
        </p:grpSpPr>
        <p:grpSp>
          <p:nvGrpSpPr>
            <p:cNvPr id="20" name="Gruppo 456">
              <a:extLst>
                <a:ext uri="{FF2B5EF4-FFF2-40B4-BE49-F238E27FC236}">
                  <a16:creationId xmlns:a16="http://schemas.microsoft.com/office/drawing/2014/main" id="{51F765FD-2BC1-6879-19A0-2BB5680DFD98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29" name="Rettangolo con angoli arrotondati 457">
                <a:extLst>
                  <a:ext uri="{FF2B5EF4-FFF2-40B4-BE49-F238E27FC236}">
                    <a16:creationId xmlns:a16="http://schemas.microsoft.com/office/drawing/2014/main" id="{ED091A27-B57C-93DD-6377-475095045E70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Rettangolo con angoli arrotondati 458">
                <a:extLst>
                  <a:ext uri="{FF2B5EF4-FFF2-40B4-BE49-F238E27FC236}">
                    <a16:creationId xmlns:a16="http://schemas.microsoft.com/office/drawing/2014/main" id="{5EC91464-98E8-712C-BB8B-510055D256CE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Rettangolo con angoli arrotondati 459">
                <a:extLst>
                  <a:ext uri="{FF2B5EF4-FFF2-40B4-BE49-F238E27FC236}">
                    <a16:creationId xmlns:a16="http://schemas.microsoft.com/office/drawing/2014/main" id="{C2CAC2E8-48E6-B8BF-7AB7-210066525623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Ovale 460">
                <a:extLst>
                  <a:ext uri="{FF2B5EF4-FFF2-40B4-BE49-F238E27FC236}">
                    <a16:creationId xmlns:a16="http://schemas.microsoft.com/office/drawing/2014/main" id="{77776FB0-86B7-2EB4-0BA5-89EDA9B8FCD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Ovale 461">
                <a:extLst>
                  <a:ext uri="{FF2B5EF4-FFF2-40B4-BE49-F238E27FC236}">
                    <a16:creationId xmlns:a16="http://schemas.microsoft.com/office/drawing/2014/main" id="{A392C9A9-0138-211A-1611-488467AA683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Ovale 462">
                <a:extLst>
                  <a:ext uri="{FF2B5EF4-FFF2-40B4-BE49-F238E27FC236}">
                    <a16:creationId xmlns:a16="http://schemas.microsoft.com/office/drawing/2014/main" id="{DD2DF3E1-9606-89A3-5603-08E7486D6E4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Ovale 463">
                <a:extLst>
                  <a:ext uri="{FF2B5EF4-FFF2-40B4-BE49-F238E27FC236}">
                    <a16:creationId xmlns:a16="http://schemas.microsoft.com/office/drawing/2014/main" id="{51F4E13D-036B-62C7-B157-F4B575A40EE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Ovale 464">
                <a:extLst>
                  <a:ext uri="{FF2B5EF4-FFF2-40B4-BE49-F238E27FC236}">
                    <a16:creationId xmlns:a16="http://schemas.microsoft.com/office/drawing/2014/main" id="{81139E96-08B2-DE9E-BD9C-2F36EB7C13A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Ovale 465">
                <a:extLst>
                  <a:ext uri="{FF2B5EF4-FFF2-40B4-BE49-F238E27FC236}">
                    <a16:creationId xmlns:a16="http://schemas.microsoft.com/office/drawing/2014/main" id="{5921FF9E-CFCC-346F-B9AF-93AC47AA59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Ovale 466">
                <a:extLst>
                  <a:ext uri="{FF2B5EF4-FFF2-40B4-BE49-F238E27FC236}">
                    <a16:creationId xmlns:a16="http://schemas.microsoft.com/office/drawing/2014/main" id="{148AD2A9-C194-FE91-C8FD-9096604C719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9" name="Connettore diritto 467">
                <a:extLst>
                  <a:ext uri="{FF2B5EF4-FFF2-40B4-BE49-F238E27FC236}">
                    <a16:creationId xmlns:a16="http://schemas.microsoft.com/office/drawing/2014/main" id="{CF14C9F9-8BFF-82A2-244E-E340CE6140BC}"/>
                  </a:ext>
                </a:extLst>
              </p:cNvPr>
              <p:cNvCxnSpPr>
                <a:cxnSpLocks/>
                <a:stCxn id="33" idx="6"/>
                <a:endCxn id="32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" name="Connettore diritto 468">
                <a:extLst>
                  <a:ext uri="{FF2B5EF4-FFF2-40B4-BE49-F238E27FC236}">
                    <a16:creationId xmlns:a16="http://schemas.microsoft.com/office/drawing/2014/main" id="{67A3021D-2A29-8888-B5B1-07E6A4EBE052}"/>
                  </a:ext>
                </a:extLst>
              </p:cNvPr>
              <p:cNvCxnSpPr>
                <a:cxnSpLocks/>
                <a:stCxn id="33" idx="6"/>
                <a:endCxn id="35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" name="Connettore diritto 469">
                <a:extLst>
                  <a:ext uri="{FF2B5EF4-FFF2-40B4-BE49-F238E27FC236}">
                    <a16:creationId xmlns:a16="http://schemas.microsoft.com/office/drawing/2014/main" id="{E73AEDED-13BA-2764-3BDE-74681C4C17D6}"/>
                  </a:ext>
                </a:extLst>
              </p:cNvPr>
              <p:cNvCxnSpPr>
                <a:cxnSpLocks/>
                <a:stCxn id="34" idx="6"/>
                <a:endCxn id="36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8" name="Connettore diritto 470">
                <a:extLst>
                  <a:ext uri="{FF2B5EF4-FFF2-40B4-BE49-F238E27FC236}">
                    <a16:creationId xmlns:a16="http://schemas.microsoft.com/office/drawing/2014/main" id="{8A79874C-E4DB-D07B-EE71-3D4F3085556C}"/>
                  </a:ext>
                </a:extLst>
              </p:cNvPr>
              <p:cNvCxnSpPr>
                <a:cxnSpLocks/>
                <a:stCxn id="34" idx="6"/>
                <a:endCxn id="35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5" name="Connettore diritto 33">
              <a:extLst>
                <a:ext uri="{FF2B5EF4-FFF2-40B4-BE49-F238E27FC236}">
                  <a16:creationId xmlns:a16="http://schemas.microsoft.com/office/drawing/2014/main" id="{48B9FF98-3A4C-3222-DBDC-9B27DDE68566}"/>
                </a:ext>
              </a:extLst>
            </p:cNvPr>
            <p:cNvCxnSpPr>
              <a:stCxn id="36" idx="6"/>
              <a:endCxn id="38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6" name="Connettore diritto 34">
              <a:extLst>
                <a:ext uri="{FF2B5EF4-FFF2-40B4-BE49-F238E27FC236}">
                  <a16:creationId xmlns:a16="http://schemas.microsoft.com/office/drawing/2014/main" id="{7EBCF2C6-7DBD-50CB-9EDA-6ABA2E68BEE0}"/>
                </a:ext>
              </a:extLst>
            </p:cNvPr>
            <p:cNvCxnSpPr>
              <a:stCxn id="35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7" name="Connettore diritto 35">
              <a:extLst>
                <a:ext uri="{FF2B5EF4-FFF2-40B4-BE49-F238E27FC236}">
                  <a16:creationId xmlns:a16="http://schemas.microsoft.com/office/drawing/2014/main" id="{10C902C9-0B32-895C-B36E-0B7E03BAF751}"/>
                </a:ext>
              </a:extLst>
            </p:cNvPr>
            <p:cNvCxnSpPr>
              <a:stCxn id="35" idx="6"/>
              <a:endCxn id="37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8" name="Connettore diritto 36">
              <a:extLst>
                <a:ext uri="{FF2B5EF4-FFF2-40B4-BE49-F238E27FC236}">
                  <a16:creationId xmlns:a16="http://schemas.microsoft.com/office/drawing/2014/main" id="{D5051CE1-1182-D2E4-F105-EFE62D90C985}"/>
                </a:ext>
              </a:extLst>
            </p:cNvPr>
            <p:cNvCxnSpPr>
              <a:stCxn id="32" idx="6"/>
              <a:endCxn id="37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grpSp>
        <p:nvGrpSpPr>
          <p:cNvPr id="365" name="Gruppo 379">
            <a:extLst>
              <a:ext uri="{FF2B5EF4-FFF2-40B4-BE49-F238E27FC236}">
                <a16:creationId xmlns:a16="http://schemas.microsoft.com/office/drawing/2014/main" id="{DE13794A-8299-A356-9C74-2BF22A01DEE2}"/>
              </a:ext>
            </a:extLst>
          </p:cNvPr>
          <p:cNvGrpSpPr>
            <a:grpSpLocks noChangeAspect="1"/>
          </p:cNvGrpSpPr>
          <p:nvPr/>
        </p:nvGrpSpPr>
        <p:grpSpPr>
          <a:xfrm>
            <a:off x="7160541" y="2693935"/>
            <a:ext cx="429543" cy="491093"/>
            <a:chOff x="9028701" y="4067849"/>
            <a:chExt cx="803562" cy="918706"/>
          </a:xfrm>
        </p:grpSpPr>
        <p:sp>
          <p:nvSpPr>
            <p:cNvPr id="366" name="Rettangolo con angoli arrotondati 380">
              <a:extLst>
                <a:ext uri="{FF2B5EF4-FFF2-40B4-BE49-F238E27FC236}">
                  <a16:creationId xmlns:a16="http://schemas.microsoft.com/office/drawing/2014/main" id="{3E1F9563-424E-EC41-53FE-0DFBAE657281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67" name="Rettangolo con angoli arrotondati 381">
              <a:extLst>
                <a:ext uri="{FF2B5EF4-FFF2-40B4-BE49-F238E27FC236}">
                  <a16:creationId xmlns:a16="http://schemas.microsoft.com/office/drawing/2014/main" id="{02EBC8CA-085E-314E-B7E0-6EB3DCD08173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68" name="Rettangolo con angoli arrotondati 382">
              <a:extLst>
                <a:ext uri="{FF2B5EF4-FFF2-40B4-BE49-F238E27FC236}">
                  <a16:creationId xmlns:a16="http://schemas.microsoft.com/office/drawing/2014/main" id="{49F33603-1BBB-E03B-A3FE-76502AF5C0DF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69" name="Ovale 383">
              <a:extLst>
                <a:ext uri="{FF2B5EF4-FFF2-40B4-BE49-F238E27FC236}">
                  <a16:creationId xmlns:a16="http://schemas.microsoft.com/office/drawing/2014/main" id="{CC1B1C0F-C76B-BFCD-F6BE-AEC873489F5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70" name="Ovale 384">
              <a:extLst>
                <a:ext uri="{FF2B5EF4-FFF2-40B4-BE49-F238E27FC236}">
                  <a16:creationId xmlns:a16="http://schemas.microsoft.com/office/drawing/2014/main" id="{25ADE333-68AC-DAFD-DFCC-7E6D87E9576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71" name="Ovale 385">
              <a:extLst>
                <a:ext uri="{FF2B5EF4-FFF2-40B4-BE49-F238E27FC236}">
                  <a16:creationId xmlns:a16="http://schemas.microsoft.com/office/drawing/2014/main" id="{DE2A645F-CE1E-5F7B-C89A-83D265A2FAB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72" name="Ovale 386">
              <a:extLst>
                <a:ext uri="{FF2B5EF4-FFF2-40B4-BE49-F238E27FC236}">
                  <a16:creationId xmlns:a16="http://schemas.microsoft.com/office/drawing/2014/main" id="{8C8F32C6-0AFB-F7B7-87F4-48E4A572561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73" name="Ovale 387">
              <a:extLst>
                <a:ext uri="{FF2B5EF4-FFF2-40B4-BE49-F238E27FC236}">
                  <a16:creationId xmlns:a16="http://schemas.microsoft.com/office/drawing/2014/main" id="{06C579FD-1E21-DAE1-86BF-38809E34502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74" name="Ovale 388">
              <a:extLst>
                <a:ext uri="{FF2B5EF4-FFF2-40B4-BE49-F238E27FC236}">
                  <a16:creationId xmlns:a16="http://schemas.microsoft.com/office/drawing/2014/main" id="{0E6BA47A-9606-F267-16AB-9B2F784523C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75" name="Ovale 389">
              <a:extLst>
                <a:ext uri="{FF2B5EF4-FFF2-40B4-BE49-F238E27FC236}">
                  <a16:creationId xmlns:a16="http://schemas.microsoft.com/office/drawing/2014/main" id="{34802EEB-FE59-474F-8C66-71E4C5C077E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376" name="Connettore diritto 390">
              <a:extLst>
                <a:ext uri="{FF2B5EF4-FFF2-40B4-BE49-F238E27FC236}">
                  <a16:creationId xmlns:a16="http://schemas.microsoft.com/office/drawing/2014/main" id="{F96BE587-A811-AFB7-E6C1-1720011EB35B}"/>
                </a:ext>
              </a:extLst>
            </p:cNvPr>
            <p:cNvCxnSpPr>
              <a:cxnSpLocks/>
              <a:stCxn id="370" idx="6"/>
              <a:endCxn id="369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77" name="Connettore diritto 391">
              <a:extLst>
                <a:ext uri="{FF2B5EF4-FFF2-40B4-BE49-F238E27FC236}">
                  <a16:creationId xmlns:a16="http://schemas.microsoft.com/office/drawing/2014/main" id="{C6D52CED-3D0A-A2DF-9ADD-7361E698AF90}"/>
                </a:ext>
              </a:extLst>
            </p:cNvPr>
            <p:cNvCxnSpPr>
              <a:cxnSpLocks/>
              <a:stCxn id="370" idx="6"/>
              <a:endCxn id="372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78" name="Connettore diritto 392">
              <a:extLst>
                <a:ext uri="{FF2B5EF4-FFF2-40B4-BE49-F238E27FC236}">
                  <a16:creationId xmlns:a16="http://schemas.microsoft.com/office/drawing/2014/main" id="{1AB76EF4-159B-DFA6-D5A6-7C7A3CE67683}"/>
                </a:ext>
              </a:extLst>
            </p:cNvPr>
            <p:cNvCxnSpPr>
              <a:cxnSpLocks/>
              <a:stCxn id="371" idx="6"/>
              <a:endCxn id="373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79" name="Connettore diritto 393">
              <a:extLst>
                <a:ext uri="{FF2B5EF4-FFF2-40B4-BE49-F238E27FC236}">
                  <a16:creationId xmlns:a16="http://schemas.microsoft.com/office/drawing/2014/main" id="{BF2C1C8E-5EEB-0C19-AFBC-CDBE248BB03F}"/>
                </a:ext>
              </a:extLst>
            </p:cNvPr>
            <p:cNvCxnSpPr>
              <a:cxnSpLocks/>
              <a:stCxn id="371" idx="6"/>
              <a:endCxn id="372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380" name="TextBox 379">
            <a:extLst>
              <a:ext uri="{FF2B5EF4-FFF2-40B4-BE49-F238E27FC236}">
                <a16:creationId xmlns:a16="http://schemas.microsoft.com/office/drawing/2014/main" id="{52D7A54D-CAA0-627D-7BC7-1C19B20E250B}"/>
              </a:ext>
            </a:extLst>
          </p:cNvPr>
          <p:cNvSpPr txBox="1"/>
          <p:nvPr/>
        </p:nvSpPr>
        <p:spPr>
          <a:xfrm>
            <a:off x="7512164" y="2721636"/>
            <a:ext cx="30008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+</a:t>
            </a:r>
          </a:p>
        </p:txBody>
      </p:sp>
      <p:grpSp>
        <p:nvGrpSpPr>
          <p:cNvPr id="381" name="Gruppo 31">
            <a:extLst>
              <a:ext uri="{FF2B5EF4-FFF2-40B4-BE49-F238E27FC236}">
                <a16:creationId xmlns:a16="http://schemas.microsoft.com/office/drawing/2014/main" id="{5CF4F446-F773-4E54-3A93-07BE0B9FD83F}"/>
              </a:ext>
            </a:extLst>
          </p:cNvPr>
          <p:cNvGrpSpPr/>
          <p:nvPr/>
        </p:nvGrpSpPr>
        <p:grpSpPr>
          <a:xfrm rot="5400000">
            <a:off x="9293122" y="1791154"/>
            <a:ext cx="455985" cy="382967"/>
            <a:chOff x="14115295" y="903427"/>
            <a:chExt cx="460800" cy="403046"/>
          </a:xfrm>
        </p:grpSpPr>
        <p:grpSp>
          <p:nvGrpSpPr>
            <p:cNvPr id="382" name="Gruppo 456">
              <a:extLst>
                <a:ext uri="{FF2B5EF4-FFF2-40B4-BE49-F238E27FC236}">
                  <a16:creationId xmlns:a16="http://schemas.microsoft.com/office/drawing/2014/main" id="{335F3325-7E32-661E-C9EF-99B7AB693088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387" name="Rettangolo con angoli arrotondati 457">
                <a:extLst>
                  <a:ext uri="{FF2B5EF4-FFF2-40B4-BE49-F238E27FC236}">
                    <a16:creationId xmlns:a16="http://schemas.microsoft.com/office/drawing/2014/main" id="{5BF65AC6-32A0-3E5C-727F-CBBC9BCCA3C9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8" name="Rettangolo con angoli arrotondati 458">
                <a:extLst>
                  <a:ext uri="{FF2B5EF4-FFF2-40B4-BE49-F238E27FC236}">
                    <a16:creationId xmlns:a16="http://schemas.microsoft.com/office/drawing/2014/main" id="{3814C958-9AE1-97ED-2EA0-97ED77DCBC8F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9" name="Rettangolo con angoli arrotondati 459">
                <a:extLst>
                  <a:ext uri="{FF2B5EF4-FFF2-40B4-BE49-F238E27FC236}">
                    <a16:creationId xmlns:a16="http://schemas.microsoft.com/office/drawing/2014/main" id="{19408B7C-AB19-5A1A-20DD-D1964F561507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0" name="Ovale 460">
                <a:extLst>
                  <a:ext uri="{FF2B5EF4-FFF2-40B4-BE49-F238E27FC236}">
                    <a16:creationId xmlns:a16="http://schemas.microsoft.com/office/drawing/2014/main" id="{64D17E53-2B33-2A2A-A318-2BABDB7FBB2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1" name="Ovale 461">
                <a:extLst>
                  <a:ext uri="{FF2B5EF4-FFF2-40B4-BE49-F238E27FC236}">
                    <a16:creationId xmlns:a16="http://schemas.microsoft.com/office/drawing/2014/main" id="{3FC12BF8-41D4-E68E-4212-05F768B0C02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2" name="Ovale 462">
                <a:extLst>
                  <a:ext uri="{FF2B5EF4-FFF2-40B4-BE49-F238E27FC236}">
                    <a16:creationId xmlns:a16="http://schemas.microsoft.com/office/drawing/2014/main" id="{B7193134-7A53-AA16-47D0-364E4667FA4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3" name="Ovale 463">
                <a:extLst>
                  <a:ext uri="{FF2B5EF4-FFF2-40B4-BE49-F238E27FC236}">
                    <a16:creationId xmlns:a16="http://schemas.microsoft.com/office/drawing/2014/main" id="{AB57DCA2-D70C-CD9F-9EF9-0711F3BF25D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4" name="Ovale 464">
                <a:extLst>
                  <a:ext uri="{FF2B5EF4-FFF2-40B4-BE49-F238E27FC236}">
                    <a16:creationId xmlns:a16="http://schemas.microsoft.com/office/drawing/2014/main" id="{D9593F9A-0C7A-FD71-3AAD-60D5A51E01C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5" name="Ovale 465">
                <a:extLst>
                  <a:ext uri="{FF2B5EF4-FFF2-40B4-BE49-F238E27FC236}">
                    <a16:creationId xmlns:a16="http://schemas.microsoft.com/office/drawing/2014/main" id="{216DA1AA-4155-32BD-DA31-06CEFF7DBA9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6" name="Ovale 466">
                <a:extLst>
                  <a:ext uri="{FF2B5EF4-FFF2-40B4-BE49-F238E27FC236}">
                    <a16:creationId xmlns:a16="http://schemas.microsoft.com/office/drawing/2014/main" id="{21E69ACA-29E6-0C09-8FB7-D4212CE92AE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97" name="Connettore diritto 467">
                <a:extLst>
                  <a:ext uri="{FF2B5EF4-FFF2-40B4-BE49-F238E27FC236}">
                    <a16:creationId xmlns:a16="http://schemas.microsoft.com/office/drawing/2014/main" id="{07FBC961-9A92-AE12-D5C7-42214975A624}"/>
                  </a:ext>
                </a:extLst>
              </p:cNvPr>
              <p:cNvCxnSpPr>
                <a:cxnSpLocks/>
                <a:stCxn id="391" idx="6"/>
                <a:endCxn id="390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8" name="Connettore diritto 468">
                <a:extLst>
                  <a:ext uri="{FF2B5EF4-FFF2-40B4-BE49-F238E27FC236}">
                    <a16:creationId xmlns:a16="http://schemas.microsoft.com/office/drawing/2014/main" id="{0E117BF0-0124-1E29-15BA-5897918B357F}"/>
                  </a:ext>
                </a:extLst>
              </p:cNvPr>
              <p:cNvCxnSpPr>
                <a:cxnSpLocks/>
                <a:stCxn id="391" idx="6"/>
                <a:endCxn id="393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9" name="Connettore diritto 469">
                <a:extLst>
                  <a:ext uri="{FF2B5EF4-FFF2-40B4-BE49-F238E27FC236}">
                    <a16:creationId xmlns:a16="http://schemas.microsoft.com/office/drawing/2014/main" id="{B415CCFA-1964-67A6-7DAF-749CED07606D}"/>
                  </a:ext>
                </a:extLst>
              </p:cNvPr>
              <p:cNvCxnSpPr>
                <a:cxnSpLocks/>
                <a:stCxn id="392" idx="6"/>
                <a:endCxn id="394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0" name="Connettore diritto 470">
                <a:extLst>
                  <a:ext uri="{FF2B5EF4-FFF2-40B4-BE49-F238E27FC236}">
                    <a16:creationId xmlns:a16="http://schemas.microsoft.com/office/drawing/2014/main" id="{B1747607-6C1A-2531-53A7-6A16D3E0E1D4}"/>
                  </a:ext>
                </a:extLst>
              </p:cNvPr>
              <p:cNvCxnSpPr>
                <a:cxnSpLocks/>
                <a:stCxn id="392" idx="6"/>
                <a:endCxn id="393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83" name="Connettore diritto 33">
              <a:extLst>
                <a:ext uri="{FF2B5EF4-FFF2-40B4-BE49-F238E27FC236}">
                  <a16:creationId xmlns:a16="http://schemas.microsoft.com/office/drawing/2014/main" id="{170FEE86-E0C2-E5E4-6CE1-3B6DA57DEC30}"/>
                </a:ext>
              </a:extLst>
            </p:cNvPr>
            <p:cNvCxnSpPr>
              <a:stCxn id="394" idx="6"/>
              <a:endCxn id="396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384" name="Connettore diritto 34">
              <a:extLst>
                <a:ext uri="{FF2B5EF4-FFF2-40B4-BE49-F238E27FC236}">
                  <a16:creationId xmlns:a16="http://schemas.microsoft.com/office/drawing/2014/main" id="{57197179-D9BB-553B-4910-18E0DBE26C77}"/>
                </a:ext>
              </a:extLst>
            </p:cNvPr>
            <p:cNvCxnSpPr>
              <a:stCxn id="393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385" name="Connettore diritto 35">
              <a:extLst>
                <a:ext uri="{FF2B5EF4-FFF2-40B4-BE49-F238E27FC236}">
                  <a16:creationId xmlns:a16="http://schemas.microsoft.com/office/drawing/2014/main" id="{E5B46D77-4D53-15DD-03B3-68F87A1E172F}"/>
                </a:ext>
              </a:extLst>
            </p:cNvPr>
            <p:cNvCxnSpPr>
              <a:stCxn id="393" idx="6"/>
              <a:endCxn id="395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386" name="Connettore diritto 36">
              <a:extLst>
                <a:ext uri="{FF2B5EF4-FFF2-40B4-BE49-F238E27FC236}">
                  <a16:creationId xmlns:a16="http://schemas.microsoft.com/office/drawing/2014/main" id="{845B4B81-78B7-E1B5-F465-F389AE29EF46}"/>
                </a:ext>
              </a:extLst>
            </p:cNvPr>
            <p:cNvCxnSpPr>
              <a:stCxn id="390" idx="6"/>
              <a:endCxn id="395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416" name="TextBox 415">
            <a:extLst>
              <a:ext uri="{FF2B5EF4-FFF2-40B4-BE49-F238E27FC236}">
                <a16:creationId xmlns:a16="http://schemas.microsoft.com/office/drawing/2014/main" id="{A0D083C9-3269-5EA7-428D-AAA79BF20108}"/>
              </a:ext>
            </a:extLst>
          </p:cNvPr>
          <p:cNvSpPr txBox="1"/>
          <p:nvPr/>
        </p:nvSpPr>
        <p:spPr>
          <a:xfrm>
            <a:off x="9101172" y="1776450"/>
            <a:ext cx="30008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+</a:t>
            </a:r>
          </a:p>
        </p:txBody>
      </p:sp>
      <p:grpSp>
        <p:nvGrpSpPr>
          <p:cNvPr id="433" name="Gruppo 362">
            <a:extLst>
              <a:ext uri="{FF2B5EF4-FFF2-40B4-BE49-F238E27FC236}">
                <a16:creationId xmlns:a16="http://schemas.microsoft.com/office/drawing/2014/main" id="{7696D65B-8F86-C1E6-C64D-DE307620E465}"/>
              </a:ext>
            </a:extLst>
          </p:cNvPr>
          <p:cNvGrpSpPr>
            <a:grpSpLocks noChangeAspect="1"/>
          </p:cNvGrpSpPr>
          <p:nvPr/>
        </p:nvGrpSpPr>
        <p:grpSpPr>
          <a:xfrm>
            <a:off x="8796962" y="1750701"/>
            <a:ext cx="393251" cy="449602"/>
            <a:chOff x="9028701" y="4067849"/>
            <a:chExt cx="803562" cy="918706"/>
          </a:xfrm>
        </p:grpSpPr>
        <p:sp>
          <p:nvSpPr>
            <p:cNvPr id="434" name="Rettangolo con angoli arrotondati 363">
              <a:extLst>
                <a:ext uri="{FF2B5EF4-FFF2-40B4-BE49-F238E27FC236}">
                  <a16:creationId xmlns:a16="http://schemas.microsoft.com/office/drawing/2014/main" id="{C91119B5-76C1-55BE-6972-88FAE025ECF9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35" name="Rettangolo con angoli arrotondati 364">
              <a:extLst>
                <a:ext uri="{FF2B5EF4-FFF2-40B4-BE49-F238E27FC236}">
                  <a16:creationId xmlns:a16="http://schemas.microsoft.com/office/drawing/2014/main" id="{2BB42971-F64E-BE51-5BB0-C42289F31591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36" name="Rettangolo con angoli arrotondati 365">
              <a:extLst>
                <a:ext uri="{FF2B5EF4-FFF2-40B4-BE49-F238E27FC236}">
                  <a16:creationId xmlns:a16="http://schemas.microsoft.com/office/drawing/2014/main" id="{D1A4DA56-E761-3B82-9C8B-0794D7DFDA28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37" name="Ovale 366">
              <a:extLst>
                <a:ext uri="{FF2B5EF4-FFF2-40B4-BE49-F238E27FC236}">
                  <a16:creationId xmlns:a16="http://schemas.microsoft.com/office/drawing/2014/main" id="{0372B941-F916-02F7-DE0E-2955AC0993A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38" name="Ovale 367">
              <a:extLst>
                <a:ext uri="{FF2B5EF4-FFF2-40B4-BE49-F238E27FC236}">
                  <a16:creationId xmlns:a16="http://schemas.microsoft.com/office/drawing/2014/main" id="{69F9F079-B793-1A40-865B-0A9C51B7789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39" name="Ovale 368">
              <a:extLst>
                <a:ext uri="{FF2B5EF4-FFF2-40B4-BE49-F238E27FC236}">
                  <a16:creationId xmlns:a16="http://schemas.microsoft.com/office/drawing/2014/main" id="{71C90B31-482D-3924-DB22-89DBCCA89C3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40" name="Ovale 369">
              <a:extLst>
                <a:ext uri="{FF2B5EF4-FFF2-40B4-BE49-F238E27FC236}">
                  <a16:creationId xmlns:a16="http://schemas.microsoft.com/office/drawing/2014/main" id="{4F322FF5-FD70-D517-0DC3-9DAD4386E80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41" name="Ovale 370">
              <a:extLst>
                <a:ext uri="{FF2B5EF4-FFF2-40B4-BE49-F238E27FC236}">
                  <a16:creationId xmlns:a16="http://schemas.microsoft.com/office/drawing/2014/main" id="{7D2CCB92-B399-38FF-114C-DD7754478DB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42" name="Ovale 371">
              <a:extLst>
                <a:ext uri="{FF2B5EF4-FFF2-40B4-BE49-F238E27FC236}">
                  <a16:creationId xmlns:a16="http://schemas.microsoft.com/office/drawing/2014/main" id="{22A8CA0B-B641-6966-662A-40FA88FDF80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43" name="Ovale 372">
              <a:extLst>
                <a:ext uri="{FF2B5EF4-FFF2-40B4-BE49-F238E27FC236}">
                  <a16:creationId xmlns:a16="http://schemas.microsoft.com/office/drawing/2014/main" id="{16D2F2E6-07AC-2E68-7376-1031CE378C3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44" name="Connettore diritto 373">
              <a:extLst>
                <a:ext uri="{FF2B5EF4-FFF2-40B4-BE49-F238E27FC236}">
                  <a16:creationId xmlns:a16="http://schemas.microsoft.com/office/drawing/2014/main" id="{5705FF0B-AC89-5D23-726A-A4B0F7035F25}"/>
                </a:ext>
              </a:extLst>
            </p:cNvPr>
            <p:cNvCxnSpPr>
              <a:cxnSpLocks/>
              <a:stCxn id="438" idx="6"/>
              <a:endCxn id="437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45" name="Connettore diritto 374">
              <a:extLst>
                <a:ext uri="{FF2B5EF4-FFF2-40B4-BE49-F238E27FC236}">
                  <a16:creationId xmlns:a16="http://schemas.microsoft.com/office/drawing/2014/main" id="{F3CF4807-7646-1FB4-7DF5-8A7DEC8B0778}"/>
                </a:ext>
              </a:extLst>
            </p:cNvPr>
            <p:cNvCxnSpPr>
              <a:cxnSpLocks/>
              <a:stCxn id="438" idx="6"/>
              <a:endCxn id="440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46" name="Connettore diritto 375">
              <a:extLst>
                <a:ext uri="{FF2B5EF4-FFF2-40B4-BE49-F238E27FC236}">
                  <a16:creationId xmlns:a16="http://schemas.microsoft.com/office/drawing/2014/main" id="{BF938765-FE8C-9D4E-F547-B796D35C67DE}"/>
                </a:ext>
              </a:extLst>
            </p:cNvPr>
            <p:cNvCxnSpPr>
              <a:cxnSpLocks/>
              <a:stCxn id="439" idx="6"/>
              <a:endCxn id="441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47" name="Connettore diritto 376">
              <a:extLst>
                <a:ext uri="{FF2B5EF4-FFF2-40B4-BE49-F238E27FC236}">
                  <a16:creationId xmlns:a16="http://schemas.microsoft.com/office/drawing/2014/main" id="{092F5C71-8D9A-B3F4-A37B-4A6A529A93F4}"/>
                </a:ext>
              </a:extLst>
            </p:cNvPr>
            <p:cNvCxnSpPr>
              <a:cxnSpLocks/>
              <a:stCxn id="439" idx="6"/>
              <a:endCxn id="440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17" name="Gruppo 362">
            <a:extLst>
              <a:ext uri="{FF2B5EF4-FFF2-40B4-BE49-F238E27FC236}">
                <a16:creationId xmlns:a16="http://schemas.microsoft.com/office/drawing/2014/main" id="{47DD90EF-D90F-A33A-19F5-555ADEC68076}"/>
              </a:ext>
            </a:extLst>
          </p:cNvPr>
          <p:cNvGrpSpPr>
            <a:grpSpLocks noChangeAspect="1"/>
          </p:cNvGrpSpPr>
          <p:nvPr/>
        </p:nvGrpSpPr>
        <p:grpSpPr>
          <a:xfrm>
            <a:off x="10352541" y="2679188"/>
            <a:ext cx="423561" cy="484255"/>
            <a:chOff x="9028701" y="4067849"/>
            <a:chExt cx="803562" cy="918706"/>
          </a:xfrm>
        </p:grpSpPr>
        <p:sp>
          <p:nvSpPr>
            <p:cNvPr id="418" name="Rettangolo con angoli arrotondati 363">
              <a:extLst>
                <a:ext uri="{FF2B5EF4-FFF2-40B4-BE49-F238E27FC236}">
                  <a16:creationId xmlns:a16="http://schemas.microsoft.com/office/drawing/2014/main" id="{FE2FD0BB-CF7E-9958-9B60-8E946C2C8706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9" name="Rettangolo con angoli arrotondati 364">
              <a:extLst>
                <a:ext uri="{FF2B5EF4-FFF2-40B4-BE49-F238E27FC236}">
                  <a16:creationId xmlns:a16="http://schemas.microsoft.com/office/drawing/2014/main" id="{B8EED15E-55D1-872B-2905-DB44CBB4E7D4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0" name="Rettangolo con angoli arrotondati 365">
              <a:extLst>
                <a:ext uri="{FF2B5EF4-FFF2-40B4-BE49-F238E27FC236}">
                  <a16:creationId xmlns:a16="http://schemas.microsoft.com/office/drawing/2014/main" id="{D5F165E1-B44F-31B3-3325-D0DA78E26AED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1" name="Ovale 366">
              <a:extLst>
                <a:ext uri="{FF2B5EF4-FFF2-40B4-BE49-F238E27FC236}">
                  <a16:creationId xmlns:a16="http://schemas.microsoft.com/office/drawing/2014/main" id="{3D91A850-C606-75CF-25DC-3748855CBD9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2" name="Ovale 367">
              <a:extLst>
                <a:ext uri="{FF2B5EF4-FFF2-40B4-BE49-F238E27FC236}">
                  <a16:creationId xmlns:a16="http://schemas.microsoft.com/office/drawing/2014/main" id="{CD14E255-7927-0A17-DABB-65975A7E83B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4" name="Ovale 368">
              <a:extLst>
                <a:ext uri="{FF2B5EF4-FFF2-40B4-BE49-F238E27FC236}">
                  <a16:creationId xmlns:a16="http://schemas.microsoft.com/office/drawing/2014/main" id="{889908BB-C10E-6325-C814-CAC5AEAB83E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5" name="Ovale 369">
              <a:extLst>
                <a:ext uri="{FF2B5EF4-FFF2-40B4-BE49-F238E27FC236}">
                  <a16:creationId xmlns:a16="http://schemas.microsoft.com/office/drawing/2014/main" id="{3653C7BF-0C94-DE77-01B9-EBA70018E11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6" name="Ovale 370">
              <a:extLst>
                <a:ext uri="{FF2B5EF4-FFF2-40B4-BE49-F238E27FC236}">
                  <a16:creationId xmlns:a16="http://schemas.microsoft.com/office/drawing/2014/main" id="{2BF4AFC9-0669-F27A-3352-A0C28CF12C3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7" name="Ovale 371">
              <a:extLst>
                <a:ext uri="{FF2B5EF4-FFF2-40B4-BE49-F238E27FC236}">
                  <a16:creationId xmlns:a16="http://schemas.microsoft.com/office/drawing/2014/main" id="{AF1A677D-0001-578A-D770-A623B9D7620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8" name="Ovale 372">
              <a:extLst>
                <a:ext uri="{FF2B5EF4-FFF2-40B4-BE49-F238E27FC236}">
                  <a16:creationId xmlns:a16="http://schemas.microsoft.com/office/drawing/2014/main" id="{E142A300-86A9-A66F-2A16-70DB018DC31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29" name="Connettore diritto 373">
              <a:extLst>
                <a:ext uri="{FF2B5EF4-FFF2-40B4-BE49-F238E27FC236}">
                  <a16:creationId xmlns:a16="http://schemas.microsoft.com/office/drawing/2014/main" id="{6D544163-B7CC-13AD-2479-E342F2E1BE30}"/>
                </a:ext>
              </a:extLst>
            </p:cNvPr>
            <p:cNvCxnSpPr>
              <a:cxnSpLocks/>
              <a:stCxn id="422" idx="6"/>
              <a:endCxn id="421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30" name="Connettore diritto 374">
              <a:extLst>
                <a:ext uri="{FF2B5EF4-FFF2-40B4-BE49-F238E27FC236}">
                  <a16:creationId xmlns:a16="http://schemas.microsoft.com/office/drawing/2014/main" id="{43BE0931-F652-2135-2F55-99C44DAA66BF}"/>
                </a:ext>
              </a:extLst>
            </p:cNvPr>
            <p:cNvCxnSpPr>
              <a:cxnSpLocks/>
              <a:stCxn id="422" idx="6"/>
              <a:endCxn id="425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31" name="Connettore diritto 375">
              <a:extLst>
                <a:ext uri="{FF2B5EF4-FFF2-40B4-BE49-F238E27FC236}">
                  <a16:creationId xmlns:a16="http://schemas.microsoft.com/office/drawing/2014/main" id="{7E832855-D081-D01E-3CBE-FFEE7DD57D37}"/>
                </a:ext>
              </a:extLst>
            </p:cNvPr>
            <p:cNvCxnSpPr>
              <a:cxnSpLocks/>
              <a:stCxn id="424" idx="6"/>
              <a:endCxn id="426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32" name="Connettore diritto 376">
              <a:extLst>
                <a:ext uri="{FF2B5EF4-FFF2-40B4-BE49-F238E27FC236}">
                  <a16:creationId xmlns:a16="http://schemas.microsoft.com/office/drawing/2014/main" id="{C2A5DCD0-D4E5-95B7-4E5F-E867969E515C}"/>
                </a:ext>
              </a:extLst>
            </p:cNvPr>
            <p:cNvCxnSpPr>
              <a:cxnSpLocks/>
              <a:stCxn id="424" idx="6"/>
              <a:endCxn id="425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40" name="Gruppo 31">
            <a:extLst>
              <a:ext uri="{FF2B5EF4-FFF2-40B4-BE49-F238E27FC236}">
                <a16:creationId xmlns:a16="http://schemas.microsoft.com/office/drawing/2014/main" id="{C687297B-773D-1165-B2BE-CA5312615742}"/>
              </a:ext>
            </a:extLst>
          </p:cNvPr>
          <p:cNvGrpSpPr/>
          <p:nvPr/>
        </p:nvGrpSpPr>
        <p:grpSpPr>
          <a:xfrm rot="5400000">
            <a:off x="9780817" y="2734628"/>
            <a:ext cx="455985" cy="382967"/>
            <a:chOff x="14115295" y="903427"/>
            <a:chExt cx="460800" cy="403046"/>
          </a:xfrm>
        </p:grpSpPr>
        <p:grpSp>
          <p:nvGrpSpPr>
            <p:cNvPr id="641" name="Gruppo 456">
              <a:extLst>
                <a:ext uri="{FF2B5EF4-FFF2-40B4-BE49-F238E27FC236}">
                  <a16:creationId xmlns:a16="http://schemas.microsoft.com/office/drawing/2014/main" id="{1022A5AE-4A00-BE59-2D4C-6BBE4F243395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646" name="Rettangolo con angoli arrotondati 457">
                <a:extLst>
                  <a:ext uri="{FF2B5EF4-FFF2-40B4-BE49-F238E27FC236}">
                    <a16:creationId xmlns:a16="http://schemas.microsoft.com/office/drawing/2014/main" id="{979C82FD-BC41-5F6A-48BB-E9AC66CC95C6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7" name="Rettangolo con angoli arrotondati 458">
                <a:extLst>
                  <a:ext uri="{FF2B5EF4-FFF2-40B4-BE49-F238E27FC236}">
                    <a16:creationId xmlns:a16="http://schemas.microsoft.com/office/drawing/2014/main" id="{9DF7D179-217C-409E-D8D5-920376DECF00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8" name="Rettangolo con angoli arrotondati 459">
                <a:extLst>
                  <a:ext uri="{FF2B5EF4-FFF2-40B4-BE49-F238E27FC236}">
                    <a16:creationId xmlns:a16="http://schemas.microsoft.com/office/drawing/2014/main" id="{A81B65DF-8811-AB33-436C-95A1BC76CAF4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9" name="Ovale 460">
                <a:extLst>
                  <a:ext uri="{FF2B5EF4-FFF2-40B4-BE49-F238E27FC236}">
                    <a16:creationId xmlns:a16="http://schemas.microsoft.com/office/drawing/2014/main" id="{30B82995-974B-D166-FA96-B0346B6CF98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0" name="Ovale 461">
                <a:extLst>
                  <a:ext uri="{FF2B5EF4-FFF2-40B4-BE49-F238E27FC236}">
                    <a16:creationId xmlns:a16="http://schemas.microsoft.com/office/drawing/2014/main" id="{3FB13EA3-808D-4E42-8837-D80C7D56338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1" name="Ovale 462">
                <a:extLst>
                  <a:ext uri="{FF2B5EF4-FFF2-40B4-BE49-F238E27FC236}">
                    <a16:creationId xmlns:a16="http://schemas.microsoft.com/office/drawing/2014/main" id="{6FA3C6C0-F734-9D9A-F911-7941EE7748C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2" name="Ovale 463">
                <a:extLst>
                  <a:ext uri="{FF2B5EF4-FFF2-40B4-BE49-F238E27FC236}">
                    <a16:creationId xmlns:a16="http://schemas.microsoft.com/office/drawing/2014/main" id="{7D629A71-444A-8FF7-60B0-7671AC5636B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3" name="Ovale 464">
                <a:extLst>
                  <a:ext uri="{FF2B5EF4-FFF2-40B4-BE49-F238E27FC236}">
                    <a16:creationId xmlns:a16="http://schemas.microsoft.com/office/drawing/2014/main" id="{56F81C9F-3425-BAFD-9626-C31F677E6A7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4" name="Ovale 465">
                <a:extLst>
                  <a:ext uri="{FF2B5EF4-FFF2-40B4-BE49-F238E27FC236}">
                    <a16:creationId xmlns:a16="http://schemas.microsoft.com/office/drawing/2014/main" id="{9746B679-41D1-C3B5-236E-62397CF32A0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5" name="Ovale 466">
                <a:extLst>
                  <a:ext uri="{FF2B5EF4-FFF2-40B4-BE49-F238E27FC236}">
                    <a16:creationId xmlns:a16="http://schemas.microsoft.com/office/drawing/2014/main" id="{439A4882-CF70-3448-B468-9A93997FF04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656" name="Connettore diritto 467">
                <a:extLst>
                  <a:ext uri="{FF2B5EF4-FFF2-40B4-BE49-F238E27FC236}">
                    <a16:creationId xmlns:a16="http://schemas.microsoft.com/office/drawing/2014/main" id="{7EAB5261-2F61-6AD1-B758-DB0F6CD2A191}"/>
                  </a:ext>
                </a:extLst>
              </p:cNvPr>
              <p:cNvCxnSpPr>
                <a:cxnSpLocks/>
                <a:stCxn id="650" idx="6"/>
                <a:endCxn id="649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7" name="Connettore diritto 468">
                <a:extLst>
                  <a:ext uri="{FF2B5EF4-FFF2-40B4-BE49-F238E27FC236}">
                    <a16:creationId xmlns:a16="http://schemas.microsoft.com/office/drawing/2014/main" id="{6697388D-BFD4-02F3-880D-90DA6373ABB9}"/>
                  </a:ext>
                </a:extLst>
              </p:cNvPr>
              <p:cNvCxnSpPr>
                <a:cxnSpLocks/>
                <a:stCxn id="650" idx="6"/>
                <a:endCxn id="652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8" name="Connettore diritto 469">
                <a:extLst>
                  <a:ext uri="{FF2B5EF4-FFF2-40B4-BE49-F238E27FC236}">
                    <a16:creationId xmlns:a16="http://schemas.microsoft.com/office/drawing/2014/main" id="{9DD8315D-B07D-7EAA-E5C4-ED589D2D7C15}"/>
                  </a:ext>
                </a:extLst>
              </p:cNvPr>
              <p:cNvCxnSpPr>
                <a:cxnSpLocks/>
                <a:stCxn id="651" idx="6"/>
                <a:endCxn id="653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9" name="Connettore diritto 470">
                <a:extLst>
                  <a:ext uri="{FF2B5EF4-FFF2-40B4-BE49-F238E27FC236}">
                    <a16:creationId xmlns:a16="http://schemas.microsoft.com/office/drawing/2014/main" id="{FFE183CC-40F1-5247-5076-CBE544DD66E8}"/>
                  </a:ext>
                </a:extLst>
              </p:cNvPr>
              <p:cNvCxnSpPr>
                <a:cxnSpLocks/>
                <a:stCxn id="651" idx="6"/>
                <a:endCxn id="652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642" name="Connettore diritto 33">
              <a:extLst>
                <a:ext uri="{FF2B5EF4-FFF2-40B4-BE49-F238E27FC236}">
                  <a16:creationId xmlns:a16="http://schemas.microsoft.com/office/drawing/2014/main" id="{98971732-6BF5-3B0C-42E6-45073C7124EE}"/>
                </a:ext>
              </a:extLst>
            </p:cNvPr>
            <p:cNvCxnSpPr>
              <a:stCxn id="653" idx="6"/>
              <a:endCxn id="655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43" name="Connettore diritto 34">
              <a:extLst>
                <a:ext uri="{FF2B5EF4-FFF2-40B4-BE49-F238E27FC236}">
                  <a16:creationId xmlns:a16="http://schemas.microsoft.com/office/drawing/2014/main" id="{B0259C41-3298-C466-59EC-7D5066B5376B}"/>
                </a:ext>
              </a:extLst>
            </p:cNvPr>
            <p:cNvCxnSpPr>
              <a:stCxn id="652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44" name="Connettore diritto 35">
              <a:extLst>
                <a:ext uri="{FF2B5EF4-FFF2-40B4-BE49-F238E27FC236}">
                  <a16:creationId xmlns:a16="http://schemas.microsoft.com/office/drawing/2014/main" id="{C92D63A1-C1E3-E253-0C7F-F9D39DBFCC57}"/>
                </a:ext>
              </a:extLst>
            </p:cNvPr>
            <p:cNvCxnSpPr>
              <a:stCxn id="652" idx="6"/>
              <a:endCxn id="654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45" name="Connettore diritto 36">
              <a:extLst>
                <a:ext uri="{FF2B5EF4-FFF2-40B4-BE49-F238E27FC236}">
                  <a16:creationId xmlns:a16="http://schemas.microsoft.com/office/drawing/2014/main" id="{22230B6B-6689-7562-137D-21A5950419BD}"/>
                </a:ext>
              </a:extLst>
            </p:cNvPr>
            <p:cNvCxnSpPr>
              <a:stCxn id="649" idx="6"/>
              <a:endCxn id="654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675" name="TextBox 674">
            <a:extLst>
              <a:ext uri="{FF2B5EF4-FFF2-40B4-BE49-F238E27FC236}">
                <a16:creationId xmlns:a16="http://schemas.microsoft.com/office/drawing/2014/main" id="{66D1A46C-3322-F65A-B40F-C71218D1E9BF}"/>
              </a:ext>
            </a:extLst>
          </p:cNvPr>
          <p:cNvSpPr txBox="1"/>
          <p:nvPr/>
        </p:nvSpPr>
        <p:spPr>
          <a:xfrm>
            <a:off x="10133640" y="2718599"/>
            <a:ext cx="30008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+</a:t>
            </a:r>
          </a:p>
        </p:txBody>
      </p:sp>
      <p:cxnSp>
        <p:nvCxnSpPr>
          <p:cNvPr id="677" name="Straight Arrow Connector 676">
            <a:extLst>
              <a:ext uri="{FF2B5EF4-FFF2-40B4-BE49-F238E27FC236}">
                <a16:creationId xmlns:a16="http://schemas.microsoft.com/office/drawing/2014/main" id="{F4510750-9DF9-FFC9-93AB-9580BCE49A55}"/>
              </a:ext>
            </a:extLst>
          </p:cNvPr>
          <p:cNvCxnSpPr>
            <a:cxnSpLocks/>
          </p:cNvCxnSpPr>
          <p:nvPr/>
        </p:nvCxnSpPr>
        <p:spPr>
          <a:xfrm>
            <a:off x="7371361" y="2457116"/>
            <a:ext cx="3252" cy="22874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1" name="Straight Arrow Connector 680">
            <a:extLst>
              <a:ext uri="{FF2B5EF4-FFF2-40B4-BE49-F238E27FC236}">
                <a16:creationId xmlns:a16="http://schemas.microsoft.com/office/drawing/2014/main" id="{3758A49A-5B89-F8FC-A1E5-EAA4F699E36E}"/>
              </a:ext>
            </a:extLst>
          </p:cNvPr>
          <p:cNvCxnSpPr>
            <a:cxnSpLocks/>
          </p:cNvCxnSpPr>
          <p:nvPr/>
        </p:nvCxnSpPr>
        <p:spPr>
          <a:xfrm>
            <a:off x="8999353" y="1505763"/>
            <a:ext cx="3252" cy="22874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5" name="Straight Arrow Connector 684">
            <a:extLst>
              <a:ext uri="{FF2B5EF4-FFF2-40B4-BE49-F238E27FC236}">
                <a16:creationId xmlns:a16="http://schemas.microsoft.com/office/drawing/2014/main" id="{18E5D5D2-E0C9-660A-966A-4ABE3DC62902}"/>
              </a:ext>
            </a:extLst>
          </p:cNvPr>
          <p:cNvCxnSpPr>
            <a:cxnSpLocks/>
          </p:cNvCxnSpPr>
          <p:nvPr/>
        </p:nvCxnSpPr>
        <p:spPr>
          <a:xfrm>
            <a:off x="10438779" y="2425759"/>
            <a:ext cx="3252" cy="22874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3" name="TextBox 692">
            <a:extLst>
              <a:ext uri="{FF2B5EF4-FFF2-40B4-BE49-F238E27FC236}">
                <a16:creationId xmlns:a16="http://schemas.microsoft.com/office/drawing/2014/main" id="{73F3D717-DDBE-1171-26C9-8491383D54D8}"/>
              </a:ext>
            </a:extLst>
          </p:cNvPr>
          <p:cNvSpPr txBox="1"/>
          <p:nvPr/>
        </p:nvSpPr>
        <p:spPr>
          <a:xfrm rot="16200000">
            <a:off x="4112640" y="2822323"/>
            <a:ext cx="36172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Federated learning</a:t>
            </a:r>
            <a:endParaRPr lang="it-IT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5F3EAC43-E48F-4101-BBE5-F921EED0C04B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2715052E-71EC-D705-5E32-0D7468B9F8F1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7" name="Immagine 6">
                <a:extLst>
                  <a:ext uri="{FF2B5EF4-FFF2-40B4-BE49-F238E27FC236}">
                    <a16:creationId xmlns:a16="http://schemas.microsoft.com/office/drawing/2014/main" id="{20CB5EB6-88BB-67F8-1BDA-32ECD33A32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C5C6BEAE-45C7-C439-F2C6-D09922DD0B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ooter Placeholder 4">
                <a:extLst>
                  <a:ext uri="{FF2B5EF4-FFF2-40B4-BE49-F238E27FC236}">
                    <a16:creationId xmlns:a16="http://schemas.microsoft.com/office/drawing/2014/main" id="{5BB10C20-B278-66F2-28A1-F7A5E9DDE4C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6" name="Immagine 5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578B01E5-3F8B-A450-3710-9CEB7B69F3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2" name="Picture 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D180ADE3-D711-2ED2-EA9A-155124B1A6E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11" name="Picture 1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AA7EC07E-6880-885F-C495-B8C97D2F11E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2" name="Picture 1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F0647110-5572-A1C4-14CD-8A6A1F244A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91635FBA-E51C-3D27-AFF6-C39591E9F9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01634" y="1556185"/>
            <a:ext cx="603556" cy="670618"/>
          </a:xfrm>
          <a:prstGeom prst="rect">
            <a:avLst/>
          </a:prstGeom>
        </p:spPr>
      </p:pic>
      <p:pic>
        <p:nvPicPr>
          <p:cNvPr id="14" name="Picture 1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3C132149-49B2-3D1F-92D9-2C0FF715F7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53859" y="2521360"/>
            <a:ext cx="603556" cy="670618"/>
          </a:xfrm>
          <a:prstGeom prst="rect">
            <a:avLst/>
          </a:prstGeom>
        </p:spPr>
      </p:pic>
      <p:pic>
        <p:nvPicPr>
          <p:cNvPr id="15" name="Picture 14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5C5A63CF-2B8F-EABA-A7CF-3838029614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24887" y="2495537"/>
            <a:ext cx="603556" cy="670618"/>
          </a:xfrm>
          <a:prstGeom prst="rect">
            <a:avLst/>
          </a:prstGeom>
        </p:spPr>
      </p:pic>
      <p:pic>
        <p:nvPicPr>
          <p:cNvPr id="16" name="Immagine 10">
            <a:extLst>
              <a:ext uri="{FF2B5EF4-FFF2-40B4-BE49-F238E27FC236}">
                <a16:creationId xmlns:a16="http://schemas.microsoft.com/office/drawing/2014/main" id="{5F343499-4386-A6C8-E788-323DF479FE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39" t="68567" r="32707" b="6560"/>
          <a:stretch/>
        </p:blipFill>
        <p:spPr>
          <a:xfrm>
            <a:off x="2394023" y="4362539"/>
            <a:ext cx="575274" cy="581205"/>
          </a:xfrm>
          <a:prstGeom prst="rect">
            <a:avLst/>
          </a:prstGeom>
        </p:spPr>
      </p:pic>
      <p:pic>
        <p:nvPicPr>
          <p:cNvPr id="17" name="Immagine 321">
            <a:extLst>
              <a:ext uri="{FF2B5EF4-FFF2-40B4-BE49-F238E27FC236}">
                <a16:creationId xmlns:a16="http://schemas.microsoft.com/office/drawing/2014/main" id="{17340B03-866D-0491-156C-39B608BE3E5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839964" y="4435237"/>
            <a:ext cx="554059" cy="457562"/>
          </a:xfrm>
          <a:prstGeom prst="rect">
            <a:avLst/>
          </a:prstGeom>
        </p:spPr>
      </p:pic>
      <p:pic>
        <p:nvPicPr>
          <p:cNvPr id="23" name="Immagine 321">
            <a:extLst>
              <a:ext uri="{FF2B5EF4-FFF2-40B4-BE49-F238E27FC236}">
                <a16:creationId xmlns:a16="http://schemas.microsoft.com/office/drawing/2014/main" id="{17501876-2253-3A9D-3C75-A9E8F8BA889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691540"/>
            <a:ext cx="554059" cy="457562"/>
          </a:xfrm>
          <a:prstGeom prst="rect">
            <a:avLst/>
          </a:prstGeom>
        </p:spPr>
      </p:pic>
      <p:pic>
        <p:nvPicPr>
          <p:cNvPr id="24" name="Immagine 321">
            <a:extLst>
              <a:ext uri="{FF2B5EF4-FFF2-40B4-BE49-F238E27FC236}">
                <a16:creationId xmlns:a16="http://schemas.microsoft.com/office/drawing/2014/main" id="{9A5D8BDA-1266-52DE-707E-8FA4A53E632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191339"/>
            <a:ext cx="554059" cy="457562"/>
          </a:xfrm>
          <a:prstGeom prst="rect">
            <a:avLst/>
          </a:prstGeom>
        </p:spPr>
      </p:pic>
      <p:pic>
        <p:nvPicPr>
          <p:cNvPr id="5" name="Picture 4" descr="Cloud Processing Icon. Flat Design Stock Vector Art  Illustration ">
            <a:extLst>
              <a:ext uri="{FF2B5EF4-FFF2-40B4-BE49-F238E27FC236}">
                <a16:creationId xmlns:a16="http://schemas.microsoft.com/office/drawing/2014/main" id="{2CB0EA9F-C949-BF28-8DB4-731E0F222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1432" y="2122525"/>
            <a:ext cx="289393" cy="2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Cloud Processing Icon. Flat Design Stock Vector Art  Illustration ">
            <a:extLst>
              <a:ext uri="{FF2B5EF4-FFF2-40B4-BE49-F238E27FC236}">
                <a16:creationId xmlns:a16="http://schemas.microsoft.com/office/drawing/2014/main" id="{4C86F50E-9867-8737-EA6E-7D5044048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8607" y="1198369"/>
            <a:ext cx="289393" cy="2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Cloud Processing Icon. Flat Design Stock Vector Art  Illustration ">
            <a:extLst>
              <a:ext uri="{FF2B5EF4-FFF2-40B4-BE49-F238E27FC236}">
                <a16:creationId xmlns:a16="http://schemas.microsoft.com/office/drawing/2014/main" id="{57C4CD2D-8C45-CE75-1B01-8D714BD4A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6498" y="2104397"/>
            <a:ext cx="289393" cy="2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675">
                <a:extLst>
                  <a:ext uri="{FF2B5EF4-FFF2-40B4-BE49-F238E27FC236}">
                    <a16:creationId xmlns:a16="http://schemas.microsoft.com/office/drawing/2014/main" id="{AB14A8E7-964F-3D37-4549-0724CD102F68}"/>
                  </a:ext>
                </a:extLst>
              </p:cNvPr>
              <p:cNvSpPr txBox="1"/>
              <p:nvPr/>
            </p:nvSpPr>
            <p:spPr>
              <a:xfrm>
                <a:off x="7058456" y="3141192"/>
                <a:ext cx="1313019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0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+1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800" kern="0" dirty="0">
                    <a:solidFill>
                      <a:schemeClr val="bg1"/>
                    </a:solidFill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47" name="TextBox 675">
                <a:extLst>
                  <a:ext uri="{FF2B5EF4-FFF2-40B4-BE49-F238E27FC236}">
                    <a16:creationId xmlns:a16="http://schemas.microsoft.com/office/drawing/2014/main" id="{AB14A8E7-964F-3D37-4549-0724CD102F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8456" y="3141192"/>
                <a:ext cx="1313019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675">
                <a:extLst>
                  <a:ext uri="{FF2B5EF4-FFF2-40B4-BE49-F238E27FC236}">
                    <a16:creationId xmlns:a16="http://schemas.microsoft.com/office/drawing/2014/main" id="{68B56E09-B385-83C9-0D71-5A3E60763E0D}"/>
                  </a:ext>
                </a:extLst>
              </p:cNvPr>
              <p:cNvSpPr txBox="1"/>
              <p:nvPr/>
            </p:nvSpPr>
            <p:spPr>
              <a:xfrm>
                <a:off x="8672520" y="2194448"/>
                <a:ext cx="1313019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0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+1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800" kern="0" dirty="0">
                    <a:solidFill>
                      <a:schemeClr val="bg1"/>
                    </a:solidFill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48" name="TextBox 675">
                <a:extLst>
                  <a:ext uri="{FF2B5EF4-FFF2-40B4-BE49-F238E27FC236}">
                    <a16:creationId xmlns:a16="http://schemas.microsoft.com/office/drawing/2014/main" id="{68B56E09-B385-83C9-0D71-5A3E60763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2520" y="2194448"/>
                <a:ext cx="1313019" cy="369332"/>
              </a:xfrm>
              <a:prstGeom prst="rect">
                <a:avLst/>
              </a:prstGeom>
              <a:blipFill>
                <a:blip r:embed="rId13"/>
                <a:stretch>
                  <a:fillRect b="-1147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675">
                <a:extLst>
                  <a:ext uri="{FF2B5EF4-FFF2-40B4-BE49-F238E27FC236}">
                    <a16:creationId xmlns:a16="http://schemas.microsoft.com/office/drawing/2014/main" id="{A51C82B7-0244-35BB-FA89-471ABEE9F64C}"/>
                  </a:ext>
                </a:extLst>
              </p:cNvPr>
              <p:cNvSpPr txBox="1"/>
              <p:nvPr/>
            </p:nvSpPr>
            <p:spPr>
              <a:xfrm>
                <a:off x="9696031" y="3178388"/>
                <a:ext cx="1313019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0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+1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800" kern="0" dirty="0">
                    <a:solidFill>
                      <a:schemeClr val="bg1"/>
                    </a:solidFill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49" name="TextBox 675">
                <a:extLst>
                  <a:ext uri="{FF2B5EF4-FFF2-40B4-BE49-F238E27FC236}">
                    <a16:creationId xmlns:a16="http://schemas.microsoft.com/office/drawing/2014/main" id="{A51C82B7-0244-35BB-FA89-471ABEE9F6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6031" y="3178388"/>
                <a:ext cx="1313019" cy="369332"/>
              </a:xfrm>
              <a:prstGeom prst="rect">
                <a:avLst/>
              </a:prstGeom>
              <a:blipFill>
                <a:blip r:embed="rId14"/>
                <a:stretch>
                  <a:fillRect b="-1311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126048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566"/>
    </mc:Choice>
    <mc:Fallback>
      <p:transition spd="slow" advTm="205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-0.0457 0.001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2" y="6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7037E-7 L -0.04271 -0.0013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5" y="-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0.04519 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3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" grpId="0"/>
      <p:bldP spid="416" grpId="0"/>
      <p:bldP spid="675" grpId="0"/>
      <p:bldP spid="47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256">
            <a:extLst>
              <a:ext uri="{FF2B5EF4-FFF2-40B4-BE49-F238E27FC236}">
                <a16:creationId xmlns:a16="http://schemas.microsoft.com/office/drawing/2014/main" id="{9B566DA5-72F4-1237-1CB7-00BD320D5495}"/>
              </a:ext>
            </a:extLst>
          </p:cNvPr>
          <p:cNvSpPr/>
          <p:nvPr/>
        </p:nvSpPr>
        <p:spPr>
          <a:xfrm>
            <a:off x="6164279" y="5719973"/>
            <a:ext cx="5714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Aggregation </a:t>
            </a:r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and </a:t>
            </a:r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update </a:t>
            </a:r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form a</a:t>
            </a:r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 FL round. </a:t>
            </a:r>
            <a:r>
              <a:rPr lang="en-US" b="1" u="sng" kern="0" dirty="0">
                <a:solidFill>
                  <a:prstClr val="black"/>
                </a:solidFill>
                <a:ea typeface="Cambria" panose="02040503050406030204" pitchFamily="18" charset="0"/>
              </a:rPr>
              <a:t>Repeated</a:t>
            </a:r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  </a:t>
            </a:r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until a certain level of accuracy is met.</a:t>
            </a:r>
          </a:p>
        </p:txBody>
      </p:sp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p:sp>
        <p:nvSpPr>
          <p:cNvPr id="22" name="Freccia a destra 635">
            <a:extLst>
              <a:ext uri="{FF2B5EF4-FFF2-40B4-BE49-F238E27FC236}">
                <a16:creationId xmlns:a16="http://schemas.microsoft.com/office/drawing/2014/main" id="{8157F604-EAA6-2E06-77CB-327FDE6CC978}"/>
              </a:ext>
            </a:extLst>
          </p:cNvPr>
          <p:cNvSpPr/>
          <p:nvPr/>
        </p:nvSpPr>
        <p:spPr>
          <a:xfrm>
            <a:off x="5369155" y="2796106"/>
            <a:ext cx="365053" cy="546301"/>
          </a:xfrm>
          <a:prstGeom prst="rightArrow">
            <a:avLst>
              <a:gd name="adj1" fmla="val 50000"/>
              <a:gd name="adj2" fmla="val 52047"/>
            </a:avLst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it-IT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74" name="Immagine 10">
            <a:extLst>
              <a:ext uri="{FF2B5EF4-FFF2-40B4-BE49-F238E27FC236}">
                <a16:creationId xmlns:a16="http://schemas.microsoft.com/office/drawing/2014/main" id="{F8905E83-41F3-4E39-6813-7BA9C4BB08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9" t="68567" r="32707" b="6560"/>
          <a:stretch/>
        </p:blipFill>
        <p:spPr>
          <a:xfrm>
            <a:off x="8638025" y="4366160"/>
            <a:ext cx="575274" cy="581205"/>
          </a:xfrm>
          <a:prstGeom prst="rect">
            <a:avLst/>
          </a:prstGeom>
        </p:spPr>
      </p:pic>
      <p:pic>
        <p:nvPicPr>
          <p:cNvPr id="475" name="Immagine 59">
            <a:extLst>
              <a:ext uri="{FF2B5EF4-FFF2-40B4-BE49-F238E27FC236}">
                <a16:creationId xmlns:a16="http://schemas.microsoft.com/office/drawing/2014/main" id="{C44D210C-5AF7-D8A7-C138-AEA63638053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3272" y="2736956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pic>
        <p:nvPicPr>
          <p:cNvPr id="477" name="Immagine 321">
            <a:extLst>
              <a:ext uri="{FF2B5EF4-FFF2-40B4-BE49-F238E27FC236}">
                <a16:creationId xmlns:a16="http://schemas.microsoft.com/office/drawing/2014/main" id="{94674D18-B083-DD6E-CC62-7F277306104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6587722" y="2049262"/>
            <a:ext cx="554059" cy="457562"/>
          </a:xfrm>
          <a:prstGeom prst="rect">
            <a:avLst/>
          </a:prstGeom>
        </p:spPr>
      </p:pic>
      <p:pic>
        <p:nvPicPr>
          <p:cNvPr id="480" name="Immagine 321">
            <a:extLst>
              <a:ext uri="{FF2B5EF4-FFF2-40B4-BE49-F238E27FC236}">
                <a16:creationId xmlns:a16="http://schemas.microsoft.com/office/drawing/2014/main" id="{8ACD25B6-B7DA-9EDE-17AD-54F4CDF54C1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8101634" y="1122959"/>
            <a:ext cx="554059" cy="457562"/>
          </a:xfrm>
          <a:prstGeom prst="rect">
            <a:avLst/>
          </a:prstGeom>
        </p:spPr>
      </p:pic>
      <p:pic>
        <p:nvPicPr>
          <p:cNvPr id="483" name="Immagine 321">
            <a:extLst>
              <a:ext uri="{FF2B5EF4-FFF2-40B4-BE49-F238E27FC236}">
                <a16:creationId xmlns:a16="http://schemas.microsoft.com/office/drawing/2014/main" id="{D4DDDE14-3EAB-A8B4-EF83-D7ED24CC7EA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0791633" y="2058555"/>
            <a:ext cx="554059" cy="457562"/>
          </a:xfrm>
          <a:prstGeom prst="rect">
            <a:avLst/>
          </a:prstGeom>
        </p:spPr>
      </p:pic>
      <p:sp>
        <p:nvSpPr>
          <p:cNvPr id="423" name="TextBox 422">
            <a:extLst>
              <a:ext uri="{FF2B5EF4-FFF2-40B4-BE49-F238E27FC236}">
                <a16:creationId xmlns:a16="http://schemas.microsoft.com/office/drawing/2014/main" id="{46705FF2-6C93-ECB0-4CAC-2F6FB94B659D}"/>
              </a:ext>
            </a:extLst>
          </p:cNvPr>
          <p:cNvSpPr txBox="1"/>
          <p:nvPr/>
        </p:nvSpPr>
        <p:spPr>
          <a:xfrm>
            <a:off x="1470271" y="5310513"/>
            <a:ext cx="269532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prstClr val="black"/>
                </a:solidFill>
                <a:ea typeface="Cambria" panose="02040503050406030204" pitchFamily="18" charset="0"/>
              </a:rPr>
              <a:t>Classical machine learning</a:t>
            </a:r>
            <a:endParaRPr lang="it-IT" dirty="0"/>
          </a:p>
        </p:txBody>
      </p:sp>
      <p:pic>
        <p:nvPicPr>
          <p:cNvPr id="560" name="Immagine 59">
            <a:extLst>
              <a:ext uri="{FF2B5EF4-FFF2-40B4-BE49-F238E27FC236}">
                <a16:creationId xmlns:a16="http://schemas.microsoft.com/office/drawing/2014/main" id="{2E016902-4F6F-B0B8-535B-B0BCEBA2B7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6430" y="2693941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82ED639D-0F87-DFDD-4610-96C4FCD1F3A6}"/>
              </a:ext>
            </a:extLst>
          </p:cNvPr>
          <p:cNvGrpSpPr/>
          <p:nvPr/>
        </p:nvGrpSpPr>
        <p:grpSpPr>
          <a:xfrm>
            <a:off x="7160541" y="2693935"/>
            <a:ext cx="429543" cy="491093"/>
            <a:chOff x="7160541" y="2693935"/>
            <a:chExt cx="429543" cy="491093"/>
          </a:xfrm>
        </p:grpSpPr>
        <p:grpSp>
          <p:nvGrpSpPr>
            <p:cNvPr id="8" name="Gruppo 31">
              <a:extLst>
                <a:ext uri="{FF2B5EF4-FFF2-40B4-BE49-F238E27FC236}">
                  <a16:creationId xmlns:a16="http://schemas.microsoft.com/office/drawing/2014/main" id="{6B585563-31A7-268C-412A-715C77E036FF}"/>
                </a:ext>
              </a:extLst>
            </p:cNvPr>
            <p:cNvGrpSpPr/>
            <p:nvPr/>
          </p:nvGrpSpPr>
          <p:grpSpPr>
            <a:xfrm rot="5400000">
              <a:off x="7142897" y="2745178"/>
              <a:ext cx="455985" cy="382967"/>
              <a:chOff x="14115295" y="903427"/>
              <a:chExt cx="460800" cy="403046"/>
            </a:xfrm>
          </p:grpSpPr>
          <p:grpSp>
            <p:nvGrpSpPr>
              <p:cNvPr id="20" name="Gruppo 456">
                <a:extLst>
                  <a:ext uri="{FF2B5EF4-FFF2-40B4-BE49-F238E27FC236}">
                    <a16:creationId xmlns:a16="http://schemas.microsoft.com/office/drawing/2014/main" id="{51F765FD-2BC1-6879-19A0-2BB5680DFD9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6233208">
                <a:off x="14144172" y="874550"/>
                <a:ext cx="403046" cy="460800"/>
                <a:chOff x="9028701" y="4067849"/>
                <a:chExt cx="803562" cy="918706"/>
              </a:xfrm>
            </p:grpSpPr>
            <p:sp>
              <p:nvSpPr>
                <p:cNvPr id="29" name="Rettangolo con angoli arrotondati 457">
                  <a:extLst>
                    <a:ext uri="{FF2B5EF4-FFF2-40B4-BE49-F238E27FC236}">
                      <a16:creationId xmlns:a16="http://schemas.microsoft.com/office/drawing/2014/main" id="{ED091A27-B57C-93DD-6377-475095045E70}"/>
                    </a:ext>
                  </a:extLst>
                </p:cNvPr>
                <p:cNvSpPr/>
                <p:nvPr/>
              </p:nvSpPr>
              <p:spPr>
                <a:xfrm>
                  <a:off x="9100775" y="4709466"/>
                  <a:ext cx="630131" cy="277089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6633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" name="Rettangolo con angoli arrotondati 458">
                  <a:extLst>
                    <a:ext uri="{FF2B5EF4-FFF2-40B4-BE49-F238E27FC236}">
                      <a16:creationId xmlns:a16="http://schemas.microsoft.com/office/drawing/2014/main" id="{5EC91464-98E8-712C-BB8B-510055D256CE}"/>
                    </a:ext>
                  </a:extLst>
                </p:cNvPr>
                <p:cNvSpPr/>
                <p:nvPr/>
              </p:nvSpPr>
              <p:spPr>
                <a:xfrm>
                  <a:off x="9070265" y="4067849"/>
                  <a:ext cx="678872" cy="249381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663300">
                      <a:alpha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" name="Rettangolo con angoli arrotondati 459">
                  <a:extLst>
                    <a:ext uri="{FF2B5EF4-FFF2-40B4-BE49-F238E27FC236}">
                      <a16:creationId xmlns:a16="http://schemas.microsoft.com/office/drawing/2014/main" id="{C2CAC2E8-48E6-B8BF-7AB7-210066525623}"/>
                    </a:ext>
                  </a:extLst>
                </p:cNvPr>
                <p:cNvSpPr/>
                <p:nvPr/>
              </p:nvSpPr>
              <p:spPr>
                <a:xfrm>
                  <a:off x="9028701" y="4377172"/>
                  <a:ext cx="803562" cy="277090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663300">
                      <a:alpha val="7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" name="Ovale 460">
                  <a:extLst>
                    <a:ext uri="{FF2B5EF4-FFF2-40B4-BE49-F238E27FC236}">
                      <a16:creationId xmlns:a16="http://schemas.microsoft.com/office/drawing/2014/main" id="{77776FB0-86B7-2EB4-0BA5-89EDA9B8FCD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094312" y="4467579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" name="Ovale 461">
                  <a:extLst>
                    <a:ext uri="{FF2B5EF4-FFF2-40B4-BE49-F238E27FC236}">
                      <a16:creationId xmlns:a16="http://schemas.microsoft.com/office/drawing/2014/main" id="{A392C9A9-0138-211A-1611-488467AA683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10777" y="4805914"/>
                  <a:ext cx="124733" cy="1148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" name="Ovale 462">
                  <a:extLst>
                    <a:ext uri="{FF2B5EF4-FFF2-40B4-BE49-F238E27FC236}">
                      <a16:creationId xmlns:a16="http://schemas.microsoft.com/office/drawing/2014/main" id="{DD2DF3E1-9606-89A3-5603-08E7486D6E4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456483" y="4802297"/>
                  <a:ext cx="124733" cy="1148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" name="Ovale 463">
                  <a:extLst>
                    <a:ext uri="{FF2B5EF4-FFF2-40B4-BE49-F238E27FC236}">
                      <a16:creationId xmlns:a16="http://schemas.microsoft.com/office/drawing/2014/main" id="{51F4E13D-036B-62C7-B157-F4B575A40EE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330688" y="4470080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" name="Ovale 464">
                  <a:extLst>
                    <a:ext uri="{FF2B5EF4-FFF2-40B4-BE49-F238E27FC236}">
                      <a16:creationId xmlns:a16="http://schemas.microsoft.com/office/drawing/2014/main" id="{81139E96-08B2-DE9E-BD9C-2F36EB7C13A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598165" y="4467582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Ovale 465">
                  <a:extLst>
                    <a:ext uri="{FF2B5EF4-FFF2-40B4-BE49-F238E27FC236}">
                      <a16:creationId xmlns:a16="http://schemas.microsoft.com/office/drawing/2014/main" id="{5921FF9E-CFCC-346F-B9AF-93AC47AA593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09386" y="4144325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" name="Ovale 466">
                  <a:extLst>
                    <a:ext uri="{FF2B5EF4-FFF2-40B4-BE49-F238E27FC236}">
                      <a16:creationId xmlns:a16="http://schemas.microsoft.com/office/drawing/2014/main" id="{148AD2A9-C194-FE91-C8FD-9096604C719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466264" y="4149272"/>
                  <a:ext cx="114838" cy="11483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39" name="Connettore diritto 467">
                  <a:extLst>
                    <a:ext uri="{FF2B5EF4-FFF2-40B4-BE49-F238E27FC236}">
                      <a16:creationId xmlns:a16="http://schemas.microsoft.com/office/drawing/2014/main" id="{CF14C9F9-8BFF-82A2-244E-E340CE6140BC}"/>
                    </a:ext>
                  </a:extLst>
                </p:cNvPr>
                <p:cNvCxnSpPr>
                  <a:cxnSpLocks/>
                  <a:stCxn id="33" idx="6"/>
                  <a:endCxn id="32" idx="2"/>
                </p:cNvCxnSpPr>
                <p:nvPr/>
              </p:nvCxnSpPr>
              <p:spPr>
                <a:xfrm flipH="1" flipV="1">
                  <a:off x="9156679" y="4587364"/>
                  <a:ext cx="116465" cy="21360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Connettore diritto 468">
                  <a:extLst>
                    <a:ext uri="{FF2B5EF4-FFF2-40B4-BE49-F238E27FC236}">
                      <a16:creationId xmlns:a16="http://schemas.microsoft.com/office/drawing/2014/main" id="{67A3021D-2A29-8888-B5B1-07E6A4EBE052}"/>
                    </a:ext>
                  </a:extLst>
                </p:cNvPr>
                <p:cNvCxnSpPr>
                  <a:cxnSpLocks/>
                  <a:stCxn id="33" idx="6"/>
                  <a:endCxn id="35" idx="2"/>
                </p:cNvCxnSpPr>
                <p:nvPr/>
              </p:nvCxnSpPr>
              <p:spPr>
                <a:xfrm flipV="1">
                  <a:off x="9273144" y="4589865"/>
                  <a:ext cx="119910" cy="21110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Connettore diritto 469">
                  <a:extLst>
                    <a:ext uri="{FF2B5EF4-FFF2-40B4-BE49-F238E27FC236}">
                      <a16:creationId xmlns:a16="http://schemas.microsoft.com/office/drawing/2014/main" id="{E73AEDED-13BA-2764-3BDE-74681C4C17D6}"/>
                    </a:ext>
                  </a:extLst>
                </p:cNvPr>
                <p:cNvCxnSpPr>
                  <a:cxnSpLocks/>
                  <a:stCxn id="34" idx="6"/>
                  <a:endCxn id="36" idx="2"/>
                </p:cNvCxnSpPr>
                <p:nvPr/>
              </p:nvCxnSpPr>
              <p:spPr>
                <a:xfrm flipV="1">
                  <a:off x="9518850" y="4587368"/>
                  <a:ext cx="141682" cy="20998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8" name="Connettore diritto 470">
                  <a:extLst>
                    <a:ext uri="{FF2B5EF4-FFF2-40B4-BE49-F238E27FC236}">
                      <a16:creationId xmlns:a16="http://schemas.microsoft.com/office/drawing/2014/main" id="{8A79874C-E4DB-D07B-EE71-3D4F3085556C}"/>
                    </a:ext>
                  </a:extLst>
                </p:cNvPr>
                <p:cNvCxnSpPr>
                  <a:cxnSpLocks/>
                  <a:stCxn id="34" idx="6"/>
                  <a:endCxn id="35" idx="2"/>
                </p:cNvCxnSpPr>
                <p:nvPr/>
              </p:nvCxnSpPr>
              <p:spPr>
                <a:xfrm flipH="1" flipV="1">
                  <a:off x="9393054" y="4589865"/>
                  <a:ext cx="125796" cy="207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cxnSp>
            <p:nvCxnSpPr>
              <p:cNvPr id="25" name="Connettore diritto 33">
                <a:extLst>
                  <a:ext uri="{FF2B5EF4-FFF2-40B4-BE49-F238E27FC236}">
                    <a16:creationId xmlns:a16="http://schemas.microsoft.com/office/drawing/2014/main" id="{48B9FF98-3A4C-3222-DBDC-9B27DDE68566}"/>
                  </a:ext>
                </a:extLst>
              </p:cNvPr>
              <p:cNvCxnSpPr>
                <a:stCxn id="36" idx="6"/>
                <a:endCxn id="38" idx="2"/>
              </p:cNvCxnSpPr>
              <p:nvPr/>
            </p:nvCxnSpPr>
            <p:spPr>
              <a:xfrm rot="20116179" flipH="1">
                <a:off x="14204633" y="1013325"/>
                <a:ext cx="119352" cy="19536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6" name="Connettore diritto 34">
                <a:extLst>
                  <a:ext uri="{FF2B5EF4-FFF2-40B4-BE49-F238E27FC236}">
                    <a16:creationId xmlns:a16="http://schemas.microsoft.com/office/drawing/2014/main" id="{7EBCF2C6-7DBD-50CB-9EDA-6ABA2E68BEE0}"/>
                  </a:ext>
                </a:extLst>
              </p:cNvPr>
              <p:cNvCxnSpPr>
                <a:stCxn id="35" idx="6"/>
              </p:cNvCxnSpPr>
              <p:nvPr/>
            </p:nvCxnSpPr>
            <p:spPr>
              <a:xfrm rot="20116179" flipH="1" flipV="1">
                <a:off x="14238412" y="1040472"/>
                <a:ext cx="57786" cy="99604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" name="Connettore diritto 35">
                <a:extLst>
                  <a:ext uri="{FF2B5EF4-FFF2-40B4-BE49-F238E27FC236}">
                    <a16:creationId xmlns:a16="http://schemas.microsoft.com/office/drawing/2014/main" id="{10C902C9-0B32-895C-B36E-0B7E03BAF751}"/>
                  </a:ext>
                </a:extLst>
              </p:cNvPr>
              <p:cNvCxnSpPr>
                <a:stCxn id="35" idx="6"/>
                <a:endCxn id="37" idx="2"/>
              </p:cNvCxnSpPr>
              <p:nvPr/>
            </p:nvCxnSpPr>
            <p:spPr>
              <a:xfrm rot="20116179" flipH="1">
                <a:off x="14205100" y="1147379"/>
                <a:ext cx="117155" cy="11949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8" name="Connettore diritto 36">
                <a:extLst>
                  <a:ext uri="{FF2B5EF4-FFF2-40B4-BE49-F238E27FC236}">
                    <a16:creationId xmlns:a16="http://schemas.microsoft.com/office/drawing/2014/main" id="{D5051CE1-1182-D2E4-F105-EFE62D90C985}"/>
                  </a:ext>
                </a:extLst>
              </p:cNvPr>
              <p:cNvCxnSpPr>
                <a:stCxn id="32" idx="6"/>
                <a:endCxn id="37" idx="2"/>
              </p:cNvCxnSpPr>
              <p:nvPr/>
            </p:nvCxnSpPr>
            <p:spPr>
              <a:xfrm rot="20116179" flipH="1" flipV="1">
                <a:off x="14229786" y="1165266"/>
                <a:ext cx="65384" cy="94718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65" name="Gruppo 379">
              <a:extLst>
                <a:ext uri="{FF2B5EF4-FFF2-40B4-BE49-F238E27FC236}">
                  <a16:creationId xmlns:a16="http://schemas.microsoft.com/office/drawing/2014/main" id="{DE13794A-8299-A356-9C74-2BF22A01DEE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60541" y="2693935"/>
              <a:ext cx="429543" cy="491093"/>
              <a:chOff x="9028701" y="4067849"/>
              <a:chExt cx="803562" cy="918706"/>
            </a:xfrm>
          </p:grpSpPr>
          <p:sp>
            <p:nvSpPr>
              <p:cNvPr id="366" name="Rettangolo con angoli arrotondati 380">
                <a:extLst>
                  <a:ext uri="{FF2B5EF4-FFF2-40B4-BE49-F238E27FC236}">
                    <a16:creationId xmlns:a16="http://schemas.microsoft.com/office/drawing/2014/main" id="{3E1F9563-424E-EC41-53FE-0DFBAE657281}"/>
                  </a:ext>
                </a:extLst>
              </p:cNvPr>
              <p:cNvSpPr/>
              <p:nvPr/>
            </p:nvSpPr>
            <p:spPr>
              <a:xfrm>
                <a:off x="9100772" y="4709465"/>
                <a:ext cx="63013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7" name="Rettangolo con angoli arrotondati 381">
                <a:extLst>
                  <a:ext uri="{FF2B5EF4-FFF2-40B4-BE49-F238E27FC236}">
                    <a16:creationId xmlns:a16="http://schemas.microsoft.com/office/drawing/2014/main" id="{02EBC8CA-085E-314E-B7E0-6EB3DCD08173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8" name="Rettangolo con angoli arrotondati 382">
                <a:extLst>
                  <a:ext uri="{FF2B5EF4-FFF2-40B4-BE49-F238E27FC236}">
                    <a16:creationId xmlns:a16="http://schemas.microsoft.com/office/drawing/2014/main" id="{49F33603-1BBB-E03B-A3FE-76502AF5C0DF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Ovale 383">
                <a:extLst>
                  <a:ext uri="{FF2B5EF4-FFF2-40B4-BE49-F238E27FC236}">
                    <a16:creationId xmlns:a16="http://schemas.microsoft.com/office/drawing/2014/main" id="{CC1B1C0F-C76B-BFCD-F6BE-AEC873489F5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0" name="Ovale 384">
                <a:extLst>
                  <a:ext uri="{FF2B5EF4-FFF2-40B4-BE49-F238E27FC236}">
                    <a16:creationId xmlns:a16="http://schemas.microsoft.com/office/drawing/2014/main" id="{25ADE333-68AC-DAFD-DFCC-7E6D87E9576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1" name="Ovale 385">
                <a:extLst>
                  <a:ext uri="{FF2B5EF4-FFF2-40B4-BE49-F238E27FC236}">
                    <a16:creationId xmlns:a16="http://schemas.microsoft.com/office/drawing/2014/main" id="{DE2A645F-CE1E-5F7B-C89A-83D265A2FAB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2" name="Ovale 386">
                <a:extLst>
                  <a:ext uri="{FF2B5EF4-FFF2-40B4-BE49-F238E27FC236}">
                    <a16:creationId xmlns:a16="http://schemas.microsoft.com/office/drawing/2014/main" id="{8C8F32C6-0AFB-F7B7-87F4-48E4A572561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3" name="Ovale 387">
                <a:extLst>
                  <a:ext uri="{FF2B5EF4-FFF2-40B4-BE49-F238E27FC236}">
                    <a16:creationId xmlns:a16="http://schemas.microsoft.com/office/drawing/2014/main" id="{06C579FD-1E21-DAE1-86BF-38809E34502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4" name="Ovale 388">
                <a:extLst>
                  <a:ext uri="{FF2B5EF4-FFF2-40B4-BE49-F238E27FC236}">
                    <a16:creationId xmlns:a16="http://schemas.microsoft.com/office/drawing/2014/main" id="{0E6BA47A-9606-F267-16AB-9B2F784523C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5" name="Ovale 389">
                <a:extLst>
                  <a:ext uri="{FF2B5EF4-FFF2-40B4-BE49-F238E27FC236}">
                    <a16:creationId xmlns:a16="http://schemas.microsoft.com/office/drawing/2014/main" id="{34802EEB-FE59-474F-8C66-71E4C5C077E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76" name="Connettore diritto 390">
                <a:extLst>
                  <a:ext uri="{FF2B5EF4-FFF2-40B4-BE49-F238E27FC236}">
                    <a16:creationId xmlns:a16="http://schemas.microsoft.com/office/drawing/2014/main" id="{F96BE587-A811-AFB7-E6C1-1720011EB35B}"/>
                  </a:ext>
                </a:extLst>
              </p:cNvPr>
              <p:cNvCxnSpPr>
                <a:cxnSpLocks/>
                <a:stCxn id="370" idx="6"/>
                <a:endCxn id="369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7" name="Connettore diritto 391">
                <a:extLst>
                  <a:ext uri="{FF2B5EF4-FFF2-40B4-BE49-F238E27FC236}">
                    <a16:creationId xmlns:a16="http://schemas.microsoft.com/office/drawing/2014/main" id="{C6D52CED-3D0A-A2DF-9ADD-7361E698AF90}"/>
                  </a:ext>
                </a:extLst>
              </p:cNvPr>
              <p:cNvCxnSpPr>
                <a:cxnSpLocks/>
                <a:stCxn id="370" idx="6"/>
                <a:endCxn id="372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8" name="Connettore diritto 392">
                <a:extLst>
                  <a:ext uri="{FF2B5EF4-FFF2-40B4-BE49-F238E27FC236}">
                    <a16:creationId xmlns:a16="http://schemas.microsoft.com/office/drawing/2014/main" id="{1AB76EF4-159B-DFA6-D5A6-7C7A3CE67683}"/>
                  </a:ext>
                </a:extLst>
              </p:cNvPr>
              <p:cNvCxnSpPr>
                <a:cxnSpLocks/>
                <a:stCxn id="371" idx="6"/>
                <a:endCxn id="373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9" name="Connettore diritto 393">
                <a:extLst>
                  <a:ext uri="{FF2B5EF4-FFF2-40B4-BE49-F238E27FC236}">
                    <a16:creationId xmlns:a16="http://schemas.microsoft.com/office/drawing/2014/main" id="{BF2C1C8E-5EEB-0C19-AFBC-CDBE248BB03F}"/>
                  </a:ext>
                </a:extLst>
              </p:cNvPr>
              <p:cNvCxnSpPr>
                <a:cxnSpLocks/>
                <a:stCxn id="371" idx="6"/>
                <a:endCxn id="372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D4D60E2C-8FA8-2E5D-9929-A4F7BCC7F208}"/>
              </a:ext>
            </a:extLst>
          </p:cNvPr>
          <p:cNvGrpSpPr/>
          <p:nvPr/>
        </p:nvGrpSpPr>
        <p:grpSpPr>
          <a:xfrm>
            <a:off x="8796962" y="1748319"/>
            <a:ext cx="397893" cy="455985"/>
            <a:chOff x="8796962" y="1748319"/>
            <a:chExt cx="397893" cy="455985"/>
          </a:xfrm>
        </p:grpSpPr>
        <p:grpSp>
          <p:nvGrpSpPr>
            <p:cNvPr id="381" name="Gruppo 31">
              <a:extLst>
                <a:ext uri="{FF2B5EF4-FFF2-40B4-BE49-F238E27FC236}">
                  <a16:creationId xmlns:a16="http://schemas.microsoft.com/office/drawing/2014/main" id="{5CF4F446-F773-4E54-3A93-07BE0B9FD83F}"/>
                </a:ext>
              </a:extLst>
            </p:cNvPr>
            <p:cNvGrpSpPr/>
            <p:nvPr/>
          </p:nvGrpSpPr>
          <p:grpSpPr>
            <a:xfrm rot="5400000">
              <a:off x="8775379" y="1784828"/>
              <a:ext cx="455985" cy="382967"/>
              <a:chOff x="14115295" y="903427"/>
              <a:chExt cx="460800" cy="403046"/>
            </a:xfrm>
          </p:grpSpPr>
          <p:grpSp>
            <p:nvGrpSpPr>
              <p:cNvPr id="382" name="Gruppo 456">
                <a:extLst>
                  <a:ext uri="{FF2B5EF4-FFF2-40B4-BE49-F238E27FC236}">
                    <a16:creationId xmlns:a16="http://schemas.microsoft.com/office/drawing/2014/main" id="{335F3325-7E32-661E-C9EF-99B7AB69308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6233208">
                <a:off x="14144172" y="874550"/>
                <a:ext cx="403046" cy="460800"/>
                <a:chOff x="9028701" y="4067849"/>
                <a:chExt cx="803562" cy="918706"/>
              </a:xfrm>
            </p:grpSpPr>
            <p:sp>
              <p:nvSpPr>
                <p:cNvPr id="387" name="Rettangolo con angoli arrotondati 457">
                  <a:extLst>
                    <a:ext uri="{FF2B5EF4-FFF2-40B4-BE49-F238E27FC236}">
                      <a16:creationId xmlns:a16="http://schemas.microsoft.com/office/drawing/2014/main" id="{5BF65AC6-32A0-3E5C-727F-CBBC9BCCA3C9}"/>
                    </a:ext>
                  </a:extLst>
                </p:cNvPr>
                <p:cNvSpPr/>
                <p:nvPr/>
              </p:nvSpPr>
              <p:spPr>
                <a:xfrm>
                  <a:off x="9100775" y="4709466"/>
                  <a:ext cx="630131" cy="277089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6633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" name="Rettangolo con angoli arrotondati 458">
                  <a:extLst>
                    <a:ext uri="{FF2B5EF4-FFF2-40B4-BE49-F238E27FC236}">
                      <a16:creationId xmlns:a16="http://schemas.microsoft.com/office/drawing/2014/main" id="{3814C958-9AE1-97ED-2EA0-97ED77DCBC8F}"/>
                    </a:ext>
                  </a:extLst>
                </p:cNvPr>
                <p:cNvSpPr/>
                <p:nvPr/>
              </p:nvSpPr>
              <p:spPr>
                <a:xfrm>
                  <a:off x="9070265" y="4067849"/>
                  <a:ext cx="678872" cy="249381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663300">
                      <a:alpha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" name="Rettangolo con angoli arrotondati 459">
                  <a:extLst>
                    <a:ext uri="{FF2B5EF4-FFF2-40B4-BE49-F238E27FC236}">
                      <a16:creationId xmlns:a16="http://schemas.microsoft.com/office/drawing/2014/main" id="{19408B7C-AB19-5A1A-20DD-D1964F561507}"/>
                    </a:ext>
                  </a:extLst>
                </p:cNvPr>
                <p:cNvSpPr/>
                <p:nvPr/>
              </p:nvSpPr>
              <p:spPr>
                <a:xfrm>
                  <a:off x="9028701" y="4377172"/>
                  <a:ext cx="803562" cy="277090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663300">
                      <a:alpha val="7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" name="Ovale 460">
                  <a:extLst>
                    <a:ext uri="{FF2B5EF4-FFF2-40B4-BE49-F238E27FC236}">
                      <a16:creationId xmlns:a16="http://schemas.microsoft.com/office/drawing/2014/main" id="{64D17E53-2B33-2A2A-A318-2BABDB7FBB2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094312" y="4467579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" name="Ovale 461">
                  <a:extLst>
                    <a:ext uri="{FF2B5EF4-FFF2-40B4-BE49-F238E27FC236}">
                      <a16:creationId xmlns:a16="http://schemas.microsoft.com/office/drawing/2014/main" id="{3FC12BF8-41D4-E68E-4212-05F768B0C02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10777" y="4805914"/>
                  <a:ext cx="124733" cy="1148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" name="Ovale 462">
                  <a:extLst>
                    <a:ext uri="{FF2B5EF4-FFF2-40B4-BE49-F238E27FC236}">
                      <a16:creationId xmlns:a16="http://schemas.microsoft.com/office/drawing/2014/main" id="{B7193134-7A53-AA16-47D0-364E4667FA4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456483" y="4802297"/>
                  <a:ext cx="124733" cy="1148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" name="Ovale 463">
                  <a:extLst>
                    <a:ext uri="{FF2B5EF4-FFF2-40B4-BE49-F238E27FC236}">
                      <a16:creationId xmlns:a16="http://schemas.microsoft.com/office/drawing/2014/main" id="{AB57DCA2-D70C-CD9F-9EF9-0711F3BF25D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330688" y="4470080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" name="Ovale 464">
                  <a:extLst>
                    <a:ext uri="{FF2B5EF4-FFF2-40B4-BE49-F238E27FC236}">
                      <a16:creationId xmlns:a16="http://schemas.microsoft.com/office/drawing/2014/main" id="{D9593F9A-0C7A-FD71-3AAD-60D5A51E01C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598165" y="4467582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" name="Ovale 465">
                  <a:extLst>
                    <a:ext uri="{FF2B5EF4-FFF2-40B4-BE49-F238E27FC236}">
                      <a16:creationId xmlns:a16="http://schemas.microsoft.com/office/drawing/2014/main" id="{216DA1AA-4155-32BD-DA31-06CEFF7DBA9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09386" y="4144325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" name="Ovale 466">
                  <a:extLst>
                    <a:ext uri="{FF2B5EF4-FFF2-40B4-BE49-F238E27FC236}">
                      <a16:creationId xmlns:a16="http://schemas.microsoft.com/office/drawing/2014/main" id="{21E69ACA-29E6-0C09-8FB7-D4212CE92AE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466264" y="4149272"/>
                  <a:ext cx="114838" cy="11483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397" name="Connettore diritto 467">
                  <a:extLst>
                    <a:ext uri="{FF2B5EF4-FFF2-40B4-BE49-F238E27FC236}">
                      <a16:creationId xmlns:a16="http://schemas.microsoft.com/office/drawing/2014/main" id="{07FBC961-9A92-AE12-D5C7-42214975A624}"/>
                    </a:ext>
                  </a:extLst>
                </p:cNvPr>
                <p:cNvCxnSpPr>
                  <a:cxnSpLocks/>
                  <a:stCxn id="391" idx="6"/>
                  <a:endCxn id="390" idx="2"/>
                </p:cNvCxnSpPr>
                <p:nvPr/>
              </p:nvCxnSpPr>
              <p:spPr>
                <a:xfrm flipH="1" flipV="1">
                  <a:off x="9156679" y="4587364"/>
                  <a:ext cx="116465" cy="21360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8" name="Connettore diritto 468">
                  <a:extLst>
                    <a:ext uri="{FF2B5EF4-FFF2-40B4-BE49-F238E27FC236}">
                      <a16:creationId xmlns:a16="http://schemas.microsoft.com/office/drawing/2014/main" id="{0E117BF0-0124-1E29-15BA-5897918B357F}"/>
                    </a:ext>
                  </a:extLst>
                </p:cNvPr>
                <p:cNvCxnSpPr>
                  <a:cxnSpLocks/>
                  <a:stCxn id="391" idx="6"/>
                  <a:endCxn id="393" idx="2"/>
                </p:cNvCxnSpPr>
                <p:nvPr/>
              </p:nvCxnSpPr>
              <p:spPr>
                <a:xfrm flipV="1">
                  <a:off x="9273144" y="4589865"/>
                  <a:ext cx="119910" cy="21110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9" name="Connettore diritto 469">
                  <a:extLst>
                    <a:ext uri="{FF2B5EF4-FFF2-40B4-BE49-F238E27FC236}">
                      <a16:creationId xmlns:a16="http://schemas.microsoft.com/office/drawing/2014/main" id="{B415CCFA-1964-67A6-7DAF-749CED07606D}"/>
                    </a:ext>
                  </a:extLst>
                </p:cNvPr>
                <p:cNvCxnSpPr>
                  <a:cxnSpLocks/>
                  <a:stCxn id="392" idx="6"/>
                  <a:endCxn id="394" idx="2"/>
                </p:cNvCxnSpPr>
                <p:nvPr/>
              </p:nvCxnSpPr>
              <p:spPr>
                <a:xfrm flipV="1">
                  <a:off x="9518850" y="4587368"/>
                  <a:ext cx="141682" cy="20998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0" name="Connettore diritto 470">
                  <a:extLst>
                    <a:ext uri="{FF2B5EF4-FFF2-40B4-BE49-F238E27FC236}">
                      <a16:creationId xmlns:a16="http://schemas.microsoft.com/office/drawing/2014/main" id="{B1747607-6C1A-2531-53A7-6A16D3E0E1D4}"/>
                    </a:ext>
                  </a:extLst>
                </p:cNvPr>
                <p:cNvCxnSpPr>
                  <a:cxnSpLocks/>
                  <a:stCxn id="392" idx="6"/>
                  <a:endCxn id="393" idx="2"/>
                </p:cNvCxnSpPr>
                <p:nvPr/>
              </p:nvCxnSpPr>
              <p:spPr>
                <a:xfrm flipH="1" flipV="1">
                  <a:off x="9393054" y="4589865"/>
                  <a:ext cx="125796" cy="207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cxnSp>
            <p:nvCxnSpPr>
              <p:cNvPr id="383" name="Connettore diritto 33">
                <a:extLst>
                  <a:ext uri="{FF2B5EF4-FFF2-40B4-BE49-F238E27FC236}">
                    <a16:creationId xmlns:a16="http://schemas.microsoft.com/office/drawing/2014/main" id="{170FEE86-E0C2-E5E4-6CE1-3B6DA57DEC30}"/>
                  </a:ext>
                </a:extLst>
              </p:cNvPr>
              <p:cNvCxnSpPr>
                <a:stCxn id="394" idx="6"/>
                <a:endCxn id="396" idx="2"/>
              </p:cNvCxnSpPr>
              <p:nvPr/>
            </p:nvCxnSpPr>
            <p:spPr>
              <a:xfrm rot="20116179" flipH="1">
                <a:off x="14204633" y="1013325"/>
                <a:ext cx="119352" cy="19536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4" name="Connettore diritto 34">
                <a:extLst>
                  <a:ext uri="{FF2B5EF4-FFF2-40B4-BE49-F238E27FC236}">
                    <a16:creationId xmlns:a16="http://schemas.microsoft.com/office/drawing/2014/main" id="{57197179-D9BB-553B-4910-18E0DBE26C77}"/>
                  </a:ext>
                </a:extLst>
              </p:cNvPr>
              <p:cNvCxnSpPr>
                <a:stCxn id="393" idx="6"/>
              </p:cNvCxnSpPr>
              <p:nvPr/>
            </p:nvCxnSpPr>
            <p:spPr>
              <a:xfrm rot="20116179" flipH="1" flipV="1">
                <a:off x="14238412" y="1040472"/>
                <a:ext cx="57786" cy="99604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5" name="Connettore diritto 35">
                <a:extLst>
                  <a:ext uri="{FF2B5EF4-FFF2-40B4-BE49-F238E27FC236}">
                    <a16:creationId xmlns:a16="http://schemas.microsoft.com/office/drawing/2014/main" id="{E5B46D77-4D53-15DD-03B3-68F87A1E172F}"/>
                  </a:ext>
                </a:extLst>
              </p:cNvPr>
              <p:cNvCxnSpPr>
                <a:stCxn id="393" idx="6"/>
                <a:endCxn id="395" idx="2"/>
              </p:cNvCxnSpPr>
              <p:nvPr/>
            </p:nvCxnSpPr>
            <p:spPr>
              <a:xfrm rot="20116179" flipH="1">
                <a:off x="14205100" y="1147379"/>
                <a:ext cx="117155" cy="11949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6" name="Connettore diritto 36">
                <a:extLst>
                  <a:ext uri="{FF2B5EF4-FFF2-40B4-BE49-F238E27FC236}">
                    <a16:creationId xmlns:a16="http://schemas.microsoft.com/office/drawing/2014/main" id="{845B4B81-78B7-E1B5-F465-F389AE29EF46}"/>
                  </a:ext>
                </a:extLst>
              </p:cNvPr>
              <p:cNvCxnSpPr>
                <a:stCxn id="390" idx="6"/>
                <a:endCxn id="395" idx="2"/>
              </p:cNvCxnSpPr>
              <p:nvPr/>
            </p:nvCxnSpPr>
            <p:spPr>
              <a:xfrm rot="20116179" flipH="1" flipV="1">
                <a:off x="14229786" y="1165266"/>
                <a:ext cx="65384" cy="94718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33" name="Gruppo 362">
              <a:extLst>
                <a:ext uri="{FF2B5EF4-FFF2-40B4-BE49-F238E27FC236}">
                  <a16:creationId xmlns:a16="http://schemas.microsoft.com/office/drawing/2014/main" id="{7696D65B-8F86-C1E6-C64D-DE307620E46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96962" y="1750701"/>
              <a:ext cx="393251" cy="449602"/>
              <a:chOff x="9028701" y="4067849"/>
              <a:chExt cx="803562" cy="918706"/>
            </a:xfrm>
          </p:grpSpPr>
          <p:sp>
            <p:nvSpPr>
              <p:cNvPr id="434" name="Rettangolo con angoli arrotondati 363">
                <a:extLst>
                  <a:ext uri="{FF2B5EF4-FFF2-40B4-BE49-F238E27FC236}">
                    <a16:creationId xmlns:a16="http://schemas.microsoft.com/office/drawing/2014/main" id="{C91119B5-76C1-55BE-6972-88FAE025ECF9}"/>
                  </a:ext>
                </a:extLst>
              </p:cNvPr>
              <p:cNvSpPr/>
              <p:nvPr/>
            </p:nvSpPr>
            <p:spPr>
              <a:xfrm>
                <a:off x="9100772" y="4709465"/>
                <a:ext cx="63013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35" name="Rettangolo con angoli arrotondati 364">
                <a:extLst>
                  <a:ext uri="{FF2B5EF4-FFF2-40B4-BE49-F238E27FC236}">
                    <a16:creationId xmlns:a16="http://schemas.microsoft.com/office/drawing/2014/main" id="{2BB42971-F64E-BE51-5BB0-C42289F31591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B0F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36" name="Rettangolo con angoli arrotondati 365">
                <a:extLst>
                  <a:ext uri="{FF2B5EF4-FFF2-40B4-BE49-F238E27FC236}">
                    <a16:creationId xmlns:a16="http://schemas.microsoft.com/office/drawing/2014/main" id="{D1A4DA56-E761-3B82-9C8B-0794D7DFDA28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B0F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37" name="Ovale 366">
                <a:extLst>
                  <a:ext uri="{FF2B5EF4-FFF2-40B4-BE49-F238E27FC236}">
                    <a16:creationId xmlns:a16="http://schemas.microsoft.com/office/drawing/2014/main" id="{0372B941-F916-02F7-DE0E-2955AC0993A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38" name="Ovale 367">
                <a:extLst>
                  <a:ext uri="{FF2B5EF4-FFF2-40B4-BE49-F238E27FC236}">
                    <a16:creationId xmlns:a16="http://schemas.microsoft.com/office/drawing/2014/main" id="{69F9F079-B793-1A40-865B-0A9C51B7789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39" name="Ovale 368">
                <a:extLst>
                  <a:ext uri="{FF2B5EF4-FFF2-40B4-BE49-F238E27FC236}">
                    <a16:creationId xmlns:a16="http://schemas.microsoft.com/office/drawing/2014/main" id="{71C90B31-482D-3924-DB22-89DBCCA89C3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0" name="Ovale 369">
                <a:extLst>
                  <a:ext uri="{FF2B5EF4-FFF2-40B4-BE49-F238E27FC236}">
                    <a16:creationId xmlns:a16="http://schemas.microsoft.com/office/drawing/2014/main" id="{4F322FF5-FD70-D517-0DC3-9DAD4386E80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1" name="Ovale 370">
                <a:extLst>
                  <a:ext uri="{FF2B5EF4-FFF2-40B4-BE49-F238E27FC236}">
                    <a16:creationId xmlns:a16="http://schemas.microsoft.com/office/drawing/2014/main" id="{7D2CCB92-B399-38FF-114C-DD7754478DB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2" name="Ovale 371">
                <a:extLst>
                  <a:ext uri="{FF2B5EF4-FFF2-40B4-BE49-F238E27FC236}">
                    <a16:creationId xmlns:a16="http://schemas.microsoft.com/office/drawing/2014/main" id="{22A8CA0B-B641-6966-662A-40FA88FDF80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43" name="Ovale 372">
                <a:extLst>
                  <a:ext uri="{FF2B5EF4-FFF2-40B4-BE49-F238E27FC236}">
                    <a16:creationId xmlns:a16="http://schemas.microsoft.com/office/drawing/2014/main" id="{16D2F2E6-07AC-2E68-7376-1031CE378C3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444" name="Connettore diritto 373">
                <a:extLst>
                  <a:ext uri="{FF2B5EF4-FFF2-40B4-BE49-F238E27FC236}">
                    <a16:creationId xmlns:a16="http://schemas.microsoft.com/office/drawing/2014/main" id="{5705FF0B-AC89-5D23-726A-A4B0F7035F25}"/>
                  </a:ext>
                </a:extLst>
              </p:cNvPr>
              <p:cNvCxnSpPr>
                <a:cxnSpLocks/>
                <a:stCxn id="438" idx="6"/>
                <a:endCxn id="437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5" name="Connettore diritto 374">
                <a:extLst>
                  <a:ext uri="{FF2B5EF4-FFF2-40B4-BE49-F238E27FC236}">
                    <a16:creationId xmlns:a16="http://schemas.microsoft.com/office/drawing/2014/main" id="{F3CF4807-7646-1FB4-7DF5-8A7DEC8B0778}"/>
                  </a:ext>
                </a:extLst>
              </p:cNvPr>
              <p:cNvCxnSpPr>
                <a:cxnSpLocks/>
                <a:stCxn id="438" idx="6"/>
                <a:endCxn id="440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6" name="Connettore diritto 375">
                <a:extLst>
                  <a:ext uri="{FF2B5EF4-FFF2-40B4-BE49-F238E27FC236}">
                    <a16:creationId xmlns:a16="http://schemas.microsoft.com/office/drawing/2014/main" id="{BF938765-FE8C-9D4E-F547-B796D35C67DE}"/>
                  </a:ext>
                </a:extLst>
              </p:cNvPr>
              <p:cNvCxnSpPr>
                <a:cxnSpLocks/>
                <a:stCxn id="439" idx="6"/>
                <a:endCxn id="441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47" name="Connettore diritto 376">
                <a:extLst>
                  <a:ext uri="{FF2B5EF4-FFF2-40B4-BE49-F238E27FC236}">
                    <a16:creationId xmlns:a16="http://schemas.microsoft.com/office/drawing/2014/main" id="{092F5C71-8D9A-B3F4-A37B-4A6A529A93F4}"/>
                  </a:ext>
                </a:extLst>
              </p:cNvPr>
              <p:cNvCxnSpPr>
                <a:cxnSpLocks/>
                <a:stCxn id="439" idx="6"/>
                <a:endCxn id="440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DDEE79CD-8A68-9A3C-A5C1-56504E47E8BD}"/>
              </a:ext>
            </a:extLst>
          </p:cNvPr>
          <p:cNvGrpSpPr/>
          <p:nvPr/>
        </p:nvGrpSpPr>
        <p:grpSpPr>
          <a:xfrm>
            <a:off x="10352541" y="2679188"/>
            <a:ext cx="423561" cy="484255"/>
            <a:chOff x="10352541" y="2679188"/>
            <a:chExt cx="423561" cy="484255"/>
          </a:xfrm>
        </p:grpSpPr>
        <p:grpSp>
          <p:nvGrpSpPr>
            <p:cNvPr id="417" name="Gruppo 362">
              <a:extLst>
                <a:ext uri="{FF2B5EF4-FFF2-40B4-BE49-F238E27FC236}">
                  <a16:creationId xmlns:a16="http://schemas.microsoft.com/office/drawing/2014/main" id="{47DD90EF-D90F-A33A-19F5-555ADEC6807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352541" y="2679188"/>
              <a:ext cx="423561" cy="484255"/>
              <a:chOff x="9028701" y="4067849"/>
              <a:chExt cx="803562" cy="918706"/>
            </a:xfrm>
          </p:grpSpPr>
          <p:sp>
            <p:nvSpPr>
              <p:cNvPr id="418" name="Rettangolo con angoli arrotondati 363">
                <a:extLst>
                  <a:ext uri="{FF2B5EF4-FFF2-40B4-BE49-F238E27FC236}">
                    <a16:creationId xmlns:a16="http://schemas.microsoft.com/office/drawing/2014/main" id="{FE2FD0BB-CF7E-9958-9B60-8E946C2C8706}"/>
                  </a:ext>
                </a:extLst>
              </p:cNvPr>
              <p:cNvSpPr/>
              <p:nvPr/>
            </p:nvSpPr>
            <p:spPr>
              <a:xfrm>
                <a:off x="9100772" y="4709465"/>
                <a:ext cx="63013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19" name="Rettangolo con angoli arrotondati 364">
                <a:extLst>
                  <a:ext uri="{FF2B5EF4-FFF2-40B4-BE49-F238E27FC236}">
                    <a16:creationId xmlns:a16="http://schemas.microsoft.com/office/drawing/2014/main" id="{B8EED15E-55D1-872B-2905-DB44CBB4E7D4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0" name="Rettangolo con angoli arrotondati 365">
                <a:extLst>
                  <a:ext uri="{FF2B5EF4-FFF2-40B4-BE49-F238E27FC236}">
                    <a16:creationId xmlns:a16="http://schemas.microsoft.com/office/drawing/2014/main" id="{D5F165E1-B44F-31B3-3325-D0DA78E26AED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1" name="Ovale 366">
                <a:extLst>
                  <a:ext uri="{FF2B5EF4-FFF2-40B4-BE49-F238E27FC236}">
                    <a16:creationId xmlns:a16="http://schemas.microsoft.com/office/drawing/2014/main" id="{3D91A850-C606-75CF-25DC-3748855CBD9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2" name="Ovale 367">
                <a:extLst>
                  <a:ext uri="{FF2B5EF4-FFF2-40B4-BE49-F238E27FC236}">
                    <a16:creationId xmlns:a16="http://schemas.microsoft.com/office/drawing/2014/main" id="{CD14E255-7927-0A17-DABB-65975A7E83B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4" name="Ovale 368">
                <a:extLst>
                  <a:ext uri="{FF2B5EF4-FFF2-40B4-BE49-F238E27FC236}">
                    <a16:creationId xmlns:a16="http://schemas.microsoft.com/office/drawing/2014/main" id="{889908BB-C10E-6325-C814-CAC5AEAB83E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5" name="Ovale 369">
                <a:extLst>
                  <a:ext uri="{FF2B5EF4-FFF2-40B4-BE49-F238E27FC236}">
                    <a16:creationId xmlns:a16="http://schemas.microsoft.com/office/drawing/2014/main" id="{3653C7BF-0C94-DE77-01B9-EBA70018E11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6" name="Ovale 370">
                <a:extLst>
                  <a:ext uri="{FF2B5EF4-FFF2-40B4-BE49-F238E27FC236}">
                    <a16:creationId xmlns:a16="http://schemas.microsoft.com/office/drawing/2014/main" id="{2BF4AFC9-0669-F27A-3352-A0C28CF12C3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7" name="Ovale 371">
                <a:extLst>
                  <a:ext uri="{FF2B5EF4-FFF2-40B4-BE49-F238E27FC236}">
                    <a16:creationId xmlns:a16="http://schemas.microsoft.com/office/drawing/2014/main" id="{AF1A677D-0001-578A-D770-A623B9D7620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8" name="Ovale 372">
                <a:extLst>
                  <a:ext uri="{FF2B5EF4-FFF2-40B4-BE49-F238E27FC236}">
                    <a16:creationId xmlns:a16="http://schemas.microsoft.com/office/drawing/2014/main" id="{E142A300-86A9-A66F-2A16-70DB018DC31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it-IT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429" name="Connettore diritto 373">
                <a:extLst>
                  <a:ext uri="{FF2B5EF4-FFF2-40B4-BE49-F238E27FC236}">
                    <a16:creationId xmlns:a16="http://schemas.microsoft.com/office/drawing/2014/main" id="{6D544163-B7CC-13AD-2479-E342F2E1BE30}"/>
                  </a:ext>
                </a:extLst>
              </p:cNvPr>
              <p:cNvCxnSpPr>
                <a:cxnSpLocks/>
                <a:stCxn id="422" idx="6"/>
                <a:endCxn id="421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0" name="Connettore diritto 374">
                <a:extLst>
                  <a:ext uri="{FF2B5EF4-FFF2-40B4-BE49-F238E27FC236}">
                    <a16:creationId xmlns:a16="http://schemas.microsoft.com/office/drawing/2014/main" id="{43BE0931-F652-2135-2F55-99C44DAA66BF}"/>
                  </a:ext>
                </a:extLst>
              </p:cNvPr>
              <p:cNvCxnSpPr>
                <a:cxnSpLocks/>
                <a:stCxn id="422" idx="6"/>
                <a:endCxn id="425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1" name="Connettore diritto 375">
                <a:extLst>
                  <a:ext uri="{FF2B5EF4-FFF2-40B4-BE49-F238E27FC236}">
                    <a16:creationId xmlns:a16="http://schemas.microsoft.com/office/drawing/2014/main" id="{7E832855-D081-D01E-3CBE-FFEE7DD57D37}"/>
                  </a:ext>
                </a:extLst>
              </p:cNvPr>
              <p:cNvCxnSpPr>
                <a:cxnSpLocks/>
                <a:stCxn id="424" idx="6"/>
                <a:endCxn id="426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Connettore diritto 376">
                <a:extLst>
                  <a:ext uri="{FF2B5EF4-FFF2-40B4-BE49-F238E27FC236}">
                    <a16:creationId xmlns:a16="http://schemas.microsoft.com/office/drawing/2014/main" id="{C2A5DCD0-D4E5-95B7-4E5F-E867969E515C}"/>
                  </a:ext>
                </a:extLst>
              </p:cNvPr>
              <p:cNvCxnSpPr>
                <a:cxnSpLocks/>
                <a:stCxn id="424" idx="6"/>
                <a:endCxn id="425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40" name="Gruppo 31">
              <a:extLst>
                <a:ext uri="{FF2B5EF4-FFF2-40B4-BE49-F238E27FC236}">
                  <a16:creationId xmlns:a16="http://schemas.microsoft.com/office/drawing/2014/main" id="{C687297B-773D-1165-B2BE-CA5312615742}"/>
                </a:ext>
              </a:extLst>
            </p:cNvPr>
            <p:cNvGrpSpPr/>
            <p:nvPr/>
          </p:nvGrpSpPr>
          <p:grpSpPr>
            <a:xfrm rot="5400000">
              <a:off x="10331595" y="2726810"/>
              <a:ext cx="455985" cy="382967"/>
              <a:chOff x="14115295" y="903427"/>
              <a:chExt cx="460800" cy="403046"/>
            </a:xfrm>
          </p:grpSpPr>
          <p:grpSp>
            <p:nvGrpSpPr>
              <p:cNvPr id="641" name="Gruppo 456">
                <a:extLst>
                  <a:ext uri="{FF2B5EF4-FFF2-40B4-BE49-F238E27FC236}">
                    <a16:creationId xmlns:a16="http://schemas.microsoft.com/office/drawing/2014/main" id="{1022A5AE-4A00-BE59-2D4C-6BBE4F24339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6233208">
                <a:off x="14144172" y="874550"/>
                <a:ext cx="403046" cy="460800"/>
                <a:chOff x="9028701" y="4067849"/>
                <a:chExt cx="803562" cy="918706"/>
              </a:xfrm>
            </p:grpSpPr>
            <p:sp>
              <p:nvSpPr>
                <p:cNvPr id="646" name="Rettangolo con angoli arrotondati 457">
                  <a:extLst>
                    <a:ext uri="{FF2B5EF4-FFF2-40B4-BE49-F238E27FC236}">
                      <a16:creationId xmlns:a16="http://schemas.microsoft.com/office/drawing/2014/main" id="{979C82FD-BC41-5F6A-48BB-E9AC66CC95C6}"/>
                    </a:ext>
                  </a:extLst>
                </p:cNvPr>
                <p:cNvSpPr/>
                <p:nvPr/>
              </p:nvSpPr>
              <p:spPr>
                <a:xfrm>
                  <a:off x="9100775" y="4709466"/>
                  <a:ext cx="630131" cy="277089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6633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7" name="Rettangolo con angoli arrotondati 458">
                  <a:extLst>
                    <a:ext uri="{FF2B5EF4-FFF2-40B4-BE49-F238E27FC236}">
                      <a16:creationId xmlns:a16="http://schemas.microsoft.com/office/drawing/2014/main" id="{9DF7D179-217C-409E-D8D5-920376DECF00}"/>
                    </a:ext>
                  </a:extLst>
                </p:cNvPr>
                <p:cNvSpPr/>
                <p:nvPr/>
              </p:nvSpPr>
              <p:spPr>
                <a:xfrm>
                  <a:off x="9070265" y="4067849"/>
                  <a:ext cx="678872" cy="249381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663300">
                      <a:alpha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8" name="Rettangolo con angoli arrotondati 459">
                  <a:extLst>
                    <a:ext uri="{FF2B5EF4-FFF2-40B4-BE49-F238E27FC236}">
                      <a16:creationId xmlns:a16="http://schemas.microsoft.com/office/drawing/2014/main" id="{A81B65DF-8811-AB33-436C-95A1BC76CAF4}"/>
                    </a:ext>
                  </a:extLst>
                </p:cNvPr>
                <p:cNvSpPr/>
                <p:nvPr/>
              </p:nvSpPr>
              <p:spPr>
                <a:xfrm>
                  <a:off x="9028701" y="4377172"/>
                  <a:ext cx="803562" cy="277090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663300">
                      <a:alpha val="7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9" name="Ovale 460">
                  <a:extLst>
                    <a:ext uri="{FF2B5EF4-FFF2-40B4-BE49-F238E27FC236}">
                      <a16:creationId xmlns:a16="http://schemas.microsoft.com/office/drawing/2014/main" id="{30B82995-974B-D166-FA96-B0346B6CF98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094312" y="4467579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0" name="Ovale 461">
                  <a:extLst>
                    <a:ext uri="{FF2B5EF4-FFF2-40B4-BE49-F238E27FC236}">
                      <a16:creationId xmlns:a16="http://schemas.microsoft.com/office/drawing/2014/main" id="{3FB13EA3-808D-4E42-8837-D80C7D56338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10777" y="4805914"/>
                  <a:ext cx="124733" cy="1148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1" name="Ovale 462">
                  <a:extLst>
                    <a:ext uri="{FF2B5EF4-FFF2-40B4-BE49-F238E27FC236}">
                      <a16:creationId xmlns:a16="http://schemas.microsoft.com/office/drawing/2014/main" id="{6FA3C6C0-F734-9D9A-F911-7941EE7748C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456483" y="4802297"/>
                  <a:ext cx="124733" cy="1148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2" name="Ovale 463">
                  <a:extLst>
                    <a:ext uri="{FF2B5EF4-FFF2-40B4-BE49-F238E27FC236}">
                      <a16:creationId xmlns:a16="http://schemas.microsoft.com/office/drawing/2014/main" id="{7D629A71-444A-8FF7-60B0-7671AC5636B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330688" y="4470080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3" name="Ovale 464">
                  <a:extLst>
                    <a:ext uri="{FF2B5EF4-FFF2-40B4-BE49-F238E27FC236}">
                      <a16:creationId xmlns:a16="http://schemas.microsoft.com/office/drawing/2014/main" id="{56F81C9F-3425-BAFD-9626-C31F677E6A7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598165" y="4467582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4" name="Ovale 465">
                  <a:extLst>
                    <a:ext uri="{FF2B5EF4-FFF2-40B4-BE49-F238E27FC236}">
                      <a16:creationId xmlns:a16="http://schemas.microsoft.com/office/drawing/2014/main" id="{9746B679-41D1-C3B5-236E-62397CF32A0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09386" y="4144325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5" name="Ovale 466">
                  <a:extLst>
                    <a:ext uri="{FF2B5EF4-FFF2-40B4-BE49-F238E27FC236}">
                      <a16:creationId xmlns:a16="http://schemas.microsoft.com/office/drawing/2014/main" id="{439A4882-CF70-3448-B468-9A93997FF04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466264" y="4149272"/>
                  <a:ext cx="114838" cy="11483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656" name="Connettore diritto 467">
                  <a:extLst>
                    <a:ext uri="{FF2B5EF4-FFF2-40B4-BE49-F238E27FC236}">
                      <a16:creationId xmlns:a16="http://schemas.microsoft.com/office/drawing/2014/main" id="{7EAB5261-2F61-6AD1-B758-DB0F6CD2A191}"/>
                    </a:ext>
                  </a:extLst>
                </p:cNvPr>
                <p:cNvCxnSpPr>
                  <a:cxnSpLocks/>
                  <a:stCxn id="650" idx="6"/>
                  <a:endCxn id="649" idx="2"/>
                </p:cNvCxnSpPr>
                <p:nvPr/>
              </p:nvCxnSpPr>
              <p:spPr>
                <a:xfrm flipH="1" flipV="1">
                  <a:off x="9156679" y="4587364"/>
                  <a:ext cx="116465" cy="21360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57" name="Connettore diritto 468">
                  <a:extLst>
                    <a:ext uri="{FF2B5EF4-FFF2-40B4-BE49-F238E27FC236}">
                      <a16:creationId xmlns:a16="http://schemas.microsoft.com/office/drawing/2014/main" id="{6697388D-BFD4-02F3-880D-90DA6373ABB9}"/>
                    </a:ext>
                  </a:extLst>
                </p:cNvPr>
                <p:cNvCxnSpPr>
                  <a:cxnSpLocks/>
                  <a:stCxn id="650" idx="6"/>
                  <a:endCxn id="652" idx="2"/>
                </p:cNvCxnSpPr>
                <p:nvPr/>
              </p:nvCxnSpPr>
              <p:spPr>
                <a:xfrm flipV="1">
                  <a:off x="9273144" y="4589865"/>
                  <a:ext cx="119910" cy="21110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58" name="Connettore diritto 469">
                  <a:extLst>
                    <a:ext uri="{FF2B5EF4-FFF2-40B4-BE49-F238E27FC236}">
                      <a16:creationId xmlns:a16="http://schemas.microsoft.com/office/drawing/2014/main" id="{9DD8315D-B07D-7EAA-E5C4-ED589D2D7C15}"/>
                    </a:ext>
                  </a:extLst>
                </p:cNvPr>
                <p:cNvCxnSpPr>
                  <a:cxnSpLocks/>
                  <a:stCxn id="651" idx="6"/>
                  <a:endCxn id="653" idx="2"/>
                </p:cNvCxnSpPr>
                <p:nvPr/>
              </p:nvCxnSpPr>
              <p:spPr>
                <a:xfrm flipV="1">
                  <a:off x="9518850" y="4587368"/>
                  <a:ext cx="141682" cy="20998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59" name="Connettore diritto 470">
                  <a:extLst>
                    <a:ext uri="{FF2B5EF4-FFF2-40B4-BE49-F238E27FC236}">
                      <a16:creationId xmlns:a16="http://schemas.microsoft.com/office/drawing/2014/main" id="{FFE183CC-40F1-5247-5076-CBE544DD66E8}"/>
                    </a:ext>
                  </a:extLst>
                </p:cNvPr>
                <p:cNvCxnSpPr>
                  <a:cxnSpLocks/>
                  <a:stCxn id="651" idx="6"/>
                  <a:endCxn id="652" idx="2"/>
                </p:cNvCxnSpPr>
                <p:nvPr/>
              </p:nvCxnSpPr>
              <p:spPr>
                <a:xfrm flipH="1" flipV="1">
                  <a:off x="9393054" y="4589865"/>
                  <a:ext cx="125796" cy="207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cxnSp>
            <p:nvCxnSpPr>
              <p:cNvPr id="642" name="Connettore diritto 33">
                <a:extLst>
                  <a:ext uri="{FF2B5EF4-FFF2-40B4-BE49-F238E27FC236}">
                    <a16:creationId xmlns:a16="http://schemas.microsoft.com/office/drawing/2014/main" id="{98971732-6BF5-3B0C-42E6-45073C7124EE}"/>
                  </a:ext>
                </a:extLst>
              </p:cNvPr>
              <p:cNvCxnSpPr>
                <a:stCxn id="653" idx="6"/>
                <a:endCxn id="655" idx="2"/>
              </p:cNvCxnSpPr>
              <p:nvPr/>
            </p:nvCxnSpPr>
            <p:spPr>
              <a:xfrm rot="20116179" flipH="1">
                <a:off x="14204633" y="1013325"/>
                <a:ext cx="119352" cy="19536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3" name="Connettore diritto 34">
                <a:extLst>
                  <a:ext uri="{FF2B5EF4-FFF2-40B4-BE49-F238E27FC236}">
                    <a16:creationId xmlns:a16="http://schemas.microsoft.com/office/drawing/2014/main" id="{B0259C41-3298-C466-59EC-7D5066B5376B}"/>
                  </a:ext>
                </a:extLst>
              </p:cNvPr>
              <p:cNvCxnSpPr>
                <a:stCxn id="652" idx="6"/>
              </p:cNvCxnSpPr>
              <p:nvPr/>
            </p:nvCxnSpPr>
            <p:spPr>
              <a:xfrm rot="20116179" flipH="1" flipV="1">
                <a:off x="14238412" y="1040472"/>
                <a:ext cx="57786" cy="99604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4" name="Connettore diritto 35">
                <a:extLst>
                  <a:ext uri="{FF2B5EF4-FFF2-40B4-BE49-F238E27FC236}">
                    <a16:creationId xmlns:a16="http://schemas.microsoft.com/office/drawing/2014/main" id="{C92D63A1-C1E3-E253-0C7F-F9D39DBFCC57}"/>
                  </a:ext>
                </a:extLst>
              </p:cNvPr>
              <p:cNvCxnSpPr>
                <a:stCxn id="652" idx="6"/>
                <a:endCxn id="654" idx="2"/>
              </p:cNvCxnSpPr>
              <p:nvPr/>
            </p:nvCxnSpPr>
            <p:spPr>
              <a:xfrm rot="20116179" flipH="1">
                <a:off x="14205100" y="1147379"/>
                <a:ext cx="117155" cy="11949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45" name="Connettore diritto 36">
                <a:extLst>
                  <a:ext uri="{FF2B5EF4-FFF2-40B4-BE49-F238E27FC236}">
                    <a16:creationId xmlns:a16="http://schemas.microsoft.com/office/drawing/2014/main" id="{22230B6B-6689-7562-137D-21A5950419BD}"/>
                  </a:ext>
                </a:extLst>
              </p:cNvPr>
              <p:cNvCxnSpPr>
                <a:stCxn id="649" idx="6"/>
                <a:endCxn id="654" idx="2"/>
              </p:cNvCxnSpPr>
              <p:nvPr/>
            </p:nvCxnSpPr>
            <p:spPr>
              <a:xfrm rot="20116179" flipH="1" flipV="1">
                <a:off x="14229786" y="1165266"/>
                <a:ext cx="65384" cy="94718"/>
              </a:xfrm>
              <a:prstGeom prst="line">
                <a:avLst/>
              </a:prstGeom>
              <a:noFill/>
              <a:ln w="12700" cap="flat" cmpd="sng" algn="ctr">
                <a:solidFill>
                  <a:srgbClr val="D0CECE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693" name="TextBox 692">
            <a:extLst>
              <a:ext uri="{FF2B5EF4-FFF2-40B4-BE49-F238E27FC236}">
                <a16:creationId xmlns:a16="http://schemas.microsoft.com/office/drawing/2014/main" id="{73F3D717-DDBE-1171-26C9-8491383D54D8}"/>
              </a:ext>
            </a:extLst>
          </p:cNvPr>
          <p:cNvSpPr txBox="1"/>
          <p:nvPr/>
        </p:nvSpPr>
        <p:spPr>
          <a:xfrm rot="16200000">
            <a:off x="4112640" y="2822323"/>
            <a:ext cx="36172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Federated learning</a:t>
            </a:r>
            <a:endParaRPr lang="it-IT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7A9233A7-7CAD-E6DB-A381-79C851FDFA5C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E04F5D49-88C7-6F3F-B42A-C83745EAB018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7" name="Immagine 6">
                <a:extLst>
                  <a:ext uri="{FF2B5EF4-FFF2-40B4-BE49-F238E27FC236}">
                    <a16:creationId xmlns:a16="http://schemas.microsoft.com/office/drawing/2014/main" id="{FDA1A214-D63B-28BE-5E8E-1C143A6F61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F94B3F23-0F60-8BA6-A152-9851D8F9730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ooter Placeholder 4">
                <a:extLst>
                  <a:ext uri="{FF2B5EF4-FFF2-40B4-BE49-F238E27FC236}">
                    <a16:creationId xmlns:a16="http://schemas.microsoft.com/office/drawing/2014/main" id="{070F3930-7040-F816-9916-96C56FF652E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6" name="Immagine 5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BE365815-8BFF-5F8C-F601-1A301600E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11" name="Picture 1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80625D59-31D1-FD03-ADF5-54A9D3FF8D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12" name="Picture 1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C95D1D0A-A737-620A-8A35-DC16CF6B71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1AD667F8-AEB0-93BD-06D8-064BF30EB6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14" name="Picture 1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A641D009-8790-111A-070E-40A78C0240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1634" y="1556185"/>
            <a:ext cx="603556" cy="670618"/>
          </a:xfrm>
          <a:prstGeom prst="rect">
            <a:avLst/>
          </a:prstGeom>
        </p:spPr>
      </p:pic>
      <p:pic>
        <p:nvPicPr>
          <p:cNvPr id="15" name="Picture 14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BA420B84-0D13-34BA-F63F-540219164D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53859" y="2521360"/>
            <a:ext cx="603556" cy="670618"/>
          </a:xfrm>
          <a:prstGeom prst="rect">
            <a:avLst/>
          </a:prstGeom>
        </p:spPr>
      </p:pic>
      <p:pic>
        <p:nvPicPr>
          <p:cNvPr id="16" name="Picture 15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88BCE624-FCF3-91AF-CCFD-1F94D90B67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4887" y="2495537"/>
            <a:ext cx="603556" cy="670618"/>
          </a:xfrm>
          <a:prstGeom prst="rect">
            <a:avLst/>
          </a:prstGeom>
        </p:spPr>
      </p:pic>
      <p:pic>
        <p:nvPicPr>
          <p:cNvPr id="17" name="Immagine 10">
            <a:extLst>
              <a:ext uri="{FF2B5EF4-FFF2-40B4-BE49-F238E27FC236}">
                <a16:creationId xmlns:a16="http://schemas.microsoft.com/office/drawing/2014/main" id="{D8903B60-F282-C315-9A93-D0E2FE75EC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9" t="68567" r="32707" b="6560"/>
          <a:stretch/>
        </p:blipFill>
        <p:spPr>
          <a:xfrm>
            <a:off x="2394023" y="4362539"/>
            <a:ext cx="575274" cy="581205"/>
          </a:xfrm>
          <a:prstGeom prst="rect">
            <a:avLst/>
          </a:prstGeom>
        </p:spPr>
      </p:pic>
      <p:pic>
        <p:nvPicPr>
          <p:cNvPr id="24" name="Immagine 321">
            <a:extLst>
              <a:ext uri="{FF2B5EF4-FFF2-40B4-BE49-F238E27FC236}">
                <a16:creationId xmlns:a16="http://schemas.microsoft.com/office/drawing/2014/main" id="{BE28E219-E400-1F28-D184-7A2CB109F9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839964" y="4435237"/>
            <a:ext cx="554059" cy="457562"/>
          </a:xfrm>
          <a:prstGeom prst="rect">
            <a:avLst/>
          </a:prstGeom>
        </p:spPr>
      </p:pic>
      <p:pic>
        <p:nvPicPr>
          <p:cNvPr id="42" name="Immagine 321">
            <a:extLst>
              <a:ext uri="{FF2B5EF4-FFF2-40B4-BE49-F238E27FC236}">
                <a16:creationId xmlns:a16="http://schemas.microsoft.com/office/drawing/2014/main" id="{A6DB7AF5-B5A9-9EFC-DA11-65304BF3851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691540"/>
            <a:ext cx="554059" cy="457562"/>
          </a:xfrm>
          <a:prstGeom prst="rect">
            <a:avLst/>
          </a:prstGeom>
        </p:spPr>
      </p:pic>
      <p:pic>
        <p:nvPicPr>
          <p:cNvPr id="43" name="Immagine 321">
            <a:extLst>
              <a:ext uri="{FF2B5EF4-FFF2-40B4-BE49-F238E27FC236}">
                <a16:creationId xmlns:a16="http://schemas.microsoft.com/office/drawing/2014/main" id="{B6C40548-2658-5F1E-F775-D0DF57F87D8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191339"/>
            <a:ext cx="554059" cy="457562"/>
          </a:xfrm>
          <a:prstGeom prst="rect">
            <a:avLst/>
          </a:prstGeom>
        </p:spPr>
      </p:pic>
      <p:pic>
        <p:nvPicPr>
          <p:cNvPr id="44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A60EC686-4C39-B263-9067-839C15272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043" y="2037616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CD1F9844-6442-45AF-21C5-4AE6CAF87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876" y="1117043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25A5A0BA-DE79-3792-58DB-0B01020DF2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0979" y="2056279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ttangolo 256">
            <a:extLst>
              <a:ext uri="{FF2B5EF4-FFF2-40B4-BE49-F238E27FC236}">
                <a16:creationId xmlns:a16="http://schemas.microsoft.com/office/drawing/2014/main" id="{5E07A79E-7E86-D7A7-C84D-2FC0CE93E063}"/>
              </a:ext>
            </a:extLst>
          </p:cNvPr>
          <p:cNvSpPr/>
          <p:nvPr/>
        </p:nvSpPr>
        <p:spPr>
          <a:xfrm>
            <a:off x="6184827" y="5699297"/>
            <a:ext cx="5714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3) </a:t>
            </a:r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Update.</a:t>
            </a:r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 The updated model is sent to the PS.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3952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965"/>
    </mc:Choice>
    <mc:Fallback>
      <p:transition spd="slow" advTm="199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-0.00046 L -0.00091 -0.00046 C 0.02435 0.00463 0.00742 0.00162 0.06745 -0.00046 C 0.0737 -0.00069 0.07995 -0.00162 0.08633 -0.00231 L 0.09596 -0.00301 C 0.09922 -0.00254 0.11054 -0.00486 0.11432 0.00417 C 0.11562 0.00695 0.11614 0.01065 0.11693 0.01412 C 0.11732 0.01551 0.11758 0.01713 0.11797 0.01875 C 0.11914 0.03102 0.11771 0.01574 0.11901 0.03403 C 0.11914 0.03588 0.11927 0.03773 0.11953 0.03959 C 0.11927 0.05648 0.11953 0.07338 0.11901 0.09028 C 0.11875 0.09653 0.11758 0.10232 0.11693 0.10834 C 0.11653 0.11181 0.11627 0.11505 0.11588 0.11829 C 0.11549 0.12176 0.1151 0.125 0.11484 0.12824 C 0.11419 0.14005 0.11419 0.14121 0.11289 0.15556 C 0.11276 0.15648 0.1125 0.15741 0.11237 0.15834 C 0.11133 0.1625 0.11028 0.16667 0.10924 0.17107 C 0.10885 0.17246 0.10846 0.17384 0.1082 0.17547 C 0.10807 0.17639 0.10807 0.17755 0.10768 0.17824 C 0.10612 0.18241 0.10586 0.18148 0.10364 0.18357 C 0.10091 0.18634 0.10338 0.18496 0.10013 0.18634 C 0.09961 0.18704 0.09909 0.18773 0.09857 0.1882 C 0.09752 0.18866 0.09648 0.18866 0.09544 0.18912 C 0.09492 0.18935 0.0944 0.18982 0.09401 0.19005 C 0.09271 0.19074 0.09153 0.19121 0.09036 0.1919 C 0.08945 0.19236 0.08867 0.19329 0.08776 0.19352 C 0.08138 0.19607 0.07838 0.19537 0.07148 0.1963 C 0.06797 0.19676 0.06081 0.19815 0.06081 0.19815 C 0.05781 0.20162 0.06041 0.19908 0.05521 0.20093 C 0.05377 0.20139 0.05247 0.20209 0.05104 0.20278 C 0.05052 0.20301 0.05013 0.20347 0.04961 0.20371 C 0.0487 0.20394 0.04778 0.20417 0.047 0.2044 C 0.04544 0.20533 0.04245 0.20718 0.04245 0.20718 C 0.03568 0.21621 0.04388 0.20602 0.0388 0.21088 C 0.03776 0.21181 0.03685 0.2132 0.03581 0.21459 C 0.03528 0.21505 0.03463 0.21551 0.03424 0.21621 C 0.03021 0.2257 0.03177 0.22176 0.02916 0.22801 C 0.02864 0.2294 0.02799 0.23033 0.0276 0.23172 C 0.0263 0.23611 0.02708 0.23449 0.02552 0.23727 L 0.02552 0.23449 " pathEditMode="relative" ptsTypes="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69 L -0.00052 -0.00069 C -0.00039 0.0044 -0.00026 0.0095 -4.16667E-7 0.01459 C -4.16667E-7 0.01644 0.00039 0.01829 0.00052 0.02014 C 0.00182 0.04514 0.00026 0.02477 0.00156 0.04005 C 0.0013 0.0463 0.00143 0.05278 0.00104 0.05903 C 0.00091 0.06135 0.00026 0.0632 -4.16667E-7 0.06551 C -0.00039 0.06852 -0.00065 0.07153 -0.00104 0.07454 C -0.0026 0.10718 -0.00039 0.06343 -0.0026 0.0963 C -0.00286 0.10024 -0.00286 0.10417 -0.00312 0.10811 C -0.00325 0.11621 -0.00352 0.12431 -0.00365 0.13264 C -0.00378 0.14514 -0.00391 0.15787 -0.00417 0.17061 C -0.00417 0.17454 -0.00456 0.17848 -0.00469 0.18241 C -0.00482 0.19005 -0.00495 0.19746 -0.00508 0.2051 C -0.00547 0.21783 -0.00547 0.21389 -0.00612 0.22408 C -0.00638 0.22709 -0.00638 0.23033 -0.00664 0.23334 C -0.0069 0.23565 -0.00768 0.24051 -0.00768 0.24051 C -0.00781 0.24468 -0.00807 0.24885 -0.0082 0.25325 C -0.00846 0.25926 -0.00872 0.26528 -0.00924 0.2713 C -0.00937 0.27292 -0.0095 0.27431 -0.00977 0.27593 C -0.01081 0.29422 -0.00937 0.27732 -0.0112 0.29028 C -0.01185 0.29445 -0.01185 0.29815 -0.01224 0.30209 C -0.0125 0.3044 -0.01302 0.30649 -0.01328 0.30857 C -0.01354 0.30996 -0.01354 0.31158 -0.0138 0.31297 C -0.01406 0.31459 -0.0151 0.31968 -0.01536 0.32037 C -0.01667 0.32408 -0.02083 0.33102 -0.022 0.33311 C -0.02357 0.33588 -0.02357 0.33612 -0.02552 0.33843 C -0.02643 0.33936 -0.02721 0.34051 -0.02812 0.34121 C -0.02917 0.3419 -0.03424 0.34283 -0.03477 0.34306 C -0.04362 0.3426 -0.04844 0.34375 -0.0556 0.34121 C -0.05638 0.34098 -0.05703 0.34051 -0.05768 0.34028 C -0.0595 0.34075 -0.06458 0.34075 -0.06693 0.34399 C -0.06719 0.34422 -0.06719 0.34514 -0.06732 0.34584 L -0.06732 0.34491 " pathEditMode="relative" ptsTypes="AAAAAAAAAAAAAAAAAAAAAAAAAAAAAAAA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11111E-6 L -3.75E-6 0.00023 L -0.03424 0.00069 C -0.0375 0.00092 -0.04075 0.00208 -0.04401 0.00255 C -0.04778 0.00301 -0.05169 0.00324 -0.0556 0.00347 C -0.06158 0.00417 -0.06614 0.00509 -0.07239 0.00532 L -0.0983 0.00625 C -0.10078 0.00648 -0.10338 0.00694 -0.10599 0.00717 C -0.11158 0.00787 -0.11718 0.00787 -0.12278 0.00833 C -0.12617 0.00856 -0.12786 0.00926 -0.13099 0.01018 C -0.13242 0.01111 -0.13541 0.01319 -0.13658 0.01458 C -0.1375 0.0162 -0.13841 0.01759 -0.13906 0.01944 C -0.1414 0.02523 -0.14244 0.03217 -0.14323 0.03889 C -0.14349 0.04213 -0.14375 0.04514 -0.14414 0.04838 C -0.14466 0.05139 -0.14518 0.0544 -0.14557 0.05764 C -0.14609 0.06736 -0.14635 0.07153 -0.14713 0.08194 C -0.14726 0.08403 -0.14752 0.08611 -0.14765 0.08866 C -0.14856 0.10139 -0.14765 0.09259 -0.14921 0.10532 C -0.14948 0.13287 -0.15013 0.14699 -0.14921 0.17153 C -0.14908 0.17315 -0.14882 0.1743 -0.14869 0.17546 C -0.14804 0.18194 -0.14713 0.19491 -0.14713 0.19514 C -0.147 0.20278 -0.14687 0.21065 -0.14661 0.21829 C -0.14661 0.21921 -0.14609 0.22037 -0.14609 0.2213 C -0.14622 0.23079 -0.14635 0.24051 -0.14713 0.25 C -0.14739 0.25301 -0.14987 0.25532 -0.15065 0.25671 C -0.15586 0.26528 -0.15273 0.26319 -0.15781 0.26597 C -0.15898 0.26667 -0.16028 0.26713 -0.16145 0.26805 C -0.16836 0.27222 -0.16367 0.27083 -0.17369 0.2743 C -0.17448 0.27477 -0.17539 0.275 -0.17617 0.27546 C -0.18033 0.27685 -0.1802 0.27616 -0.18489 0.27824 C -0.18554 0.27847 -0.18619 0.2787 -0.18698 0.27917 C -0.18802 0.27963 -0.18893 0.28032 -0.18997 0.28102 C -0.19661 0.28449 -0.18945 0.28009 -0.19388 0.28287 L -0.19388 0.28333 " pathEditMode="relative" rAng="0" ptsTypes="AAAAAAAAAAAAAAAAAAAAAAAAAAAAAAAA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01" y="1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/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Federated Learning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C70725B-7B40-20EE-9140-3EE656D1BFBA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1771B75B-D508-7704-8956-7DCB130BF1E4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3" name="Immagine 12">
                <a:extLst>
                  <a:ext uri="{FF2B5EF4-FFF2-40B4-BE49-F238E27FC236}">
                    <a16:creationId xmlns:a16="http://schemas.microsoft.com/office/drawing/2014/main" id="{2E18A5D5-32E2-5589-555E-337709D431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4" name="Footer Placeholder 4">
                <a:extLst>
                  <a:ext uri="{FF2B5EF4-FFF2-40B4-BE49-F238E27FC236}">
                    <a16:creationId xmlns:a16="http://schemas.microsoft.com/office/drawing/2014/main" id="{A79688E6-BBBD-2B18-5183-35281E1A82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Footer Placeholder 4">
                <a:extLst>
                  <a:ext uri="{FF2B5EF4-FFF2-40B4-BE49-F238E27FC236}">
                    <a16:creationId xmlns:a16="http://schemas.microsoft.com/office/drawing/2014/main" id="{E451AAC4-A674-4331-6A94-AA38F535B7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12" name="Immagine 11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753A859A-1043-A359-20D0-EF13DC216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62A1F91-69E8-DD68-5F23-9F6036D417B1}"/>
              </a:ext>
            </a:extLst>
          </p:cNvPr>
          <p:cNvSpPr txBox="1"/>
          <p:nvPr/>
        </p:nvSpPr>
        <p:spPr>
          <a:xfrm>
            <a:off x="228599" y="1179461"/>
            <a:ext cx="11707369" cy="1477328"/>
          </a:xfrm>
          <a:prstGeom prst="rect">
            <a:avLst/>
          </a:prstGeom>
          <a:noFill/>
          <a:ln w="19050">
            <a:solidFill>
              <a:srgbClr val="264EFC"/>
            </a:solidFill>
          </a:ln>
          <a:effectLst/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Federated approach:  </a:t>
            </a:r>
            <a:r>
              <a:rPr kumimoji="0" lang="it-IT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Calibri Light" panose="020F0302020204030204" pitchFamily="34" charset="0"/>
              </a:rPr>
              <a:t>c</a:t>
            </a:r>
            <a:r>
              <a:rPr lang="it-IT" b="1" dirty="0" err="1">
                <a:solidFill>
                  <a:schemeClr val="bg1"/>
                </a:solidFill>
              </a:rPr>
              <a:t>ollaborative</a:t>
            </a:r>
            <a:r>
              <a:rPr lang="it-IT" b="1" dirty="0">
                <a:solidFill>
                  <a:schemeClr val="bg1"/>
                </a:solidFill>
              </a:rPr>
              <a:t> training </a:t>
            </a:r>
            <a:r>
              <a:rPr lang="it-IT" dirty="0">
                <a:solidFill>
                  <a:schemeClr val="bg1"/>
                </a:solidFill>
              </a:rPr>
              <a:t>of a machine learning model </a:t>
            </a:r>
            <a:r>
              <a:rPr lang="it-IT" b="1" dirty="0" err="1">
                <a:solidFill>
                  <a:schemeClr val="bg1"/>
                </a:solidFill>
              </a:rPr>
              <a:t>across</a:t>
            </a:r>
            <a:r>
              <a:rPr lang="it-IT" b="1" dirty="0">
                <a:solidFill>
                  <a:schemeClr val="bg1"/>
                </a:solidFill>
              </a:rPr>
              <a:t> clients with </a:t>
            </a:r>
            <a:r>
              <a:rPr lang="it-IT" b="1" dirty="0" err="1">
                <a:solidFill>
                  <a:schemeClr val="bg1"/>
                </a:solidFill>
              </a:rPr>
              <a:t>distinct</a:t>
            </a:r>
            <a:r>
              <a:rPr lang="it-IT" b="1" dirty="0">
                <a:solidFill>
                  <a:schemeClr val="bg1"/>
                </a:solidFill>
              </a:rPr>
              <a:t> data 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prstClr val="black"/>
                </a:solidFill>
                <a:cs typeface="Calibri Light" panose="020F0302020204030204" pitchFamily="34" charset="0"/>
              </a:rPr>
              <a:t>On device learning</a:t>
            </a:r>
            <a:r>
              <a:rPr lang="en-US" kern="0" dirty="0">
                <a:solidFill>
                  <a:prstClr val="black"/>
                </a:solidFill>
                <a:cs typeface="Calibri Light" panose="020F0302020204030204" pitchFamily="34" charset="0"/>
              </a:rPr>
              <a:t>. L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ocal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 machine learning trained by each </a:t>
            </a:r>
            <a:r>
              <a:rPr lang="en-US" kern="0" dirty="0">
                <a:solidFill>
                  <a:prstClr val="black"/>
                </a:solidFill>
                <a:cs typeface="Calibri Light" panose="020F0302020204030204" pitchFamily="34" charset="0"/>
              </a:rPr>
              <a:t>client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/device independently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prstClr val="black"/>
                </a:solidFill>
                <a:cs typeface="Calibri Light" panose="020F0302020204030204" pitchFamily="34" charset="0"/>
              </a:rPr>
              <a:t>L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ocal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 models are sent to a </a:t>
            </a:r>
            <a:r>
              <a:rPr lang="en-US" b="1" kern="0" dirty="0">
                <a:solidFill>
                  <a:prstClr val="black"/>
                </a:solidFill>
                <a:cs typeface="Calibri Light" panose="020F0302020204030204" pitchFamily="34" charset="0"/>
              </a:rPr>
              <a:t>P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arameter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 Server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prstClr val="black"/>
                </a:solidFill>
                <a:cs typeface="Calibri Light" panose="020F0302020204030204" pitchFamily="34" charset="0"/>
              </a:rPr>
              <a:t>Aggregation and update phases </a:t>
            </a:r>
            <a:r>
              <a:rPr lang="en-US" kern="0" dirty="0">
                <a:solidFill>
                  <a:prstClr val="black"/>
                </a:solidFill>
                <a:cs typeface="Calibri Light" panose="020F0302020204030204" pitchFamily="34" charset="0"/>
              </a:rPr>
              <a:t>are repeated for some rounds</a:t>
            </a: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prstClr val="black"/>
                </a:solidFill>
                <a:cs typeface="Calibri Light" panose="020F0302020204030204" pitchFamily="34" charset="0"/>
              </a:rPr>
              <a:t>D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ata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 is kept on each individual node and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never </a:t>
            </a:r>
            <a:r>
              <a:rPr lang="en-US" b="1" kern="0" dirty="0">
                <a:solidFill>
                  <a:prstClr val="black"/>
                </a:solidFill>
                <a:cs typeface="Calibri Light" panose="020F0302020204030204" pitchFamily="34" charset="0"/>
              </a:rPr>
              <a:t>shared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4" name="CasellaDiTesto 129">
            <a:extLst>
              <a:ext uri="{FF2B5EF4-FFF2-40B4-BE49-F238E27FC236}">
                <a16:creationId xmlns:a16="http://schemas.microsoft.com/office/drawing/2014/main" id="{A1AE8158-0AC2-1F21-F0CF-991CF2199B81}"/>
              </a:ext>
            </a:extLst>
          </p:cNvPr>
          <p:cNvSpPr txBox="1"/>
          <p:nvPr/>
        </p:nvSpPr>
        <p:spPr>
          <a:xfrm>
            <a:off x="228598" y="3490652"/>
            <a:ext cx="5867402" cy="2031325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Adv</a:t>
            </a:r>
            <a:r>
              <a:rPr lang="it-IT" b="1" dirty="0">
                <a:solidFill>
                  <a:schemeClr val="bg1"/>
                </a:solidFill>
              </a:rPr>
              <a:t>./</a:t>
            </a:r>
            <a:r>
              <a:rPr lang="it-IT" b="1" dirty="0" err="1">
                <a:solidFill>
                  <a:schemeClr val="bg1"/>
                </a:solidFill>
              </a:rPr>
              <a:t>Motivations</a:t>
            </a:r>
            <a:r>
              <a:rPr lang="it-IT" b="1" dirty="0">
                <a:solidFill>
                  <a:schemeClr val="bg1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i="0" u="none" strike="noStrike" baseline="0" dirty="0" err="1">
                <a:solidFill>
                  <a:schemeClr val="bg1"/>
                </a:solidFill>
              </a:rPr>
              <a:t>Address</a:t>
            </a:r>
            <a:r>
              <a:rPr lang="it-IT" sz="1800" i="0" u="none" strike="noStrike" baseline="0" dirty="0">
                <a:solidFill>
                  <a:schemeClr val="bg1"/>
                </a:solidFill>
              </a:rPr>
              <a:t> </a:t>
            </a:r>
            <a:r>
              <a:rPr lang="it-IT" b="1" dirty="0">
                <a:solidFill>
                  <a:schemeClr val="bg1"/>
                </a:solidFill>
              </a:rPr>
              <a:t>privacy and data governance </a:t>
            </a:r>
            <a:r>
              <a:rPr lang="it-IT" dirty="0" err="1">
                <a:solidFill>
                  <a:schemeClr val="bg1"/>
                </a:solidFill>
              </a:rPr>
              <a:t>shortcomings</a:t>
            </a:r>
            <a:endParaRPr lang="en-US" sz="1800" b="1" i="0" u="none" strike="noStrike" baseline="0" dirty="0">
              <a:solidFill>
                <a:schemeClr val="bg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Ef</a:t>
            </a:r>
            <a:r>
              <a:rPr lang="en-US" sz="1800" b="1" i="0" u="none" strike="noStrike" baseline="0" dirty="0">
                <a:solidFill>
                  <a:schemeClr val="bg1"/>
                </a:solidFill>
              </a:rPr>
              <a:t>ficiency</a:t>
            </a:r>
            <a:r>
              <a:rPr lang="en-US" sz="1800" b="0" i="0" u="none" strike="noStrike" baseline="0" dirty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  <a:latin typeface="SFRM1200"/>
              </a:rPr>
              <a:t>m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odel updates rather than full dataset exchange.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i="0" u="none" strike="noStrike" baseline="0" dirty="0">
                <a:solidFill>
                  <a:schemeClr val="bg1"/>
                </a:solidFill>
                <a:latin typeface="SFRM1200"/>
              </a:rPr>
              <a:t>Scalability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: FL </a:t>
            </a:r>
            <a:r>
              <a:rPr lang="en-US" dirty="0">
                <a:solidFill>
                  <a:schemeClr val="bg1"/>
                </a:solidFill>
                <a:latin typeface="SFRM1200"/>
              </a:rPr>
              <a:t>well 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scales to large numbers of clients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SFRM1200"/>
              </a:rPr>
              <a:t>Generalization</a:t>
            </a:r>
            <a:r>
              <a:rPr lang="en-US" dirty="0">
                <a:solidFill>
                  <a:schemeClr val="bg1"/>
                </a:solidFill>
                <a:latin typeface="SFRM1200"/>
              </a:rPr>
              <a:t>: leveraging </a:t>
            </a:r>
            <a:r>
              <a:rPr lang="en-US" b="1" dirty="0">
                <a:solidFill>
                  <a:schemeClr val="bg1"/>
                </a:solidFill>
                <a:latin typeface="SFRM1200"/>
              </a:rPr>
              <a:t>diverse data sources</a:t>
            </a:r>
            <a:r>
              <a:rPr lang="en-US" dirty="0">
                <a:solidFill>
                  <a:schemeClr val="bg1"/>
                </a:solidFill>
                <a:latin typeface="SFRM1200"/>
              </a:rPr>
              <a:t>, </a:t>
            </a:r>
            <a:r>
              <a:rPr lang="en-US" b="1" dirty="0">
                <a:solidFill>
                  <a:schemeClr val="bg1"/>
                </a:solidFill>
                <a:latin typeface="SFRM1200"/>
              </a:rPr>
              <a:t>reducing the risk of overfitting </a:t>
            </a:r>
            <a:r>
              <a:rPr lang="en-US" dirty="0">
                <a:solidFill>
                  <a:schemeClr val="bg1"/>
                </a:solidFill>
                <a:latin typeface="SFRM1200"/>
              </a:rPr>
              <a:t>to a specific dataset.</a:t>
            </a:r>
          </a:p>
        </p:txBody>
      </p:sp>
      <p:sp>
        <p:nvSpPr>
          <p:cNvPr id="6" name="CasellaDiTesto 129">
            <a:extLst>
              <a:ext uri="{FF2B5EF4-FFF2-40B4-BE49-F238E27FC236}">
                <a16:creationId xmlns:a16="http://schemas.microsoft.com/office/drawing/2014/main" id="{0EC1727E-D11A-F62F-1425-A7FE925B3460}"/>
              </a:ext>
            </a:extLst>
          </p:cNvPr>
          <p:cNvSpPr txBox="1"/>
          <p:nvPr/>
        </p:nvSpPr>
        <p:spPr>
          <a:xfrm>
            <a:off x="6912865" y="3490651"/>
            <a:ext cx="5023104" cy="2031325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Limitations</a:t>
            </a:r>
            <a:r>
              <a:rPr lang="it-IT" b="1" dirty="0">
                <a:solidFill>
                  <a:schemeClr val="bg1"/>
                </a:solidFill>
              </a:rPr>
              <a:t>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i="0" u="none" strike="noStrike" baseline="0" dirty="0">
                <a:solidFill>
                  <a:schemeClr val="bg1"/>
                </a:solidFill>
              </a:rPr>
              <a:t>Poisoning/inversion </a:t>
            </a:r>
            <a:r>
              <a:rPr lang="en-US" sz="1800" i="0" u="none" strike="noStrike" baseline="0" dirty="0">
                <a:solidFill>
                  <a:schemeClr val="bg1"/>
                </a:solidFill>
              </a:rPr>
              <a:t>and</a:t>
            </a:r>
            <a:r>
              <a:rPr lang="en-US" sz="1800" b="1" i="0" u="none" strike="noStrike" baseline="0" dirty="0">
                <a:solidFill>
                  <a:schemeClr val="bg1"/>
                </a:solidFill>
              </a:rPr>
              <a:t> c. attacks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i="0" u="none" strike="noStrike" baseline="0" dirty="0">
                <a:solidFill>
                  <a:schemeClr val="bg1"/>
                </a:solidFill>
              </a:rPr>
              <a:t>Data harmonization </a:t>
            </a:r>
            <a:r>
              <a:rPr lang="en-US" dirty="0">
                <a:solidFill>
                  <a:schemeClr val="bg1"/>
                </a:solidFill>
              </a:rPr>
              <a:t>required</a:t>
            </a:r>
            <a:r>
              <a:rPr lang="en-US" sz="1800" b="0" i="0" u="none" strike="noStrike" baseline="0" dirty="0">
                <a:solidFill>
                  <a:schemeClr val="bg1"/>
                </a:solidFill>
              </a:rPr>
              <a:t>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i="0" u="none" strike="noStrike" baseline="0" dirty="0">
                <a:solidFill>
                  <a:schemeClr val="bg1"/>
                </a:solidFill>
                <a:latin typeface="SFRM1200"/>
              </a:rPr>
              <a:t>Generalization</a:t>
            </a:r>
            <a:r>
              <a:rPr lang="en-US" sz="1800" b="1" i="0" u="none" strike="noStrike" dirty="0">
                <a:solidFill>
                  <a:schemeClr val="bg1"/>
                </a:solidFill>
                <a:latin typeface="SFRM1200"/>
              </a:rPr>
              <a:t> unsatisfactory </a:t>
            </a:r>
            <a:r>
              <a:rPr lang="en-US" sz="1800" b="0" i="0" u="none" strike="noStrike" dirty="0">
                <a:solidFill>
                  <a:schemeClr val="bg1"/>
                </a:solidFill>
                <a:latin typeface="SFRM1200"/>
              </a:rPr>
              <a:t>Local model overfitting local data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Performance penalties </a:t>
            </a:r>
            <a:r>
              <a:rPr lang="en-US" dirty="0">
                <a:solidFill>
                  <a:schemeClr val="bg1"/>
                </a:solidFill>
              </a:rPr>
              <a:t>compared with classical ML (where all data is shared)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6A413C0-5445-49A4-5C73-3500B30C872A}"/>
              </a:ext>
            </a:extLst>
          </p:cNvPr>
          <p:cNvSpPr txBox="1"/>
          <p:nvPr/>
        </p:nvSpPr>
        <p:spPr>
          <a:xfrm>
            <a:off x="5560540" y="6220245"/>
            <a:ext cx="703099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just"/>
            <a:r>
              <a:rPr lang="en-US" sz="1400" dirty="0">
                <a:solidFill>
                  <a:schemeClr val="bg1"/>
                </a:solidFill>
              </a:rPr>
              <a:t>“Advanced and Open Problems in Federated Learning,” </a:t>
            </a:r>
            <a:r>
              <a:rPr lang="en-US" sz="14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https://arxiv.org/abs/1912.04977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9157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3323"/>
    </mc:Choice>
    <mc:Fallback>
      <p:transition spd="slow" advTm="1433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/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Cross-silo vs cross device federations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7FDD06-7AAB-F7F6-50EB-0727F3418966}"/>
              </a:ext>
            </a:extLst>
          </p:cNvPr>
          <p:cNvSpPr txBox="1"/>
          <p:nvPr/>
        </p:nvSpPr>
        <p:spPr>
          <a:xfrm>
            <a:off x="665105" y="719786"/>
            <a:ext cx="11393759" cy="563231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b="1" i="0" u="none" strike="noStrike" baseline="0" dirty="0">
                <a:solidFill>
                  <a:schemeClr val="bg1"/>
                </a:solidFill>
                <a:latin typeface="SFTI1200"/>
              </a:rPr>
              <a:t>Cross-silo </a:t>
            </a:r>
            <a:r>
              <a:rPr lang="en-US" sz="1800" b="1" i="0" u="none" strike="noStrike" baseline="0" dirty="0">
                <a:solidFill>
                  <a:schemeClr val="bg1"/>
                </a:solidFill>
                <a:latin typeface="SFRM1200"/>
              </a:rPr>
              <a:t>federations</a:t>
            </a:r>
          </a:p>
          <a:p>
            <a:pPr algn="l"/>
            <a:endParaRPr lang="en-US" sz="1800" b="1" i="0" u="none" strike="noStrike" baseline="0" dirty="0">
              <a:solidFill>
                <a:schemeClr val="bg1"/>
              </a:solidFill>
              <a:latin typeface="SFRM120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sng" strike="noStrike" baseline="0" dirty="0">
                <a:solidFill>
                  <a:schemeClr val="bg1"/>
                </a:solidFill>
                <a:latin typeface="SFRM1200"/>
              </a:rPr>
              <a:t>small number of parties (&lt;50) 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holding </a:t>
            </a:r>
            <a:r>
              <a:rPr lang="en-US" sz="1800" b="0" i="0" u="sng" strike="noStrike" baseline="0" dirty="0">
                <a:solidFill>
                  <a:schemeClr val="bg1"/>
                </a:solidFill>
                <a:latin typeface="SFRM1200"/>
              </a:rPr>
              <a:t>a large amount of data 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and computational power</a:t>
            </a:r>
            <a:endParaRPr lang="en-US" dirty="0">
              <a:solidFill>
                <a:schemeClr val="bg1"/>
              </a:solidFill>
              <a:latin typeface="SFRM120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SFRM120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bg1"/>
                </a:solidFill>
                <a:latin typeface="SFRM1200"/>
              </a:rPr>
              <a:t>critical </a:t>
            </a:r>
            <a:r>
              <a:rPr lang="en-US" sz="1800" b="0" i="0" u="sng" strike="noStrike" baseline="0" dirty="0">
                <a:solidFill>
                  <a:schemeClr val="bg1"/>
                </a:solidFill>
                <a:latin typeface="SFRM1200"/>
              </a:rPr>
              <a:t>privacy concerns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, data cannot be shared directly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chemeClr val="bg1"/>
              </a:solidFill>
              <a:latin typeface="SFRM120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SFRM1200"/>
              </a:rPr>
              <a:t>e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ach </a:t>
            </a:r>
            <a:r>
              <a:rPr lang="en-US" dirty="0">
                <a:solidFill>
                  <a:schemeClr val="bg1"/>
                </a:solidFill>
                <a:latin typeface="SFRM1200"/>
              </a:rPr>
              <a:t>party 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trains a local model on their own data and only shares the model updates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chemeClr val="bg1"/>
              </a:solidFill>
              <a:latin typeface="SFRM120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SFRM1200"/>
              </a:rPr>
              <a:t>a</a:t>
            </a:r>
            <a:r>
              <a:rPr lang="en-US" b="0" i="0" u="none" strike="noStrike" baseline="0" dirty="0">
                <a:solidFill>
                  <a:schemeClr val="bg1"/>
                </a:solidFill>
                <a:latin typeface="SFRM1200"/>
              </a:rPr>
              <a:t>pplications:  </a:t>
            </a:r>
            <a:r>
              <a:rPr lang="en-US" b="0" i="0" u="sng" strike="noStrike" baseline="0" dirty="0">
                <a:solidFill>
                  <a:schemeClr val="bg1"/>
                </a:solidFill>
                <a:latin typeface="SFRM1200"/>
              </a:rPr>
              <a:t>healthcare</a:t>
            </a:r>
            <a:r>
              <a:rPr lang="en-US" b="0" i="0" u="none" strike="noStrike" baseline="0">
                <a:solidFill>
                  <a:schemeClr val="bg1"/>
                </a:solidFill>
                <a:latin typeface="SFRM1200"/>
              </a:rPr>
              <a:t>, </a:t>
            </a:r>
            <a:r>
              <a:rPr lang="en-US">
                <a:solidFill>
                  <a:schemeClr val="bg1"/>
                </a:solidFill>
                <a:latin typeface="SFRM1200"/>
              </a:rPr>
              <a:t>fraudulent</a:t>
            </a:r>
            <a:r>
              <a:rPr lang="en-US" b="0" i="0" u="none" strike="noStrike" baseline="0">
                <a:solidFill>
                  <a:schemeClr val="bg1"/>
                </a:solidFill>
                <a:latin typeface="SFRM1200"/>
              </a:rPr>
              <a:t> </a:t>
            </a:r>
            <a:r>
              <a:rPr lang="en-US" b="0" i="0" u="none" strike="noStrike" baseline="0" dirty="0">
                <a:solidFill>
                  <a:schemeClr val="bg1"/>
                </a:solidFill>
                <a:latin typeface="SFRM1200"/>
              </a:rPr>
              <a:t>financial </a:t>
            </a:r>
            <a:r>
              <a:rPr lang="en-US" dirty="0">
                <a:solidFill>
                  <a:schemeClr val="bg1"/>
                </a:solidFill>
                <a:latin typeface="SFRM1200"/>
              </a:rPr>
              <a:t>t</a:t>
            </a:r>
            <a:r>
              <a:rPr lang="en-US" b="0" i="0" u="none" strike="noStrike" baseline="0" dirty="0">
                <a:solidFill>
                  <a:schemeClr val="bg1"/>
                </a:solidFill>
                <a:latin typeface="SFRM1200"/>
              </a:rPr>
              <a:t>ransactions</a:t>
            </a:r>
          </a:p>
          <a:p>
            <a:pPr algn="l"/>
            <a:endParaRPr lang="en-US" sz="1800" b="0" i="0" u="none" strike="noStrike" baseline="0" dirty="0">
              <a:solidFill>
                <a:schemeClr val="bg1"/>
              </a:solidFill>
              <a:latin typeface="SFRM1200"/>
            </a:endParaRPr>
          </a:p>
          <a:p>
            <a:pPr algn="l"/>
            <a:r>
              <a:rPr lang="en-US" sz="1800" b="1" i="0" u="none" strike="noStrike" baseline="0" dirty="0">
                <a:solidFill>
                  <a:schemeClr val="bg1"/>
                </a:solidFill>
                <a:latin typeface="SFRM1200"/>
              </a:rPr>
              <a:t>C</a:t>
            </a:r>
            <a:r>
              <a:rPr lang="en-US" sz="1800" b="1" i="0" u="none" strike="noStrike" baseline="0" dirty="0">
                <a:solidFill>
                  <a:schemeClr val="bg1"/>
                </a:solidFill>
                <a:latin typeface="SFTI1200"/>
              </a:rPr>
              <a:t>ross-device </a:t>
            </a:r>
            <a:r>
              <a:rPr lang="en-US" b="1" dirty="0">
                <a:solidFill>
                  <a:schemeClr val="bg1"/>
                </a:solidFill>
                <a:latin typeface="SFTI1200"/>
              </a:rPr>
              <a:t>federations</a:t>
            </a:r>
          </a:p>
          <a:p>
            <a:pPr algn="l"/>
            <a:endParaRPr lang="en-US" sz="1800" b="1" i="0" u="none" strike="noStrike" baseline="0" dirty="0">
              <a:solidFill>
                <a:schemeClr val="bg1"/>
              </a:solidFill>
              <a:latin typeface="SFRM120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sng" strike="noStrike" baseline="0" dirty="0">
                <a:solidFill>
                  <a:schemeClr val="bg1"/>
                </a:solidFill>
                <a:latin typeface="SFRM1200"/>
              </a:rPr>
              <a:t>large number of parties (&gt;50-1M)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, relatively </a:t>
            </a:r>
            <a:r>
              <a:rPr lang="en-US" sz="1800" b="0" i="0" u="sng" strike="noStrike" baseline="0" dirty="0">
                <a:solidFill>
                  <a:schemeClr val="bg1"/>
                </a:solidFill>
                <a:latin typeface="SFRM1200"/>
              </a:rPr>
              <a:t>small amount of data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, </a:t>
            </a:r>
            <a:r>
              <a:rPr lang="en-US" dirty="0">
                <a:solidFill>
                  <a:schemeClr val="bg1"/>
                </a:solidFill>
                <a:latin typeface="SFRM1200"/>
              </a:rPr>
              <a:t>limited communication,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 computational power/capacity/energy (mobile)</a:t>
            </a:r>
          </a:p>
          <a:p>
            <a:pPr algn="l"/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bg1"/>
                </a:solidFill>
                <a:latin typeface="SFRM1200"/>
              </a:rPr>
              <a:t>d</a:t>
            </a:r>
            <a:r>
              <a:rPr lang="en-US" sz="1800" b="0" i="0" u="sng" strike="noStrike" baseline="0" dirty="0">
                <a:solidFill>
                  <a:schemeClr val="bg1"/>
                </a:solidFill>
                <a:latin typeface="SFRM1200"/>
              </a:rPr>
              <a:t>ata ownership concerns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, IPR protection, data cannot be shared due to limited connectivity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chemeClr val="bg1"/>
              </a:solidFill>
              <a:latin typeface="SFRM120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SFRM1200"/>
              </a:rPr>
              <a:t>e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ach party trains a subset of the local model and shares the updates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chemeClr val="bg1"/>
              </a:solidFill>
              <a:latin typeface="SFRM120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SFRM1200"/>
              </a:rPr>
              <a:t>applications: IoT, </a:t>
            </a:r>
            <a:r>
              <a:rPr lang="en-US" u="sng" dirty="0">
                <a:solidFill>
                  <a:schemeClr val="bg1"/>
                </a:solidFill>
                <a:latin typeface="SFRM1200"/>
              </a:rPr>
              <a:t>Industry 5.0</a:t>
            </a:r>
            <a:endParaRPr lang="it-IT" u="sng" dirty="0">
              <a:solidFill>
                <a:schemeClr val="bg1"/>
              </a:solidFill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4D09A2F-EF32-4CCD-009E-73DFB0842AB5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3F388242-7DAD-84C0-17AA-161596BF66CE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6C2FCFCD-4429-DD2F-393E-A15C315711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3" name="Footer Placeholder 4">
                <a:extLst>
                  <a:ext uri="{FF2B5EF4-FFF2-40B4-BE49-F238E27FC236}">
                    <a16:creationId xmlns:a16="http://schemas.microsoft.com/office/drawing/2014/main" id="{AAEF30DA-D647-BD19-09A4-E17D979ABD8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Footer Placeholder 4">
                <a:extLst>
                  <a:ext uri="{FF2B5EF4-FFF2-40B4-BE49-F238E27FC236}">
                    <a16:creationId xmlns:a16="http://schemas.microsoft.com/office/drawing/2014/main" id="{86078253-20B0-6F61-07CB-C63B9BAE0A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10" name="Immagine 9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D9FAF9CC-51AC-D9F0-985A-57474626BC0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2EE53DD-5956-9AAB-0B5A-E65F42909FAE}"/>
              </a:ext>
            </a:extLst>
          </p:cNvPr>
          <p:cNvSpPr/>
          <p:nvPr/>
        </p:nvSpPr>
        <p:spPr>
          <a:xfrm>
            <a:off x="665105" y="719786"/>
            <a:ext cx="10578082" cy="2781060"/>
          </a:xfrm>
          <a:prstGeom prst="rect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51180E-F319-198D-15F4-0960D69B9B77}"/>
              </a:ext>
            </a:extLst>
          </p:cNvPr>
          <p:cNvSpPr txBox="1"/>
          <p:nvPr/>
        </p:nvSpPr>
        <p:spPr>
          <a:xfrm rot="16200000">
            <a:off x="10788678" y="1704963"/>
            <a:ext cx="1209818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TRUSTroke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0759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683"/>
    </mc:Choice>
    <mc:Fallback>
      <p:transition spd="slow" advTm="916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Box 134">
            <a:extLst>
              <a:ext uri="{FF2B5EF4-FFF2-40B4-BE49-F238E27FC236}">
                <a16:creationId xmlns:a16="http://schemas.microsoft.com/office/drawing/2014/main" id="{912CD150-C3F0-C249-FBF4-523FA75842F2}"/>
              </a:ext>
            </a:extLst>
          </p:cNvPr>
          <p:cNvSpPr txBox="1"/>
          <p:nvPr/>
        </p:nvSpPr>
        <p:spPr>
          <a:xfrm>
            <a:off x="1252229" y="1008132"/>
            <a:ext cx="2602839" cy="2062103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1) Gender/age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2) Hypertension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3) Heart Disease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…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4) Smoking Status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5) Average Glucose Level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6) BMI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Horizontal federation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966A6A01-1097-0D9C-4447-340786695266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7C8C73B1-72FB-472F-A1DA-0BB3C748B979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913B296D-9F1F-4DBC-3752-7A409F1946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2" name="Footer Placeholder 4">
                <a:extLst>
                  <a:ext uri="{FF2B5EF4-FFF2-40B4-BE49-F238E27FC236}">
                    <a16:creationId xmlns:a16="http://schemas.microsoft.com/office/drawing/2014/main" id="{C0ACD466-589A-700C-A02D-BB05C1C3CC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Footer Placeholder 4">
                <a:extLst>
                  <a:ext uri="{FF2B5EF4-FFF2-40B4-BE49-F238E27FC236}">
                    <a16:creationId xmlns:a16="http://schemas.microsoft.com/office/drawing/2014/main" id="{E2DD5A29-C38E-CB80-AE90-90F3D2DCE54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5" name="Immagine 4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AAADFEBC-566E-C132-0F36-3C72AAA1C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3" name="Figura a mano libera: forma 295">
            <a:extLst>
              <a:ext uri="{FF2B5EF4-FFF2-40B4-BE49-F238E27FC236}">
                <a16:creationId xmlns:a16="http://schemas.microsoft.com/office/drawing/2014/main" id="{885BD6D7-3DF3-0619-6F9F-4B4F25EFF4C9}"/>
              </a:ext>
            </a:extLst>
          </p:cNvPr>
          <p:cNvSpPr/>
          <p:nvPr/>
        </p:nvSpPr>
        <p:spPr>
          <a:xfrm rot="16200000" flipH="1">
            <a:off x="8899850" y="1560594"/>
            <a:ext cx="1042086" cy="1918454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igura a mano libera: forma 297">
            <a:extLst>
              <a:ext uri="{FF2B5EF4-FFF2-40B4-BE49-F238E27FC236}">
                <a16:creationId xmlns:a16="http://schemas.microsoft.com/office/drawing/2014/main" id="{0BBC29C2-EF9B-6922-9CA4-E635F20A2E16}"/>
              </a:ext>
            </a:extLst>
          </p:cNvPr>
          <p:cNvSpPr/>
          <p:nvPr/>
        </p:nvSpPr>
        <p:spPr>
          <a:xfrm rot="16200000">
            <a:off x="8858588" y="2916787"/>
            <a:ext cx="1209501" cy="1954182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igura a mano libera: forma 299">
            <a:extLst>
              <a:ext uri="{FF2B5EF4-FFF2-40B4-BE49-F238E27FC236}">
                <a16:creationId xmlns:a16="http://schemas.microsoft.com/office/drawing/2014/main" id="{254D5F26-D963-93CD-96DB-B39F3F2CCFEB}"/>
              </a:ext>
            </a:extLst>
          </p:cNvPr>
          <p:cNvSpPr/>
          <p:nvPr/>
        </p:nvSpPr>
        <p:spPr>
          <a:xfrm rot="16200000" flipH="1">
            <a:off x="8910070" y="1440042"/>
            <a:ext cx="1084245" cy="1976472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magine 300">
            <a:extLst>
              <a:ext uri="{FF2B5EF4-FFF2-40B4-BE49-F238E27FC236}">
                <a16:creationId xmlns:a16="http://schemas.microsoft.com/office/drawing/2014/main" id="{8A8E7257-4864-0143-081E-5C9C1990B7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539" t="68567" r="32707" b="6560"/>
          <a:stretch/>
        </p:blipFill>
        <p:spPr>
          <a:xfrm>
            <a:off x="10564752" y="2831327"/>
            <a:ext cx="575274" cy="581205"/>
          </a:xfrm>
          <a:prstGeom prst="rect">
            <a:avLst/>
          </a:prstGeom>
        </p:spPr>
      </p:pic>
      <p:sp>
        <p:nvSpPr>
          <p:cNvPr id="15" name="CasellaDiTesto 301">
            <a:extLst>
              <a:ext uri="{FF2B5EF4-FFF2-40B4-BE49-F238E27FC236}">
                <a16:creationId xmlns:a16="http://schemas.microsoft.com/office/drawing/2014/main" id="{C037E6D8-C47A-C4A0-7DED-E85ABC7F5D98}"/>
              </a:ext>
            </a:extLst>
          </p:cNvPr>
          <p:cNvSpPr txBox="1"/>
          <p:nvPr/>
        </p:nvSpPr>
        <p:spPr>
          <a:xfrm>
            <a:off x="10111646" y="2187961"/>
            <a:ext cx="1198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Parameter</a:t>
            </a: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</a:t>
            </a:r>
          </a:p>
        </p:txBody>
      </p:sp>
      <p:grpSp>
        <p:nvGrpSpPr>
          <p:cNvPr id="17" name="Gruppo 379">
            <a:extLst>
              <a:ext uri="{FF2B5EF4-FFF2-40B4-BE49-F238E27FC236}">
                <a16:creationId xmlns:a16="http://schemas.microsoft.com/office/drawing/2014/main" id="{93D328D1-B13E-60F2-BB8E-34CEF624CC84}"/>
              </a:ext>
            </a:extLst>
          </p:cNvPr>
          <p:cNvGrpSpPr>
            <a:grpSpLocks noChangeAspect="1"/>
          </p:cNvGrpSpPr>
          <p:nvPr/>
        </p:nvGrpSpPr>
        <p:grpSpPr>
          <a:xfrm>
            <a:off x="10461076" y="3560641"/>
            <a:ext cx="304997" cy="348700"/>
            <a:chOff x="9028701" y="4067849"/>
            <a:chExt cx="803562" cy="918706"/>
          </a:xfrm>
        </p:grpSpPr>
        <p:sp>
          <p:nvSpPr>
            <p:cNvPr id="18" name="Rettangolo con angoli arrotondati 380">
              <a:extLst>
                <a:ext uri="{FF2B5EF4-FFF2-40B4-BE49-F238E27FC236}">
                  <a16:creationId xmlns:a16="http://schemas.microsoft.com/office/drawing/2014/main" id="{0C3855BC-479F-2B4A-A53B-EBECBD436E82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Rettangolo con angoli arrotondati 381">
              <a:extLst>
                <a:ext uri="{FF2B5EF4-FFF2-40B4-BE49-F238E27FC236}">
                  <a16:creationId xmlns:a16="http://schemas.microsoft.com/office/drawing/2014/main" id="{1355A23D-B1E5-2A12-4D49-8D3906434D71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Rettangolo con angoli arrotondati 382">
              <a:extLst>
                <a:ext uri="{FF2B5EF4-FFF2-40B4-BE49-F238E27FC236}">
                  <a16:creationId xmlns:a16="http://schemas.microsoft.com/office/drawing/2014/main" id="{837E5F5D-A2CA-BAA5-C9A6-0D86D54A8535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Ovale 383">
              <a:extLst>
                <a:ext uri="{FF2B5EF4-FFF2-40B4-BE49-F238E27FC236}">
                  <a16:creationId xmlns:a16="http://schemas.microsoft.com/office/drawing/2014/main" id="{1A1195C3-DBA7-3137-302A-7B4B32EA4ED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Ovale 384">
              <a:extLst>
                <a:ext uri="{FF2B5EF4-FFF2-40B4-BE49-F238E27FC236}">
                  <a16:creationId xmlns:a16="http://schemas.microsoft.com/office/drawing/2014/main" id="{0D7D8F3E-D9C9-1B65-B435-914C0711131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Ovale 385">
              <a:extLst>
                <a:ext uri="{FF2B5EF4-FFF2-40B4-BE49-F238E27FC236}">
                  <a16:creationId xmlns:a16="http://schemas.microsoft.com/office/drawing/2014/main" id="{B320C9D4-5EC0-52F3-830C-DF975164DFC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Ovale 386">
              <a:extLst>
                <a:ext uri="{FF2B5EF4-FFF2-40B4-BE49-F238E27FC236}">
                  <a16:creationId xmlns:a16="http://schemas.microsoft.com/office/drawing/2014/main" id="{D91BAF5C-565D-FEB8-0BC0-5F865DAE616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Ovale 387">
              <a:extLst>
                <a:ext uri="{FF2B5EF4-FFF2-40B4-BE49-F238E27FC236}">
                  <a16:creationId xmlns:a16="http://schemas.microsoft.com/office/drawing/2014/main" id="{FC5F7F2B-7C15-3572-47D3-CDBBAA3B244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e 388">
              <a:extLst>
                <a:ext uri="{FF2B5EF4-FFF2-40B4-BE49-F238E27FC236}">
                  <a16:creationId xmlns:a16="http://schemas.microsoft.com/office/drawing/2014/main" id="{7C44F634-C49B-5A0B-87BD-92416AB2B0E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Ovale 389">
              <a:extLst>
                <a:ext uri="{FF2B5EF4-FFF2-40B4-BE49-F238E27FC236}">
                  <a16:creationId xmlns:a16="http://schemas.microsoft.com/office/drawing/2014/main" id="{6C2526AA-5944-65E8-D1D2-00165E3E4CD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28" name="Connettore diritto 390">
              <a:extLst>
                <a:ext uri="{FF2B5EF4-FFF2-40B4-BE49-F238E27FC236}">
                  <a16:creationId xmlns:a16="http://schemas.microsoft.com/office/drawing/2014/main" id="{91D0733B-A319-F485-5BFE-81458208DD03}"/>
                </a:ext>
              </a:extLst>
            </p:cNvPr>
            <p:cNvCxnSpPr>
              <a:cxnSpLocks/>
              <a:stCxn id="22" idx="6"/>
              <a:endCxn id="21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" name="Connettore diritto 391">
              <a:extLst>
                <a:ext uri="{FF2B5EF4-FFF2-40B4-BE49-F238E27FC236}">
                  <a16:creationId xmlns:a16="http://schemas.microsoft.com/office/drawing/2014/main" id="{29B73CB2-45F6-1007-2A54-4A2A26E355DE}"/>
                </a:ext>
              </a:extLst>
            </p:cNvPr>
            <p:cNvCxnSpPr>
              <a:cxnSpLocks/>
              <a:stCxn id="22" idx="6"/>
              <a:endCxn id="24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" name="Connettore diritto 392">
              <a:extLst>
                <a:ext uri="{FF2B5EF4-FFF2-40B4-BE49-F238E27FC236}">
                  <a16:creationId xmlns:a16="http://schemas.microsoft.com/office/drawing/2014/main" id="{664FF20C-D543-074C-3BFE-7D9208AA423E}"/>
                </a:ext>
              </a:extLst>
            </p:cNvPr>
            <p:cNvCxnSpPr>
              <a:cxnSpLocks/>
              <a:stCxn id="23" idx="6"/>
              <a:endCxn id="25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" name="Connettore diritto 393">
              <a:extLst>
                <a:ext uri="{FF2B5EF4-FFF2-40B4-BE49-F238E27FC236}">
                  <a16:creationId xmlns:a16="http://schemas.microsoft.com/office/drawing/2014/main" id="{DF95E7D6-7474-E910-DB90-FDA6B86029F6}"/>
                </a:ext>
              </a:extLst>
            </p:cNvPr>
            <p:cNvCxnSpPr>
              <a:cxnSpLocks/>
              <a:stCxn id="23" idx="6"/>
              <a:endCxn id="24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cxnSp>
        <p:nvCxnSpPr>
          <p:cNvPr id="52" name="Connettore diritto 338">
            <a:extLst>
              <a:ext uri="{FF2B5EF4-FFF2-40B4-BE49-F238E27FC236}">
                <a16:creationId xmlns:a16="http://schemas.microsoft.com/office/drawing/2014/main" id="{85FCEDB1-A2D5-C95E-3DB4-8A238583220C}"/>
              </a:ext>
            </a:extLst>
          </p:cNvPr>
          <p:cNvCxnSpPr>
            <a:cxnSpLocks/>
          </p:cNvCxnSpPr>
          <p:nvPr/>
        </p:nvCxnSpPr>
        <p:spPr>
          <a:xfrm flipH="1" flipV="1">
            <a:off x="10607555" y="3833718"/>
            <a:ext cx="51942" cy="75351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cxnSp>
        <p:nvCxnSpPr>
          <p:cNvPr id="53" name="Connettore diritto 339">
            <a:extLst>
              <a:ext uri="{FF2B5EF4-FFF2-40B4-BE49-F238E27FC236}">
                <a16:creationId xmlns:a16="http://schemas.microsoft.com/office/drawing/2014/main" id="{C6C7FD10-725A-D94E-BD9C-FCEE614E0B9E}"/>
              </a:ext>
            </a:extLst>
          </p:cNvPr>
          <p:cNvCxnSpPr>
            <a:cxnSpLocks/>
          </p:cNvCxnSpPr>
          <p:nvPr/>
        </p:nvCxnSpPr>
        <p:spPr>
          <a:xfrm flipV="1">
            <a:off x="10707481" y="3817296"/>
            <a:ext cx="49581" cy="76299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cxnSp>
        <p:nvCxnSpPr>
          <p:cNvPr id="54" name="Connettore diritto 340">
            <a:extLst>
              <a:ext uri="{FF2B5EF4-FFF2-40B4-BE49-F238E27FC236}">
                <a16:creationId xmlns:a16="http://schemas.microsoft.com/office/drawing/2014/main" id="{9320CEC1-ECDE-AF1D-8961-7AFF7CE055A4}"/>
              </a:ext>
            </a:extLst>
          </p:cNvPr>
          <p:cNvCxnSpPr>
            <a:cxnSpLocks/>
          </p:cNvCxnSpPr>
          <p:nvPr/>
        </p:nvCxnSpPr>
        <p:spPr>
          <a:xfrm flipH="1" flipV="1">
            <a:off x="10661440" y="3817296"/>
            <a:ext cx="46041" cy="76299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sp>
        <p:nvSpPr>
          <p:cNvPr id="59" name="Figura a mano libera: forma 345">
            <a:extLst>
              <a:ext uri="{FF2B5EF4-FFF2-40B4-BE49-F238E27FC236}">
                <a16:creationId xmlns:a16="http://schemas.microsoft.com/office/drawing/2014/main" id="{99049D55-A3AE-CAC5-E76C-6417CD151411}"/>
              </a:ext>
            </a:extLst>
          </p:cNvPr>
          <p:cNvSpPr/>
          <p:nvPr/>
        </p:nvSpPr>
        <p:spPr>
          <a:xfrm rot="16200000">
            <a:off x="8859665" y="3013798"/>
            <a:ext cx="1244796" cy="1971697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0" name="Immagine 346">
            <a:extLst>
              <a:ext uri="{FF2B5EF4-FFF2-40B4-BE49-F238E27FC236}">
                <a16:creationId xmlns:a16="http://schemas.microsoft.com/office/drawing/2014/main" id="{525060C5-1B77-7D05-5759-D8A470E77B0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9507143" y="2865204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grpSp>
        <p:nvGrpSpPr>
          <p:cNvPr id="61" name="Gruppo 379">
            <a:extLst>
              <a:ext uri="{FF2B5EF4-FFF2-40B4-BE49-F238E27FC236}">
                <a16:creationId xmlns:a16="http://schemas.microsoft.com/office/drawing/2014/main" id="{096B77A8-C25E-99D3-DD33-3D46CEBDE0F8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7909622" y="1616650"/>
            <a:ext cx="516690" cy="590727"/>
            <a:chOff x="9028701" y="4067849"/>
            <a:chExt cx="803562" cy="918706"/>
          </a:xfrm>
        </p:grpSpPr>
        <p:sp>
          <p:nvSpPr>
            <p:cNvPr id="62" name="Rettangolo con angoli arrotondati 380">
              <a:extLst>
                <a:ext uri="{FF2B5EF4-FFF2-40B4-BE49-F238E27FC236}">
                  <a16:creationId xmlns:a16="http://schemas.microsoft.com/office/drawing/2014/main" id="{6B6CD590-FB3C-4B33-28DA-7DAEF377B888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Rettangolo con angoli arrotondati 381">
              <a:extLst>
                <a:ext uri="{FF2B5EF4-FFF2-40B4-BE49-F238E27FC236}">
                  <a16:creationId xmlns:a16="http://schemas.microsoft.com/office/drawing/2014/main" id="{AFF2169B-8C42-5E45-10E6-5CA9176DFD58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Rettangolo con angoli arrotondati 382">
              <a:extLst>
                <a:ext uri="{FF2B5EF4-FFF2-40B4-BE49-F238E27FC236}">
                  <a16:creationId xmlns:a16="http://schemas.microsoft.com/office/drawing/2014/main" id="{371B3CD7-14AA-AC54-3541-25F1D3D14AC0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Ovale 383">
              <a:extLst>
                <a:ext uri="{FF2B5EF4-FFF2-40B4-BE49-F238E27FC236}">
                  <a16:creationId xmlns:a16="http://schemas.microsoft.com/office/drawing/2014/main" id="{9712A8FF-67E4-79B2-BD3F-63C11D026DC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Ovale 384">
              <a:extLst>
                <a:ext uri="{FF2B5EF4-FFF2-40B4-BE49-F238E27FC236}">
                  <a16:creationId xmlns:a16="http://schemas.microsoft.com/office/drawing/2014/main" id="{3813DE90-35FB-32FC-8752-A1C0E31B0A4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Ovale 385">
              <a:extLst>
                <a:ext uri="{FF2B5EF4-FFF2-40B4-BE49-F238E27FC236}">
                  <a16:creationId xmlns:a16="http://schemas.microsoft.com/office/drawing/2014/main" id="{D321532D-A09E-E0F7-F9BC-EC19F212596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Ovale 386">
              <a:extLst>
                <a:ext uri="{FF2B5EF4-FFF2-40B4-BE49-F238E27FC236}">
                  <a16:creationId xmlns:a16="http://schemas.microsoft.com/office/drawing/2014/main" id="{E6925602-B134-9A4F-102A-32A0D6B0DC5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Ovale 387">
              <a:extLst>
                <a:ext uri="{FF2B5EF4-FFF2-40B4-BE49-F238E27FC236}">
                  <a16:creationId xmlns:a16="http://schemas.microsoft.com/office/drawing/2014/main" id="{1D37BD24-DEC7-8002-399B-76EA3D0DC18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e 388">
              <a:extLst>
                <a:ext uri="{FF2B5EF4-FFF2-40B4-BE49-F238E27FC236}">
                  <a16:creationId xmlns:a16="http://schemas.microsoft.com/office/drawing/2014/main" id="{50E67ACA-2C21-EBBA-EDEE-8B318B7FBD6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Ovale 389">
              <a:extLst>
                <a:ext uri="{FF2B5EF4-FFF2-40B4-BE49-F238E27FC236}">
                  <a16:creationId xmlns:a16="http://schemas.microsoft.com/office/drawing/2014/main" id="{D1752215-114F-C5A5-CA03-0647BDEFD38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72" name="Connettore diritto 390">
              <a:extLst>
                <a:ext uri="{FF2B5EF4-FFF2-40B4-BE49-F238E27FC236}">
                  <a16:creationId xmlns:a16="http://schemas.microsoft.com/office/drawing/2014/main" id="{5F38FB7D-687B-2B5C-EFEF-2D0FE49EE75B}"/>
                </a:ext>
              </a:extLst>
            </p:cNvPr>
            <p:cNvCxnSpPr>
              <a:cxnSpLocks/>
              <a:stCxn id="66" idx="6"/>
              <a:endCxn id="65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3" name="Connettore diritto 391">
              <a:extLst>
                <a:ext uri="{FF2B5EF4-FFF2-40B4-BE49-F238E27FC236}">
                  <a16:creationId xmlns:a16="http://schemas.microsoft.com/office/drawing/2014/main" id="{4D295790-F144-86E2-B361-430262FB73A3}"/>
                </a:ext>
              </a:extLst>
            </p:cNvPr>
            <p:cNvCxnSpPr>
              <a:cxnSpLocks/>
              <a:stCxn id="66" idx="6"/>
              <a:endCxn id="68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4" name="Connettore diritto 392">
              <a:extLst>
                <a:ext uri="{FF2B5EF4-FFF2-40B4-BE49-F238E27FC236}">
                  <a16:creationId xmlns:a16="http://schemas.microsoft.com/office/drawing/2014/main" id="{846CE189-5534-D4EC-4EEC-1CFE00E7775D}"/>
                </a:ext>
              </a:extLst>
            </p:cNvPr>
            <p:cNvCxnSpPr>
              <a:cxnSpLocks/>
              <a:stCxn id="67" idx="6"/>
              <a:endCxn id="69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5" name="Connettore diritto 393">
              <a:extLst>
                <a:ext uri="{FF2B5EF4-FFF2-40B4-BE49-F238E27FC236}">
                  <a16:creationId xmlns:a16="http://schemas.microsoft.com/office/drawing/2014/main" id="{6B276A08-F34C-2C6A-3074-392E02D331A8}"/>
                </a:ext>
              </a:extLst>
            </p:cNvPr>
            <p:cNvCxnSpPr>
              <a:cxnSpLocks/>
              <a:stCxn id="67" idx="6"/>
              <a:endCxn id="68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76" name="Gruppo 362">
            <a:extLst>
              <a:ext uri="{FF2B5EF4-FFF2-40B4-BE49-F238E27FC236}">
                <a16:creationId xmlns:a16="http://schemas.microsoft.com/office/drawing/2014/main" id="{91773EB8-D791-0E17-D9E8-EBA8EA9FDE95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7897932" y="4256325"/>
            <a:ext cx="528380" cy="604095"/>
            <a:chOff x="9028701" y="4067849"/>
            <a:chExt cx="803562" cy="918706"/>
          </a:xfrm>
        </p:grpSpPr>
        <p:sp>
          <p:nvSpPr>
            <p:cNvPr id="77" name="Rettangolo con angoli arrotondati 363">
              <a:extLst>
                <a:ext uri="{FF2B5EF4-FFF2-40B4-BE49-F238E27FC236}">
                  <a16:creationId xmlns:a16="http://schemas.microsoft.com/office/drawing/2014/main" id="{37A17A9F-9B49-C76C-BC21-3219A0A274CE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Rettangolo con angoli arrotondati 364">
              <a:extLst>
                <a:ext uri="{FF2B5EF4-FFF2-40B4-BE49-F238E27FC236}">
                  <a16:creationId xmlns:a16="http://schemas.microsoft.com/office/drawing/2014/main" id="{B840C090-50BC-10E0-A7D9-198B7AA6CE81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Rettangolo con angoli arrotondati 365">
              <a:extLst>
                <a:ext uri="{FF2B5EF4-FFF2-40B4-BE49-F238E27FC236}">
                  <a16:creationId xmlns:a16="http://schemas.microsoft.com/office/drawing/2014/main" id="{DB9F8D61-2963-2271-8035-2DE376F17C96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Ovale 366">
              <a:extLst>
                <a:ext uri="{FF2B5EF4-FFF2-40B4-BE49-F238E27FC236}">
                  <a16:creationId xmlns:a16="http://schemas.microsoft.com/office/drawing/2014/main" id="{96050095-9C11-CE9D-D0DD-43D0EE7BC57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Ovale 367">
              <a:extLst>
                <a:ext uri="{FF2B5EF4-FFF2-40B4-BE49-F238E27FC236}">
                  <a16:creationId xmlns:a16="http://schemas.microsoft.com/office/drawing/2014/main" id="{835A6EE0-5F50-391E-8FC8-8A6C08F6B65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Ovale 368">
              <a:extLst>
                <a:ext uri="{FF2B5EF4-FFF2-40B4-BE49-F238E27FC236}">
                  <a16:creationId xmlns:a16="http://schemas.microsoft.com/office/drawing/2014/main" id="{BCC2F994-D38D-B6B2-D107-285E3D527C1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Ovale 369">
              <a:extLst>
                <a:ext uri="{FF2B5EF4-FFF2-40B4-BE49-F238E27FC236}">
                  <a16:creationId xmlns:a16="http://schemas.microsoft.com/office/drawing/2014/main" id="{E4490670-1EFB-27ED-BD04-845CB915B72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Ovale 370">
              <a:extLst>
                <a:ext uri="{FF2B5EF4-FFF2-40B4-BE49-F238E27FC236}">
                  <a16:creationId xmlns:a16="http://schemas.microsoft.com/office/drawing/2014/main" id="{AF89DDA4-5765-D550-332B-32D62162DBF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Ovale 371">
              <a:extLst>
                <a:ext uri="{FF2B5EF4-FFF2-40B4-BE49-F238E27FC236}">
                  <a16:creationId xmlns:a16="http://schemas.microsoft.com/office/drawing/2014/main" id="{1FFDDB17-FB2A-712B-83FE-4C9DC7D2D38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Ovale 372">
              <a:extLst>
                <a:ext uri="{FF2B5EF4-FFF2-40B4-BE49-F238E27FC236}">
                  <a16:creationId xmlns:a16="http://schemas.microsoft.com/office/drawing/2014/main" id="{1CCD2B94-91BC-D6EA-961A-EBCF73B4ED4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87" name="Connettore diritto 373">
              <a:extLst>
                <a:ext uri="{FF2B5EF4-FFF2-40B4-BE49-F238E27FC236}">
                  <a16:creationId xmlns:a16="http://schemas.microsoft.com/office/drawing/2014/main" id="{3CE124D2-AFB7-73E9-E23C-669F598064F2}"/>
                </a:ext>
              </a:extLst>
            </p:cNvPr>
            <p:cNvCxnSpPr>
              <a:cxnSpLocks/>
              <a:stCxn id="81" idx="6"/>
              <a:endCxn id="80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8" name="Connettore diritto 374">
              <a:extLst>
                <a:ext uri="{FF2B5EF4-FFF2-40B4-BE49-F238E27FC236}">
                  <a16:creationId xmlns:a16="http://schemas.microsoft.com/office/drawing/2014/main" id="{A3677138-707B-0C81-70DD-62ADC69AFC57}"/>
                </a:ext>
              </a:extLst>
            </p:cNvPr>
            <p:cNvCxnSpPr>
              <a:cxnSpLocks/>
              <a:stCxn id="81" idx="6"/>
              <a:endCxn id="83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9" name="Connettore diritto 375">
              <a:extLst>
                <a:ext uri="{FF2B5EF4-FFF2-40B4-BE49-F238E27FC236}">
                  <a16:creationId xmlns:a16="http://schemas.microsoft.com/office/drawing/2014/main" id="{89106CC5-3996-EAEA-D6C7-381432F2AA56}"/>
                </a:ext>
              </a:extLst>
            </p:cNvPr>
            <p:cNvCxnSpPr>
              <a:cxnSpLocks/>
              <a:stCxn id="82" idx="6"/>
              <a:endCxn id="84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0" name="Connettore diritto 376">
              <a:extLst>
                <a:ext uri="{FF2B5EF4-FFF2-40B4-BE49-F238E27FC236}">
                  <a16:creationId xmlns:a16="http://schemas.microsoft.com/office/drawing/2014/main" id="{70360B25-507B-850D-8FFD-D6ED9A195A1D}"/>
                </a:ext>
              </a:extLst>
            </p:cNvPr>
            <p:cNvCxnSpPr>
              <a:cxnSpLocks/>
              <a:stCxn id="82" idx="6"/>
              <a:endCxn id="83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111" name="Gruppo 362">
            <a:extLst>
              <a:ext uri="{FF2B5EF4-FFF2-40B4-BE49-F238E27FC236}">
                <a16:creationId xmlns:a16="http://schemas.microsoft.com/office/drawing/2014/main" id="{4EF5E435-0A5A-EB32-5FC8-395A7F472001}"/>
              </a:ext>
            </a:extLst>
          </p:cNvPr>
          <p:cNvGrpSpPr>
            <a:grpSpLocks noChangeAspect="1"/>
          </p:cNvGrpSpPr>
          <p:nvPr/>
        </p:nvGrpSpPr>
        <p:grpSpPr>
          <a:xfrm>
            <a:off x="10900382" y="3571027"/>
            <a:ext cx="308762" cy="353007"/>
            <a:chOff x="9028701" y="4067849"/>
            <a:chExt cx="803562" cy="918706"/>
          </a:xfrm>
        </p:grpSpPr>
        <p:sp>
          <p:nvSpPr>
            <p:cNvPr id="112" name="Rettangolo con angoli arrotondati 363">
              <a:extLst>
                <a:ext uri="{FF2B5EF4-FFF2-40B4-BE49-F238E27FC236}">
                  <a16:creationId xmlns:a16="http://schemas.microsoft.com/office/drawing/2014/main" id="{4E9D8CF7-9B0E-565C-A22D-9DAA0BD65E04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Rettangolo con angoli arrotondati 364">
              <a:extLst>
                <a:ext uri="{FF2B5EF4-FFF2-40B4-BE49-F238E27FC236}">
                  <a16:creationId xmlns:a16="http://schemas.microsoft.com/office/drawing/2014/main" id="{00AF9893-23F2-91FD-96C7-054C2CF0ED8B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Rettangolo con angoli arrotondati 365">
              <a:extLst>
                <a:ext uri="{FF2B5EF4-FFF2-40B4-BE49-F238E27FC236}">
                  <a16:creationId xmlns:a16="http://schemas.microsoft.com/office/drawing/2014/main" id="{18231485-1B22-6AB5-A0CB-0CD7FC1D1BD6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Ovale 366">
              <a:extLst>
                <a:ext uri="{FF2B5EF4-FFF2-40B4-BE49-F238E27FC236}">
                  <a16:creationId xmlns:a16="http://schemas.microsoft.com/office/drawing/2014/main" id="{2C1D28B8-FF9E-102A-3023-20985B9E179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Ovale 367">
              <a:extLst>
                <a:ext uri="{FF2B5EF4-FFF2-40B4-BE49-F238E27FC236}">
                  <a16:creationId xmlns:a16="http://schemas.microsoft.com/office/drawing/2014/main" id="{38578185-2AFC-48B4-C2DE-F17E164B6A7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Ovale 368">
              <a:extLst>
                <a:ext uri="{FF2B5EF4-FFF2-40B4-BE49-F238E27FC236}">
                  <a16:creationId xmlns:a16="http://schemas.microsoft.com/office/drawing/2014/main" id="{D3620316-3857-567E-4AE3-5919581421A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Ovale 369">
              <a:extLst>
                <a:ext uri="{FF2B5EF4-FFF2-40B4-BE49-F238E27FC236}">
                  <a16:creationId xmlns:a16="http://schemas.microsoft.com/office/drawing/2014/main" id="{7BABF4D5-3589-00EC-D3FF-176A5313F7E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Ovale 370">
              <a:extLst>
                <a:ext uri="{FF2B5EF4-FFF2-40B4-BE49-F238E27FC236}">
                  <a16:creationId xmlns:a16="http://schemas.microsoft.com/office/drawing/2014/main" id="{77AFFE11-3EED-C430-BE3D-2425116645E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Ovale 371">
              <a:extLst>
                <a:ext uri="{FF2B5EF4-FFF2-40B4-BE49-F238E27FC236}">
                  <a16:creationId xmlns:a16="http://schemas.microsoft.com/office/drawing/2014/main" id="{17AB5241-0F5F-4A07-E33F-FC7D7E0A53A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Ovale 372">
              <a:extLst>
                <a:ext uri="{FF2B5EF4-FFF2-40B4-BE49-F238E27FC236}">
                  <a16:creationId xmlns:a16="http://schemas.microsoft.com/office/drawing/2014/main" id="{43C78F08-F6EA-7A5A-63F2-31FEC3994A2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122" name="Connettore diritto 373">
              <a:extLst>
                <a:ext uri="{FF2B5EF4-FFF2-40B4-BE49-F238E27FC236}">
                  <a16:creationId xmlns:a16="http://schemas.microsoft.com/office/drawing/2014/main" id="{1323AA0E-FB63-3580-8F0A-A53F10D8D851}"/>
                </a:ext>
              </a:extLst>
            </p:cNvPr>
            <p:cNvCxnSpPr>
              <a:cxnSpLocks/>
              <a:stCxn id="116" idx="6"/>
              <a:endCxn id="115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3" name="Connettore diritto 374">
              <a:extLst>
                <a:ext uri="{FF2B5EF4-FFF2-40B4-BE49-F238E27FC236}">
                  <a16:creationId xmlns:a16="http://schemas.microsoft.com/office/drawing/2014/main" id="{A5BD0B8D-226E-AF9C-7143-88F506B525AC}"/>
                </a:ext>
              </a:extLst>
            </p:cNvPr>
            <p:cNvCxnSpPr>
              <a:cxnSpLocks/>
              <a:stCxn id="116" idx="6"/>
              <a:endCxn id="118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4" name="Connettore diritto 375">
              <a:extLst>
                <a:ext uri="{FF2B5EF4-FFF2-40B4-BE49-F238E27FC236}">
                  <a16:creationId xmlns:a16="http://schemas.microsoft.com/office/drawing/2014/main" id="{50178B52-59BE-EFE4-EB95-8567C10122C5}"/>
                </a:ext>
              </a:extLst>
            </p:cNvPr>
            <p:cNvCxnSpPr>
              <a:cxnSpLocks/>
              <a:stCxn id="117" idx="6"/>
              <a:endCxn id="119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5" name="Connettore diritto 376">
              <a:extLst>
                <a:ext uri="{FF2B5EF4-FFF2-40B4-BE49-F238E27FC236}">
                  <a16:creationId xmlns:a16="http://schemas.microsoft.com/office/drawing/2014/main" id="{31A0349B-B7CA-6936-BF4D-771023F84D29}"/>
                </a:ext>
              </a:extLst>
            </p:cNvPr>
            <p:cNvCxnSpPr>
              <a:cxnSpLocks/>
              <a:stCxn id="117" idx="6"/>
              <a:endCxn id="118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130" name="Immagine 321">
            <a:extLst>
              <a:ext uri="{FF2B5EF4-FFF2-40B4-BE49-F238E27FC236}">
                <a16:creationId xmlns:a16="http://schemas.microsoft.com/office/drawing/2014/main" id="{5AA378EA-727C-26F6-7918-16A2B917041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35216" y="1976288"/>
            <a:ext cx="554059" cy="457562"/>
          </a:xfrm>
          <a:prstGeom prst="rect">
            <a:avLst/>
          </a:prstGeom>
        </p:spPr>
      </p:pic>
      <p:pic>
        <p:nvPicPr>
          <p:cNvPr id="132" name="Immagine 321">
            <a:extLst>
              <a:ext uri="{FF2B5EF4-FFF2-40B4-BE49-F238E27FC236}">
                <a16:creationId xmlns:a16="http://schemas.microsoft.com/office/drawing/2014/main" id="{E8DA0213-BF8E-7D6F-B92E-23C6B62D78D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3662438" y="4629404"/>
            <a:ext cx="554059" cy="457562"/>
          </a:xfrm>
          <a:prstGeom prst="rect">
            <a:avLst/>
          </a:prstGeom>
        </p:spPr>
      </p:pic>
      <p:pic>
        <p:nvPicPr>
          <p:cNvPr id="136" name="Immagine 321">
            <a:extLst>
              <a:ext uri="{FF2B5EF4-FFF2-40B4-BE49-F238E27FC236}">
                <a16:creationId xmlns:a16="http://schemas.microsoft.com/office/drawing/2014/main" id="{D48FABBD-3DEC-CA4F-C3E8-17550965907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3742440" y="1972088"/>
            <a:ext cx="554059" cy="457562"/>
          </a:xfrm>
          <a:prstGeom prst="rect">
            <a:avLst/>
          </a:prstGeom>
        </p:spPr>
      </p:pic>
      <p:pic>
        <p:nvPicPr>
          <p:cNvPr id="137" name="Immagine 321">
            <a:extLst>
              <a:ext uri="{FF2B5EF4-FFF2-40B4-BE49-F238E27FC236}">
                <a16:creationId xmlns:a16="http://schemas.microsoft.com/office/drawing/2014/main" id="{8B79249D-4A19-672E-5891-CF2FCC62988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14902" y="4678373"/>
            <a:ext cx="554059" cy="457562"/>
          </a:xfrm>
          <a:prstGeom prst="rect">
            <a:avLst/>
          </a:prstGeom>
        </p:spPr>
      </p:pic>
      <p:sp>
        <p:nvSpPr>
          <p:cNvPr id="140" name="Rectangle 139">
            <a:extLst>
              <a:ext uri="{FF2B5EF4-FFF2-40B4-BE49-F238E27FC236}">
                <a16:creationId xmlns:a16="http://schemas.microsoft.com/office/drawing/2014/main" id="{56D4FF20-2341-DC8B-111E-508B8E60B1D1}"/>
              </a:ext>
            </a:extLst>
          </p:cNvPr>
          <p:cNvSpPr/>
          <p:nvPr/>
        </p:nvSpPr>
        <p:spPr>
          <a:xfrm>
            <a:off x="8510713" y="1152235"/>
            <a:ext cx="2892040" cy="3917216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80750ED5-3796-3EAF-A4BB-6BFB3DAA15CB}"/>
              </a:ext>
            </a:extLst>
          </p:cNvPr>
          <p:cNvSpPr txBox="1"/>
          <p:nvPr/>
        </p:nvSpPr>
        <p:spPr>
          <a:xfrm>
            <a:off x="9217146" y="747976"/>
            <a:ext cx="124393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FL network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7257060-88C3-3DA9-25EC-4B86042F23DB}"/>
              </a:ext>
            </a:extLst>
          </p:cNvPr>
          <p:cNvSpPr txBox="1"/>
          <p:nvPr/>
        </p:nvSpPr>
        <p:spPr>
          <a:xfrm>
            <a:off x="269779" y="1549993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1527DBC5-FC57-C299-5CF4-40A1734CCE54}"/>
              </a:ext>
            </a:extLst>
          </p:cNvPr>
          <p:cNvSpPr txBox="1"/>
          <p:nvPr/>
        </p:nvSpPr>
        <p:spPr>
          <a:xfrm>
            <a:off x="3395876" y="1539880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B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6794A02D-1F06-D4C5-149B-7F38A4754CB5}"/>
              </a:ext>
            </a:extLst>
          </p:cNvPr>
          <p:cNvSpPr/>
          <p:nvPr/>
        </p:nvSpPr>
        <p:spPr>
          <a:xfrm>
            <a:off x="269779" y="817141"/>
            <a:ext cx="6403335" cy="2366264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B462F66C-8123-CA4F-FE2B-7EAB5DE1A51C}"/>
              </a:ext>
            </a:extLst>
          </p:cNvPr>
          <p:cNvSpPr/>
          <p:nvPr/>
        </p:nvSpPr>
        <p:spPr>
          <a:xfrm>
            <a:off x="249465" y="3472856"/>
            <a:ext cx="6419432" cy="2347510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CC9B2CD-38A4-6D8C-81E7-E119B0292F52}"/>
              </a:ext>
            </a:extLst>
          </p:cNvPr>
          <p:cNvSpPr txBox="1"/>
          <p:nvPr/>
        </p:nvSpPr>
        <p:spPr>
          <a:xfrm>
            <a:off x="274469" y="4249094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C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914863C9-9EED-7E65-9FAB-66A2AE027F2B}"/>
              </a:ext>
            </a:extLst>
          </p:cNvPr>
          <p:cNvSpPr txBox="1"/>
          <p:nvPr/>
        </p:nvSpPr>
        <p:spPr>
          <a:xfrm>
            <a:off x="3400566" y="4238981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D</a:t>
            </a:r>
          </a:p>
        </p:txBody>
      </p:sp>
      <p:sp>
        <p:nvSpPr>
          <p:cNvPr id="155" name="Arrow: Right 154">
            <a:extLst>
              <a:ext uri="{FF2B5EF4-FFF2-40B4-BE49-F238E27FC236}">
                <a16:creationId xmlns:a16="http://schemas.microsoft.com/office/drawing/2014/main" id="{437D6B9A-30C2-54DF-19D1-EA13603D4CB2}"/>
              </a:ext>
            </a:extLst>
          </p:cNvPr>
          <p:cNvSpPr/>
          <p:nvPr/>
        </p:nvSpPr>
        <p:spPr>
          <a:xfrm>
            <a:off x="6556433" y="1703329"/>
            <a:ext cx="489204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6" name="Arrow: Right 155">
            <a:extLst>
              <a:ext uri="{FF2B5EF4-FFF2-40B4-BE49-F238E27FC236}">
                <a16:creationId xmlns:a16="http://schemas.microsoft.com/office/drawing/2014/main" id="{B1AD5134-37A2-3F5F-98CF-E3DF458CB0F5}"/>
              </a:ext>
            </a:extLst>
          </p:cNvPr>
          <p:cNvSpPr/>
          <p:nvPr/>
        </p:nvSpPr>
        <p:spPr>
          <a:xfrm>
            <a:off x="6536119" y="4307084"/>
            <a:ext cx="489204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6F45285A-DCFC-0BD1-DE96-23DA0159F1A4}"/>
              </a:ext>
            </a:extLst>
          </p:cNvPr>
          <p:cNvSpPr txBox="1"/>
          <p:nvPr/>
        </p:nvSpPr>
        <p:spPr>
          <a:xfrm>
            <a:off x="535216" y="372825"/>
            <a:ext cx="260590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«feature </a:t>
            </a:r>
            <a:r>
              <a:rPr lang="it-IT" dirty="0" err="1">
                <a:solidFill>
                  <a:schemeClr val="bg1"/>
                </a:solidFill>
              </a:rPr>
              <a:t>space</a:t>
            </a:r>
            <a:r>
              <a:rPr lang="it-IT" dirty="0">
                <a:solidFill>
                  <a:schemeClr val="bg1"/>
                </a:solidFill>
              </a:rPr>
              <a:t>» </a:t>
            </a:r>
            <a:r>
              <a:rPr lang="it-IT" dirty="0" err="1">
                <a:solidFill>
                  <a:schemeClr val="bg1"/>
                </a:solidFill>
              </a:rPr>
              <a:t>example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58" name="Arc 157">
            <a:extLst>
              <a:ext uri="{FF2B5EF4-FFF2-40B4-BE49-F238E27FC236}">
                <a16:creationId xmlns:a16="http://schemas.microsoft.com/office/drawing/2014/main" id="{7ED612A9-9832-5965-A53E-1FD2EDEC187E}"/>
              </a:ext>
            </a:extLst>
          </p:cNvPr>
          <p:cNvSpPr/>
          <p:nvPr/>
        </p:nvSpPr>
        <p:spPr>
          <a:xfrm rot="20459092">
            <a:off x="2560843" y="513878"/>
            <a:ext cx="461205" cy="770709"/>
          </a:xfrm>
          <a:prstGeom prst="arc">
            <a:avLst>
              <a:gd name="adj1" fmla="val 19743011"/>
              <a:gd name="adj2" fmla="val 5559534"/>
            </a:avLst>
          </a:prstGeom>
          <a:ln>
            <a:solidFill>
              <a:schemeClr val="bg1"/>
            </a:solidFill>
            <a:tailEnd type="oval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D94AC3DA-194B-21FA-6E67-A603C7988500}"/>
              </a:ext>
            </a:extLst>
          </p:cNvPr>
          <p:cNvSpPr txBox="1"/>
          <p:nvPr/>
        </p:nvSpPr>
        <p:spPr>
          <a:xfrm>
            <a:off x="2827012" y="6005032"/>
            <a:ext cx="685219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Hospital data share the </a:t>
            </a:r>
            <a:r>
              <a:rPr lang="it-IT" b="1" dirty="0" err="1">
                <a:solidFill>
                  <a:schemeClr val="bg1"/>
                </a:solidFill>
              </a:rPr>
              <a:t>same</a:t>
            </a:r>
            <a:r>
              <a:rPr lang="it-IT" b="1" dirty="0">
                <a:solidFill>
                  <a:schemeClr val="bg1"/>
                </a:solidFill>
              </a:rPr>
              <a:t> feature </a:t>
            </a:r>
            <a:r>
              <a:rPr lang="it-IT" b="1" dirty="0" err="1">
                <a:solidFill>
                  <a:schemeClr val="bg1"/>
                </a:solidFill>
              </a:rPr>
              <a:t>space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but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different</a:t>
            </a:r>
            <a:r>
              <a:rPr lang="it-IT" b="1" dirty="0">
                <a:solidFill>
                  <a:schemeClr val="bg1"/>
                </a:solidFill>
              </a:rPr>
              <a:t> sample </a:t>
            </a:r>
            <a:r>
              <a:rPr lang="it-IT" b="1" dirty="0" err="1">
                <a:solidFill>
                  <a:schemeClr val="bg1"/>
                </a:solidFill>
              </a:rPr>
              <a:t>space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519C2AF-0394-DE16-1DA6-1B287F4B9DDD}"/>
              </a:ext>
            </a:extLst>
          </p:cNvPr>
          <p:cNvSpPr txBox="1"/>
          <p:nvPr/>
        </p:nvSpPr>
        <p:spPr>
          <a:xfrm>
            <a:off x="5247852" y="503775"/>
            <a:ext cx="16850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«sample </a:t>
            </a:r>
            <a:r>
              <a:rPr lang="it-IT" dirty="0" err="1">
                <a:solidFill>
                  <a:schemeClr val="bg1"/>
                </a:solidFill>
              </a:rPr>
              <a:t>space</a:t>
            </a:r>
            <a:r>
              <a:rPr lang="it-IT" dirty="0">
                <a:solidFill>
                  <a:schemeClr val="bg1"/>
                </a:solidFill>
              </a:rPr>
              <a:t>»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51AE0CEE-CA64-14A4-901C-663ED7F76D42}"/>
              </a:ext>
            </a:extLst>
          </p:cNvPr>
          <p:cNvSpPr/>
          <p:nvPr/>
        </p:nvSpPr>
        <p:spPr>
          <a:xfrm>
            <a:off x="1277629" y="1010748"/>
            <a:ext cx="2164072" cy="2030116"/>
          </a:xfrm>
          <a:prstGeom prst="rect">
            <a:avLst/>
          </a:prstGeom>
          <a:ln>
            <a:solidFill>
              <a:schemeClr val="bg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5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06F35145-D318-B06E-5AA5-2250231841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4459" y="1507883"/>
            <a:ext cx="603556" cy="670618"/>
          </a:xfrm>
          <a:prstGeom prst="rect">
            <a:avLst/>
          </a:prstGeom>
        </p:spPr>
      </p:pic>
      <p:pic>
        <p:nvPicPr>
          <p:cNvPr id="16" name="Picture 15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5B544EDD-CE7D-BAD0-6999-683AB617AC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4459" y="4126643"/>
            <a:ext cx="603556" cy="6706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B1665E-3CDC-6A7E-11EF-3F3236681D20}"/>
              </a:ext>
            </a:extLst>
          </p:cNvPr>
          <p:cNvSpPr txBox="1"/>
          <p:nvPr/>
        </p:nvSpPr>
        <p:spPr>
          <a:xfrm>
            <a:off x="4394958" y="1010748"/>
            <a:ext cx="2602839" cy="2062103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1) Gender/age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2) Hypertension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3) Heart Disease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…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4) Smoking Status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5) Average Glucose Level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6) BMI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D856ABE-6FDA-303F-B403-8F91263C5A20}"/>
              </a:ext>
            </a:extLst>
          </p:cNvPr>
          <p:cNvSpPr txBox="1"/>
          <p:nvPr/>
        </p:nvSpPr>
        <p:spPr>
          <a:xfrm>
            <a:off x="1251762" y="3642641"/>
            <a:ext cx="2602839" cy="2062103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1) Gender/age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2) Hypertension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3) Heart Disease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…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4) Smoking Status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5) Average Glucose Level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6) BMI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870CED9-4F54-E602-5D4B-8B4E408BCD9A}"/>
              </a:ext>
            </a:extLst>
          </p:cNvPr>
          <p:cNvSpPr txBox="1"/>
          <p:nvPr/>
        </p:nvSpPr>
        <p:spPr>
          <a:xfrm>
            <a:off x="4394491" y="3645257"/>
            <a:ext cx="2602839" cy="2062103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1) Gender/age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2) Hypertension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3) Heart Disease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…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4) Smoking Status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5) Average Glucose Level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6) BMI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445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203"/>
    </mc:Choice>
    <mc:Fallback>
      <p:transition spd="slow" advTm="602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 animBg="1"/>
      <p:bldP spid="157" grpId="0"/>
      <p:bldP spid="158" grpId="0" animBg="1"/>
      <p:bldP spid="159" grpId="0"/>
      <p:bldP spid="160" grpId="0"/>
      <p:bldP spid="16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>
            <a:extLst>
              <a:ext uri="{FF2B5EF4-FFF2-40B4-BE49-F238E27FC236}">
                <a16:creationId xmlns:a16="http://schemas.microsoft.com/office/drawing/2014/main" id="{ED3C0511-10E5-CFBF-95D7-17CF1D41A6D3}"/>
              </a:ext>
            </a:extLst>
          </p:cNvPr>
          <p:cNvGrpSpPr/>
          <p:nvPr/>
        </p:nvGrpSpPr>
        <p:grpSpPr>
          <a:xfrm>
            <a:off x="7861428" y="4162724"/>
            <a:ext cx="665115" cy="599355"/>
            <a:chOff x="11766563" y="3147977"/>
            <a:chExt cx="665115" cy="599355"/>
          </a:xfrm>
        </p:grpSpPr>
        <p:grpSp>
          <p:nvGrpSpPr>
            <p:cNvPr id="76" name="Gruppo 362">
              <a:extLst>
                <a:ext uri="{FF2B5EF4-FFF2-40B4-BE49-F238E27FC236}">
                  <a16:creationId xmlns:a16="http://schemas.microsoft.com/office/drawing/2014/main" id="{CE01C568-B05F-F899-8AA0-6878C2BB5606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1819246" y="3181094"/>
              <a:ext cx="528380" cy="604095"/>
              <a:chOff x="9028701" y="4067849"/>
              <a:chExt cx="803562" cy="918706"/>
            </a:xfrm>
          </p:grpSpPr>
          <p:sp>
            <p:nvSpPr>
              <p:cNvPr id="77" name="Rettangolo con angoli arrotondati 363">
                <a:extLst>
                  <a:ext uri="{FF2B5EF4-FFF2-40B4-BE49-F238E27FC236}">
                    <a16:creationId xmlns:a16="http://schemas.microsoft.com/office/drawing/2014/main" id="{AFFD4AB1-3F98-4622-F1C6-5AB46AE1BC6E}"/>
                  </a:ext>
                </a:extLst>
              </p:cNvPr>
              <p:cNvSpPr/>
              <p:nvPr/>
            </p:nvSpPr>
            <p:spPr>
              <a:xfrm>
                <a:off x="9100772" y="4709465"/>
                <a:ext cx="63013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Rettangolo con angoli arrotondati 364">
                <a:extLst>
                  <a:ext uri="{FF2B5EF4-FFF2-40B4-BE49-F238E27FC236}">
                    <a16:creationId xmlns:a16="http://schemas.microsoft.com/office/drawing/2014/main" id="{E9DD3FF7-AEE4-3D9B-B914-E6373EE0BAB3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Rettangolo con angoli arrotondati 365">
                <a:extLst>
                  <a:ext uri="{FF2B5EF4-FFF2-40B4-BE49-F238E27FC236}">
                    <a16:creationId xmlns:a16="http://schemas.microsoft.com/office/drawing/2014/main" id="{02AA069F-093A-2FB6-9864-D66DD6236AC4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Ovale 366">
                <a:extLst>
                  <a:ext uri="{FF2B5EF4-FFF2-40B4-BE49-F238E27FC236}">
                    <a16:creationId xmlns:a16="http://schemas.microsoft.com/office/drawing/2014/main" id="{54F44282-4243-F101-D162-C0CA2BF164C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Ovale 367">
                <a:extLst>
                  <a:ext uri="{FF2B5EF4-FFF2-40B4-BE49-F238E27FC236}">
                    <a16:creationId xmlns:a16="http://schemas.microsoft.com/office/drawing/2014/main" id="{E7BF7CE2-D2D5-3C05-02FE-AF9C634E72A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Ovale 368">
                <a:extLst>
                  <a:ext uri="{FF2B5EF4-FFF2-40B4-BE49-F238E27FC236}">
                    <a16:creationId xmlns:a16="http://schemas.microsoft.com/office/drawing/2014/main" id="{328E7F9F-6723-7DCE-8AC4-A318E07CB15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Ovale 369">
                <a:extLst>
                  <a:ext uri="{FF2B5EF4-FFF2-40B4-BE49-F238E27FC236}">
                    <a16:creationId xmlns:a16="http://schemas.microsoft.com/office/drawing/2014/main" id="{23830181-8536-92B8-184C-5315DDB842D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Ovale 370">
                <a:extLst>
                  <a:ext uri="{FF2B5EF4-FFF2-40B4-BE49-F238E27FC236}">
                    <a16:creationId xmlns:a16="http://schemas.microsoft.com/office/drawing/2014/main" id="{42564B1A-FBF8-F34B-5C11-46D20BE2ED1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Ovale 371">
                <a:extLst>
                  <a:ext uri="{FF2B5EF4-FFF2-40B4-BE49-F238E27FC236}">
                    <a16:creationId xmlns:a16="http://schemas.microsoft.com/office/drawing/2014/main" id="{6719D938-E4C4-E01F-CFAB-55F633FBA3B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Ovale 372">
                <a:extLst>
                  <a:ext uri="{FF2B5EF4-FFF2-40B4-BE49-F238E27FC236}">
                    <a16:creationId xmlns:a16="http://schemas.microsoft.com/office/drawing/2014/main" id="{6715A63D-BDC6-1ABD-3F31-5C04B5B3E72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07" name="Connettore diritto 373">
                <a:extLst>
                  <a:ext uri="{FF2B5EF4-FFF2-40B4-BE49-F238E27FC236}">
                    <a16:creationId xmlns:a16="http://schemas.microsoft.com/office/drawing/2014/main" id="{63953A72-4F7E-CAA2-ECFB-FDF78A202BE5}"/>
                  </a:ext>
                </a:extLst>
              </p:cNvPr>
              <p:cNvCxnSpPr>
                <a:cxnSpLocks/>
                <a:stCxn id="88" idx="6"/>
                <a:endCxn id="87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8" name="Connettore diritto 374">
                <a:extLst>
                  <a:ext uri="{FF2B5EF4-FFF2-40B4-BE49-F238E27FC236}">
                    <a16:creationId xmlns:a16="http://schemas.microsoft.com/office/drawing/2014/main" id="{2A2C8AEC-040E-C7AD-92B0-89DD62DCC33F}"/>
                  </a:ext>
                </a:extLst>
              </p:cNvPr>
              <p:cNvCxnSpPr>
                <a:cxnSpLocks/>
                <a:stCxn id="88" idx="6"/>
                <a:endCxn id="90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9" name="Connettore diritto 375">
                <a:extLst>
                  <a:ext uri="{FF2B5EF4-FFF2-40B4-BE49-F238E27FC236}">
                    <a16:creationId xmlns:a16="http://schemas.microsoft.com/office/drawing/2014/main" id="{9E652791-88A9-1013-32AC-533C1DA2ECC8}"/>
                  </a:ext>
                </a:extLst>
              </p:cNvPr>
              <p:cNvCxnSpPr>
                <a:cxnSpLocks/>
                <a:stCxn id="89" idx="6"/>
                <a:endCxn id="104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0" name="Connettore diritto 376">
                <a:extLst>
                  <a:ext uri="{FF2B5EF4-FFF2-40B4-BE49-F238E27FC236}">
                    <a16:creationId xmlns:a16="http://schemas.microsoft.com/office/drawing/2014/main" id="{20D58F4C-425F-EB07-E0B8-6BDF9C12F120}"/>
                  </a:ext>
                </a:extLst>
              </p:cNvPr>
              <p:cNvCxnSpPr>
                <a:cxnSpLocks/>
                <a:stCxn id="89" idx="6"/>
                <a:endCxn id="90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1EB5A774-BF8C-7138-9309-57E0922E62FC}"/>
                </a:ext>
              </a:extLst>
            </p:cNvPr>
            <p:cNvSpPr/>
            <p:nvPr/>
          </p:nvSpPr>
          <p:spPr>
            <a:xfrm rot="5400000">
              <a:off x="11962668" y="2951872"/>
              <a:ext cx="272905" cy="665115"/>
            </a:xfrm>
            <a:prstGeom prst="rect">
              <a:avLst/>
            </a:prstGeom>
            <a:solidFill>
              <a:schemeClr val="tx1"/>
            </a:solidFill>
            <a:ln>
              <a:noFill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576B7140-5B27-A24F-3AE7-85E8BEDAEA89}"/>
                </a:ext>
              </a:extLst>
            </p:cNvPr>
            <p:cNvSpPr/>
            <p:nvPr/>
          </p:nvSpPr>
          <p:spPr>
            <a:xfrm rot="5400000">
              <a:off x="11719892" y="3254624"/>
              <a:ext cx="272905" cy="96958"/>
            </a:xfrm>
            <a:prstGeom prst="rect">
              <a:avLst/>
            </a:prstGeom>
            <a:solidFill>
              <a:schemeClr val="tx1"/>
            </a:solidFill>
            <a:ln>
              <a:noFill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6A0FAF47-79DB-F06C-9E56-5656744B10BB}"/>
                </a:ext>
              </a:extLst>
            </p:cNvPr>
            <p:cNvSpPr/>
            <p:nvPr/>
          </p:nvSpPr>
          <p:spPr>
            <a:xfrm rot="5400000">
              <a:off x="12165092" y="3254625"/>
              <a:ext cx="272905" cy="96958"/>
            </a:xfrm>
            <a:prstGeom prst="rect">
              <a:avLst/>
            </a:prstGeom>
            <a:solidFill>
              <a:schemeClr val="tx1"/>
            </a:solidFill>
            <a:ln>
              <a:noFill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11" name="Titolo 1"/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Vertical federation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966A6A01-1097-0D9C-4447-340786695266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7C8C73B1-72FB-472F-A1DA-0BB3C748B979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913B296D-9F1F-4DBC-3752-7A409F1946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2" name="Footer Placeholder 4">
                <a:extLst>
                  <a:ext uri="{FF2B5EF4-FFF2-40B4-BE49-F238E27FC236}">
                    <a16:creationId xmlns:a16="http://schemas.microsoft.com/office/drawing/2014/main" id="{C0ACD466-589A-700C-A02D-BB05C1C3CC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Footer Placeholder 4">
                <a:extLst>
                  <a:ext uri="{FF2B5EF4-FFF2-40B4-BE49-F238E27FC236}">
                    <a16:creationId xmlns:a16="http://schemas.microsoft.com/office/drawing/2014/main" id="{E2DD5A29-C38E-CB80-AE90-90F3D2DCE54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5" name="Immagine 4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AAADFEBC-566E-C132-0F36-3C72AAA1C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3" name="Figura a mano libera: forma 295">
            <a:extLst>
              <a:ext uri="{FF2B5EF4-FFF2-40B4-BE49-F238E27FC236}">
                <a16:creationId xmlns:a16="http://schemas.microsoft.com/office/drawing/2014/main" id="{885BD6D7-3DF3-0619-6F9F-4B4F25EFF4C9}"/>
              </a:ext>
            </a:extLst>
          </p:cNvPr>
          <p:cNvSpPr/>
          <p:nvPr/>
        </p:nvSpPr>
        <p:spPr>
          <a:xfrm rot="16200000" flipH="1">
            <a:off x="8899850" y="1560594"/>
            <a:ext cx="1042086" cy="1918454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igura a mano libera: forma 297">
            <a:extLst>
              <a:ext uri="{FF2B5EF4-FFF2-40B4-BE49-F238E27FC236}">
                <a16:creationId xmlns:a16="http://schemas.microsoft.com/office/drawing/2014/main" id="{0BBC29C2-EF9B-6922-9CA4-E635F20A2E16}"/>
              </a:ext>
            </a:extLst>
          </p:cNvPr>
          <p:cNvSpPr/>
          <p:nvPr/>
        </p:nvSpPr>
        <p:spPr>
          <a:xfrm rot="16200000">
            <a:off x="8858588" y="2916787"/>
            <a:ext cx="1209501" cy="1954182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igura a mano libera: forma 299">
            <a:extLst>
              <a:ext uri="{FF2B5EF4-FFF2-40B4-BE49-F238E27FC236}">
                <a16:creationId xmlns:a16="http://schemas.microsoft.com/office/drawing/2014/main" id="{254D5F26-D963-93CD-96DB-B39F3F2CCFEB}"/>
              </a:ext>
            </a:extLst>
          </p:cNvPr>
          <p:cNvSpPr/>
          <p:nvPr/>
        </p:nvSpPr>
        <p:spPr>
          <a:xfrm rot="16200000" flipH="1">
            <a:off x="8910070" y="1440042"/>
            <a:ext cx="1084245" cy="1976472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magine 300">
            <a:extLst>
              <a:ext uri="{FF2B5EF4-FFF2-40B4-BE49-F238E27FC236}">
                <a16:creationId xmlns:a16="http://schemas.microsoft.com/office/drawing/2014/main" id="{8A8E7257-4864-0143-081E-5C9C1990B71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39" t="68567" r="32707" b="6560"/>
          <a:stretch/>
        </p:blipFill>
        <p:spPr>
          <a:xfrm>
            <a:off x="10564752" y="2831327"/>
            <a:ext cx="575274" cy="581205"/>
          </a:xfrm>
          <a:prstGeom prst="rect">
            <a:avLst/>
          </a:prstGeom>
        </p:spPr>
      </p:pic>
      <p:sp>
        <p:nvSpPr>
          <p:cNvPr id="15" name="CasellaDiTesto 301">
            <a:extLst>
              <a:ext uri="{FF2B5EF4-FFF2-40B4-BE49-F238E27FC236}">
                <a16:creationId xmlns:a16="http://schemas.microsoft.com/office/drawing/2014/main" id="{C037E6D8-C47A-C4A0-7DED-E85ABC7F5D98}"/>
              </a:ext>
            </a:extLst>
          </p:cNvPr>
          <p:cNvSpPr txBox="1"/>
          <p:nvPr/>
        </p:nvSpPr>
        <p:spPr>
          <a:xfrm>
            <a:off x="10111646" y="2187961"/>
            <a:ext cx="1198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Parameter</a:t>
            </a: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</a:t>
            </a:r>
          </a:p>
        </p:txBody>
      </p:sp>
      <p:sp>
        <p:nvSpPr>
          <p:cNvPr id="59" name="Figura a mano libera: forma 345">
            <a:extLst>
              <a:ext uri="{FF2B5EF4-FFF2-40B4-BE49-F238E27FC236}">
                <a16:creationId xmlns:a16="http://schemas.microsoft.com/office/drawing/2014/main" id="{99049D55-A3AE-CAC5-E76C-6417CD151411}"/>
              </a:ext>
            </a:extLst>
          </p:cNvPr>
          <p:cNvSpPr/>
          <p:nvPr/>
        </p:nvSpPr>
        <p:spPr>
          <a:xfrm rot="16200000">
            <a:off x="8859665" y="3013798"/>
            <a:ext cx="1244796" cy="1971697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0" name="Immagine 346">
            <a:extLst>
              <a:ext uri="{FF2B5EF4-FFF2-40B4-BE49-F238E27FC236}">
                <a16:creationId xmlns:a16="http://schemas.microsoft.com/office/drawing/2014/main" id="{525060C5-1B77-7D05-5759-D8A470E77B0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9507143" y="2865204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pic>
        <p:nvPicPr>
          <p:cNvPr id="130" name="Immagine 321">
            <a:extLst>
              <a:ext uri="{FF2B5EF4-FFF2-40B4-BE49-F238E27FC236}">
                <a16:creationId xmlns:a16="http://schemas.microsoft.com/office/drawing/2014/main" id="{5AA378EA-727C-26F6-7918-16A2B917041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39906" y="1268993"/>
            <a:ext cx="554059" cy="457562"/>
          </a:xfrm>
          <a:prstGeom prst="rect">
            <a:avLst/>
          </a:prstGeom>
        </p:spPr>
      </p:pic>
      <p:sp>
        <p:nvSpPr>
          <p:cNvPr id="135" name="TextBox 134">
            <a:extLst>
              <a:ext uri="{FF2B5EF4-FFF2-40B4-BE49-F238E27FC236}">
                <a16:creationId xmlns:a16="http://schemas.microsoft.com/office/drawing/2014/main" id="{912CD150-C3F0-C249-FBF4-523FA75842F2}"/>
              </a:ext>
            </a:extLst>
          </p:cNvPr>
          <p:cNvSpPr txBox="1"/>
          <p:nvPr/>
        </p:nvSpPr>
        <p:spPr>
          <a:xfrm>
            <a:off x="1209911" y="868789"/>
            <a:ext cx="2602839" cy="107721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1) Gender/age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2) Hypertension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3) Heart Disease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…</a:t>
            </a:r>
          </a:p>
        </p:txBody>
      </p:sp>
      <p:pic>
        <p:nvPicPr>
          <p:cNvPr id="136" name="Immagine 321">
            <a:extLst>
              <a:ext uri="{FF2B5EF4-FFF2-40B4-BE49-F238E27FC236}">
                <a16:creationId xmlns:a16="http://schemas.microsoft.com/office/drawing/2014/main" id="{D48FABBD-3DEC-CA4F-C3E8-17550965907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3747130" y="1264793"/>
            <a:ext cx="554059" cy="457562"/>
          </a:xfrm>
          <a:prstGeom prst="rect">
            <a:avLst/>
          </a:prstGeom>
        </p:spPr>
      </p:pic>
      <p:sp>
        <p:nvSpPr>
          <p:cNvPr id="140" name="Rectangle 139">
            <a:extLst>
              <a:ext uri="{FF2B5EF4-FFF2-40B4-BE49-F238E27FC236}">
                <a16:creationId xmlns:a16="http://schemas.microsoft.com/office/drawing/2014/main" id="{56D4FF20-2341-DC8B-111E-508B8E60B1D1}"/>
              </a:ext>
            </a:extLst>
          </p:cNvPr>
          <p:cNvSpPr/>
          <p:nvPr/>
        </p:nvSpPr>
        <p:spPr>
          <a:xfrm>
            <a:off x="8510713" y="1152235"/>
            <a:ext cx="2892040" cy="3917216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80750ED5-3796-3EAF-A4BB-6BFB3DAA15CB}"/>
              </a:ext>
            </a:extLst>
          </p:cNvPr>
          <p:cNvSpPr txBox="1"/>
          <p:nvPr/>
        </p:nvSpPr>
        <p:spPr>
          <a:xfrm>
            <a:off x="9217146" y="747976"/>
            <a:ext cx="124393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FL network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7257060-88C3-3DA9-25EC-4B86042F23DB}"/>
              </a:ext>
            </a:extLst>
          </p:cNvPr>
          <p:cNvSpPr txBox="1"/>
          <p:nvPr/>
        </p:nvSpPr>
        <p:spPr>
          <a:xfrm>
            <a:off x="274469" y="842698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0508338-BEEA-5E5E-8769-CEE8EB32D603}"/>
              </a:ext>
            </a:extLst>
          </p:cNvPr>
          <p:cNvSpPr txBox="1"/>
          <p:nvPr/>
        </p:nvSpPr>
        <p:spPr>
          <a:xfrm>
            <a:off x="4388261" y="859714"/>
            <a:ext cx="2602839" cy="107721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1) Gender/age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2) Hypertension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3) Heart Disease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1527DBC5-FC57-C299-5CF4-40A1734CCE54}"/>
              </a:ext>
            </a:extLst>
          </p:cNvPr>
          <p:cNvSpPr txBox="1"/>
          <p:nvPr/>
        </p:nvSpPr>
        <p:spPr>
          <a:xfrm>
            <a:off x="3400566" y="832585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B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4A41D4C1-D46E-AAEA-D123-40454C81CA44}"/>
              </a:ext>
            </a:extLst>
          </p:cNvPr>
          <p:cNvSpPr txBox="1"/>
          <p:nvPr/>
        </p:nvSpPr>
        <p:spPr>
          <a:xfrm>
            <a:off x="1201429" y="3452960"/>
            <a:ext cx="2602839" cy="107721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4) Smoking Status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5) Average Glucose Level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6) BMI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E90D2687-5BF7-7C46-C0FA-FB17E5827DC0}"/>
              </a:ext>
            </a:extLst>
          </p:cNvPr>
          <p:cNvSpPr txBox="1"/>
          <p:nvPr/>
        </p:nvSpPr>
        <p:spPr>
          <a:xfrm>
            <a:off x="4376917" y="3448701"/>
            <a:ext cx="2602839" cy="107721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4) Smoking Status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5) Average Glucose Level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6) BMI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 …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6794A02D-1F06-D4C5-149B-7F38A4754CB5}"/>
              </a:ext>
            </a:extLst>
          </p:cNvPr>
          <p:cNvSpPr/>
          <p:nvPr/>
        </p:nvSpPr>
        <p:spPr>
          <a:xfrm>
            <a:off x="269779" y="817141"/>
            <a:ext cx="6403335" cy="2366264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B462F66C-8123-CA4F-FE2B-7EAB5DE1A51C}"/>
              </a:ext>
            </a:extLst>
          </p:cNvPr>
          <p:cNvSpPr/>
          <p:nvPr/>
        </p:nvSpPr>
        <p:spPr>
          <a:xfrm>
            <a:off x="249465" y="3368352"/>
            <a:ext cx="6419432" cy="2615856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5" name="Arrow: Right 154">
            <a:extLst>
              <a:ext uri="{FF2B5EF4-FFF2-40B4-BE49-F238E27FC236}">
                <a16:creationId xmlns:a16="http://schemas.microsoft.com/office/drawing/2014/main" id="{437D6B9A-30C2-54DF-19D1-EA13603D4CB2}"/>
              </a:ext>
            </a:extLst>
          </p:cNvPr>
          <p:cNvSpPr/>
          <p:nvPr/>
        </p:nvSpPr>
        <p:spPr>
          <a:xfrm>
            <a:off x="6556433" y="1703329"/>
            <a:ext cx="489204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6" name="Arrow: Right 155">
            <a:extLst>
              <a:ext uri="{FF2B5EF4-FFF2-40B4-BE49-F238E27FC236}">
                <a16:creationId xmlns:a16="http://schemas.microsoft.com/office/drawing/2014/main" id="{B1AD5134-37A2-3F5F-98CF-E3DF458CB0F5}"/>
              </a:ext>
            </a:extLst>
          </p:cNvPr>
          <p:cNvSpPr/>
          <p:nvPr/>
        </p:nvSpPr>
        <p:spPr>
          <a:xfrm>
            <a:off x="6536119" y="4307084"/>
            <a:ext cx="489204" cy="484632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8" name="Immagine 321">
            <a:extLst>
              <a:ext uri="{FF2B5EF4-FFF2-40B4-BE49-F238E27FC236}">
                <a16:creationId xmlns:a16="http://schemas.microsoft.com/office/drawing/2014/main" id="{73BDBE72-1AA4-DF82-D0B8-FDCCC978996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3688564" y="2340036"/>
            <a:ext cx="554059" cy="457562"/>
          </a:xfrm>
          <a:prstGeom prst="rect">
            <a:avLst/>
          </a:prstGeom>
        </p:spPr>
      </p:pic>
      <p:pic>
        <p:nvPicPr>
          <p:cNvPr id="16" name="Immagine 321">
            <a:extLst>
              <a:ext uri="{FF2B5EF4-FFF2-40B4-BE49-F238E27FC236}">
                <a16:creationId xmlns:a16="http://schemas.microsoft.com/office/drawing/2014/main" id="{2F438DED-88F8-D668-EF76-40B8B6A08F6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41028" y="2389005"/>
            <a:ext cx="554059" cy="45756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FD907F3-C0AB-D960-446A-8A4754FFF65C}"/>
              </a:ext>
            </a:extLst>
          </p:cNvPr>
          <p:cNvSpPr txBox="1"/>
          <p:nvPr/>
        </p:nvSpPr>
        <p:spPr>
          <a:xfrm>
            <a:off x="300595" y="1959726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0625482-2E16-7C6F-01C2-DC1D260A6154}"/>
              </a:ext>
            </a:extLst>
          </p:cNvPr>
          <p:cNvSpPr txBox="1"/>
          <p:nvPr/>
        </p:nvSpPr>
        <p:spPr>
          <a:xfrm>
            <a:off x="3426692" y="1949613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9E2ABA5-2A0B-668A-E06F-F468ED6E2297}"/>
              </a:ext>
            </a:extLst>
          </p:cNvPr>
          <p:cNvSpPr txBox="1"/>
          <p:nvPr/>
        </p:nvSpPr>
        <p:spPr>
          <a:xfrm>
            <a:off x="1209911" y="2000413"/>
            <a:ext cx="2602839" cy="107721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1) Gender/age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2) Hypertension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3) Heart Disease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543C5A-3D9A-289C-BE7C-A5D49BF3D65F}"/>
              </a:ext>
            </a:extLst>
          </p:cNvPr>
          <p:cNvSpPr txBox="1"/>
          <p:nvPr/>
        </p:nvSpPr>
        <p:spPr>
          <a:xfrm>
            <a:off x="4388261" y="1991338"/>
            <a:ext cx="2602839" cy="107721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1) Gender/age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2) Hypertension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3) Heart Disease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D6B31AF-BA36-00BD-CC67-341A9C363463}"/>
              </a:ext>
            </a:extLst>
          </p:cNvPr>
          <p:cNvSpPr txBox="1"/>
          <p:nvPr/>
        </p:nvSpPr>
        <p:spPr>
          <a:xfrm>
            <a:off x="1201429" y="4741228"/>
            <a:ext cx="2602839" cy="107721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4) Smoking Status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5) Average Glucose Level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6) BMI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C3DE5F5-7187-3E0D-8192-449EAC92AA32}"/>
              </a:ext>
            </a:extLst>
          </p:cNvPr>
          <p:cNvSpPr txBox="1"/>
          <p:nvPr/>
        </p:nvSpPr>
        <p:spPr>
          <a:xfrm>
            <a:off x="4376917" y="4750032"/>
            <a:ext cx="2602839" cy="107721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4) Smoking Status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5) Average Glucose Level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6) BMI </a:t>
            </a:r>
          </a:p>
          <a:p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…</a:t>
            </a:r>
          </a:p>
        </p:txBody>
      </p:sp>
      <p:pic>
        <p:nvPicPr>
          <p:cNvPr id="38" name="Immagine 321">
            <a:extLst>
              <a:ext uri="{FF2B5EF4-FFF2-40B4-BE49-F238E27FC236}">
                <a16:creationId xmlns:a16="http://schemas.microsoft.com/office/drawing/2014/main" id="{F13F5F88-134D-00C7-F0A1-A958233B9F4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35216" y="3823767"/>
            <a:ext cx="554059" cy="457562"/>
          </a:xfrm>
          <a:prstGeom prst="rect">
            <a:avLst/>
          </a:prstGeom>
        </p:spPr>
      </p:pic>
      <p:pic>
        <p:nvPicPr>
          <p:cNvPr id="39" name="Immagine 321">
            <a:extLst>
              <a:ext uri="{FF2B5EF4-FFF2-40B4-BE49-F238E27FC236}">
                <a16:creationId xmlns:a16="http://schemas.microsoft.com/office/drawing/2014/main" id="{77DCB6C2-39E2-6E1F-1AC7-84DA42932D5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3742440" y="3819567"/>
            <a:ext cx="554059" cy="457562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4972D8B8-0EB6-706D-7A1F-46E300063423}"/>
              </a:ext>
            </a:extLst>
          </p:cNvPr>
          <p:cNvSpPr txBox="1"/>
          <p:nvPr/>
        </p:nvSpPr>
        <p:spPr>
          <a:xfrm>
            <a:off x="269779" y="3397472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F101E0-4639-ED81-D50D-BF3142D8C242}"/>
              </a:ext>
            </a:extLst>
          </p:cNvPr>
          <p:cNvSpPr txBox="1"/>
          <p:nvPr/>
        </p:nvSpPr>
        <p:spPr>
          <a:xfrm>
            <a:off x="3395876" y="3387359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B</a:t>
            </a:r>
          </a:p>
        </p:txBody>
      </p:sp>
      <p:pic>
        <p:nvPicPr>
          <p:cNvPr id="42" name="Immagine 321">
            <a:extLst>
              <a:ext uri="{FF2B5EF4-FFF2-40B4-BE49-F238E27FC236}">
                <a16:creationId xmlns:a16="http://schemas.microsoft.com/office/drawing/2014/main" id="{6E82D628-109A-69E5-E276-0F2DA4BC2BE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3683874" y="5103818"/>
            <a:ext cx="554059" cy="457562"/>
          </a:xfrm>
          <a:prstGeom prst="rect">
            <a:avLst/>
          </a:prstGeom>
        </p:spPr>
      </p:pic>
      <p:pic>
        <p:nvPicPr>
          <p:cNvPr id="43" name="Immagine 321">
            <a:extLst>
              <a:ext uri="{FF2B5EF4-FFF2-40B4-BE49-F238E27FC236}">
                <a16:creationId xmlns:a16="http://schemas.microsoft.com/office/drawing/2014/main" id="{4680A933-922E-019A-B4F4-E16FFCF851B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36338" y="5097032"/>
            <a:ext cx="554059" cy="45756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CA947718-319D-2058-DB76-2B79B35C1377}"/>
              </a:ext>
            </a:extLst>
          </p:cNvPr>
          <p:cNvSpPr txBox="1"/>
          <p:nvPr/>
        </p:nvSpPr>
        <p:spPr>
          <a:xfrm>
            <a:off x="295905" y="4723508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C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E176EF9-DC83-6CF3-9BBF-116B131A620C}"/>
              </a:ext>
            </a:extLst>
          </p:cNvPr>
          <p:cNvSpPr txBox="1"/>
          <p:nvPr/>
        </p:nvSpPr>
        <p:spPr>
          <a:xfrm>
            <a:off x="3422002" y="4713395"/>
            <a:ext cx="109652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Patient</a:t>
            </a:r>
            <a:r>
              <a:rPr lang="it-IT" b="1" dirty="0">
                <a:solidFill>
                  <a:schemeClr val="bg1"/>
                </a:solidFill>
              </a:rPr>
              <a:t> D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9C3381D-0A02-3D3E-D3AF-8203CCCCA302}"/>
              </a:ext>
            </a:extLst>
          </p:cNvPr>
          <p:cNvGrpSpPr/>
          <p:nvPr/>
        </p:nvGrpSpPr>
        <p:grpSpPr>
          <a:xfrm>
            <a:off x="7816395" y="1800300"/>
            <a:ext cx="665115" cy="565409"/>
            <a:chOff x="11898650" y="1984156"/>
            <a:chExt cx="665115" cy="565409"/>
          </a:xfrm>
        </p:grpSpPr>
        <p:sp>
          <p:nvSpPr>
            <p:cNvPr id="22" name="Rettangolo con angoli arrotondati 380">
              <a:extLst>
                <a:ext uri="{FF2B5EF4-FFF2-40B4-BE49-F238E27FC236}">
                  <a16:creationId xmlns:a16="http://schemas.microsoft.com/office/drawing/2014/main" id="{8223C8C0-A76C-949D-593F-898053B4FFA9}"/>
                </a:ext>
              </a:extLst>
            </p:cNvPr>
            <p:cNvSpPr/>
            <p:nvPr/>
          </p:nvSpPr>
          <p:spPr>
            <a:xfrm rot="5400000">
              <a:off x="11807449" y="2144000"/>
              <a:ext cx="405175" cy="178169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ettangolo con angoli arrotondati 381">
              <a:extLst>
                <a:ext uri="{FF2B5EF4-FFF2-40B4-BE49-F238E27FC236}">
                  <a16:creationId xmlns:a16="http://schemas.microsoft.com/office/drawing/2014/main" id="{0554FD41-BC45-87C2-E7A6-CCAA82AAC48F}"/>
                </a:ext>
              </a:extLst>
            </p:cNvPr>
            <p:cNvSpPr/>
            <p:nvPr/>
          </p:nvSpPr>
          <p:spPr>
            <a:xfrm rot="5400000">
              <a:off x="12213246" y="2148962"/>
              <a:ext cx="436514" cy="160352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Rettangolo con angoli arrotondati 382">
              <a:extLst>
                <a:ext uri="{FF2B5EF4-FFF2-40B4-BE49-F238E27FC236}">
                  <a16:creationId xmlns:a16="http://schemas.microsoft.com/office/drawing/2014/main" id="{DAED5050-BA70-1B94-2B98-7DA26D8109B4}"/>
                </a:ext>
              </a:extLst>
            </p:cNvPr>
            <p:cNvSpPr/>
            <p:nvPr/>
          </p:nvSpPr>
          <p:spPr>
            <a:xfrm rot="5400000">
              <a:off x="11965356" y="2153416"/>
              <a:ext cx="516690" cy="178169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Ovale 383">
              <a:extLst>
                <a:ext uri="{FF2B5EF4-FFF2-40B4-BE49-F238E27FC236}">
                  <a16:creationId xmlns:a16="http://schemas.microsoft.com/office/drawing/2014/main" id="{3DC15FF9-3078-40AB-110D-871A9E2113C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177632" y="2029525"/>
              <a:ext cx="80203" cy="7384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e 384">
              <a:extLst>
                <a:ext uri="{FF2B5EF4-FFF2-40B4-BE49-F238E27FC236}">
                  <a16:creationId xmlns:a16="http://schemas.microsoft.com/office/drawing/2014/main" id="{3C8CC9EE-2008-A4A5-0F83-11BEBF42EC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960083" y="2104412"/>
              <a:ext cx="80203" cy="7384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Ovale 385">
              <a:extLst>
                <a:ext uri="{FF2B5EF4-FFF2-40B4-BE49-F238E27FC236}">
                  <a16:creationId xmlns:a16="http://schemas.microsoft.com/office/drawing/2014/main" id="{D7BB1F41-E729-54CD-0252-F4F774A593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962408" y="2262400"/>
              <a:ext cx="80203" cy="7384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Ovale 386">
              <a:extLst>
                <a:ext uri="{FF2B5EF4-FFF2-40B4-BE49-F238E27FC236}">
                  <a16:creationId xmlns:a16="http://schemas.microsoft.com/office/drawing/2014/main" id="{17532D83-8463-71A2-CAC7-907F337326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176023" y="2181514"/>
              <a:ext cx="80203" cy="7384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vale 387">
              <a:extLst>
                <a:ext uri="{FF2B5EF4-FFF2-40B4-BE49-F238E27FC236}">
                  <a16:creationId xmlns:a16="http://schemas.microsoft.com/office/drawing/2014/main" id="{3062D692-CF2D-F3B9-4C89-2B75E87059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177630" y="2353502"/>
              <a:ext cx="80203" cy="7384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Ovale 388">
              <a:extLst>
                <a:ext uri="{FF2B5EF4-FFF2-40B4-BE49-F238E27FC236}">
                  <a16:creationId xmlns:a16="http://schemas.microsoft.com/office/drawing/2014/main" id="{6C690AE3-C531-F0A5-24B6-E08AD0D49F1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385484" y="2103517"/>
              <a:ext cx="80203" cy="7384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e 389">
              <a:extLst>
                <a:ext uri="{FF2B5EF4-FFF2-40B4-BE49-F238E27FC236}">
                  <a16:creationId xmlns:a16="http://schemas.microsoft.com/office/drawing/2014/main" id="{71FC36DF-A575-D1D8-BD97-A0142CFFDC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385484" y="2265508"/>
              <a:ext cx="73841" cy="7384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2" name="Connettore diritto 390">
              <a:extLst>
                <a:ext uri="{FF2B5EF4-FFF2-40B4-BE49-F238E27FC236}">
                  <a16:creationId xmlns:a16="http://schemas.microsoft.com/office/drawing/2014/main" id="{EE43504E-DF04-0941-4AF8-E32828B2C26D}"/>
                </a:ext>
              </a:extLst>
            </p:cNvPr>
            <p:cNvCxnSpPr>
              <a:cxnSpLocks/>
              <a:stCxn id="26" idx="6"/>
              <a:endCxn id="25" idx="2"/>
            </p:cNvCxnSpPr>
            <p:nvPr/>
          </p:nvCxnSpPr>
          <p:spPr>
            <a:xfrm rot="5400000" flipH="1" flipV="1">
              <a:off x="12071515" y="2035216"/>
              <a:ext cx="74887" cy="13734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3" name="Connettore diritto 391">
              <a:extLst>
                <a:ext uri="{FF2B5EF4-FFF2-40B4-BE49-F238E27FC236}">
                  <a16:creationId xmlns:a16="http://schemas.microsoft.com/office/drawing/2014/main" id="{31D07A17-44C2-81C6-5909-414485532376}"/>
                </a:ext>
              </a:extLst>
            </p:cNvPr>
            <p:cNvCxnSpPr>
              <a:cxnSpLocks/>
              <a:stCxn id="26" idx="6"/>
              <a:endCxn id="28" idx="2"/>
            </p:cNvCxnSpPr>
            <p:nvPr/>
          </p:nvCxnSpPr>
          <p:spPr>
            <a:xfrm rot="5400000" flipV="1">
              <a:off x="12069604" y="2112014"/>
              <a:ext cx="77102" cy="13573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4" name="Connettore diritto 392">
              <a:extLst>
                <a:ext uri="{FF2B5EF4-FFF2-40B4-BE49-F238E27FC236}">
                  <a16:creationId xmlns:a16="http://schemas.microsoft.com/office/drawing/2014/main" id="{A5630A06-34A9-E925-2DBD-5077A986FC38}"/>
                </a:ext>
              </a:extLst>
            </p:cNvPr>
            <p:cNvCxnSpPr>
              <a:cxnSpLocks/>
              <a:stCxn id="27" idx="6"/>
              <a:endCxn id="29" idx="2"/>
            </p:cNvCxnSpPr>
            <p:nvPr/>
          </p:nvCxnSpPr>
          <p:spPr>
            <a:xfrm rot="5400000" flipV="1">
              <a:off x="12064569" y="2277363"/>
              <a:ext cx="91101" cy="13501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1" name="Connettore diritto 393">
              <a:extLst>
                <a:ext uri="{FF2B5EF4-FFF2-40B4-BE49-F238E27FC236}">
                  <a16:creationId xmlns:a16="http://schemas.microsoft.com/office/drawing/2014/main" id="{66180B00-13F5-E914-6AD3-276B55148A7E}"/>
                </a:ext>
              </a:extLst>
            </p:cNvPr>
            <p:cNvCxnSpPr>
              <a:cxnSpLocks/>
              <a:stCxn id="27" idx="6"/>
              <a:endCxn id="28" idx="2"/>
            </p:cNvCxnSpPr>
            <p:nvPr/>
          </p:nvCxnSpPr>
          <p:spPr>
            <a:xfrm rot="5400000" flipH="1" flipV="1">
              <a:off x="12068874" y="2192172"/>
              <a:ext cx="80887" cy="13341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97C9E0E-D559-26E1-D1BC-D53D387BBEC9}"/>
                </a:ext>
              </a:extLst>
            </p:cNvPr>
            <p:cNvSpPr/>
            <p:nvPr/>
          </p:nvSpPr>
          <p:spPr>
            <a:xfrm rot="5400000">
              <a:off x="12094755" y="2080555"/>
              <a:ext cx="272905" cy="665115"/>
            </a:xfrm>
            <a:prstGeom prst="rect">
              <a:avLst/>
            </a:prstGeom>
            <a:solidFill>
              <a:schemeClr val="tx1"/>
            </a:solidFill>
            <a:ln>
              <a:noFill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D128EFB-1FC6-66A5-900D-7952A30A1E56}"/>
                </a:ext>
              </a:extLst>
            </p:cNvPr>
            <p:cNvSpPr/>
            <p:nvPr/>
          </p:nvSpPr>
          <p:spPr>
            <a:xfrm rot="5400000">
              <a:off x="11857679" y="2315916"/>
              <a:ext cx="272905" cy="96958"/>
            </a:xfrm>
            <a:prstGeom prst="rect">
              <a:avLst/>
            </a:prstGeom>
            <a:solidFill>
              <a:schemeClr val="tx1"/>
            </a:solidFill>
            <a:ln>
              <a:noFill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D8CB72D-2BE3-88AD-2F7E-14D17A7E50B8}"/>
                </a:ext>
              </a:extLst>
            </p:cNvPr>
            <p:cNvSpPr/>
            <p:nvPr/>
          </p:nvSpPr>
          <p:spPr>
            <a:xfrm rot="5400000">
              <a:off x="12302879" y="2315917"/>
              <a:ext cx="272905" cy="96958"/>
            </a:xfrm>
            <a:prstGeom prst="rect">
              <a:avLst/>
            </a:prstGeom>
            <a:solidFill>
              <a:schemeClr val="tx1"/>
            </a:solidFill>
            <a:ln>
              <a:noFill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53904B9-8CAF-0197-4A8E-5AAF4F215CF0}"/>
              </a:ext>
            </a:extLst>
          </p:cNvPr>
          <p:cNvGrpSpPr/>
          <p:nvPr/>
        </p:nvGrpSpPr>
        <p:grpSpPr>
          <a:xfrm>
            <a:off x="10486909" y="3419905"/>
            <a:ext cx="599355" cy="673571"/>
            <a:chOff x="12181368" y="2389770"/>
            <a:chExt cx="599355" cy="673571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56A96073-B356-2270-5ED7-083B458E2AF3}"/>
                </a:ext>
              </a:extLst>
            </p:cNvPr>
            <p:cNvGrpSpPr/>
            <p:nvPr/>
          </p:nvGrpSpPr>
          <p:grpSpPr>
            <a:xfrm rot="16200000">
              <a:off x="12155901" y="2423693"/>
              <a:ext cx="650290" cy="599355"/>
              <a:chOff x="11766563" y="3147977"/>
              <a:chExt cx="665115" cy="599355"/>
            </a:xfrm>
          </p:grpSpPr>
          <p:grpSp>
            <p:nvGrpSpPr>
              <p:cNvPr id="116" name="Gruppo 362">
                <a:extLst>
                  <a:ext uri="{FF2B5EF4-FFF2-40B4-BE49-F238E27FC236}">
                    <a16:creationId xmlns:a16="http://schemas.microsoft.com/office/drawing/2014/main" id="{1F04A3F9-7A16-F51B-9881-B281F666679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11814108" y="3175956"/>
                <a:ext cx="528380" cy="614371"/>
                <a:chOff x="9028701" y="4067849"/>
                <a:chExt cx="803562" cy="934334"/>
              </a:xfrm>
            </p:grpSpPr>
            <p:sp>
              <p:nvSpPr>
                <p:cNvPr id="120" name="Rettangolo con angoli arrotondati 363">
                  <a:extLst>
                    <a:ext uri="{FF2B5EF4-FFF2-40B4-BE49-F238E27FC236}">
                      <a16:creationId xmlns:a16="http://schemas.microsoft.com/office/drawing/2014/main" id="{5E530104-A654-37D9-0BA8-741EC10B3BF7}"/>
                    </a:ext>
                  </a:extLst>
                </p:cNvPr>
                <p:cNvSpPr/>
                <p:nvPr/>
              </p:nvSpPr>
              <p:spPr>
                <a:xfrm>
                  <a:off x="9100772" y="4725094"/>
                  <a:ext cx="630133" cy="277089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1" name="Rettangolo con angoli arrotondati 364">
                  <a:extLst>
                    <a:ext uri="{FF2B5EF4-FFF2-40B4-BE49-F238E27FC236}">
                      <a16:creationId xmlns:a16="http://schemas.microsoft.com/office/drawing/2014/main" id="{F8EFF3D7-C488-9A65-C777-481FB2EF55B7}"/>
                    </a:ext>
                  </a:extLst>
                </p:cNvPr>
                <p:cNvSpPr/>
                <p:nvPr/>
              </p:nvSpPr>
              <p:spPr>
                <a:xfrm>
                  <a:off x="9070265" y="4067849"/>
                  <a:ext cx="678872" cy="249381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C00000">
                      <a:alpha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2" name="Rettangolo con angoli arrotondati 365">
                  <a:extLst>
                    <a:ext uri="{FF2B5EF4-FFF2-40B4-BE49-F238E27FC236}">
                      <a16:creationId xmlns:a16="http://schemas.microsoft.com/office/drawing/2014/main" id="{53035A0D-7D87-D29D-2E0B-82AD8EB81C14}"/>
                    </a:ext>
                  </a:extLst>
                </p:cNvPr>
                <p:cNvSpPr/>
                <p:nvPr/>
              </p:nvSpPr>
              <p:spPr>
                <a:xfrm>
                  <a:off x="9028701" y="4377172"/>
                  <a:ext cx="803562" cy="277090"/>
                </a:xfrm>
                <a:prstGeom prst="roundRect">
                  <a:avLst>
                    <a:gd name="adj" fmla="val 50000"/>
                  </a:avLst>
                </a:prstGeom>
                <a:noFill/>
                <a:ln w="25400" cap="flat" cmpd="sng" algn="ctr">
                  <a:solidFill>
                    <a:srgbClr val="C00000">
                      <a:alpha val="7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3" name="Ovale 366">
                  <a:extLst>
                    <a:ext uri="{FF2B5EF4-FFF2-40B4-BE49-F238E27FC236}">
                      <a16:creationId xmlns:a16="http://schemas.microsoft.com/office/drawing/2014/main" id="{1EEFD3B1-2B97-ED25-41E2-F709FA171A3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094312" y="4467579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" name="Ovale 367">
                  <a:extLst>
                    <a:ext uri="{FF2B5EF4-FFF2-40B4-BE49-F238E27FC236}">
                      <a16:creationId xmlns:a16="http://schemas.microsoft.com/office/drawing/2014/main" id="{C88AA3BC-4BA9-611B-D636-F8E8B6C6271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10777" y="4805914"/>
                  <a:ext cx="124733" cy="1148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5" name="Ovale 368">
                  <a:extLst>
                    <a:ext uri="{FF2B5EF4-FFF2-40B4-BE49-F238E27FC236}">
                      <a16:creationId xmlns:a16="http://schemas.microsoft.com/office/drawing/2014/main" id="{8D7EAEC1-563F-89F5-5E02-12227951567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456483" y="4802297"/>
                  <a:ext cx="124733" cy="11483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6" name="Ovale 369">
                  <a:extLst>
                    <a:ext uri="{FF2B5EF4-FFF2-40B4-BE49-F238E27FC236}">
                      <a16:creationId xmlns:a16="http://schemas.microsoft.com/office/drawing/2014/main" id="{98992219-4F41-68ED-B354-08B2E7AA7E6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330688" y="4470080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7" name="Ovale 370">
                  <a:extLst>
                    <a:ext uri="{FF2B5EF4-FFF2-40B4-BE49-F238E27FC236}">
                      <a16:creationId xmlns:a16="http://schemas.microsoft.com/office/drawing/2014/main" id="{8D8A62A7-97C4-0470-FD99-88AC17F28C0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598165" y="4467582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8" name="Ovale 371">
                  <a:extLst>
                    <a:ext uri="{FF2B5EF4-FFF2-40B4-BE49-F238E27FC236}">
                      <a16:creationId xmlns:a16="http://schemas.microsoft.com/office/drawing/2014/main" id="{7AF1A4FC-7EDA-3B63-8DC3-8451A91DA3A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209386" y="4144325"/>
                  <a:ext cx="124733" cy="11483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" name="Ovale 372">
                  <a:extLst>
                    <a:ext uri="{FF2B5EF4-FFF2-40B4-BE49-F238E27FC236}">
                      <a16:creationId xmlns:a16="http://schemas.microsoft.com/office/drawing/2014/main" id="{90AF7C53-688A-DE51-530D-BFFB6A12BE9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6200000">
                  <a:off x="9466264" y="4149272"/>
                  <a:ext cx="114838" cy="11483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cxnSp>
              <p:nvCxnSpPr>
                <p:cNvPr id="131" name="Connettore diritto 373">
                  <a:extLst>
                    <a:ext uri="{FF2B5EF4-FFF2-40B4-BE49-F238E27FC236}">
                      <a16:creationId xmlns:a16="http://schemas.microsoft.com/office/drawing/2014/main" id="{9807E55D-1D83-4C43-D17F-D7645DD68C43}"/>
                    </a:ext>
                  </a:extLst>
                </p:cNvPr>
                <p:cNvCxnSpPr>
                  <a:cxnSpLocks/>
                  <a:stCxn id="124" idx="6"/>
                  <a:endCxn id="123" idx="2"/>
                </p:cNvCxnSpPr>
                <p:nvPr/>
              </p:nvCxnSpPr>
              <p:spPr>
                <a:xfrm flipH="1" flipV="1">
                  <a:off x="9156679" y="4587364"/>
                  <a:ext cx="116465" cy="21360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32" name="Connettore diritto 374">
                  <a:extLst>
                    <a:ext uri="{FF2B5EF4-FFF2-40B4-BE49-F238E27FC236}">
                      <a16:creationId xmlns:a16="http://schemas.microsoft.com/office/drawing/2014/main" id="{772BF5AD-04D3-5452-F241-F08A5C16E533}"/>
                    </a:ext>
                  </a:extLst>
                </p:cNvPr>
                <p:cNvCxnSpPr>
                  <a:cxnSpLocks/>
                  <a:stCxn id="124" idx="6"/>
                  <a:endCxn id="126" idx="2"/>
                </p:cNvCxnSpPr>
                <p:nvPr/>
              </p:nvCxnSpPr>
              <p:spPr>
                <a:xfrm flipV="1">
                  <a:off x="9273144" y="4589865"/>
                  <a:ext cx="119910" cy="21110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33" name="Connettore diritto 375">
                  <a:extLst>
                    <a:ext uri="{FF2B5EF4-FFF2-40B4-BE49-F238E27FC236}">
                      <a16:creationId xmlns:a16="http://schemas.microsoft.com/office/drawing/2014/main" id="{FC80AE71-0FF3-6EAF-6FC3-7E931D11652C}"/>
                    </a:ext>
                  </a:extLst>
                </p:cNvPr>
                <p:cNvCxnSpPr>
                  <a:cxnSpLocks/>
                  <a:stCxn id="125" idx="6"/>
                  <a:endCxn id="127" idx="2"/>
                </p:cNvCxnSpPr>
                <p:nvPr/>
              </p:nvCxnSpPr>
              <p:spPr>
                <a:xfrm flipV="1">
                  <a:off x="9518850" y="4587368"/>
                  <a:ext cx="141682" cy="20998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34" name="Connettore diritto 376">
                  <a:extLst>
                    <a:ext uri="{FF2B5EF4-FFF2-40B4-BE49-F238E27FC236}">
                      <a16:creationId xmlns:a16="http://schemas.microsoft.com/office/drawing/2014/main" id="{5804DEEF-03DE-CC6C-1C7E-D0361ACF0FF9}"/>
                    </a:ext>
                  </a:extLst>
                </p:cNvPr>
                <p:cNvCxnSpPr>
                  <a:cxnSpLocks/>
                  <a:stCxn id="125" idx="6"/>
                  <a:endCxn id="126" idx="2"/>
                </p:cNvCxnSpPr>
                <p:nvPr/>
              </p:nvCxnSpPr>
              <p:spPr>
                <a:xfrm flipH="1" flipV="1">
                  <a:off x="9393054" y="4589865"/>
                  <a:ext cx="125796" cy="2074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3E450059-A6BE-E4CF-99BA-5B048AB420A4}"/>
                  </a:ext>
                </a:extLst>
              </p:cNvPr>
              <p:cNvSpPr/>
              <p:nvPr/>
            </p:nvSpPr>
            <p:spPr>
              <a:xfrm rot="5400000">
                <a:off x="11962668" y="2951872"/>
                <a:ext cx="272905" cy="66511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E6B27F0E-D1FE-3105-557D-D1AA783738FA}"/>
                  </a:ext>
                </a:extLst>
              </p:cNvPr>
              <p:cNvSpPr/>
              <p:nvPr/>
            </p:nvSpPr>
            <p:spPr>
              <a:xfrm rot="5400000">
                <a:off x="11719892" y="3254624"/>
                <a:ext cx="272905" cy="9695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DE66D5CB-3171-17FF-49D0-AB4F2E1DEF58}"/>
                  </a:ext>
                </a:extLst>
              </p:cNvPr>
              <p:cNvSpPr/>
              <p:nvPr/>
            </p:nvSpPr>
            <p:spPr>
              <a:xfrm rot="5400000">
                <a:off x="12165092" y="3254625"/>
                <a:ext cx="272905" cy="9695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</p:grpSp>
        <p:pic>
          <p:nvPicPr>
            <p:cNvPr id="167" name="Picture 166" descr="A black and green logo&#10;&#10;Description automatically generated">
              <a:extLst>
                <a:ext uri="{FF2B5EF4-FFF2-40B4-BE49-F238E27FC236}">
                  <a16:creationId xmlns:a16="http://schemas.microsoft.com/office/drawing/2014/main" id="{1B54AF8D-DFA8-AF13-A89C-FBA4544FE0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46061"/>
            <a:stretch/>
          </p:blipFill>
          <p:spPr>
            <a:xfrm>
              <a:off x="12229183" y="2389770"/>
              <a:ext cx="310878" cy="673571"/>
            </a:xfrm>
            <a:prstGeom prst="rect">
              <a:avLst/>
            </a:prstGeom>
          </p:spPr>
        </p:pic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595273A6-59B9-2B85-73DB-8DE3F4269372}"/>
              </a:ext>
            </a:extLst>
          </p:cNvPr>
          <p:cNvSpPr txBox="1"/>
          <p:nvPr/>
        </p:nvSpPr>
        <p:spPr>
          <a:xfrm>
            <a:off x="7439704" y="2185641"/>
            <a:ext cx="111716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r"/>
            <a:r>
              <a:rPr lang="it-IT" dirty="0">
                <a:solidFill>
                  <a:schemeClr val="bg1"/>
                </a:solidFill>
              </a:rPr>
              <a:t>(model </a:t>
            </a:r>
          </a:p>
          <a:p>
            <a:pPr algn="r"/>
            <a:r>
              <a:rPr lang="it-IT" dirty="0" err="1">
                <a:solidFill>
                  <a:schemeClr val="bg1"/>
                </a:solidFill>
              </a:rPr>
              <a:t>fragment</a:t>
            </a:r>
            <a:r>
              <a:rPr lang="it-IT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D74261-CC14-D6E5-B3B2-6E1944BE9829}"/>
              </a:ext>
            </a:extLst>
          </p:cNvPr>
          <p:cNvSpPr txBox="1"/>
          <p:nvPr/>
        </p:nvSpPr>
        <p:spPr>
          <a:xfrm>
            <a:off x="1321597" y="6005032"/>
            <a:ext cx="9157443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Data share the </a:t>
            </a:r>
            <a:r>
              <a:rPr lang="it-IT" b="1" dirty="0" err="1">
                <a:solidFill>
                  <a:schemeClr val="bg1"/>
                </a:solidFill>
              </a:rPr>
              <a:t>same</a:t>
            </a:r>
            <a:r>
              <a:rPr lang="it-IT" b="1" dirty="0">
                <a:solidFill>
                  <a:schemeClr val="bg1"/>
                </a:solidFill>
              </a:rPr>
              <a:t> sample </a:t>
            </a:r>
            <a:r>
              <a:rPr lang="it-IT" b="1" dirty="0" err="1">
                <a:solidFill>
                  <a:schemeClr val="bg1"/>
                </a:solidFill>
              </a:rPr>
              <a:t>space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but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different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b="1" dirty="0">
                <a:solidFill>
                  <a:schemeClr val="bg1"/>
                </a:solidFill>
              </a:rPr>
              <a:t>feature </a:t>
            </a:r>
            <a:r>
              <a:rPr lang="it-IT" b="1" dirty="0" err="1">
                <a:solidFill>
                  <a:schemeClr val="bg1"/>
                </a:solidFill>
              </a:rPr>
              <a:t>space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(</a:t>
            </a:r>
            <a:r>
              <a:rPr lang="it-IT" dirty="0" err="1">
                <a:solidFill>
                  <a:schemeClr val="bg1"/>
                </a:solidFill>
              </a:rPr>
              <a:t>hybrid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solutions</a:t>
            </a:r>
            <a:r>
              <a:rPr lang="it-IT" dirty="0">
                <a:solidFill>
                  <a:schemeClr val="bg1"/>
                </a:solidFill>
              </a:rPr>
              <a:t> H/V </a:t>
            </a:r>
            <a:r>
              <a:rPr lang="it-IT" dirty="0" err="1">
                <a:solidFill>
                  <a:schemeClr val="bg1"/>
                </a:solidFill>
              </a:rPr>
              <a:t>also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apply</a:t>
            </a:r>
            <a:r>
              <a:rPr lang="it-IT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6" name="Picture 5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BC739A4A-80AA-D174-8FD5-2F0B957E0A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4459" y="1507883"/>
            <a:ext cx="603556" cy="670618"/>
          </a:xfrm>
          <a:prstGeom prst="rect">
            <a:avLst/>
          </a:prstGeom>
        </p:spPr>
      </p:pic>
      <p:pic>
        <p:nvPicPr>
          <p:cNvPr id="18" name="Picture 17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0A08EED1-5DA8-AC87-1F3E-BBCE9514BE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4459" y="4126643"/>
            <a:ext cx="60355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980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940"/>
    </mc:Choice>
    <mc:Fallback>
      <p:transition spd="slow" advTm="3094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/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Federated Learning: challenges and main concepts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03E291C9-B2D5-A735-42C0-3367E1956602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729E027E-1DCB-28D8-2C28-7701FC0F8401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90958B0B-4E49-C4F2-CEB1-A52E160083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3" name="Footer Placeholder 4">
                <a:extLst>
                  <a:ext uri="{FF2B5EF4-FFF2-40B4-BE49-F238E27FC236}">
                    <a16:creationId xmlns:a16="http://schemas.microsoft.com/office/drawing/2014/main" id="{5B75D3AF-3D4F-7D9B-630A-8D5D84F741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Footer Placeholder 4">
                <a:extLst>
                  <a:ext uri="{FF2B5EF4-FFF2-40B4-BE49-F238E27FC236}">
                    <a16:creationId xmlns:a16="http://schemas.microsoft.com/office/drawing/2014/main" id="{3023C170-9422-F9E8-3BFC-D51B946ED9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6" name="Immagine 5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E99ECFB0-870D-5D31-F6BF-AB8956C54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3" name="CasellaDiTesto 129">
            <a:extLst>
              <a:ext uri="{FF2B5EF4-FFF2-40B4-BE49-F238E27FC236}">
                <a16:creationId xmlns:a16="http://schemas.microsoft.com/office/drawing/2014/main" id="{D10BD972-9222-8507-553E-FF418C5BB462}"/>
              </a:ext>
            </a:extLst>
          </p:cNvPr>
          <p:cNvSpPr txBox="1"/>
          <p:nvPr/>
        </p:nvSpPr>
        <p:spPr>
          <a:xfrm>
            <a:off x="121920" y="1305341"/>
            <a:ext cx="11814048" cy="4247317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Main</a:t>
            </a:r>
            <a:r>
              <a:rPr lang="it-IT" b="1" dirty="0">
                <a:solidFill>
                  <a:schemeClr val="bg1"/>
                </a:solidFill>
              </a:rPr>
              <a:t> challenges:</a:t>
            </a:r>
          </a:p>
          <a:p>
            <a:r>
              <a:rPr lang="it-IT" b="1" dirty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FF0000"/>
                </a:solidFill>
              </a:rPr>
              <a:t>Global model </a:t>
            </a:r>
            <a:r>
              <a:rPr lang="it-IT" b="1" dirty="0" err="1">
                <a:solidFill>
                  <a:srgbClr val="FF0000"/>
                </a:solidFill>
              </a:rPr>
              <a:t>generalization</a:t>
            </a:r>
            <a:endParaRPr lang="it-IT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bg1"/>
                </a:solidFill>
              </a:rPr>
              <a:t>Handling data </a:t>
            </a:r>
            <a:r>
              <a:rPr lang="it-IT" b="1" dirty="0" err="1">
                <a:solidFill>
                  <a:schemeClr val="bg1"/>
                </a:solidFill>
              </a:rPr>
              <a:t>heterogeneity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(</a:t>
            </a:r>
            <a:r>
              <a:rPr lang="it-IT" dirty="0" err="1">
                <a:solidFill>
                  <a:schemeClr val="bg1"/>
                </a:solidFill>
              </a:rPr>
              <a:t>adaptive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weighting</a:t>
            </a:r>
            <a:r>
              <a:rPr lang="it-IT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chemeClr val="bg1"/>
                </a:solidFill>
              </a:rPr>
              <a:t>Client-server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architecture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limitations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(</a:t>
            </a:r>
            <a:r>
              <a:rPr lang="it-IT" dirty="0" err="1">
                <a:solidFill>
                  <a:schemeClr val="bg1"/>
                </a:solidFill>
              </a:rPr>
              <a:t>decentralized</a:t>
            </a:r>
            <a:r>
              <a:rPr lang="it-IT" dirty="0">
                <a:solidFill>
                  <a:schemeClr val="bg1"/>
                </a:solidFill>
              </a:rPr>
              <a:t> FL)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chemeClr val="bg1"/>
                </a:solidFill>
              </a:rPr>
              <a:t>Communication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(learning over networks with limited performance)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bg1"/>
                </a:solidFill>
              </a:rPr>
              <a:t>Cybersecurity </a:t>
            </a:r>
            <a:r>
              <a:rPr lang="it-IT" dirty="0">
                <a:solidFill>
                  <a:schemeClr val="bg1"/>
                </a:solidFill>
              </a:rPr>
              <a:t>(data/model/learning </a:t>
            </a:r>
            <a:r>
              <a:rPr lang="it-IT" dirty="0" err="1">
                <a:solidFill>
                  <a:schemeClr val="bg1"/>
                </a:solidFill>
              </a:rPr>
              <a:t>poisoning</a:t>
            </a:r>
            <a:r>
              <a:rPr lang="it-IT" dirty="0">
                <a:solidFill>
                  <a:schemeClr val="bg1"/>
                </a:solidFill>
              </a:rPr>
              <a:t>, model </a:t>
            </a:r>
            <a:r>
              <a:rPr lang="it-IT" dirty="0" err="1">
                <a:solidFill>
                  <a:schemeClr val="bg1"/>
                </a:solidFill>
              </a:rPr>
              <a:t>inversion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attacks</a:t>
            </a:r>
            <a:r>
              <a:rPr lang="it-IT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61697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431"/>
    </mc:Choice>
    <mc:Fallback>
      <p:transition spd="slow" advTm="1443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" name="TextBox 3193">
            <a:extLst>
              <a:ext uri="{FF2B5EF4-FFF2-40B4-BE49-F238E27FC236}">
                <a16:creationId xmlns:a16="http://schemas.microsoft.com/office/drawing/2014/main" id="{CB7CC5BE-98C8-CA30-084A-170069491A49}"/>
              </a:ext>
            </a:extLst>
          </p:cNvPr>
          <p:cNvSpPr txBox="1"/>
          <p:nvPr/>
        </p:nvSpPr>
        <p:spPr>
          <a:xfrm>
            <a:off x="1831147" y="3958074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0" dirty="0">
                <a:solidFill>
                  <a:prstClr val="black"/>
                </a:solidFill>
              </a:rPr>
              <a:t>Hospital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</a:t>
            </a:r>
            <a:r>
              <a:rPr kumimoji="0" lang="it-IT" sz="18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BB839D3F-E898-A0B8-13DC-4A068BE0F353}"/>
              </a:ext>
            </a:extLst>
          </p:cNvPr>
          <p:cNvSpPr txBox="1"/>
          <p:nvPr/>
        </p:nvSpPr>
        <p:spPr>
          <a:xfrm>
            <a:off x="1835716" y="3958213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Hospital (</a:t>
            </a:r>
            <a:r>
              <a:rPr kumimoji="0" lang="it-IT" sz="18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</a:t>
            </a: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Global model generalization, an example</a:t>
            </a:r>
          </a:p>
        </p:txBody>
      </p:sp>
      <p:pic>
        <p:nvPicPr>
          <p:cNvPr id="20" name="Immagine 10">
            <a:extLst>
              <a:ext uri="{FF2B5EF4-FFF2-40B4-BE49-F238E27FC236}">
                <a16:creationId xmlns:a16="http://schemas.microsoft.com/office/drawing/2014/main" id="{5481F2AB-F5EF-6335-A611-71125C800F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9" t="68567" r="32707" b="6560"/>
          <a:stretch/>
        </p:blipFill>
        <p:spPr>
          <a:xfrm>
            <a:off x="4779681" y="3288297"/>
            <a:ext cx="575274" cy="581205"/>
          </a:xfrm>
          <a:prstGeom prst="rect">
            <a:avLst/>
          </a:prstGeom>
        </p:spPr>
      </p:pic>
      <p:pic>
        <p:nvPicPr>
          <p:cNvPr id="21" name="Immagine 59">
            <a:extLst>
              <a:ext uri="{FF2B5EF4-FFF2-40B4-BE49-F238E27FC236}">
                <a16:creationId xmlns:a16="http://schemas.microsoft.com/office/drawing/2014/main" id="{EA723D36-DA41-F086-979B-AA678FE947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9462" y="3262796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8405B509-4675-4FF0-C24B-27E9587390D6}"/>
              </a:ext>
            </a:extLst>
          </p:cNvPr>
          <p:cNvSpPr txBox="1"/>
          <p:nvPr/>
        </p:nvSpPr>
        <p:spPr>
          <a:xfrm>
            <a:off x="1794359" y="1632902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Hospital (</a:t>
            </a:r>
            <a:r>
              <a:rPr kumimoji="0" lang="it-IT" sz="18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0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AD632A6-DAB4-3618-B6F3-2D42CFF5CBC4}"/>
              </a:ext>
            </a:extLst>
          </p:cNvPr>
          <p:cNvSpPr/>
          <p:nvPr/>
        </p:nvSpPr>
        <p:spPr>
          <a:xfrm>
            <a:off x="409856" y="785982"/>
            <a:ext cx="5899784" cy="5589414"/>
          </a:xfrm>
          <a:prstGeom prst="roundRect">
            <a:avLst/>
          </a:prstGeom>
          <a:ln>
            <a:solidFill>
              <a:schemeClr val="bg1"/>
            </a:solidFill>
            <a:prstDash val="dash"/>
            <a:tailEnd type="none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055374"/>
                      <a:gd name="connsiteY0" fmla="*/ 842579 h 5265036"/>
                      <a:gd name="connsiteX1" fmla="*/ 842579 w 5055374"/>
                      <a:gd name="connsiteY1" fmla="*/ 0 h 5265036"/>
                      <a:gd name="connsiteX2" fmla="*/ 1471686 w 5055374"/>
                      <a:gd name="connsiteY2" fmla="*/ 0 h 5265036"/>
                      <a:gd name="connsiteX3" fmla="*/ 1999686 w 5055374"/>
                      <a:gd name="connsiteY3" fmla="*/ 0 h 5265036"/>
                      <a:gd name="connsiteX4" fmla="*/ 2493985 w 5055374"/>
                      <a:gd name="connsiteY4" fmla="*/ 0 h 5265036"/>
                      <a:gd name="connsiteX5" fmla="*/ 3089390 w 5055374"/>
                      <a:gd name="connsiteY5" fmla="*/ 0 h 5265036"/>
                      <a:gd name="connsiteX6" fmla="*/ 3617390 w 5055374"/>
                      <a:gd name="connsiteY6" fmla="*/ 0 h 5265036"/>
                      <a:gd name="connsiteX7" fmla="*/ 4212795 w 5055374"/>
                      <a:gd name="connsiteY7" fmla="*/ 0 h 5265036"/>
                      <a:gd name="connsiteX8" fmla="*/ 5055374 w 5055374"/>
                      <a:gd name="connsiteY8" fmla="*/ 842579 h 5265036"/>
                      <a:gd name="connsiteX9" fmla="*/ 5055374 w 5055374"/>
                      <a:gd name="connsiteY9" fmla="*/ 1367628 h 5265036"/>
                      <a:gd name="connsiteX10" fmla="*/ 5055374 w 5055374"/>
                      <a:gd name="connsiteY10" fmla="*/ 1964274 h 5265036"/>
                      <a:gd name="connsiteX11" fmla="*/ 5055374 w 5055374"/>
                      <a:gd name="connsiteY11" fmla="*/ 2560920 h 5265036"/>
                      <a:gd name="connsiteX12" fmla="*/ 5055374 w 5055374"/>
                      <a:gd name="connsiteY12" fmla="*/ 3121768 h 5265036"/>
                      <a:gd name="connsiteX13" fmla="*/ 5055374 w 5055374"/>
                      <a:gd name="connsiteY13" fmla="*/ 3790012 h 5265036"/>
                      <a:gd name="connsiteX14" fmla="*/ 5055374 w 5055374"/>
                      <a:gd name="connsiteY14" fmla="*/ 4422457 h 5265036"/>
                      <a:gd name="connsiteX15" fmla="*/ 4212795 w 5055374"/>
                      <a:gd name="connsiteY15" fmla="*/ 5265036 h 5265036"/>
                      <a:gd name="connsiteX16" fmla="*/ 3617390 w 5055374"/>
                      <a:gd name="connsiteY16" fmla="*/ 5265036 h 5265036"/>
                      <a:gd name="connsiteX17" fmla="*/ 3055688 w 5055374"/>
                      <a:gd name="connsiteY17" fmla="*/ 5265036 h 5265036"/>
                      <a:gd name="connsiteX18" fmla="*/ 2595091 w 5055374"/>
                      <a:gd name="connsiteY18" fmla="*/ 5265036 h 5265036"/>
                      <a:gd name="connsiteX19" fmla="*/ 2100793 w 5055374"/>
                      <a:gd name="connsiteY19" fmla="*/ 5265036 h 5265036"/>
                      <a:gd name="connsiteX20" fmla="*/ 1471686 w 5055374"/>
                      <a:gd name="connsiteY20" fmla="*/ 5265036 h 5265036"/>
                      <a:gd name="connsiteX21" fmla="*/ 842579 w 5055374"/>
                      <a:gd name="connsiteY21" fmla="*/ 5265036 h 5265036"/>
                      <a:gd name="connsiteX22" fmla="*/ 0 w 5055374"/>
                      <a:gd name="connsiteY22" fmla="*/ 4422457 h 5265036"/>
                      <a:gd name="connsiteX23" fmla="*/ 0 w 5055374"/>
                      <a:gd name="connsiteY23" fmla="*/ 3790012 h 5265036"/>
                      <a:gd name="connsiteX24" fmla="*/ 0 w 5055374"/>
                      <a:gd name="connsiteY24" fmla="*/ 3300762 h 5265036"/>
                      <a:gd name="connsiteX25" fmla="*/ 0 w 5055374"/>
                      <a:gd name="connsiteY25" fmla="*/ 2704116 h 5265036"/>
                      <a:gd name="connsiteX26" fmla="*/ 0 w 5055374"/>
                      <a:gd name="connsiteY26" fmla="*/ 2179067 h 5265036"/>
                      <a:gd name="connsiteX27" fmla="*/ 0 w 5055374"/>
                      <a:gd name="connsiteY27" fmla="*/ 1546622 h 5265036"/>
                      <a:gd name="connsiteX28" fmla="*/ 0 w 5055374"/>
                      <a:gd name="connsiteY28" fmla="*/ 842579 h 5265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5055374" h="5265036" extrusionOk="0">
                        <a:moveTo>
                          <a:pt x="0" y="842579"/>
                        </a:moveTo>
                        <a:cubicBezTo>
                          <a:pt x="-74227" y="331450"/>
                          <a:pt x="289651" y="32872"/>
                          <a:pt x="842579" y="0"/>
                        </a:cubicBezTo>
                        <a:cubicBezTo>
                          <a:pt x="985008" y="-32873"/>
                          <a:pt x="1298641" y="39994"/>
                          <a:pt x="1471686" y="0"/>
                        </a:cubicBezTo>
                        <a:cubicBezTo>
                          <a:pt x="1644731" y="-39994"/>
                          <a:pt x="1845875" y="10076"/>
                          <a:pt x="1999686" y="0"/>
                        </a:cubicBezTo>
                        <a:cubicBezTo>
                          <a:pt x="2153497" y="-10076"/>
                          <a:pt x="2259718" y="32901"/>
                          <a:pt x="2493985" y="0"/>
                        </a:cubicBezTo>
                        <a:cubicBezTo>
                          <a:pt x="2728252" y="-32901"/>
                          <a:pt x="2965271" y="27354"/>
                          <a:pt x="3089390" y="0"/>
                        </a:cubicBezTo>
                        <a:cubicBezTo>
                          <a:pt x="3213510" y="-27354"/>
                          <a:pt x="3499700" y="9223"/>
                          <a:pt x="3617390" y="0"/>
                        </a:cubicBezTo>
                        <a:cubicBezTo>
                          <a:pt x="3735080" y="-9223"/>
                          <a:pt x="3990692" y="66106"/>
                          <a:pt x="4212795" y="0"/>
                        </a:cubicBezTo>
                        <a:cubicBezTo>
                          <a:pt x="4675532" y="-24865"/>
                          <a:pt x="5025750" y="418404"/>
                          <a:pt x="5055374" y="842579"/>
                        </a:cubicBezTo>
                        <a:cubicBezTo>
                          <a:pt x="5076010" y="1090685"/>
                          <a:pt x="5047289" y="1194984"/>
                          <a:pt x="5055374" y="1367628"/>
                        </a:cubicBezTo>
                        <a:cubicBezTo>
                          <a:pt x="5063459" y="1540272"/>
                          <a:pt x="4991440" y="1710575"/>
                          <a:pt x="5055374" y="1964274"/>
                        </a:cubicBezTo>
                        <a:cubicBezTo>
                          <a:pt x="5119308" y="2217973"/>
                          <a:pt x="5015314" y="2288926"/>
                          <a:pt x="5055374" y="2560920"/>
                        </a:cubicBezTo>
                        <a:cubicBezTo>
                          <a:pt x="5095434" y="2832914"/>
                          <a:pt x="5028275" y="2972526"/>
                          <a:pt x="5055374" y="3121768"/>
                        </a:cubicBezTo>
                        <a:cubicBezTo>
                          <a:pt x="5082473" y="3271010"/>
                          <a:pt x="5003530" y="3482629"/>
                          <a:pt x="5055374" y="3790012"/>
                        </a:cubicBezTo>
                        <a:cubicBezTo>
                          <a:pt x="5107218" y="4097395"/>
                          <a:pt x="5020936" y="4144943"/>
                          <a:pt x="5055374" y="4422457"/>
                        </a:cubicBezTo>
                        <a:cubicBezTo>
                          <a:pt x="5010935" y="4895098"/>
                          <a:pt x="4611547" y="5219089"/>
                          <a:pt x="4212795" y="5265036"/>
                        </a:cubicBezTo>
                        <a:cubicBezTo>
                          <a:pt x="4081146" y="5284127"/>
                          <a:pt x="3806255" y="5259441"/>
                          <a:pt x="3617390" y="5265036"/>
                        </a:cubicBezTo>
                        <a:cubicBezTo>
                          <a:pt x="3428525" y="5270631"/>
                          <a:pt x="3246522" y="5228537"/>
                          <a:pt x="3055688" y="5265036"/>
                        </a:cubicBezTo>
                        <a:cubicBezTo>
                          <a:pt x="2864854" y="5301535"/>
                          <a:pt x="2738341" y="5231602"/>
                          <a:pt x="2595091" y="5265036"/>
                        </a:cubicBezTo>
                        <a:cubicBezTo>
                          <a:pt x="2451841" y="5298470"/>
                          <a:pt x="2311343" y="5206037"/>
                          <a:pt x="2100793" y="5265036"/>
                        </a:cubicBezTo>
                        <a:cubicBezTo>
                          <a:pt x="1890243" y="5324035"/>
                          <a:pt x="1649898" y="5203136"/>
                          <a:pt x="1471686" y="5265036"/>
                        </a:cubicBezTo>
                        <a:cubicBezTo>
                          <a:pt x="1293474" y="5326936"/>
                          <a:pt x="1117169" y="5217953"/>
                          <a:pt x="842579" y="5265036"/>
                        </a:cubicBezTo>
                        <a:cubicBezTo>
                          <a:pt x="399361" y="5308846"/>
                          <a:pt x="-28392" y="4902773"/>
                          <a:pt x="0" y="4422457"/>
                        </a:cubicBezTo>
                        <a:cubicBezTo>
                          <a:pt x="-75271" y="4254610"/>
                          <a:pt x="33877" y="3973830"/>
                          <a:pt x="0" y="3790012"/>
                        </a:cubicBezTo>
                        <a:cubicBezTo>
                          <a:pt x="-33877" y="3606195"/>
                          <a:pt x="30870" y="3461194"/>
                          <a:pt x="0" y="3300762"/>
                        </a:cubicBezTo>
                        <a:cubicBezTo>
                          <a:pt x="-30870" y="3140330"/>
                          <a:pt x="22749" y="2893101"/>
                          <a:pt x="0" y="2704116"/>
                        </a:cubicBezTo>
                        <a:cubicBezTo>
                          <a:pt x="-22749" y="2515131"/>
                          <a:pt x="15544" y="2430704"/>
                          <a:pt x="0" y="2179067"/>
                        </a:cubicBezTo>
                        <a:cubicBezTo>
                          <a:pt x="-15544" y="1927430"/>
                          <a:pt x="511" y="1786388"/>
                          <a:pt x="0" y="1546622"/>
                        </a:cubicBezTo>
                        <a:cubicBezTo>
                          <a:pt x="-511" y="1306856"/>
                          <a:pt x="47083" y="1039770"/>
                          <a:pt x="0" y="84257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22FEDDE1-D82F-0A4C-2392-9733304A680F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18" name="Gruppo 17">
              <a:extLst>
                <a:ext uri="{FF2B5EF4-FFF2-40B4-BE49-F238E27FC236}">
                  <a16:creationId xmlns:a16="http://schemas.microsoft.com/office/drawing/2014/main" id="{D97EAC88-D8DE-22A0-3698-31B0790AE284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26" name="Immagine 25">
                <a:extLst>
                  <a:ext uri="{FF2B5EF4-FFF2-40B4-BE49-F238E27FC236}">
                    <a16:creationId xmlns:a16="http://schemas.microsoft.com/office/drawing/2014/main" id="{7D590CDD-2ED8-669D-A5FC-C5B00CDBC3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27" name="Footer Placeholder 4">
                <a:extLst>
                  <a:ext uri="{FF2B5EF4-FFF2-40B4-BE49-F238E27FC236}">
                    <a16:creationId xmlns:a16="http://schemas.microsoft.com/office/drawing/2014/main" id="{725B38C6-DFFD-A348-18F4-E2E7451688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Footer Placeholder 4">
                <a:extLst>
                  <a:ext uri="{FF2B5EF4-FFF2-40B4-BE49-F238E27FC236}">
                    <a16:creationId xmlns:a16="http://schemas.microsoft.com/office/drawing/2014/main" id="{7F37B162-A498-E15B-B640-EAB4B223401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19" name="Immagine 18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380C53BE-05EA-28C3-38C7-484C61DF5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grpSp>
        <p:nvGrpSpPr>
          <p:cNvPr id="14" name="Gruppo 31">
            <a:extLst>
              <a:ext uri="{FF2B5EF4-FFF2-40B4-BE49-F238E27FC236}">
                <a16:creationId xmlns:a16="http://schemas.microsoft.com/office/drawing/2014/main" id="{B8BCEA16-F998-F3DA-CA65-D972765C9E06}"/>
              </a:ext>
            </a:extLst>
          </p:cNvPr>
          <p:cNvGrpSpPr/>
          <p:nvPr/>
        </p:nvGrpSpPr>
        <p:grpSpPr>
          <a:xfrm rot="5400000">
            <a:off x="5384168" y="3364002"/>
            <a:ext cx="516397" cy="460396"/>
            <a:chOff x="14115295" y="903427"/>
            <a:chExt cx="460800" cy="403046"/>
          </a:xfrm>
        </p:grpSpPr>
        <p:grpSp>
          <p:nvGrpSpPr>
            <p:cNvPr id="15" name="Gruppo 456">
              <a:extLst>
                <a:ext uri="{FF2B5EF4-FFF2-40B4-BE49-F238E27FC236}">
                  <a16:creationId xmlns:a16="http://schemas.microsoft.com/office/drawing/2014/main" id="{B563907E-A2A0-B149-18E7-14400D787082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31" name="Rettangolo con angoli arrotondati 457">
                <a:extLst>
                  <a:ext uri="{FF2B5EF4-FFF2-40B4-BE49-F238E27FC236}">
                    <a16:creationId xmlns:a16="http://schemas.microsoft.com/office/drawing/2014/main" id="{D9F992FB-034C-15C3-A60F-B13E7DEA2104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Rettangolo con angoli arrotondati 458">
                <a:extLst>
                  <a:ext uri="{FF2B5EF4-FFF2-40B4-BE49-F238E27FC236}">
                    <a16:creationId xmlns:a16="http://schemas.microsoft.com/office/drawing/2014/main" id="{184BBD93-5C42-9B85-D462-A81500A050C2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Rettangolo con angoli arrotondati 459">
                <a:extLst>
                  <a:ext uri="{FF2B5EF4-FFF2-40B4-BE49-F238E27FC236}">
                    <a16:creationId xmlns:a16="http://schemas.microsoft.com/office/drawing/2014/main" id="{3DE1F51A-9778-2858-D597-3EC16C97ED1A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Ovale 460">
                <a:extLst>
                  <a:ext uri="{FF2B5EF4-FFF2-40B4-BE49-F238E27FC236}">
                    <a16:creationId xmlns:a16="http://schemas.microsoft.com/office/drawing/2014/main" id="{E5A63BAB-4F37-84BE-AD12-89F6C7E3341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Ovale 461">
                <a:extLst>
                  <a:ext uri="{FF2B5EF4-FFF2-40B4-BE49-F238E27FC236}">
                    <a16:creationId xmlns:a16="http://schemas.microsoft.com/office/drawing/2014/main" id="{C5A5C547-1E8A-B936-584D-F97F5785E7F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Ovale 462">
                <a:extLst>
                  <a:ext uri="{FF2B5EF4-FFF2-40B4-BE49-F238E27FC236}">
                    <a16:creationId xmlns:a16="http://schemas.microsoft.com/office/drawing/2014/main" id="{EEAD5B13-EA61-D07F-9AED-9CBBC19C41D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Ovale 463">
                <a:extLst>
                  <a:ext uri="{FF2B5EF4-FFF2-40B4-BE49-F238E27FC236}">
                    <a16:creationId xmlns:a16="http://schemas.microsoft.com/office/drawing/2014/main" id="{96846B4B-5B94-7E00-6A08-F4963D10620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Ovale 464">
                <a:extLst>
                  <a:ext uri="{FF2B5EF4-FFF2-40B4-BE49-F238E27FC236}">
                    <a16:creationId xmlns:a16="http://schemas.microsoft.com/office/drawing/2014/main" id="{EB86531D-B6B6-4CE3-1D5C-B517493DF53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Ovale 465">
                <a:extLst>
                  <a:ext uri="{FF2B5EF4-FFF2-40B4-BE49-F238E27FC236}">
                    <a16:creationId xmlns:a16="http://schemas.microsoft.com/office/drawing/2014/main" id="{7942CD4D-FE7C-2EA6-0F63-C0F726CCFFD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e 466">
                <a:extLst>
                  <a:ext uri="{FF2B5EF4-FFF2-40B4-BE49-F238E27FC236}">
                    <a16:creationId xmlns:a16="http://schemas.microsoft.com/office/drawing/2014/main" id="{0334C726-E2F6-9A27-4D41-0EA8D98BEF7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5" name="Connettore diritto 467">
                <a:extLst>
                  <a:ext uri="{FF2B5EF4-FFF2-40B4-BE49-F238E27FC236}">
                    <a16:creationId xmlns:a16="http://schemas.microsoft.com/office/drawing/2014/main" id="{8445BCB6-D0A0-E4E2-7170-9C83FAA7DD82}"/>
                  </a:ext>
                </a:extLst>
              </p:cNvPr>
              <p:cNvCxnSpPr>
                <a:cxnSpLocks/>
                <a:stCxn id="39" idx="6"/>
                <a:endCxn id="38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6" name="Connettore diritto 468">
                <a:extLst>
                  <a:ext uri="{FF2B5EF4-FFF2-40B4-BE49-F238E27FC236}">
                    <a16:creationId xmlns:a16="http://schemas.microsoft.com/office/drawing/2014/main" id="{2D46D78A-33D7-B349-BB77-C7DDAB86EA46}"/>
                  </a:ext>
                </a:extLst>
              </p:cNvPr>
              <p:cNvCxnSpPr>
                <a:cxnSpLocks/>
                <a:stCxn id="39" idx="6"/>
                <a:endCxn id="41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7" name="Connettore diritto 469">
                <a:extLst>
                  <a:ext uri="{FF2B5EF4-FFF2-40B4-BE49-F238E27FC236}">
                    <a16:creationId xmlns:a16="http://schemas.microsoft.com/office/drawing/2014/main" id="{DA0DB6F4-8767-8BC4-FAB0-AC708425285F}"/>
                  </a:ext>
                </a:extLst>
              </p:cNvPr>
              <p:cNvCxnSpPr>
                <a:cxnSpLocks/>
                <a:stCxn id="40" idx="6"/>
                <a:endCxn id="42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178" name="Connettore diritto 470">
                <a:extLst>
                  <a:ext uri="{FF2B5EF4-FFF2-40B4-BE49-F238E27FC236}">
                    <a16:creationId xmlns:a16="http://schemas.microsoft.com/office/drawing/2014/main" id="{5BB82182-6701-2BD0-D61B-A6444545B5D0}"/>
                  </a:ext>
                </a:extLst>
              </p:cNvPr>
              <p:cNvCxnSpPr>
                <a:cxnSpLocks/>
                <a:stCxn id="40" idx="6"/>
                <a:endCxn id="41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6" name="Connettore diritto 33">
              <a:extLst>
                <a:ext uri="{FF2B5EF4-FFF2-40B4-BE49-F238E27FC236}">
                  <a16:creationId xmlns:a16="http://schemas.microsoft.com/office/drawing/2014/main" id="{D0ECBFFF-AAD6-0680-EDB1-FCE3FA4703E5}"/>
                </a:ext>
              </a:extLst>
            </p:cNvPr>
            <p:cNvCxnSpPr>
              <a:stCxn id="42" idx="6"/>
              <a:endCxn id="44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7" name="Connettore diritto 34">
              <a:extLst>
                <a:ext uri="{FF2B5EF4-FFF2-40B4-BE49-F238E27FC236}">
                  <a16:creationId xmlns:a16="http://schemas.microsoft.com/office/drawing/2014/main" id="{AE5AF343-9CEC-A39F-4CA0-D707AD01752E}"/>
                </a:ext>
              </a:extLst>
            </p:cNvPr>
            <p:cNvCxnSpPr>
              <a:stCxn id="41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9" name="Connettore diritto 35">
              <a:extLst>
                <a:ext uri="{FF2B5EF4-FFF2-40B4-BE49-F238E27FC236}">
                  <a16:creationId xmlns:a16="http://schemas.microsoft.com/office/drawing/2014/main" id="{F5DE1CDA-FB66-EBF4-E24B-6B36E79EC71D}"/>
                </a:ext>
              </a:extLst>
            </p:cNvPr>
            <p:cNvCxnSpPr>
              <a:stCxn id="41" idx="6"/>
              <a:endCxn id="43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30" name="Connettore diritto 36">
              <a:extLst>
                <a:ext uri="{FF2B5EF4-FFF2-40B4-BE49-F238E27FC236}">
                  <a16:creationId xmlns:a16="http://schemas.microsoft.com/office/drawing/2014/main" id="{D3854D02-A8C2-A50F-38F4-4B36702D93F4}"/>
                </a:ext>
              </a:extLst>
            </p:cNvPr>
            <p:cNvCxnSpPr>
              <a:stCxn id="38" idx="6"/>
              <a:endCxn id="43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3179" name="TextBox 3178">
            <a:extLst>
              <a:ext uri="{FF2B5EF4-FFF2-40B4-BE49-F238E27FC236}">
                <a16:creationId xmlns:a16="http://schemas.microsoft.com/office/drawing/2014/main" id="{0CE5CB76-96E1-0EF1-426D-83E75F49954D}"/>
              </a:ext>
            </a:extLst>
          </p:cNvPr>
          <p:cNvSpPr txBox="1"/>
          <p:nvPr/>
        </p:nvSpPr>
        <p:spPr>
          <a:xfrm>
            <a:off x="4538808" y="2531212"/>
            <a:ext cx="173477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FL global model </a:t>
            </a:r>
          </a:p>
          <a:p>
            <a:r>
              <a:rPr lang="it-IT" b="1" dirty="0">
                <a:solidFill>
                  <a:schemeClr val="bg1"/>
                </a:solidFill>
              </a:rPr>
              <a:t>(FEDAVG)</a:t>
            </a:r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189237DC-A7AF-DA8E-5030-ADB31F93D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877" y="550685"/>
            <a:ext cx="5026534" cy="301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EB6F6118-8C70-69B4-0B6C-57B40A117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031" y="3364416"/>
            <a:ext cx="4975380" cy="2987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92" name="TextBox 3191">
            <a:extLst>
              <a:ext uri="{FF2B5EF4-FFF2-40B4-BE49-F238E27FC236}">
                <a16:creationId xmlns:a16="http://schemas.microsoft.com/office/drawing/2014/main" id="{984212D8-26D7-F706-8830-812D88143DB5}"/>
              </a:ext>
            </a:extLst>
          </p:cNvPr>
          <p:cNvSpPr txBox="1"/>
          <p:nvPr/>
        </p:nvSpPr>
        <p:spPr>
          <a:xfrm>
            <a:off x="1794359" y="2404751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Hospital (</a:t>
            </a:r>
            <a:r>
              <a:rPr kumimoji="0" lang="it-IT" sz="18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3193" name="TextBox 3192">
            <a:extLst>
              <a:ext uri="{FF2B5EF4-FFF2-40B4-BE49-F238E27FC236}">
                <a16:creationId xmlns:a16="http://schemas.microsoft.com/office/drawing/2014/main" id="{6B54B5C4-FA6C-0766-D468-5B4AFB7B838F}"/>
              </a:ext>
            </a:extLst>
          </p:cNvPr>
          <p:cNvSpPr txBox="1"/>
          <p:nvPr/>
        </p:nvSpPr>
        <p:spPr>
          <a:xfrm>
            <a:off x="1827812" y="3192315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Hospital (</a:t>
            </a:r>
            <a:r>
              <a:rPr kumimoji="0" lang="it-IT" sz="18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3195" name="TextBox 3194">
            <a:extLst>
              <a:ext uri="{FF2B5EF4-FFF2-40B4-BE49-F238E27FC236}">
                <a16:creationId xmlns:a16="http://schemas.microsoft.com/office/drawing/2014/main" id="{C403324F-570B-C063-D4AF-FECFFBF663E8}"/>
              </a:ext>
            </a:extLst>
          </p:cNvPr>
          <p:cNvSpPr txBox="1"/>
          <p:nvPr/>
        </p:nvSpPr>
        <p:spPr>
          <a:xfrm>
            <a:off x="1827812" y="4767536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Hospital (</a:t>
            </a:r>
            <a:r>
              <a:rPr kumimoji="0" lang="it-IT" sz="18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3196" name="TextBox 3195">
            <a:extLst>
              <a:ext uri="{FF2B5EF4-FFF2-40B4-BE49-F238E27FC236}">
                <a16:creationId xmlns:a16="http://schemas.microsoft.com/office/drawing/2014/main" id="{4857B6BC-268A-7F4B-C634-8DBF5E37E5BC}"/>
              </a:ext>
            </a:extLst>
          </p:cNvPr>
          <p:cNvSpPr txBox="1"/>
          <p:nvPr/>
        </p:nvSpPr>
        <p:spPr>
          <a:xfrm>
            <a:off x="1850464" y="5565998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Hospital (</a:t>
            </a:r>
            <a:r>
              <a:rPr kumimoji="0" lang="it-IT" sz="18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AC61C3-B8DC-9810-3DE5-14D643A42A0E}"/>
              </a:ext>
            </a:extLst>
          </p:cNvPr>
          <p:cNvSpPr/>
          <p:nvPr/>
        </p:nvSpPr>
        <p:spPr>
          <a:xfrm>
            <a:off x="4573098" y="2531212"/>
            <a:ext cx="1596772" cy="646331"/>
          </a:xfrm>
          <a:prstGeom prst="rect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Picture 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8E285F05-D6B6-E1A3-17E1-84951C0D6D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2632" y="1490549"/>
            <a:ext cx="603556" cy="670618"/>
          </a:xfrm>
          <a:prstGeom prst="rect">
            <a:avLst/>
          </a:prstGeom>
        </p:spPr>
      </p:pic>
      <p:pic>
        <p:nvPicPr>
          <p:cNvPr id="5" name="Picture 4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57EFFEA1-2E53-2867-6F92-A9AD11C57F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2632" y="2229926"/>
            <a:ext cx="603556" cy="670618"/>
          </a:xfrm>
          <a:prstGeom prst="rect">
            <a:avLst/>
          </a:prstGeom>
        </p:spPr>
      </p:pic>
      <p:pic>
        <p:nvPicPr>
          <p:cNvPr id="6" name="Picture 5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0FEE6D3A-3C8E-B82B-1BCC-327BEAD6BE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2632" y="2973922"/>
            <a:ext cx="603556" cy="670618"/>
          </a:xfrm>
          <a:prstGeom prst="rect">
            <a:avLst/>
          </a:prstGeom>
        </p:spPr>
      </p:pic>
      <p:pic>
        <p:nvPicPr>
          <p:cNvPr id="7" name="Picture 6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00AB66F5-A1A0-1A11-EDD7-EA87D1E178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2632" y="3792966"/>
            <a:ext cx="603556" cy="670618"/>
          </a:xfrm>
          <a:prstGeom prst="rect">
            <a:avLst/>
          </a:prstGeom>
        </p:spPr>
      </p:pic>
      <p:pic>
        <p:nvPicPr>
          <p:cNvPr id="8" name="Picture 7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DA863911-1568-35BE-9B10-C3F6D16D0C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2632" y="4589244"/>
            <a:ext cx="603556" cy="670618"/>
          </a:xfrm>
          <a:prstGeom prst="rect">
            <a:avLst/>
          </a:prstGeom>
        </p:spPr>
      </p:pic>
      <p:pic>
        <p:nvPicPr>
          <p:cNvPr id="9" name="Picture 8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69884CC2-CF39-81CC-5618-E1658BE83E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62632" y="5389885"/>
            <a:ext cx="603556" cy="6706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0A24E9-001E-6266-115D-22B10E3F9F45}"/>
              </a:ext>
            </a:extLst>
          </p:cNvPr>
          <p:cNvSpPr txBox="1"/>
          <p:nvPr/>
        </p:nvSpPr>
        <p:spPr>
          <a:xfrm>
            <a:off x="1108018" y="844218"/>
            <a:ext cx="4444127" cy="5232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chemeClr val="bg1"/>
                </a:solidFill>
                <a:effectLst/>
              </a:rPr>
              <a:t>Pub. </a:t>
            </a:r>
            <a:r>
              <a:rPr lang="en-US" sz="1400" dirty="0">
                <a:solidFill>
                  <a:schemeClr val="bg1"/>
                </a:solidFill>
              </a:rPr>
              <a:t>s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troke simplified dataset: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b="0" i="0" dirty="0">
                <a:solidFill>
                  <a:schemeClr val="bg1"/>
                </a:solidFill>
                <a:effectLst/>
              </a:rPr>
              <a:t>11 clinical features considered for predicting stroke events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23" name="Immagine 321">
            <a:extLst>
              <a:ext uri="{FF2B5EF4-FFF2-40B4-BE49-F238E27FC236}">
                <a16:creationId xmlns:a16="http://schemas.microsoft.com/office/drawing/2014/main" id="{CC1037B6-1AE1-AC48-0F27-8557DA77759C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22134" y="3694919"/>
            <a:ext cx="554059" cy="457562"/>
          </a:xfrm>
          <a:prstGeom prst="rect">
            <a:avLst/>
          </a:prstGeom>
        </p:spPr>
      </p:pic>
      <p:pic>
        <p:nvPicPr>
          <p:cNvPr id="13" name="Immagine 321">
            <a:extLst>
              <a:ext uri="{FF2B5EF4-FFF2-40B4-BE49-F238E27FC236}">
                <a16:creationId xmlns:a16="http://schemas.microsoft.com/office/drawing/2014/main" id="{FD804E92-50AA-6FC8-6F1B-443BEF4D126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53959" y="3973699"/>
            <a:ext cx="554059" cy="457562"/>
          </a:xfrm>
          <a:prstGeom prst="rect">
            <a:avLst/>
          </a:prstGeom>
        </p:spPr>
      </p:pic>
      <p:pic>
        <p:nvPicPr>
          <p:cNvPr id="22" name="Immagine 321">
            <a:extLst>
              <a:ext uri="{FF2B5EF4-FFF2-40B4-BE49-F238E27FC236}">
                <a16:creationId xmlns:a16="http://schemas.microsoft.com/office/drawing/2014/main" id="{D0F5555E-0D69-EE33-1FB8-23D08CF6D01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409855" y="3888894"/>
            <a:ext cx="554059" cy="457562"/>
          </a:xfrm>
          <a:prstGeom prst="rect">
            <a:avLst/>
          </a:prstGeom>
        </p:spPr>
      </p:pic>
      <p:pic>
        <p:nvPicPr>
          <p:cNvPr id="24" name="Immagine 321">
            <a:extLst>
              <a:ext uri="{FF2B5EF4-FFF2-40B4-BE49-F238E27FC236}">
                <a16:creationId xmlns:a16="http://schemas.microsoft.com/office/drawing/2014/main" id="{D1383316-8A1B-88CB-494A-C93A1061569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22134" y="2404751"/>
            <a:ext cx="554059" cy="457562"/>
          </a:xfrm>
          <a:prstGeom prst="rect">
            <a:avLst/>
          </a:prstGeom>
        </p:spPr>
      </p:pic>
      <p:pic>
        <p:nvPicPr>
          <p:cNvPr id="25" name="Immagine 321">
            <a:extLst>
              <a:ext uri="{FF2B5EF4-FFF2-40B4-BE49-F238E27FC236}">
                <a16:creationId xmlns:a16="http://schemas.microsoft.com/office/drawing/2014/main" id="{84FA6780-9B6B-242B-1623-EA50199D173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22134" y="1632902"/>
            <a:ext cx="554059" cy="457562"/>
          </a:xfrm>
          <a:prstGeom prst="rect">
            <a:avLst/>
          </a:prstGeom>
        </p:spPr>
      </p:pic>
      <p:pic>
        <p:nvPicPr>
          <p:cNvPr id="113" name="Immagine 321">
            <a:extLst>
              <a:ext uri="{FF2B5EF4-FFF2-40B4-BE49-F238E27FC236}">
                <a16:creationId xmlns:a16="http://schemas.microsoft.com/office/drawing/2014/main" id="{6751FE5F-1AB1-9905-CBF1-5D50859162A9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22134" y="3107204"/>
            <a:ext cx="554059" cy="457562"/>
          </a:xfrm>
          <a:prstGeom prst="rect">
            <a:avLst/>
          </a:prstGeom>
        </p:spPr>
      </p:pic>
      <p:pic>
        <p:nvPicPr>
          <p:cNvPr id="114" name="Immagine 321">
            <a:extLst>
              <a:ext uri="{FF2B5EF4-FFF2-40B4-BE49-F238E27FC236}">
                <a16:creationId xmlns:a16="http://schemas.microsoft.com/office/drawing/2014/main" id="{3106D5B9-2296-298E-216D-3191E0D1EC9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22134" y="4767536"/>
            <a:ext cx="554059" cy="457562"/>
          </a:xfrm>
          <a:prstGeom prst="rect">
            <a:avLst/>
          </a:prstGeom>
        </p:spPr>
      </p:pic>
      <p:pic>
        <p:nvPicPr>
          <p:cNvPr id="115" name="Immagine 321">
            <a:extLst>
              <a:ext uri="{FF2B5EF4-FFF2-40B4-BE49-F238E27FC236}">
                <a16:creationId xmlns:a16="http://schemas.microsoft.com/office/drawing/2014/main" id="{807DD6E9-A3C7-E65C-7EFE-EDB970C5B8F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22134" y="5577090"/>
            <a:ext cx="554059" cy="457562"/>
          </a:xfrm>
          <a:prstGeom prst="rect">
            <a:avLst/>
          </a:prstGeom>
        </p:spPr>
      </p:pic>
      <p:pic>
        <p:nvPicPr>
          <p:cNvPr id="116" name="Immagine 321">
            <a:extLst>
              <a:ext uri="{FF2B5EF4-FFF2-40B4-BE49-F238E27FC236}">
                <a16:creationId xmlns:a16="http://schemas.microsoft.com/office/drawing/2014/main" id="{7849E59F-A749-D9D8-F3B7-9CFA60EFD39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62255" y="4098625"/>
            <a:ext cx="554059" cy="457562"/>
          </a:xfrm>
          <a:prstGeom prst="rect">
            <a:avLst/>
          </a:prstGeom>
        </p:spPr>
      </p:pic>
      <p:sp>
        <p:nvSpPr>
          <p:cNvPr id="118" name="TextBox 117">
            <a:extLst>
              <a:ext uri="{FF2B5EF4-FFF2-40B4-BE49-F238E27FC236}">
                <a16:creationId xmlns:a16="http://schemas.microsoft.com/office/drawing/2014/main" id="{B2A9A3B2-CD4D-8924-6F00-B3A478DE2D0B}"/>
              </a:ext>
            </a:extLst>
          </p:cNvPr>
          <p:cNvSpPr txBox="1"/>
          <p:nvPr/>
        </p:nvSpPr>
        <p:spPr>
          <a:xfrm>
            <a:off x="9912668" y="844218"/>
            <a:ext cx="44117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FL</a:t>
            </a:r>
            <a:endParaRPr lang="it-IT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9CBE53A-58E8-CEF4-8648-1E17FEB39686}"/>
              </a:ext>
            </a:extLst>
          </p:cNvPr>
          <p:cNvSpPr txBox="1"/>
          <p:nvPr/>
        </p:nvSpPr>
        <p:spPr>
          <a:xfrm>
            <a:off x="8979218" y="1121217"/>
            <a:ext cx="44117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FL</a:t>
            </a:r>
            <a:endParaRPr lang="it-IT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73B6361-11D1-33EF-8B17-2623A37FB700}"/>
              </a:ext>
            </a:extLst>
          </p:cNvPr>
          <p:cNvSpPr txBox="1"/>
          <p:nvPr/>
        </p:nvSpPr>
        <p:spPr>
          <a:xfrm>
            <a:off x="8030528" y="1537346"/>
            <a:ext cx="44117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FL</a:t>
            </a:r>
            <a:endParaRPr lang="it-IT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8E53EF-3C68-278C-2646-B66BECE1733F}"/>
              </a:ext>
            </a:extLst>
          </p:cNvPr>
          <p:cNvSpPr txBox="1"/>
          <p:nvPr/>
        </p:nvSpPr>
        <p:spPr>
          <a:xfrm>
            <a:off x="10067139" y="3869502"/>
            <a:ext cx="44117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FL</a:t>
            </a:r>
            <a:endParaRPr lang="it-IT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FF6AA08-14BA-7122-3F63-9C8CD2CED09C}"/>
              </a:ext>
            </a:extLst>
          </p:cNvPr>
          <p:cNvSpPr txBox="1"/>
          <p:nvPr/>
        </p:nvSpPr>
        <p:spPr>
          <a:xfrm rot="16200000">
            <a:off x="9402058" y="4315035"/>
            <a:ext cx="103433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Hosp</a:t>
            </a:r>
            <a:r>
              <a:rPr lang="it-IT" b="1" dirty="0">
                <a:solidFill>
                  <a:schemeClr val="bg1"/>
                </a:solidFill>
              </a:rPr>
              <a:t>. 3</a:t>
            </a:r>
            <a:endParaRPr lang="it-IT" dirty="0"/>
          </a:p>
        </p:txBody>
      </p: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8F0C88E2-2DA8-EB64-9C99-C68E62FC4411}"/>
              </a:ext>
            </a:extLst>
          </p:cNvPr>
          <p:cNvCxnSpPr>
            <a:cxnSpLocks/>
          </p:cNvCxnSpPr>
          <p:nvPr/>
        </p:nvCxnSpPr>
        <p:spPr>
          <a:xfrm>
            <a:off x="10751139" y="1155997"/>
            <a:ext cx="0" cy="2772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F33D9895-5BE3-3D51-A04B-7110CA1EE1A3}"/>
              </a:ext>
            </a:extLst>
          </p:cNvPr>
          <p:cNvCxnSpPr>
            <a:cxnSpLocks/>
          </p:cNvCxnSpPr>
          <p:nvPr/>
        </p:nvCxnSpPr>
        <p:spPr>
          <a:xfrm>
            <a:off x="10067139" y="1179910"/>
            <a:ext cx="684000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3927F821-4EA1-319D-2A45-3EC5EF5F5DCB}"/>
              </a:ext>
            </a:extLst>
          </p:cNvPr>
          <p:cNvCxnSpPr>
            <a:cxnSpLocks/>
          </p:cNvCxnSpPr>
          <p:nvPr/>
        </p:nvCxnSpPr>
        <p:spPr>
          <a:xfrm>
            <a:off x="10173667" y="1424107"/>
            <a:ext cx="576000" cy="0"/>
          </a:xfrm>
          <a:prstGeom prst="line">
            <a:avLst/>
          </a:prstGeom>
          <a:ln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120">
            <a:extLst>
              <a:ext uri="{FF2B5EF4-FFF2-40B4-BE49-F238E27FC236}">
                <a16:creationId xmlns:a16="http://schemas.microsoft.com/office/drawing/2014/main" id="{5C743D9A-86D6-C9B1-FB7A-13E715A4C3D4}"/>
              </a:ext>
            </a:extLst>
          </p:cNvPr>
          <p:cNvSpPr txBox="1"/>
          <p:nvPr/>
        </p:nvSpPr>
        <p:spPr>
          <a:xfrm>
            <a:off x="7778134" y="2045260"/>
            <a:ext cx="44117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FL</a:t>
            </a:r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EAAFC67-193E-D6E7-B03A-EB097B4F81E9}"/>
              </a:ext>
            </a:extLst>
          </p:cNvPr>
          <p:cNvSpPr txBox="1"/>
          <p:nvPr/>
        </p:nvSpPr>
        <p:spPr>
          <a:xfrm>
            <a:off x="6766374" y="3726328"/>
            <a:ext cx="4612826" cy="2308324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chemeClr val="bg1"/>
                </a:solidFill>
                <a:effectLst/>
              </a:rPr>
              <a:t>Global model “generalization”:</a:t>
            </a:r>
          </a:p>
          <a:p>
            <a:endParaRPr lang="en-US" b="1" i="0" dirty="0">
              <a:solidFill>
                <a:schemeClr val="bg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chemeClr val="bg1"/>
                </a:solidFill>
                <a:effectLst/>
              </a:rPr>
              <a:t>Few-shot learning capability:</a:t>
            </a:r>
            <a:r>
              <a:rPr lang="en-US" i="0" dirty="0">
                <a:solidFill>
                  <a:schemeClr val="bg1"/>
                </a:solidFill>
                <a:effectLst/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g</a:t>
            </a:r>
            <a:r>
              <a:rPr lang="en-US" i="0" dirty="0">
                <a:solidFill>
                  <a:schemeClr val="bg1"/>
                </a:solidFill>
                <a:effectLst/>
              </a:rPr>
              <a:t>lobal model</a:t>
            </a:r>
            <a:r>
              <a:rPr lang="en-US" b="1" i="0" dirty="0">
                <a:solidFill>
                  <a:schemeClr val="bg1"/>
                </a:solidFill>
                <a:effectLst/>
              </a:rPr>
              <a:t> </a:t>
            </a:r>
            <a:r>
              <a:rPr lang="en-US" b="0" i="0" dirty="0">
                <a:solidFill>
                  <a:schemeClr val="bg1"/>
                </a:solidFill>
                <a:effectLst/>
              </a:rPr>
              <a:t>ability </a:t>
            </a:r>
            <a:r>
              <a:rPr lang="en-US" b="0" i="0">
                <a:solidFill>
                  <a:schemeClr val="bg1"/>
                </a:solidFill>
                <a:effectLst/>
              </a:rPr>
              <a:t>to adapt </a:t>
            </a:r>
            <a:r>
              <a:rPr lang="en-US" b="0" i="0" dirty="0">
                <a:solidFill>
                  <a:schemeClr val="bg1"/>
                </a:solidFill>
                <a:effectLst/>
              </a:rPr>
              <a:t>to unseen data</a:t>
            </a:r>
            <a:endParaRPr lang="en-US" dirty="0">
              <a:solidFill>
                <a:schemeClr val="bg1"/>
              </a:solidFill>
            </a:endParaRPr>
          </a:p>
          <a:p>
            <a:endParaRPr lang="en-US" b="0" i="0" dirty="0">
              <a:solidFill>
                <a:schemeClr val="bg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Meta-learning capability: </a:t>
            </a:r>
            <a:r>
              <a:rPr lang="en-US" dirty="0">
                <a:solidFill>
                  <a:schemeClr val="bg1"/>
                </a:solidFill>
              </a:rPr>
              <a:t>fast adaptation to new problems to solve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ea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1C7FAC-241B-AFD0-45DE-8082A4FE2DC0}"/>
              </a:ext>
            </a:extLst>
          </p:cNvPr>
          <p:cNvSpPr txBox="1"/>
          <p:nvPr/>
        </p:nvSpPr>
        <p:spPr>
          <a:xfrm>
            <a:off x="6510031" y="2528465"/>
            <a:ext cx="610870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</a:rPr>
              <a:t>Data heterogeneity </a:t>
            </a:r>
            <a:r>
              <a:rPr lang="en-US" dirty="0">
                <a:solidFill>
                  <a:schemeClr val="bg1"/>
                </a:solidFill>
                <a:ea typeface="Calibri" panose="020F0502020204030204" pitchFamily="34" charset="0"/>
              </a:rPr>
              <a:t>responsible of </a:t>
            </a:r>
            <a:r>
              <a:rPr lang="en-GB" b="1" dirty="0">
                <a:solidFill>
                  <a:schemeClr val="bg1"/>
                </a:solidFill>
                <a:ea typeface="Calibri" panose="020F0502020204030204" pitchFamily="34" charset="0"/>
              </a:rPr>
              <a:t>unsatisfactory generalisation </a:t>
            </a:r>
            <a:r>
              <a:rPr lang="en-GB" dirty="0">
                <a:solidFill>
                  <a:schemeClr val="bg1"/>
                </a:solidFill>
                <a:ea typeface="Calibri" panose="020F0502020204030204" pitchFamily="34" charset="0"/>
              </a:rPr>
              <a:t>(algorithm optimization needed)</a:t>
            </a:r>
            <a:endParaRPr lang="it-IT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9555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5957"/>
    </mc:Choice>
    <mc:Fallback>
      <p:transition spd="slow" advTm="1259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" grpId="0"/>
      <p:bldP spid="127" grpId="0"/>
      <p:bldP spid="118" grpId="0"/>
      <p:bldP spid="120" grpId="0"/>
      <p:bldP spid="121" grpId="0"/>
      <p:bldP spid="122" grpId="0"/>
      <p:bldP spid="126" grpId="0"/>
      <p:bldP spid="49" grpId="0"/>
      <p:bldP spid="10" grpId="0" animBg="1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/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Federated Learning: challenges and main concepts</a:t>
            </a:r>
          </a:p>
        </p:txBody>
      </p:sp>
      <p:sp>
        <p:nvSpPr>
          <p:cNvPr id="4" name="CasellaDiTesto 129">
            <a:extLst>
              <a:ext uri="{FF2B5EF4-FFF2-40B4-BE49-F238E27FC236}">
                <a16:creationId xmlns:a16="http://schemas.microsoft.com/office/drawing/2014/main" id="{A410F872-DE34-1C4B-64C7-B9398C1D6388}"/>
              </a:ext>
            </a:extLst>
          </p:cNvPr>
          <p:cNvSpPr txBox="1"/>
          <p:nvPr/>
        </p:nvSpPr>
        <p:spPr>
          <a:xfrm>
            <a:off x="121920" y="1305341"/>
            <a:ext cx="11814048" cy="4247317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Main</a:t>
            </a:r>
            <a:r>
              <a:rPr lang="it-IT" b="1" dirty="0">
                <a:solidFill>
                  <a:schemeClr val="bg1"/>
                </a:solidFill>
              </a:rPr>
              <a:t> challenges:</a:t>
            </a:r>
          </a:p>
          <a:p>
            <a:r>
              <a:rPr lang="it-IT" b="1" dirty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bg1"/>
                </a:solidFill>
              </a:rPr>
              <a:t>Global model </a:t>
            </a:r>
            <a:r>
              <a:rPr lang="it-IT" b="1" dirty="0" err="1">
                <a:solidFill>
                  <a:schemeClr val="bg1"/>
                </a:solidFill>
              </a:rPr>
              <a:t>generalization</a:t>
            </a: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FF0000"/>
                </a:solidFill>
              </a:rPr>
              <a:t>Handling data </a:t>
            </a:r>
            <a:r>
              <a:rPr lang="it-IT" b="1" dirty="0" err="1">
                <a:solidFill>
                  <a:srgbClr val="FF0000"/>
                </a:solidFill>
              </a:rPr>
              <a:t>heterogeneity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(</a:t>
            </a:r>
            <a:r>
              <a:rPr lang="it-IT" dirty="0" err="1">
                <a:solidFill>
                  <a:srgbClr val="FF0000"/>
                </a:solidFill>
              </a:rPr>
              <a:t>adaptive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weighting</a:t>
            </a:r>
            <a:r>
              <a:rPr lang="it-IT" dirty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chemeClr val="bg1"/>
                </a:solidFill>
              </a:rPr>
              <a:t>Client-server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architecture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b="1" dirty="0" err="1">
                <a:solidFill>
                  <a:schemeClr val="bg1"/>
                </a:solidFill>
              </a:rPr>
              <a:t>limitations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(</a:t>
            </a:r>
            <a:r>
              <a:rPr lang="it-IT" dirty="0" err="1">
                <a:solidFill>
                  <a:schemeClr val="bg1"/>
                </a:solidFill>
              </a:rPr>
              <a:t>decentralized</a:t>
            </a:r>
            <a:r>
              <a:rPr lang="it-IT" dirty="0">
                <a:solidFill>
                  <a:schemeClr val="bg1"/>
                </a:solidFill>
              </a:rPr>
              <a:t> FL)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chemeClr val="bg1"/>
                </a:solidFill>
              </a:rPr>
              <a:t>Communication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(learning over networks with limited performance)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bg1"/>
                </a:solidFill>
              </a:rPr>
              <a:t>Cybersecurity </a:t>
            </a:r>
            <a:r>
              <a:rPr lang="it-IT" dirty="0">
                <a:solidFill>
                  <a:schemeClr val="bg1"/>
                </a:solidFill>
              </a:rPr>
              <a:t>(data/model/learning </a:t>
            </a:r>
            <a:r>
              <a:rPr lang="it-IT" dirty="0" err="1">
                <a:solidFill>
                  <a:schemeClr val="bg1"/>
                </a:solidFill>
              </a:rPr>
              <a:t>poisoning</a:t>
            </a:r>
            <a:r>
              <a:rPr lang="it-IT" dirty="0">
                <a:solidFill>
                  <a:schemeClr val="bg1"/>
                </a:solidFill>
              </a:rPr>
              <a:t>, model </a:t>
            </a:r>
            <a:r>
              <a:rPr lang="it-IT" dirty="0" err="1">
                <a:solidFill>
                  <a:schemeClr val="bg1"/>
                </a:solidFill>
              </a:rPr>
              <a:t>inversion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attacks</a:t>
            </a:r>
            <a:r>
              <a:rPr lang="it-IT" dirty="0">
                <a:solidFill>
                  <a:schemeClr val="bg1"/>
                </a:solidFill>
              </a:rPr>
              <a:t>)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03E291C9-B2D5-A735-42C0-3367E1956602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729E027E-1DCB-28D8-2C28-7701FC0F8401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90958B0B-4E49-C4F2-CEB1-A52E160083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3" name="Footer Placeholder 4">
                <a:extLst>
                  <a:ext uri="{FF2B5EF4-FFF2-40B4-BE49-F238E27FC236}">
                    <a16:creationId xmlns:a16="http://schemas.microsoft.com/office/drawing/2014/main" id="{5B75D3AF-3D4F-7D9B-630A-8D5D84F741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Footer Placeholder 4">
                <a:extLst>
                  <a:ext uri="{FF2B5EF4-FFF2-40B4-BE49-F238E27FC236}">
                    <a16:creationId xmlns:a16="http://schemas.microsoft.com/office/drawing/2014/main" id="{3023C170-9422-F9E8-3BFC-D51B946ED9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6" name="Immagine 5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E99ECFB0-870D-5D31-F6BF-AB8956C54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5107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80"/>
    </mc:Choice>
    <mc:Fallback>
      <p:transition spd="slow" advTm="448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/>
          <p:cNvSpPr/>
          <p:nvPr/>
        </p:nvSpPr>
        <p:spPr>
          <a:xfrm>
            <a:off x="1739246" y="975042"/>
            <a:ext cx="8887177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</a:rPr>
              <a:t>Federated Learning (FL)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it-IT" sz="2000" dirty="0" err="1">
                <a:solidFill>
                  <a:schemeClr val="bg1"/>
                </a:solidFill>
              </a:rPr>
              <a:t>Classical</a:t>
            </a:r>
            <a:r>
              <a:rPr lang="it-IT" sz="2000" dirty="0">
                <a:solidFill>
                  <a:schemeClr val="bg1"/>
                </a:solidFill>
              </a:rPr>
              <a:t> machine learning vs Federated Learning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Cross-silo vs cross-device </a:t>
            </a:r>
            <a:r>
              <a:rPr lang="it-IT" sz="2000" dirty="0" err="1">
                <a:solidFill>
                  <a:schemeClr val="bg1"/>
                </a:solidFill>
              </a:rPr>
              <a:t>federations</a:t>
            </a:r>
            <a:endParaRPr lang="it-IT" sz="2000" dirty="0">
              <a:solidFill>
                <a:schemeClr val="bg1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Vertical/</a:t>
            </a:r>
            <a:r>
              <a:rPr lang="it-IT" sz="2000" dirty="0" err="1">
                <a:solidFill>
                  <a:schemeClr val="bg1"/>
                </a:solidFill>
              </a:rPr>
              <a:t>horizontal</a:t>
            </a:r>
            <a:r>
              <a:rPr lang="it-IT" sz="2000" dirty="0">
                <a:solidFill>
                  <a:schemeClr val="bg1"/>
                </a:solidFill>
              </a:rPr>
              <a:t> FL</a:t>
            </a:r>
          </a:p>
          <a:p>
            <a:endParaRPr lang="it-IT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</a:rPr>
              <a:t>Challenges in Federated Learning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Global model </a:t>
            </a:r>
            <a:r>
              <a:rPr lang="it-IT" sz="2000" dirty="0" err="1">
                <a:solidFill>
                  <a:schemeClr val="bg1"/>
                </a:solidFill>
              </a:rPr>
              <a:t>generalization</a:t>
            </a:r>
            <a:endParaRPr lang="it-IT" sz="2000" dirty="0">
              <a:solidFill>
                <a:schemeClr val="bg1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Data </a:t>
            </a:r>
            <a:r>
              <a:rPr lang="it-IT" sz="2000" dirty="0" err="1">
                <a:solidFill>
                  <a:schemeClr val="bg1"/>
                </a:solidFill>
              </a:rPr>
              <a:t>heterogeneity</a:t>
            </a:r>
            <a:endParaRPr lang="it-IT" sz="2000" dirty="0">
              <a:solidFill>
                <a:schemeClr val="bg1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it-IT" sz="2000" dirty="0" err="1">
                <a:solidFill>
                  <a:schemeClr val="bg1"/>
                </a:solidFill>
              </a:rPr>
              <a:t>Centralized</a:t>
            </a:r>
            <a:r>
              <a:rPr lang="it-IT" sz="2000" dirty="0">
                <a:solidFill>
                  <a:schemeClr val="bg1"/>
                </a:solidFill>
              </a:rPr>
              <a:t> and </a:t>
            </a:r>
            <a:r>
              <a:rPr lang="it-IT" sz="2000" dirty="0" err="1">
                <a:solidFill>
                  <a:schemeClr val="bg1"/>
                </a:solidFill>
              </a:rPr>
              <a:t>decentralized</a:t>
            </a:r>
            <a:r>
              <a:rPr lang="it-IT" sz="2000" dirty="0">
                <a:solidFill>
                  <a:schemeClr val="bg1"/>
                </a:solidFill>
              </a:rPr>
              <a:t> FL</a:t>
            </a:r>
          </a:p>
          <a:p>
            <a:endParaRPr lang="it-IT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bg1"/>
                </a:solidFill>
              </a:rPr>
              <a:t>FL network for </a:t>
            </a:r>
            <a:r>
              <a:rPr lang="it-IT" sz="2000" dirty="0" err="1">
                <a:solidFill>
                  <a:schemeClr val="bg1"/>
                </a:solidFill>
              </a:rPr>
              <a:t>TRUSTroke</a:t>
            </a:r>
            <a:endParaRPr lang="it-IT" sz="2000" dirty="0">
              <a:solidFill>
                <a:schemeClr val="bg1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FL </a:t>
            </a:r>
            <a:r>
              <a:rPr lang="it-IT" sz="2000" dirty="0" err="1">
                <a:solidFill>
                  <a:schemeClr val="bg1"/>
                </a:solidFill>
              </a:rPr>
              <a:t>algorithms</a:t>
            </a:r>
            <a:endParaRPr lang="it-IT" sz="2000" dirty="0">
              <a:solidFill>
                <a:schemeClr val="bg1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it-IT" sz="2000" dirty="0" err="1">
                <a:solidFill>
                  <a:schemeClr val="bg1"/>
                </a:solidFill>
              </a:rPr>
              <a:t>TRUSTroke</a:t>
            </a:r>
            <a:r>
              <a:rPr lang="it-IT" sz="2000" dirty="0">
                <a:solidFill>
                  <a:schemeClr val="bg1"/>
                </a:solidFill>
              </a:rPr>
              <a:t> network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it-IT" sz="2000" dirty="0">
                <a:solidFill>
                  <a:schemeClr val="bg1"/>
                </a:solidFill>
              </a:rPr>
              <a:t>IEEE P2805.4: </a:t>
            </a:r>
            <a:r>
              <a:rPr lang="it-IT" sz="2000" dirty="0" err="1">
                <a:solidFill>
                  <a:schemeClr val="bg1"/>
                </a:solidFill>
              </a:rPr>
              <a:t>protocols</a:t>
            </a:r>
            <a:r>
              <a:rPr lang="it-IT" sz="2000" dirty="0">
                <a:solidFill>
                  <a:schemeClr val="bg1"/>
                </a:solidFill>
              </a:rPr>
              <a:t> for FL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9EEC9552-52B8-4729-9F94-A22C21C65073}"/>
              </a:ext>
            </a:extLst>
          </p:cNvPr>
          <p:cNvSpPr/>
          <p:nvPr/>
        </p:nvSpPr>
        <p:spPr>
          <a:xfrm>
            <a:off x="1176657" y="-3600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Outline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492AD22F-9CD7-3403-EEEF-D2C7656D1E7D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4945E54C-19B0-92CE-501A-DB9A57840163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4" name="Immagine 3">
                <a:extLst>
                  <a:ext uri="{FF2B5EF4-FFF2-40B4-BE49-F238E27FC236}">
                    <a16:creationId xmlns:a16="http://schemas.microsoft.com/office/drawing/2014/main" id="{D42E62FF-34E7-BE99-23C5-94C6B9C65F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5" name="Footer Placeholder 4">
                <a:extLst>
                  <a:ext uri="{FF2B5EF4-FFF2-40B4-BE49-F238E27FC236}">
                    <a16:creationId xmlns:a16="http://schemas.microsoft.com/office/drawing/2014/main" id="{7B36BC22-040B-91D9-7754-1DE3677E52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900DA4AE-61A5-218F-9686-263785CE2EA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6" name="Immagine 5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63F1AE6A-8B93-9F9A-8169-C1E40B9A9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6960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477"/>
    </mc:Choice>
    <mc:Fallback>
      <p:transition spd="slow" advTm="4647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5BFCF1CE-CA2F-D2DF-18B2-4433A8CBBA6F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A8CD63AA-6526-D442-67CB-7A2FBA08F710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39" name="Immagine 38">
                <a:extLst>
                  <a:ext uri="{FF2B5EF4-FFF2-40B4-BE49-F238E27FC236}">
                    <a16:creationId xmlns:a16="http://schemas.microsoft.com/office/drawing/2014/main" id="{D40B132E-AD3B-BA4C-FFD2-767F914341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40" name="Footer Placeholder 4">
                <a:extLst>
                  <a:ext uri="{FF2B5EF4-FFF2-40B4-BE49-F238E27FC236}">
                    <a16:creationId xmlns:a16="http://schemas.microsoft.com/office/drawing/2014/main" id="{D7CEB6F7-BA39-CC97-26A5-80A257C958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Footer Placeholder 4">
                <a:extLst>
                  <a:ext uri="{FF2B5EF4-FFF2-40B4-BE49-F238E27FC236}">
                    <a16:creationId xmlns:a16="http://schemas.microsoft.com/office/drawing/2014/main" id="{9A46DFAF-781D-4004-88E6-8D138F1FA5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38" name="Immagine 37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1CDA8AD4-DB3E-F0C9-2383-AD621071E2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22" name="Titolo 1">
            <a:extLst>
              <a:ext uri="{FF2B5EF4-FFF2-40B4-BE49-F238E27FC236}">
                <a16:creationId xmlns:a16="http://schemas.microsoft.com/office/drawing/2014/main" id="{F88EFD70-9664-42A2-A0E8-DD35956AE8CA}"/>
              </a:ext>
            </a:extLst>
          </p:cNvPr>
          <p:cNvSpPr txBox="1">
            <a:spLocks/>
          </p:cNvSpPr>
          <p:nvPr/>
        </p:nvSpPr>
        <p:spPr>
          <a:xfrm>
            <a:off x="162046" y="-269893"/>
            <a:ext cx="1175987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Data heterogeneity: adaptive weighting</a:t>
            </a:r>
          </a:p>
        </p:txBody>
      </p:sp>
      <p:grpSp>
        <p:nvGrpSpPr>
          <p:cNvPr id="28" name="Gruppo 379">
            <a:extLst>
              <a:ext uri="{FF2B5EF4-FFF2-40B4-BE49-F238E27FC236}">
                <a16:creationId xmlns:a16="http://schemas.microsoft.com/office/drawing/2014/main" id="{74CEBD17-4457-E070-C748-BD0DB7137738}"/>
              </a:ext>
            </a:extLst>
          </p:cNvPr>
          <p:cNvGrpSpPr>
            <a:grpSpLocks noChangeAspect="1"/>
          </p:cNvGrpSpPr>
          <p:nvPr/>
        </p:nvGrpSpPr>
        <p:grpSpPr>
          <a:xfrm>
            <a:off x="2609920" y="1758203"/>
            <a:ext cx="412313" cy="471394"/>
            <a:chOff x="9028701" y="4067849"/>
            <a:chExt cx="803562" cy="918706"/>
          </a:xfrm>
        </p:grpSpPr>
        <p:sp>
          <p:nvSpPr>
            <p:cNvPr id="42" name="Rettangolo con angoli arrotondati 380">
              <a:extLst>
                <a:ext uri="{FF2B5EF4-FFF2-40B4-BE49-F238E27FC236}">
                  <a16:creationId xmlns:a16="http://schemas.microsoft.com/office/drawing/2014/main" id="{8FE84F4E-A51F-85A4-B5C0-30A4F48E58AB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ettangolo con angoli arrotondati 381">
              <a:extLst>
                <a:ext uri="{FF2B5EF4-FFF2-40B4-BE49-F238E27FC236}">
                  <a16:creationId xmlns:a16="http://schemas.microsoft.com/office/drawing/2014/main" id="{9367C3D9-94F7-2A17-553A-20B49010E545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Rettangolo con angoli arrotondati 382">
              <a:extLst>
                <a:ext uri="{FF2B5EF4-FFF2-40B4-BE49-F238E27FC236}">
                  <a16:creationId xmlns:a16="http://schemas.microsoft.com/office/drawing/2014/main" id="{D8DAE802-80BA-2192-9523-1C0740757E19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Ovale 383">
              <a:extLst>
                <a:ext uri="{FF2B5EF4-FFF2-40B4-BE49-F238E27FC236}">
                  <a16:creationId xmlns:a16="http://schemas.microsoft.com/office/drawing/2014/main" id="{FF7694BB-01BB-590C-34CB-1DD952D3ED8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Ovale 384">
              <a:extLst>
                <a:ext uri="{FF2B5EF4-FFF2-40B4-BE49-F238E27FC236}">
                  <a16:creationId xmlns:a16="http://schemas.microsoft.com/office/drawing/2014/main" id="{CD4077C0-EFCA-3EC5-5CC9-BF13D924C73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e 385">
              <a:extLst>
                <a:ext uri="{FF2B5EF4-FFF2-40B4-BE49-F238E27FC236}">
                  <a16:creationId xmlns:a16="http://schemas.microsoft.com/office/drawing/2014/main" id="{77811173-54A3-9336-6F8F-F7E2F5B221D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Ovale 386">
              <a:extLst>
                <a:ext uri="{FF2B5EF4-FFF2-40B4-BE49-F238E27FC236}">
                  <a16:creationId xmlns:a16="http://schemas.microsoft.com/office/drawing/2014/main" id="{28AD01F8-90E0-EFBF-8FA4-C7E3AF01AA2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Ovale 387">
              <a:extLst>
                <a:ext uri="{FF2B5EF4-FFF2-40B4-BE49-F238E27FC236}">
                  <a16:creationId xmlns:a16="http://schemas.microsoft.com/office/drawing/2014/main" id="{745035C3-AE2C-A033-5644-8D754389177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Ovale 388">
              <a:extLst>
                <a:ext uri="{FF2B5EF4-FFF2-40B4-BE49-F238E27FC236}">
                  <a16:creationId xmlns:a16="http://schemas.microsoft.com/office/drawing/2014/main" id="{F0C1FD31-B03B-4846-B801-4A5F0CA09A3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Ovale 389">
              <a:extLst>
                <a:ext uri="{FF2B5EF4-FFF2-40B4-BE49-F238E27FC236}">
                  <a16:creationId xmlns:a16="http://schemas.microsoft.com/office/drawing/2014/main" id="{C0DDE921-8105-F513-EC43-44A63EEE68F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67" name="Connettore diritto 390">
              <a:extLst>
                <a:ext uri="{FF2B5EF4-FFF2-40B4-BE49-F238E27FC236}">
                  <a16:creationId xmlns:a16="http://schemas.microsoft.com/office/drawing/2014/main" id="{AE2EA481-6539-BF8C-75E5-201774E32772}"/>
                </a:ext>
              </a:extLst>
            </p:cNvPr>
            <p:cNvCxnSpPr>
              <a:cxnSpLocks/>
              <a:stCxn id="46" idx="6"/>
              <a:endCxn id="45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8" name="Connettore diritto 391">
              <a:extLst>
                <a:ext uri="{FF2B5EF4-FFF2-40B4-BE49-F238E27FC236}">
                  <a16:creationId xmlns:a16="http://schemas.microsoft.com/office/drawing/2014/main" id="{2FED4E4A-DC8C-DB87-BC74-23E51A70E8E9}"/>
                </a:ext>
              </a:extLst>
            </p:cNvPr>
            <p:cNvCxnSpPr>
              <a:cxnSpLocks/>
              <a:stCxn id="46" idx="6"/>
              <a:endCxn id="57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9" name="Connettore diritto 392">
              <a:extLst>
                <a:ext uri="{FF2B5EF4-FFF2-40B4-BE49-F238E27FC236}">
                  <a16:creationId xmlns:a16="http://schemas.microsoft.com/office/drawing/2014/main" id="{2348C30C-44FD-F311-E821-2832F3A789F9}"/>
                </a:ext>
              </a:extLst>
            </p:cNvPr>
            <p:cNvCxnSpPr>
              <a:cxnSpLocks/>
              <a:stCxn id="47" idx="6"/>
              <a:endCxn id="60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0" name="Connettore diritto 393">
              <a:extLst>
                <a:ext uri="{FF2B5EF4-FFF2-40B4-BE49-F238E27FC236}">
                  <a16:creationId xmlns:a16="http://schemas.microsoft.com/office/drawing/2014/main" id="{80AAD11E-FC23-6D7F-1307-3493B6A12823}"/>
                </a:ext>
              </a:extLst>
            </p:cNvPr>
            <p:cNvCxnSpPr>
              <a:cxnSpLocks/>
              <a:stCxn id="47" idx="6"/>
              <a:endCxn id="57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71" name="Immagine 10">
            <a:extLst>
              <a:ext uri="{FF2B5EF4-FFF2-40B4-BE49-F238E27FC236}">
                <a16:creationId xmlns:a16="http://schemas.microsoft.com/office/drawing/2014/main" id="{9B2D9575-9BE4-DEA2-39FA-5041FD416E5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39" t="68567" r="32707" b="6560"/>
          <a:stretch/>
        </p:blipFill>
        <p:spPr>
          <a:xfrm>
            <a:off x="5661399" y="3478761"/>
            <a:ext cx="575274" cy="581205"/>
          </a:xfrm>
          <a:prstGeom prst="rect">
            <a:avLst/>
          </a:prstGeom>
        </p:spPr>
      </p:pic>
      <p:pic>
        <p:nvPicPr>
          <p:cNvPr id="72" name="Immagine 59">
            <a:extLst>
              <a:ext uri="{FF2B5EF4-FFF2-40B4-BE49-F238E27FC236}">
                <a16:creationId xmlns:a16="http://schemas.microsoft.com/office/drawing/2014/main" id="{6BCBF28B-2969-B4CD-6116-AF04F381F72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4093" y="1775869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pic>
        <p:nvPicPr>
          <p:cNvPr id="74" name="Immagine 321">
            <a:extLst>
              <a:ext uri="{FF2B5EF4-FFF2-40B4-BE49-F238E27FC236}">
                <a16:creationId xmlns:a16="http://schemas.microsoft.com/office/drawing/2014/main" id="{3D5E7321-B6FD-20C3-D2D3-BAC0F2B733F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166125" y="2521260"/>
            <a:ext cx="554059" cy="457562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AAA6F126-31C3-43DF-DB20-2CA3FCE3712E}"/>
              </a:ext>
            </a:extLst>
          </p:cNvPr>
          <p:cNvSpPr txBox="1"/>
          <p:nvPr/>
        </p:nvSpPr>
        <p:spPr>
          <a:xfrm>
            <a:off x="1746999" y="228347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Client </a:t>
            </a:r>
            <a:r>
              <a:rPr lang="it-IT" kern="0" dirty="0">
                <a:solidFill>
                  <a:prstClr val="black"/>
                </a:solidFill>
              </a:rPr>
              <a:t>1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76" name="Immagine 321">
            <a:extLst>
              <a:ext uri="{FF2B5EF4-FFF2-40B4-BE49-F238E27FC236}">
                <a16:creationId xmlns:a16="http://schemas.microsoft.com/office/drawing/2014/main" id="{93E8B825-317D-15CB-7860-A28F6173259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9486432" y="1668753"/>
            <a:ext cx="554059" cy="457562"/>
          </a:xfrm>
          <a:prstGeom prst="rect">
            <a:avLst/>
          </a:prstGeom>
        </p:spPr>
      </p:pic>
      <p:grpSp>
        <p:nvGrpSpPr>
          <p:cNvPr id="77" name="Gruppo 362">
            <a:extLst>
              <a:ext uri="{FF2B5EF4-FFF2-40B4-BE49-F238E27FC236}">
                <a16:creationId xmlns:a16="http://schemas.microsoft.com/office/drawing/2014/main" id="{8450CF66-3D03-B9F5-5122-930A58584F93}"/>
              </a:ext>
            </a:extLst>
          </p:cNvPr>
          <p:cNvGrpSpPr>
            <a:grpSpLocks noChangeAspect="1"/>
          </p:cNvGrpSpPr>
          <p:nvPr/>
        </p:nvGrpSpPr>
        <p:grpSpPr>
          <a:xfrm>
            <a:off x="8207259" y="1720129"/>
            <a:ext cx="423561" cy="484255"/>
            <a:chOff x="9028701" y="4067849"/>
            <a:chExt cx="803562" cy="918706"/>
          </a:xfrm>
        </p:grpSpPr>
        <p:sp>
          <p:nvSpPr>
            <p:cNvPr id="78" name="Rettangolo con angoli arrotondati 363">
              <a:extLst>
                <a:ext uri="{FF2B5EF4-FFF2-40B4-BE49-F238E27FC236}">
                  <a16:creationId xmlns:a16="http://schemas.microsoft.com/office/drawing/2014/main" id="{F37366F7-A8B6-AB80-A1A7-0BCACE0302E1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9" name="Rettangolo con angoli arrotondati 364">
              <a:extLst>
                <a:ext uri="{FF2B5EF4-FFF2-40B4-BE49-F238E27FC236}">
                  <a16:creationId xmlns:a16="http://schemas.microsoft.com/office/drawing/2014/main" id="{B747FA75-7C9D-C847-5E3E-61E02960F7C7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0" name="Rettangolo con angoli arrotondati 365">
              <a:extLst>
                <a:ext uri="{FF2B5EF4-FFF2-40B4-BE49-F238E27FC236}">
                  <a16:creationId xmlns:a16="http://schemas.microsoft.com/office/drawing/2014/main" id="{BBD1E591-918C-7488-57DB-1F2FBB69A164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1" name="Ovale 366">
              <a:extLst>
                <a:ext uri="{FF2B5EF4-FFF2-40B4-BE49-F238E27FC236}">
                  <a16:creationId xmlns:a16="http://schemas.microsoft.com/office/drawing/2014/main" id="{6B818CEC-2A6B-3198-DF61-C110912E263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2" name="Ovale 367">
              <a:extLst>
                <a:ext uri="{FF2B5EF4-FFF2-40B4-BE49-F238E27FC236}">
                  <a16:creationId xmlns:a16="http://schemas.microsoft.com/office/drawing/2014/main" id="{F680D962-9085-B65B-D787-E5EDDCC2512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3" name="Ovale 368">
              <a:extLst>
                <a:ext uri="{FF2B5EF4-FFF2-40B4-BE49-F238E27FC236}">
                  <a16:creationId xmlns:a16="http://schemas.microsoft.com/office/drawing/2014/main" id="{9BC5C3FB-C139-9C0D-994C-2BDBE7C689B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4" name="Ovale 369">
              <a:extLst>
                <a:ext uri="{FF2B5EF4-FFF2-40B4-BE49-F238E27FC236}">
                  <a16:creationId xmlns:a16="http://schemas.microsoft.com/office/drawing/2014/main" id="{93AF0458-4A06-0B47-EF6D-1E98C7A6349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5" name="Ovale 370">
              <a:extLst>
                <a:ext uri="{FF2B5EF4-FFF2-40B4-BE49-F238E27FC236}">
                  <a16:creationId xmlns:a16="http://schemas.microsoft.com/office/drawing/2014/main" id="{4B26821C-31A7-05FD-E5C5-22F1E667B83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6" name="Ovale 371">
              <a:extLst>
                <a:ext uri="{FF2B5EF4-FFF2-40B4-BE49-F238E27FC236}">
                  <a16:creationId xmlns:a16="http://schemas.microsoft.com/office/drawing/2014/main" id="{3ECBD3CF-D430-412E-924D-71F962017C7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7" name="Ovale 372">
              <a:extLst>
                <a:ext uri="{FF2B5EF4-FFF2-40B4-BE49-F238E27FC236}">
                  <a16:creationId xmlns:a16="http://schemas.microsoft.com/office/drawing/2014/main" id="{D144AE69-4721-FB5E-6128-89AA69AC993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88" name="Connettore diritto 373">
              <a:extLst>
                <a:ext uri="{FF2B5EF4-FFF2-40B4-BE49-F238E27FC236}">
                  <a16:creationId xmlns:a16="http://schemas.microsoft.com/office/drawing/2014/main" id="{F51DCD69-31CD-0BA2-7477-4A7102638677}"/>
                </a:ext>
              </a:extLst>
            </p:cNvPr>
            <p:cNvCxnSpPr>
              <a:cxnSpLocks/>
              <a:stCxn id="82" idx="6"/>
              <a:endCxn id="81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9" name="Connettore diritto 374">
              <a:extLst>
                <a:ext uri="{FF2B5EF4-FFF2-40B4-BE49-F238E27FC236}">
                  <a16:creationId xmlns:a16="http://schemas.microsoft.com/office/drawing/2014/main" id="{5D8C3340-59BE-B838-96CF-EEDFAAFF84F8}"/>
                </a:ext>
              </a:extLst>
            </p:cNvPr>
            <p:cNvCxnSpPr>
              <a:cxnSpLocks/>
              <a:stCxn id="82" idx="6"/>
              <a:endCxn id="84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0" name="Connettore diritto 375">
              <a:extLst>
                <a:ext uri="{FF2B5EF4-FFF2-40B4-BE49-F238E27FC236}">
                  <a16:creationId xmlns:a16="http://schemas.microsoft.com/office/drawing/2014/main" id="{03013862-0ED2-3F0B-D49A-6CADF39639B8}"/>
                </a:ext>
              </a:extLst>
            </p:cNvPr>
            <p:cNvCxnSpPr>
              <a:cxnSpLocks/>
              <a:stCxn id="83" idx="6"/>
              <a:endCxn id="85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1" name="Connettore diritto 376">
              <a:extLst>
                <a:ext uri="{FF2B5EF4-FFF2-40B4-BE49-F238E27FC236}">
                  <a16:creationId xmlns:a16="http://schemas.microsoft.com/office/drawing/2014/main" id="{708F07AA-5988-AFD3-04DA-7C3653CFF88D}"/>
                </a:ext>
              </a:extLst>
            </p:cNvPr>
            <p:cNvCxnSpPr>
              <a:cxnSpLocks/>
              <a:stCxn id="83" idx="6"/>
              <a:endCxn id="84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5BB624F8-D84F-9BEC-C686-5F59A9760C91}"/>
                  </a:ext>
                </a:extLst>
              </p:cNvPr>
              <p:cNvSpPr txBox="1"/>
              <p:nvPr/>
            </p:nvSpPr>
            <p:spPr>
              <a:xfrm>
                <a:off x="1907992" y="2572560"/>
                <a:ext cx="661307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0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800" kern="0" dirty="0">
                    <a:solidFill>
                      <a:schemeClr val="bg1"/>
                    </a:solidFill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5BB624F8-D84F-9BEC-C686-5F59A9760C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992" y="2572560"/>
                <a:ext cx="661307" cy="369332"/>
              </a:xfrm>
              <a:prstGeom prst="rect">
                <a:avLst/>
              </a:prstGeom>
              <a:blipFill>
                <a:blip r:embed="rId8"/>
                <a:stretch>
                  <a:fillRect r="-20370" b="-1311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TextBox 92">
            <a:extLst>
              <a:ext uri="{FF2B5EF4-FFF2-40B4-BE49-F238E27FC236}">
                <a16:creationId xmlns:a16="http://schemas.microsoft.com/office/drawing/2014/main" id="{1BAE350D-A485-8B78-4A93-F35FABC39AFF}"/>
              </a:ext>
            </a:extLst>
          </p:cNvPr>
          <p:cNvSpPr txBox="1"/>
          <p:nvPr/>
        </p:nvSpPr>
        <p:spPr>
          <a:xfrm>
            <a:off x="6236673" y="3429000"/>
            <a:ext cx="126150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800" kern="0" dirty="0">
                <a:solidFill>
                  <a:prstClr val="black"/>
                </a:solidFill>
                <a:ea typeface="Cambria" panose="02040503050406030204" pitchFamily="18" charset="0"/>
              </a:rPr>
              <a:t>global model</a:t>
            </a:r>
            <a:endParaRPr lang="it-IT" dirty="0"/>
          </a:p>
        </p:txBody>
      </p:sp>
      <p:pic>
        <p:nvPicPr>
          <p:cNvPr id="94" name="Immagine 321">
            <a:extLst>
              <a:ext uri="{FF2B5EF4-FFF2-40B4-BE49-F238E27FC236}">
                <a16:creationId xmlns:a16="http://schemas.microsoft.com/office/drawing/2014/main" id="{433B63A7-BECA-DB2D-5629-152F20A29FE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198644" y="1990263"/>
            <a:ext cx="554059" cy="457562"/>
          </a:xfrm>
          <a:prstGeom prst="rect">
            <a:avLst/>
          </a:prstGeom>
        </p:spPr>
      </p:pic>
      <p:pic>
        <p:nvPicPr>
          <p:cNvPr id="95" name="Immagine 321">
            <a:extLst>
              <a:ext uri="{FF2B5EF4-FFF2-40B4-BE49-F238E27FC236}">
                <a16:creationId xmlns:a16="http://schemas.microsoft.com/office/drawing/2014/main" id="{19F320F7-F557-0A24-D3C3-B035EBB300B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81143" y="2442715"/>
            <a:ext cx="554059" cy="457562"/>
          </a:xfrm>
          <a:prstGeom prst="rect">
            <a:avLst/>
          </a:prstGeom>
        </p:spPr>
      </p:pic>
      <p:pic>
        <p:nvPicPr>
          <p:cNvPr id="96" name="Immagine 321">
            <a:extLst>
              <a:ext uri="{FF2B5EF4-FFF2-40B4-BE49-F238E27FC236}">
                <a16:creationId xmlns:a16="http://schemas.microsoft.com/office/drawing/2014/main" id="{8F8744A7-E6B5-D027-EB8D-E1027B60966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82568" y="1916919"/>
            <a:ext cx="554059" cy="457562"/>
          </a:xfrm>
          <a:prstGeom prst="rect">
            <a:avLst/>
          </a:prstGeom>
        </p:spPr>
      </p:pic>
      <p:pic>
        <p:nvPicPr>
          <p:cNvPr id="97" name="Immagine 321">
            <a:extLst>
              <a:ext uri="{FF2B5EF4-FFF2-40B4-BE49-F238E27FC236}">
                <a16:creationId xmlns:a16="http://schemas.microsoft.com/office/drawing/2014/main" id="{7664E0A6-0470-6DBE-33B3-40E554F5345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71580" y="1383833"/>
            <a:ext cx="554059" cy="457562"/>
          </a:xfrm>
          <a:prstGeom prst="rect">
            <a:avLst/>
          </a:prstGeom>
        </p:spPr>
      </p:pic>
      <p:pic>
        <p:nvPicPr>
          <p:cNvPr id="98" name="Immagine 321">
            <a:extLst>
              <a:ext uri="{FF2B5EF4-FFF2-40B4-BE49-F238E27FC236}">
                <a16:creationId xmlns:a16="http://schemas.microsoft.com/office/drawing/2014/main" id="{E826E2FC-92BC-29FC-2030-F43FD4337C4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37918" y="1459357"/>
            <a:ext cx="554059" cy="457562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7AEAE262-9D29-1EAA-9DB4-571E511CB1B2}"/>
              </a:ext>
            </a:extLst>
          </p:cNvPr>
          <p:cNvSpPr txBox="1"/>
          <p:nvPr/>
        </p:nvSpPr>
        <p:spPr>
          <a:xfrm>
            <a:off x="8465053" y="2253167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0" dirty="0">
                <a:solidFill>
                  <a:prstClr val="black"/>
                </a:solidFill>
              </a:rPr>
              <a:t>Client 2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AD8388F0-C819-C569-2BA6-B474D18D5C6C}"/>
                  </a:ext>
                </a:extLst>
              </p:cNvPr>
              <p:cNvSpPr txBox="1"/>
              <p:nvPr/>
            </p:nvSpPr>
            <p:spPr>
              <a:xfrm>
                <a:off x="8554519" y="2560569"/>
                <a:ext cx="661307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0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800" kern="0" dirty="0">
                    <a:solidFill>
                      <a:schemeClr val="bg1"/>
                    </a:solidFill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AD8388F0-C819-C569-2BA6-B474D18D5C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4519" y="2560569"/>
                <a:ext cx="661307" cy="369332"/>
              </a:xfrm>
              <a:prstGeom prst="rect">
                <a:avLst/>
              </a:prstGeom>
              <a:blipFill>
                <a:blip r:embed="rId9"/>
                <a:stretch>
                  <a:fillRect r="-20183" b="-1311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2D7DB26A-624D-8B8C-F8B3-C2E4C03E672B}"/>
              </a:ext>
            </a:extLst>
          </p:cNvPr>
          <p:cNvCxnSpPr>
            <a:cxnSpLocks/>
          </p:cNvCxnSpPr>
          <p:nvPr/>
        </p:nvCxnSpPr>
        <p:spPr>
          <a:xfrm flipV="1">
            <a:off x="3235777" y="1975494"/>
            <a:ext cx="195755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80D439D-BC05-2376-3F70-5930E56D0C26}"/>
              </a:ext>
            </a:extLst>
          </p:cNvPr>
          <p:cNvCxnSpPr>
            <a:cxnSpLocks/>
          </p:cNvCxnSpPr>
          <p:nvPr/>
        </p:nvCxnSpPr>
        <p:spPr>
          <a:xfrm flipH="1">
            <a:off x="6445405" y="1964039"/>
            <a:ext cx="16390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06CE0A3C-B570-32B5-9CD7-B48DCBD5C75E}"/>
              </a:ext>
            </a:extLst>
          </p:cNvPr>
          <p:cNvCxnSpPr>
            <a:cxnSpLocks/>
          </p:cNvCxnSpPr>
          <p:nvPr/>
        </p:nvCxnSpPr>
        <p:spPr>
          <a:xfrm>
            <a:off x="5890236" y="2492034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039BA2F8-A2EA-1E7E-88EA-D1274414A8D1}"/>
              </a:ext>
            </a:extLst>
          </p:cNvPr>
          <p:cNvSpPr txBox="1"/>
          <p:nvPr/>
        </p:nvSpPr>
        <p:spPr>
          <a:xfrm>
            <a:off x="8084464" y="978359"/>
            <a:ext cx="366681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kern="0" dirty="0">
                <a:solidFill>
                  <a:srgbClr val="FF0000"/>
                </a:solidFill>
              </a:rPr>
              <a:t>low-</a:t>
            </a:r>
            <a:r>
              <a:rPr lang="it-IT" kern="0" dirty="0" err="1">
                <a:solidFill>
                  <a:srgbClr val="FF0000"/>
                </a:solidFill>
              </a:rPr>
              <a:t>quality</a:t>
            </a:r>
            <a:r>
              <a:rPr lang="it-IT" kern="0" dirty="0">
                <a:solidFill>
                  <a:srgbClr val="FF0000"/>
                </a:solidFill>
              </a:rPr>
              <a:t> data </a:t>
            </a:r>
          </a:p>
          <a:p>
            <a:r>
              <a:rPr lang="it-IT" kern="0" dirty="0">
                <a:solidFill>
                  <a:srgbClr val="FF0000"/>
                </a:solidFill>
              </a:rPr>
              <a:t>(data and/or feature </a:t>
            </a:r>
            <a:r>
              <a:rPr lang="it-IT" kern="0" dirty="0" err="1">
                <a:solidFill>
                  <a:srgbClr val="FF0000"/>
                </a:solidFill>
              </a:rPr>
              <a:t>skew</a:t>
            </a:r>
            <a:r>
              <a:rPr lang="it-IT" kern="0" dirty="0">
                <a:solidFill>
                  <a:srgbClr val="FF0000"/>
                </a:solidFill>
              </a:rPr>
              <a:t>)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DC48598-C63E-CC2E-2A76-AF6C5A62B423}"/>
              </a:ext>
            </a:extLst>
          </p:cNvPr>
          <p:cNvSpPr txBox="1"/>
          <p:nvPr/>
        </p:nvSpPr>
        <p:spPr>
          <a:xfrm>
            <a:off x="1545986" y="1090025"/>
            <a:ext cx="18461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kern="0" dirty="0">
                <a:solidFill>
                  <a:srgbClr val="00B050"/>
                </a:solidFill>
              </a:rPr>
              <a:t>high-</a:t>
            </a:r>
            <a:r>
              <a:rPr lang="it-IT" kern="0" dirty="0" err="1">
                <a:solidFill>
                  <a:srgbClr val="00B050"/>
                </a:solidFill>
              </a:rPr>
              <a:t>quality</a:t>
            </a:r>
            <a:r>
              <a:rPr lang="it-IT" kern="0" dirty="0">
                <a:solidFill>
                  <a:srgbClr val="00B050"/>
                </a:solidFill>
              </a:rPr>
              <a:t> data 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5256C95-C589-704F-1E4C-807DF5C2BA92}"/>
              </a:ext>
            </a:extLst>
          </p:cNvPr>
          <p:cNvSpPr txBox="1"/>
          <p:nvPr/>
        </p:nvSpPr>
        <p:spPr>
          <a:xfrm>
            <a:off x="661518" y="5035616"/>
            <a:ext cx="1129786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Heterogeneous FL environment: </a:t>
            </a:r>
            <a:r>
              <a:rPr lang="en-US" dirty="0">
                <a:solidFill>
                  <a:schemeClr val="bg1"/>
                </a:solidFill>
              </a:rPr>
              <a:t>data differ in terms of distribution, size, quality, or other factors</a:t>
            </a:r>
          </a:p>
          <a:p>
            <a:endParaRPr lang="en-US" sz="1800" b="1" i="0" u="none" strike="noStrike" baseline="0" dirty="0">
              <a:solidFill>
                <a:schemeClr val="bg1"/>
              </a:solidFill>
              <a:latin typeface="SFRM1200"/>
            </a:endParaRPr>
          </a:p>
          <a:p>
            <a:pPr algn="l"/>
            <a:r>
              <a:rPr lang="en-US" sz="1800" i="0" u="none" strike="noStrike" baseline="0" dirty="0">
                <a:solidFill>
                  <a:schemeClr val="bg1"/>
                </a:solidFill>
                <a:latin typeface="SFRM1200"/>
              </a:rPr>
              <a:t>Also referred to as </a:t>
            </a:r>
            <a:r>
              <a:rPr lang="en-US" b="1" dirty="0">
                <a:solidFill>
                  <a:schemeClr val="bg1"/>
                </a:solidFill>
                <a:latin typeface="SFRM1200"/>
              </a:rPr>
              <a:t>n</a:t>
            </a:r>
            <a:r>
              <a:rPr lang="en-US" sz="1800" b="1" i="0" u="none" strike="noStrike" baseline="0" dirty="0">
                <a:solidFill>
                  <a:schemeClr val="bg1"/>
                </a:solidFill>
                <a:latin typeface="SFRM1200"/>
              </a:rPr>
              <a:t>on-independent-identically distributed (non-</a:t>
            </a:r>
            <a:r>
              <a:rPr lang="en-US" sz="1800" b="1" i="0" u="none" strike="noStrike" baseline="0" dirty="0" err="1">
                <a:solidFill>
                  <a:schemeClr val="bg1"/>
                </a:solidFill>
                <a:latin typeface="SFRM1200"/>
              </a:rPr>
              <a:t>iid</a:t>
            </a:r>
            <a:r>
              <a:rPr lang="en-US" sz="1800" b="1" i="0" u="none" strike="noStrike" baseline="0" dirty="0">
                <a:solidFill>
                  <a:schemeClr val="bg1"/>
                </a:solidFill>
                <a:latin typeface="SFRM1200"/>
              </a:rPr>
              <a:t>)</a:t>
            </a:r>
            <a:endParaRPr lang="it-IT" kern="0" dirty="0">
              <a:solidFill>
                <a:schemeClr val="bg1"/>
              </a:solidFill>
            </a:endParaRP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75E4AA0B-C9BB-8CA0-FCDC-0CBEB95C6EB9}"/>
              </a:ext>
            </a:extLst>
          </p:cNvPr>
          <p:cNvSpPr/>
          <p:nvPr/>
        </p:nvSpPr>
        <p:spPr>
          <a:xfrm>
            <a:off x="452199" y="667043"/>
            <a:ext cx="11167372" cy="4049923"/>
          </a:xfrm>
          <a:prstGeom prst="roundRect">
            <a:avLst/>
          </a:prstGeom>
          <a:ln>
            <a:solidFill>
              <a:schemeClr val="bg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B0112ED-2697-264B-7A63-EDB5536209A4}"/>
              </a:ext>
            </a:extLst>
          </p:cNvPr>
          <p:cNvSpPr txBox="1"/>
          <p:nvPr/>
        </p:nvSpPr>
        <p:spPr>
          <a:xfrm>
            <a:off x="781800" y="2978822"/>
            <a:ext cx="323263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B050"/>
                </a:solidFill>
                <a:latin typeface="SFRM1200"/>
              </a:rPr>
              <a:t>Large patient population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SFRM1200"/>
              </a:rPr>
              <a:t>All clinical variables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  <a:latin typeface="SFRM1200"/>
              </a:rPr>
              <a:t>Large size/distribution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9FFB3FB-2387-2435-B215-2036B1E6D89B}"/>
              </a:ext>
            </a:extLst>
          </p:cNvPr>
          <p:cNvSpPr txBox="1"/>
          <p:nvPr/>
        </p:nvSpPr>
        <p:spPr>
          <a:xfrm>
            <a:off x="8084464" y="2899453"/>
            <a:ext cx="3232639" cy="147732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FF0000"/>
                </a:solidFill>
                <a:latin typeface="SFRM1200"/>
              </a:rPr>
              <a:t>Limited patient population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SFRM1200"/>
              </a:rPr>
              <a:t>Subset of clinical variables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SFRM1200"/>
              </a:rPr>
              <a:t>Missing (large) data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SFRM1200"/>
              </a:rPr>
              <a:t>Small size/distribution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SFRM1200"/>
              </a:rPr>
              <a:t>Temporal misalignments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10" name="Picture 109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2A914501-583A-01CD-27E5-FD1F8600CF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7992" y="1612861"/>
            <a:ext cx="603556" cy="670618"/>
          </a:xfrm>
          <a:prstGeom prst="rect">
            <a:avLst/>
          </a:prstGeom>
        </p:spPr>
      </p:pic>
      <p:pic>
        <p:nvPicPr>
          <p:cNvPr id="111" name="Picture 11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27BB6757-FC70-8901-FA19-470177FC14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33692" y="1583059"/>
            <a:ext cx="60355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790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808"/>
    </mc:Choice>
    <mc:Fallback>
      <p:transition spd="slow" advTm="26808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1D622459-C237-EA16-B148-A1F4249384E2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7FC64D80-CB4E-275B-15DC-A7CF303A4D76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39" name="Immagine 38">
                <a:extLst>
                  <a:ext uri="{FF2B5EF4-FFF2-40B4-BE49-F238E27FC236}">
                    <a16:creationId xmlns:a16="http://schemas.microsoft.com/office/drawing/2014/main" id="{F6381F8B-3237-92D2-92B7-D83D2D36277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40" name="Footer Placeholder 4">
                <a:extLst>
                  <a:ext uri="{FF2B5EF4-FFF2-40B4-BE49-F238E27FC236}">
                    <a16:creationId xmlns:a16="http://schemas.microsoft.com/office/drawing/2014/main" id="{47273430-E320-92BC-4E64-19188C03BEA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Footer Placeholder 4">
                <a:extLst>
                  <a:ext uri="{FF2B5EF4-FFF2-40B4-BE49-F238E27FC236}">
                    <a16:creationId xmlns:a16="http://schemas.microsoft.com/office/drawing/2014/main" id="{C02479B6-C7C1-1001-52A5-6172B4EBEAE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38" name="Immagine 37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F32BC6B5-073F-D4D0-1BC8-12B9D72D25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27" name="Picture 2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F93FB362-931E-4AA6-D8D8-1AD3FB7C72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992" y="1612861"/>
            <a:ext cx="603556" cy="670618"/>
          </a:xfrm>
          <a:prstGeom prst="rect">
            <a:avLst/>
          </a:prstGeom>
        </p:spPr>
      </p:pic>
      <p:grpSp>
        <p:nvGrpSpPr>
          <p:cNvPr id="44" name="Gruppo 379">
            <a:extLst>
              <a:ext uri="{FF2B5EF4-FFF2-40B4-BE49-F238E27FC236}">
                <a16:creationId xmlns:a16="http://schemas.microsoft.com/office/drawing/2014/main" id="{268CCCD1-B1CB-4171-1F7F-3EFA4EC1D007}"/>
              </a:ext>
            </a:extLst>
          </p:cNvPr>
          <p:cNvGrpSpPr>
            <a:grpSpLocks noChangeAspect="1"/>
          </p:cNvGrpSpPr>
          <p:nvPr/>
        </p:nvGrpSpPr>
        <p:grpSpPr>
          <a:xfrm>
            <a:off x="2609920" y="1758203"/>
            <a:ext cx="412313" cy="471394"/>
            <a:chOff x="9028701" y="4067849"/>
            <a:chExt cx="803562" cy="918706"/>
          </a:xfrm>
        </p:grpSpPr>
        <p:sp>
          <p:nvSpPr>
            <p:cNvPr id="45" name="Rettangolo con angoli arrotondati 380">
              <a:extLst>
                <a:ext uri="{FF2B5EF4-FFF2-40B4-BE49-F238E27FC236}">
                  <a16:creationId xmlns:a16="http://schemas.microsoft.com/office/drawing/2014/main" id="{815E4F54-8643-6A95-2A15-BAFC452B4BED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Rettangolo con angoli arrotondati 381">
              <a:extLst>
                <a:ext uri="{FF2B5EF4-FFF2-40B4-BE49-F238E27FC236}">
                  <a16:creationId xmlns:a16="http://schemas.microsoft.com/office/drawing/2014/main" id="{09B49572-9B84-E887-31A1-F6C95235B236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Rettangolo con angoli arrotondati 382">
              <a:extLst>
                <a:ext uri="{FF2B5EF4-FFF2-40B4-BE49-F238E27FC236}">
                  <a16:creationId xmlns:a16="http://schemas.microsoft.com/office/drawing/2014/main" id="{4FB1C60E-4C80-4098-997D-5E5FB9684997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Ovale 383">
              <a:extLst>
                <a:ext uri="{FF2B5EF4-FFF2-40B4-BE49-F238E27FC236}">
                  <a16:creationId xmlns:a16="http://schemas.microsoft.com/office/drawing/2014/main" id="{A398C935-DA7E-B7AC-D054-1E858C902BA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Ovale 384">
              <a:extLst>
                <a:ext uri="{FF2B5EF4-FFF2-40B4-BE49-F238E27FC236}">
                  <a16:creationId xmlns:a16="http://schemas.microsoft.com/office/drawing/2014/main" id="{2E0BCB29-F5AC-757C-13A4-A18E3647C6B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Ovale 385">
              <a:extLst>
                <a:ext uri="{FF2B5EF4-FFF2-40B4-BE49-F238E27FC236}">
                  <a16:creationId xmlns:a16="http://schemas.microsoft.com/office/drawing/2014/main" id="{34E1CEF4-FF26-F6D0-E582-33B1F5B0C0E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Ovale 386">
              <a:extLst>
                <a:ext uri="{FF2B5EF4-FFF2-40B4-BE49-F238E27FC236}">
                  <a16:creationId xmlns:a16="http://schemas.microsoft.com/office/drawing/2014/main" id="{CA670033-82E2-96FB-9C54-8EB74159C8A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Ovale 387">
              <a:extLst>
                <a:ext uri="{FF2B5EF4-FFF2-40B4-BE49-F238E27FC236}">
                  <a16:creationId xmlns:a16="http://schemas.microsoft.com/office/drawing/2014/main" id="{C401F9B4-0033-8472-65A4-BCF136EF727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Ovale 388">
              <a:extLst>
                <a:ext uri="{FF2B5EF4-FFF2-40B4-BE49-F238E27FC236}">
                  <a16:creationId xmlns:a16="http://schemas.microsoft.com/office/drawing/2014/main" id="{18C3F194-8C0F-524A-3EBD-8B7E904A58B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Ovale 389">
              <a:extLst>
                <a:ext uri="{FF2B5EF4-FFF2-40B4-BE49-F238E27FC236}">
                  <a16:creationId xmlns:a16="http://schemas.microsoft.com/office/drawing/2014/main" id="{40D05569-FB02-131D-880C-80383BD8D2F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76" name="Connettore diritto 390">
              <a:extLst>
                <a:ext uri="{FF2B5EF4-FFF2-40B4-BE49-F238E27FC236}">
                  <a16:creationId xmlns:a16="http://schemas.microsoft.com/office/drawing/2014/main" id="{D984C5C8-04A7-5F20-5911-270F4664905E}"/>
                </a:ext>
              </a:extLst>
            </p:cNvPr>
            <p:cNvCxnSpPr>
              <a:cxnSpLocks/>
              <a:stCxn id="65" idx="6"/>
              <a:endCxn id="60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7" name="Connettore diritto 391">
              <a:extLst>
                <a:ext uri="{FF2B5EF4-FFF2-40B4-BE49-F238E27FC236}">
                  <a16:creationId xmlns:a16="http://schemas.microsoft.com/office/drawing/2014/main" id="{41FAE2CF-16DC-AC75-64C3-5FD2F06AD044}"/>
                </a:ext>
              </a:extLst>
            </p:cNvPr>
            <p:cNvCxnSpPr>
              <a:cxnSpLocks/>
              <a:stCxn id="65" idx="6"/>
              <a:endCxn id="71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8" name="Connettore diritto 392">
              <a:extLst>
                <a:ext uri="{FF2B5EF4-FFF2-40B4-BE49-F238E27FC236}">
                  <a16:creationId xmlns:a16="http://schemas.microsoft.com/office/drawing/2014/main" id="{040C0A02-B0E4-9E19-1B6B-D13E49812C27}"/>
                </a:ext>
              </a:extLst>
            </p:cNvPr>
            <p:cNvCxnSpPr>
              <a:cxnSpLocks/>
              <a:stCxn id="67" idx="6"/>
              <a:endCxn id="72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9" name="Connettore diritto 393">
              <a:extLst>
                <a:ext uri="{FF2B5EF4-FFF2-40B4-BE49-F238E27FC236}">
                  <a16:creationId xmlns:a16="http://schemas.microsoft.com/office/drawing/2014/main" id="{FB375AE2-F27C-D1A8-7D5B-E8CF50C24448}"/>
                </a:ext>
              </a:extLst>
            </p:cNvPr>
            <p:cNvCxnSpPr>
              <a:cxnSpLocks/>
              <a:stCxn id="67" idx="6"/>
              <a:endCxn id="71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80" name="Immagine 10">
            <a:extLst>
              <a:ext uri="{FF2B5EF4-FFF2-40B4-BE49-F238E27FC236}">
                <a16:creationId xmlns:a16="http://schemas.microsoft.com/office/drawing/2014/main" id="{7F459958-2C7A-B576-E2B6-AA202DA29F2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539" t="68567" r="32707" b="6560"/>
          <a:stretch/>
        </p:blipFill>
        <p:spPr>
          <a:xfrm>
            <a:off x="5661399" y="3478761"/>
            <a:ext cx="575274" cy="581205"/>
          </a:xfrm>
          <a:prstGeom prst="rect">
            <a:avLst/>
          </a:prstGeom>
        </p:spPr>
      </p:pic>
      <p:pic>
        <p:nvPicPr>
          <p:cNvPr id="81" name="Immagine 59">
            <a:extLst>
              <a:ext uri="{FF2B5EF4-FFF2-40B4-BE49-F238E27FC236}">
                <a16:creationId xmlns:a16="http://schemas.microsoft.com/office/drawing/2014/main" id="{4E4EE3FD-5E2C-2491-E30D-AB9527C45EC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4093" y="1775869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pic>
        <p:nvPicPr>
          <p:cNvPr id="82" name="Immagine 321">
            <a:extLst>
              <a:ext uri="{FF2B5EF4-FFF2-40B4-BE49-F238E27FC236}">
                <a16:creationId xmlns:a16="http://schemas.microsoft.com/office/drawing/2014/main" id="{CD674E4C-F0AE-9080-279C-58BCFD14394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166125" y="2521260"/>
            <a:ext cx="554059" cy="457562"/>
          </a:xfrm>
          <a:prstGeom prst="rect">
            <a:avLst/>
          </a:prstGeom>
        </p:spPr>
      </p:pic>
      <p:pic>
        <p:nvPicPr>
          <p:cNvPr id="83" name="Immagine 321">
            <a:extLst>
              <a:ext uri="{FF2B5EF4-FFF2-40B4-BE49-F238E27FC236}">
                <a16:creationId xmlns:a16="http://schemas.microsoft.com/office/drawing/2014/main" id="{56AC4A16-0D04-B618-EAC8-D12D1FE1BF5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9486432" y="1668753"/>
            <a:ext cx="554059" cy="457562"/>
          </a:xfrm>
          <a:prstGeom prst="rect">
            <a:avLst/>
          </a:prstGeom>
        </p:spPr>
      </p:pic>
      <p:grpSp>
        <p:nvGrpSpPr>
          <p:cNvPr id="84" name="Gruppo 362">
            <a:extLst>
              <a:ext uri="{FF2B5EF4-FFF2-40B4-BE49-F238E27FC236}">
                <a16:creationId xmlns:a16="http://schemas.microsoft.com/office/drawing/2014/main" id="{A6A8BCB2-8019-A907-79A1-424607AE9BFD}"/>
              </a:ext>
            </a:extLst>
          </p:cNvPr>
          <p:cNvGrpSpPr>
            <a:grpSpLocks noChangeAspect="1"/>
          </p:cNvGrpSpPr>
          <p:nvPr/>
        </p:nvGrpSpPr>
        <p:grpSpPr>
          <a:xfrm>
            <a:off x="8207259" y="1720129"/>
            <a:ext cx="423561" cy="484255"/>
            <a:chOff x="9028701" y="4067849"/>
            <a:chExt cx="803562" cy="918706"/>
          </a:xfrm>
        </p:grpSpPr>
        <p:sp>
          <p:nvSpPr>
            <p:cNvPr id="85" name="Rettangolo con angoli arrotondati 363">
              <a:extLst>
                <a:ext uri="{FF2B5EF4-FFF2-40B4-BE49-F238E27FC236}">
                  <a16:creationId xmlns:a16="http://schemas.microsoft.com/office/drawing/2014/main" id="{62A24C67-9403-1B5D-F074-E1C5379B40A6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6" name="Rettangolo con angoli arrotondati 364">
              <a:extLst>
                <a:ext uri="{FF2B5EF4-FFF2-40B4-BE49-F238E27FC236}">
                  <a16:creationId xmlns:a16="http://schemas.microsoft.com/office/drawing/2014/main" id="{881747FB-BE13-9541-A948-B62978FE5965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7" name="Rettangolo con angoli arrotondati 365">
              <a:extLst>
                <a:ext uri="{FF2B5EF4-FFF2-40B4-BE49-F238E27FC236}">
                  <a16:creationId xmlns:a16="http://schemas.microsoft.com/office/drawing/2014/main" id="{3068A01E-7F56-D2C2-5956-AAB85808D2FD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8" name="Ovale 366">
              <a:extLst>
                <a:ext uri="{FF2B5EF4-FFF2-40B4-BE49-F238E27FC236}">
                  <a16:creationId xmlns:a16="http://schemas.microsoft.com/office/drawing/2014/main" id="{BAF4726A-64F1-7463-D012-E36EB1AEA23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9" name="Ovale 367">
              <a:extLst>
                <a:ext uri="{FF2B5EF4-FFF2-40B4-BE49-F238E27FC236}">
                  <a16:creationId xmlns:a16="http://schemas.microsoft.com/office/drawing/2014/main" id="{B25A8E01-24EE-A105-2181-B51951284C8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0" name="Ovale 368">
              <a:extLst>
                <a:ext uri="{FF2B5EF4-FFF2-40B4-BE49-F238E27FC236}">
                  <a16:creationId xmlns:a16="http://schemas.microsoft.com/office/drawing/2014/main" id="{10F44481-023F-6FA9-5266-D541BBCF148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1" name="Ovale 369">
              <a:extLst>
                <a:ext uri="{FF2B5EF4-FFF2-40B4-BE49-F238E27FC236}">
                  <a16:creationId xmlns:a16="http://schemas.microsoft.com/office/drawing/2014/main" id="{DCD2CB79-9475-600C-C8D7-F432FAF41B6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2" name="Ovale 370">
              <a:extLst>
                <a:ext uri="{FF2B5EF4-FFF2-40B4-BE49-F238E27FC236}">
                  <a16:creationId xmlns:a16="http://schemas.microsoft.com/office/drawing/2014/main" id="{C9008C89-9896-32AE-16E4-8BAB5B0744C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3" name="Ovale 371">
              <a:extLst>
                <a:ext uri="{FF2B5EF4-FFF2-40B4-BE49-F238E27FC236}">
                  <a16:creationId xmlns:a16="http://schemas.microsoft.com/office/drawing/2014/main" id="{0622DCE3-1CD7-7D27-38F4-CD4D01FA3A0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4" name="Ovale 372">
              <a:extLst>
                <a:ext uri="{FF2B5EF4-FFF2-40B4-BE49-F238E27FC236}">
                  <a16:creationId xmlns:a16="http://schemas.microsoft.com/office/drawing/2014/main" id="{5423FF13-CDBB-7B4F-C6DE-1A5D7DAE73C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95" name="Connettore diritto 373">
              <a:extLst>
                <a:ext uri="{FF2B5EF4-FFF2-40B4-BE49-F238E27FC236}">
                  <a16:creationId xmlns:a16="http://schemas.microsoft.com/office/drawing/2014/main" id="{6480ECB8-273D-281B-5ABC-4E649B2765F6}"/>
                </a:ext>
              </a:extLst>
            </p:cNvPr>
            <p:cNvCxnSpPr>
              <a:cxnSpLocks/>
              <a:stCxn id="89" idx="6"/>
              <a:endCxn id="88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6" name="Connettore diritto 374">
              <a:extLst>
                <a:ext uri="{FF2B5EF4-FFF2-40B4-BE49-F238E27FC236}">
                  <a16:creationId xmlns:a16="http://schemas.microsoft.com/office/drawing/2014/main" id="{E6EAC4E8-76C2-2668-25D4-47F221843E99}"/>
                </a:ext>
              </a:extLst>
            </p:cNvPr>
            <p:cNvCxnSpPr>
              <a:cxnSpLocks/>
              <a:stCxn id="89" idx="6"/>
              <a:endCxn id="91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7" name="Connettore diritto 375">
              <a:extLst>
                <a:ext uri="{FF2B5EF4-FFF2-40B4-BE49-F238E27FC236}">
                  <a16:creationId xmlns:a16="http://schemas.microsoft.com/office/drawing/2014/main" id="{2AE2928B-5AAB-2DAD-C12A-B2CE45ED0542}"/>
                </a:ext>
              </a:extLst>
            </p:cNvPr>
            <p:cNvCxnSpPr>
              <a:cxnSpLocks/>
              <a:stCxn id="90" idx="6"/>
              <a:endCxn id="92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8" name="Connettore diritto 376">
              <a:extLst>
                <a:ext uri="{FF2B5EF4-FFF2-40B4-BE49-F238E27FC236}">
                  <a16:creationId xmlns:a16="http://schemas.microsoft.com/office/drawing/2014/main" id="{F9CFCF45-DFA4-9046-0ECE-ADF3974BD655}"/>
                </a:ext>
              </a:extLst>
            </p:cNvPr>
            <p:cNvCxnSpPr>
              <a:cxnSpLocks/>
              <a:stCxn id="90" idx="6"/>
              <a:endCxn id="91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EB432189-5E15-A6B2-D0A3-EB65D7F371BD}"/>
                  </a:ext>
                </a:extLst>
              </p:cNvPr>
              <p:cNvSpPr txBox="1"/>
              <p:nvPr/>
            </p:nvSpPr>
            <p:spPr>
              <a:xfrm>
                <a:off x="6340800" y="3147290"/>
                <a:ext cx="1261506" cy="923330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18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global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EB432189-5E15-A6B2-D0A3-EB65D7F371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800" y="3147290"/>
                <a:ext cx="1261506" cy="923330"/>
              </a:xfrm>
              <a:prstGeom prst="rect">
                <a:avLst/>
              </a:prstGeom>
              <a:blipFill>
                <a:blip r:embed="rId9"/>
                <a:stretch>
                  <a:fillRect l="-3865" t="-3289" b="-460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0" name="Immagine 321">
            <a:extLst>
              <a:ext uri="{FF2B5EF4-FFF2-40B4-BE49-F238E27FC236}">
                <a16:creationId xmlns:a16="http://schemas.microsoft.com/office/drawing/2014/main" id="{A2C56263-4FE6-869E-30B8-ED85C9543DC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198644" y="1990263"/>
            <a:ext cx="554059" cy="457562"/>
          </a:xfrm>
          <a:prstGeom prst="rect">
            <a:avLst/>
          </a:prstGeom>
        </p:spPr>
      </p:pic>
      <p:pic>
        <p:nvPicPr>
          <p:cNvPr id="101" name="Immagine 321">
            <a:extLst>
              <a:ext uri="{FF2B5EF4-FFF2-40B4-BE49-F238E27FC236}">
                <a16:creationId xmlns:a16="http://schemas.microsoft.com/office/drawing/2014/main" id="{E9457EF9-6E12-21AC-7E11-B4BB83D9424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81143" y="2442715"/>
            <a:ext cx="554059" cy="457562"/>
          </a:xfrm>
          <a:prstGeom prst="rect">
            <a:avLst/>
          </a:prstGeom>
        </p:spPr>
      </p:pic>
      <p:pic>
        <p:nvPicPr>
          <p:cNvPr id="102" name="Immagine 321">
            <a:extLst>
              <a:ext uri="{FF2B5EF4-FFF2-40B4-BE49-F238E27FC236}">
                <a16:creationId xmlns:a16="http://schemas.microsoft.com/office/drawing/2014/main" id="{9E85F6B4-9D72-3C9C-C402-72DE891D3FB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82568" y="1916919"/>
            <a:ext cx="554059" cy="457562"/>
          </a:xfrm>
          <a:prstGeom prst="rect">
            <a:avLst/>
          </a:prstGeom>
        </p:spPr>
      </p:pic>
      <p:pic>
        <p:nvPicPr>
          <p:cNvPr id="103" name="Immagine 321">
            <a:extLst>
              <a:ext uri="{FF2B5EF4-FFF2-40B4-BE49-F238E27FC236}">
                <a16:creationId xmlns:a16="http://schemas.microsoft.com/office/drawing/2014/main" id="{02123814-FA49-02D8-EEFE-1307C179F5A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571580" y="1383833"/>
            <a:ext cx="554059" cy="457562"/>
          </a:xfrm>
          <a:prstGeom prst="rect">
            <a:avLst/>
          </a:prstGeom>
        </p:spPr>
      </p:pic>
      <p:pic>
        <p:nvPicPr>
          <p:cNvPr id="104" name="Immagine 321">
            <a:extLst>
              <a:ext uri="{FF2B5EF4-FFF2-40B4-BE49-F238E27FC236}">
                <a16:creationId xmlns:a16="http://schemas.microsoft.com/office/drawing/2014/main" id="{724420BC-B08B-E54F-8EB6-DCAE931D36D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37918" y="1459357"/>
            <a:ext cx="554059" cy="457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7F43BB5-EC98-4E46-861D-A4CCCF41EED8}"/>
                  </a:ext>
                </a:extLst>
              </p:cNvPr>
              <p:cNvSpPr txBox="1"/>
              <p:nvPr/>
            </p:nvSpPr>
            <p:spPr>
              <a:xfrm>
                <a:off x="5539769" y="4194871"/>
                <a:ext cx="4128666" cy="381515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r>
                  <a:rPr lang="it-IT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it-IT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it-IT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r>
                          <a:rPr lang="it-IT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kern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b="0" i="1" kern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kern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m:rPr>
                        <m:nor/>
                      </m:rPr>
                      <a:rPr lang="it-IT" b="0" i="0" kern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it-IT" dirty="0">
                        <a:solidFill>
                          <a:srgbClr val="00B050"/>
                        </a:solidFill>
                      </a:rPr>
                      <m:t> </m:t>
                    </m:r>
                    <m:sSub>
                      <m:sSubPr>
                        <m:ctrlPr>
                          <a:rPr lang="it-IT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it-IT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it-IT" i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r>
                          <a:rPr lang="it-IT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i="1" kern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m:rPr>
                        <m:nor/>
                      </m:rPr>
                      <a:rPr lang="it-IT" ker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it-IT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it-IT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it-IT" b="0" dirty="0">
                  <a:solidFill>
                    <a:schemeClr val="bg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A7F43BB5-EC98-4E46-861D-A4CCCF41EE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9769" y="4194871"/>
                <a:ext cx="4128666" cy="381515"/>
              </a:xfrm>
              <a:prstGeom prst="rect">
                <a:avLst/>
              </a:prstGeom>
              <a:blipFill>
                <a:blip r:embed="rId10"/>
                <a:stretch>
                  <a:fillRect b="-11111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2985B69D-BA94-0712-BD78-ECAE7A8DE66C}"/>
                  </a:ext>
                </a:extLst>
              </p:cNvPr>
              <p:cNvSpPr txBox="1"/>
              <p:nvPr/>
            </p:nvSpPr>
            <p:spPr>
              <a:xfrm>
                <a:off x="647624" y="5665997"/>
                <a:ext cx="10487033" cy="381515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r>
                  <a:rPr lang="it-IT" b="1" kern="0" dirty="0">
                    <a:solidFill>
                      <a:schemeClr val="bg1"/>
                    </a:solidFill>
                  </a:rPr>
                  <a:t>Solution: </a:t>
                </a:r>
                <a:r>
                  <a:rPr lang="it-IT" b="1" kern="0" dirty="0" err="1">
                    <a:solidFill>
                      <a:schemeClr val="bg1"/>
                    </a:solidFill>
                  </a:rPr>
                  <a:t>adaptive</a:t>
                </a:r>
                <a:r>
                  <a:rPr lang="it-IT" b="1" kern="0" dirty="0">
                    <a:solidFill>
                      <a:schemeClr val="bg1"/>
                    </a:solidFill>
                  </a:rPr>
                  <a:t> </a:t>
                </a:r>
                <a:r>
                  <a:rPr lang="it-IT" kern="0" dirty="0" err="1">
                    <a:solidFill>
                      <a:schemeClr val="bg1"/>
                    </a:solidFill>
                  </a:rPr>
                  <a:t>optimization</a:t>
                </a:r>
                <a:r>
                  <a:rPr lang="it-IT" kern="0" dirty="0">
                    <a:solidFill>
                      <a:schemeClr val="bg1"/>
                    </a:solidFill>
                  </a:rPr>
                  <a:t> of the weights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r>
                          <a:rPr lang="it-IT" i="1" ker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kern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b="0" i="1" kern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  <m:r>
                          <a:rPr lang="it-IT" i="1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b="0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dirty="0"/>
                  <a:t> </a:t>
                </a:r>
                <a:r>
                  <a:rPr lang="en-US" dirty="0">
                    <a:solidFill>
                      <a:schemeClr val="bg1"/>
                    </a:solidFill>
                    <a:latin typeface="SFRM1200"/>
                  </a:rPr>
                  <a:t>: </a:t>
                </a:r>
                <a:r>
                  <a:rPr lang="it-IT" b="1" dirty="0">
                    <a:solidFill>
                      <a:schemeClr val="bg1"/>
                    </a:solidFill>
                  </a:rPr>
                  <a:t>Federated </a:t>
                </a:r>
                <a:r>
                  <a:rPr lang="it-IT" b="1" dirty="0" err="1">
                    <a:solidFill>
                      <a:schemeClr val="bg1"/>
                    </a:solidFill>
                  </a:rPr>
                  <a:t>Adaptive</a:t>
                </a:r>
                <a:r>
                  <a:rPr lang="it-IT" b="1" dirty="0">
                    <a:solidFill>
                      <a:schemeClr val="bg1"/>
                    </a:solidFill>
                  </a:rPr>
                  <a:t> </a:t>
                </a:r>
                <a:r>
                  <a:rPr lang="it-IT" b="1" dirty="0" err="1">
                    <a:solidFill>
                      <a:schemeClr val="bg1"/>
                    </a:solidFill>
                  </a:rPr>
                  <a:t>Weighting</a:t>
                </a:r>
                <a:endParaRPr lang="it-IT" dirty="0"/>
              </a:p>
            </p:txBody>
          </p:sp>
        </mc:Choice>
        <mc:Fallback xmlns=""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2985B69D-BA94-0712-BD78-ECAE7A8DE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24" y="5665997"/>
                <a:ext cx="10487033" cy="381515"/>
              </a:xfrm>
              <a:prstGeom prst="rect">
                <a:avLst/>
              </a:prstGeom>
              <a:blipFill>
                <a:blip r:embed="rId11"/>
                <a:stretch>
                  <a:fillRect l="-465" t="-6349" b="-22222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BC2EF6F8-06BC-0BD0-AE51-F49A11147F9D}"/>
              </a:ext>
            </a:extLst>
          </p:cNvPr>
          <p:cNvCxnSpPr>
            <a:cxnSpLocks/>
          </p:cNvCxnSpPr>
          <p:nvPr/>
        </p:nvCxnSpPr>
        <p:spPr>
          <a:xfrm flipV="1">
            <a:off x="3235777" y="1975494"/>
            <a:ext cx="195755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6A197D84-71DF-56F2-20AF-3BD42F3C219B}"/>
              </a:ext>
            </a:extLst>
          </p:cNvPr>
          <p:cNvCxnSpPr>
            <a:cxnSpLocks/>
          </p:cNvCxnSpPr>
          <p:nvPr/>
        </p:nvCxnSpPr>
        <p:spPr>
          <a:xfrm flipH="1">
            <a:off x="6445405" y="1964039"/>
            <a:ext cx="1639059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7D6DE419-4DA1-E12C-9A69-D1B3B0B299F5}"/>
              </a:ext>
            </a:extLst>
          </p:cNvPr>
          <p:cNvCxnSpPr>
            <a:cxnSpLocks/>
          </p:cNvCxnSpPr>
          <p:nvPr/>
        </p:nvCxnSpPr>
        <p:spPr>
          <a:xfrm>
            <a:off x="5711818" y="2492034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ADFBBF0B-12AC-1DDA-B288-E400B159D0E7}"/>
              </a:ext>
            </a:extLst>
          </p:cNvPr>
          <p:cNvSpPr txBox="1"/>
          <p:nvPr/>
        </p:nvSpPr>
        <p:spPr>
          <a:xfrm>
            <a:off x="8084464" y="978359"/>
            <a:ext cx="366681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kern="0" dirty="0">
                <a:solidFill>
                  <a:srgbClr val="FF0000"/>
                </a:solidFill>
              </a:rPr>
              <a:t>low-</a:t>
            </a:r>
            <a:r>
              <a:rPr lang="it-IT" kern="0" dirty="0" err="1">
                <a:solidFill>
                  <a:srgbClr val="FF0000"/>
                </a:solidFill>
              </a:rPr>
              <a:t>quality</a:t>
            </a:r>
            <a:r>
              <a:rPr lang="it-IT" kern="0" dirty="0">
                <a:solidFill>
                  <a:srgbClr val="FF0000"/>
                </a:solidFill>
              </a:rPr>
              <a:t> data </a:t>
            </a:r>
          </a:p>
          <a:p>
            <a:r>
              <a:rPr lang="it-IT" kern="0" dirty="0">
                <a:solidFill>
                  <a:srgbClr val="FF0000"/>
                </a:solidFill>
              </a:rPr>
              <a:t>(data and/or feature </a:t>
            </a:r>
            <a:r>
              <a:rPr lang="it-IT" kern="0" dirty="0" err="1">
                <a:solidFill>
                  <a:srgbClr val="FF0000"/>
                </a:solidFill>
              </a:rPr>
              <a:t>skew</a:t>
            </a:r>
            <a:r>
              <a:rPr lang="it-IT" kern="0" dirty="0">
                <a:solidFill>
                  <a:srgbClr val="FF0000"/>
                </a:solidFill>
              </a:rPr>
              <a:t>)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1D64E4-69ED-7963-3809-E09299F118FD}"/>
              </a:ext>
            </a:extLst>
          </p:cNvPr>
          <p:cNvSpPr txBox="1"/>
          <p:nvPr/>
        </p:nvSpPr>
        <p:spPr>
          <a:xfrm>
            <a:off x="1545986" y="1090025"/>
            <a:ext cx="18461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kern="0" dirty="0">
                <a:solidFill>
                  <a:srgbClr val="00B050"/>
                </a:solidFill>
              </a:rPr>
              <a:t>high-</a:t>
            </a:r>
            <a:r>
              <a:rPr lang="it-IT" kern="0" dirty="0" err="1">
                <a:solidFill>
                  <a:srgbClr val="00B050"/>
                </a:solidFill>
              </a:rPr>
              <a:t>quality</a:t>
            </a:r>
            <a:r>
              <a:rPr lang="it-IT" kern="0" dirty="0">
                <a:solidFill>
                  <a:srgbClr val="00B050"/>
                </a:solidFill>
              </a:rPr>
              <a:t> data 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D23B2243-DF0B-231E-60AF-6F407F3F2C17}"/>
              </a:ext>
            </a:extLst>
          </p:cNvPr>
          <p:cNvSpPr/>
          <p:nvPr/>
        </p:nvSpPr>
        <p:spPr>
          <a:xfrm>
            <a:off x="452199" y="667043"/>
            <a:ext cx="11167372" cy="4049923"/>
          </a:xfrm>
          <a:prstGeom prst="roundRect">
            <a:avLst/>
          </a:prstGeom>
          <a:ln>
            <a:solidFill>
              <a:schemeClr val="bg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31EB0B1C-BA4A-6E4D-2E91-7C76596C28DB}"/>
              </a:ext>
            </a:extLst>
          </p:cNvPr>
          <p:cNvCxnSpPr>
            <a:cxnSpLocks/>
          </p:cNvCxnSpPr>
          <p:nvPr/>
        </p:nvCxnSpPr>
        <p:spPr>
          <a:xfrm>
            <a:off x="6042637" y="2494051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213AF0DC-FECF-626A-FAA5-2F4B80C1DEFE}"/>
                  </a:ext>
                </a:extLst>
              </p:cNvPr>
              <p:cNvSpPr txBox="1"/>
              <p:nvPr/>
            </p:nvSpPr>
            <p:spPr>
              <a:xfrm>
                <a:off x="4499588" y="2664915"/>
                <a:ext cx="606340" cy="381515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kern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 ker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i="1" ker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it-IT" i="1" ker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kern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213AF0DC-FECF-626A-FAA5-2F4B80C1DE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588" y="2664915"/>
                <a:ext cx="606340" cy="38151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C887A55C-83E3-C612-899B-403F85C5F1D2}"/>
                  </a:ext>
                </a:extLst>
              </p:cNvPr>
              <p:cNvSpPr txBox="1"/>
              <p:nvPr/>
            </p:nvSpPr>
            <p:spPr>
              <a:xfrm>
                <a:off x="6592214" y="2652811"/>
                <a:ext cx="675592" cy="381515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kern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it-IT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kern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C887A55C-83E3-C612-899B-403F85C5F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214" y="2652811"/>
                <a:ext cx="675592" cy="38151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" name="Flowchart: Summing Junction 116">
            <a:extLst>
              <a:ext uri="{FF2B5EF4-FFF2-40B4-BE49-F238E27FC236}">
                <a16:creationId xmlns:a16="http://schemas.microsoft.com/office/drawing/2014/main" id="{15CACED9-2454-C276-FFE3-C48C189BA9B3}"/>
              </a:ext>
            </a:extLst>
          </p:cNvPr>
          <p:cNvSpPr/>
          <p:nvPr/>
        </p:nvSpPr>
        <p:spPr>
          <a:xfrm>
            <a:off x="5576319" y="2726908"/>
            <a:ext cx="248696" cy="251914"/>
          </a:xfrm>
          <a:prstGeom prst="flowChartSummingJunction">
            <a:avLst/>
          </a:prstGeom>
          <a:solidFill>
            <a:schemeClr val="tx1"/>
          </a:solidFill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8" name="Flowchart: Summing Junction 117">
            <a:extLst>
              <a:ext uri="{FF2B5EF4-FFF2-40B4-BE49-F238E27FC236}">
                <a16:creationId xmlns:a16="http://schemas.microsoft.com/office/drawing/2014/main" id="{3BF92DD4-F72C-BEAD-408D-48F05FD6C1A0}"/>
              </a:ext>
            </a:extLst>
          </p:cNvPr>
          <p:cNvSpPr/>
          <p:nvPr/>
        </p:nvSpPr>
        <p:spPr>
          <a:xfrm>
            <a:off x="5925148" y="2726908"/>
            <a:ext cx="248696" cy="251914"/>
          </a:xfrm>
          <a:prstGeom prst="flowChartSummingJunction">
            <a:avLst/>
          </a:prstGeom>
          <a:solidFill>
            <a:schemeClr val="tx1"/>
          </a:solidFill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711F98D6-885F-BFDB-A26D-C9452D70D0A7}"/>
              </a:ext>
            </a:extLst>
          </p:cNvPr>
          <p:cNvCxnSpPr>
            <a:cxnSpLocks/>
          </p:cNvCxnSpPr>
          <p:nvPr/>
        </p:nvCxnSpPr>
        <p:spPr>
          <a:xfrm>
            <a:off x="5016720" y="2855673"/>
            <a:ext cx="50400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410BDC99-A34F-27B9-9B25-7E038E50F325}"/>
              </a:ext>
            </a:extLst>
          </p:cNvPr>
          <p:cNvCxnSpPr>
            <a:cxnSpLocks/>
          </p:cNvCxnSpPr>
          <p:nvPr/>
        </p:nvCxnSpPr>
        <p:spPr>
          <a:xfrm>
            <a:off x="6193405" y="2855673"/>
            <a:ext cx="504000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1" name="Picture 12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3CF5AEEB-69D3-E784-F727-1D4A5648D1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6213" y="1582549"/>
            <a:ext cx="603556" cy="670618"/>
          </a:xfrm>
          <a:prstGeom prst="rect">
            <a:avLst/>
          </a:prstGeom>
        </p:spPr>
      </p:pic>
      <p:sp>
        <p:nvSpPr>
          <p:cNvPr id="122" name="Titolo 1">
            <a:extLst>
              <a:ext uri="{FF2B5EF4-FFF2-40B4-BE49-F238E27FC236}">
                <a16:creationId xmlns:a16="http://schemas.microsoft.com/office/drawing/2014/main" id="{C843670B-AB41-1636-1E5D-548CF2A82C7D}"/>
              </a:ext>
            </a:extLst>
          </p:cNvPr>
          <p:cNvSpPr txBox="1">
            <a:spLocks/>
          </p:cNvSpPr>
          <p:nvPr/>
        </p:nvSpPr>
        <p:spPr>
          <a:xfrm>
            <a:off x="162046" y="-269893"/>
            <a:ext cx="1175987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Data heterogeneity: adaptive weighting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594841-56C6-D1A6-81C7-EF4B565C0F48}"/>
              </a:ext>
            </a:extLst>
          </p:cNvPr>
          <p:cNvSpPr txBox="1"/>
          <p:nvPr/>
        </p:nvSpPr>
        <p:spPr>
          <a:xfrm>
            <a:off x="1746999" y="228347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Client </a:t>
            </a:r>
            <a:r>
              <a:rPr lang="it-IT" kern="0" dirty="0">
                <a:solidFill>
                  <a:prstClr val="black"/>
                </a:solidFill>
              </a:rPr>
              <a:t>1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8B332271-B2E0-BF9D-6480-BD139AC168F8}"/>
                  </a:ext>
                </a:extLst>
              </p:cNvPr>
              <p:cNvSpPr txBox="1"/>
              <p:nvPr/>
            </p:nvSpPr>
            <p:spPr>
              <a:xfrm>
                <a:off x="1907992" y="2572560"/>
                <a:ext cx="661307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0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800" kern="0" dirty="0">
                    <a:solidFill>
                      <a:schemeClr val="bg1"/>
                    </a:solidFill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8B332271-B2E0-BF9D-6480-BD139AC16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992" y="2572560"/>
                <a:ext cx="661307" cy="369332"/>
              </a:xfrm>
              <a:prstGeom prst="rect">
                <a:avLst/>
              </a:prstGeom>
              <a:blipFill>
                <a:blip r:embed="rId14"/>
                <a:stretch>
                  <a:fillRect r="-20370" b="-1311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5" name="TextBox 124">
            <a:extLst>
              <a:ext uri="{FF2B5EF4-FFF2-40B4-BE49-F238E27FC236}">
                <a16:creationId xmlns:a16="http://schemas.microsoft.com/office/drawing/2014/main" id="{E5B683DD-F36A-60DA-0349-3C4B6E85ACF5}"/>
              </a:ext>
            </a:extLst>
          </p:cNvPr>
          <p:cNvSpPr txBox="1"/>
          <p:nvPr/>
        </p:nvSpPr>
        <p:spPr>
          <a:xfrm>
            <a:off x="8465053" y="2253167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0" dirty="0">
                <a:solidFill>
                  <a:prstClr val="black"/>
                </a:solidFill>
              </a:rPr>
              <a:t>Client 2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C3C8E73D-633A-410B-1ACC-5B7E7497B324}"/>
                  </a:ext>
                </a:extLst>
              </p:cNvPr>
              <p:cNvSpPr txBox="1"/>
              <p:nvPr/>
            </p:nvSpPr>
            <p:spPr>
              <a:xfrm>
                <a:off x="8554519" y="2560569"/>
                <a:ext cx="661307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0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800" kern="0" dirty="0">
                    <a:solidFill>
                      <a:schemeClr val="bg1"/>
                    </a:solidFill>
                  </a:rPr>
                  <a:t> </a:t>
                </a:r>
                <a:endParaRPr lang="it-IT" dirty="0"/>
              </a:p>
            </p:txBody>
          </p:sp>
        </mc:Choice>
        <mc:Fallback xmlns=""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C3C8E73D-633A-410B-1ACC-5B7E7497B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4519" y="2560569"/>
                <a:ext cx="661307" cy="369332"/>
              </a:xfrm>
              <a:prstGeom prst="rect">
                <a:avLst/>
              </a:prstGeom>
              <a:blipFill>
                <a:blip r:embed="rId15"/>
                <a:stretch>
                  <a:fillRect r="-20183" b="-1311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63">
            <a:extLst>
              <a:ext uri="{FF2B5EF4-FFF2-40B4-BE49-F238E27FC236}">
                <a16:creationId xmlns:a16="http://schemas.microsoft.com/office/drawing/2014/main" id="{56007163-D754-42B9-8AB4-237C0496A1ED}"/>
              </a:ext>
            </a:extLst>
          </p:cNvPr>
          <p:cNvSpPr txBox="1"/>
          <p:nvPr/>
        </p:nvSpPr>
        <p:spPr>
          <a:xfrm>
            <a:off x="647624" y="4957145"/>
            <a:ext cx="1035996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Clients with </a:t>
            </a:r>
            <a:r>
              <a:rPr lang="en-US" b="1" dirty="0">
                <a:solidFill>
                  <a:schemeClr val="bg1"/>
                </a:solidFill>
              </a:rPr>
              <a:t>low quality data contribute</a:t>
            </a:r>
            <a:r>
              <a:rPr lang="en-US" dirty="0">
                <a:solidFill>
                  <a:schemeClr val="bg1"/>
                </a:solidFill>
              </a:rPr>
              <a:t> to the global model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Problem:</a:t>
            </a:r>
            <a:r>
              <a:rPr lang="en-US" dirty="0">
                <a:solidFill>
                  <a:schemeClr val="bg1"/>
                </a:solidFill>
              </a:rPr>
              <a:t> how to combine local models and quantify their contributions to the global model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69EDAD2-3659-022F-C29A-469BC06668C3}"/>
              </a:ext>
            </a:extLst>
          </p:cNvPr>
          <p:cNvSpPr txBox="1"/>
          <p:nvPr/>
        </p:nvSpPr>
        <p:spPr>
          <a:xfrm>
            <a:off x="5022218" y="6250802"/>
            <a:ext cx="7422947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/>
            <a:r>
              <a:rPr lang="en-US" sz="1400" i="0" dirty="0">
                <a:solidFill>
                  <a:srgbClr val="000000"/>
                </a:solidFill>
                <a:effectLst/>
              </a:rPr>
              <a:t>“Fast-Convergent Federated Learning with Adaptive Weighting” https://arxiv.org/abs/2012.00661</a:t>
            </a:r>
          </a:p>
        </p:txBody>
      </p:sp>
    </p:spTree>
    <p:extLst>
      <p:ext uri="{BB962C8B-B14F-4D97-AF65-F5344CB8AC3E}">
        <p14:creationId xmlns:p14="http://schemas.microsoft.com/office/powerpoint/2010/main" val="713621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621"/>
    </mc:Choice>
    <mc:Fallback>
      <p:transition spd="slow" advTm="4062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/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Federated Learning: challenges and main concepts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03E291C9-B2D5-A735-42C0-3367E1956602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729E027E-1DCB-28D8-2C28-7701FC0F8401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90958B0B-4E49-C4F2-CEB1-A52E160083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3" name="Footer Placeholder 4">
                <a:extLst>
                  <a:ext uri="{FF2B5EF4-FFF2-40B4-BE49-F238E27FC236}">
                    <a16:creationId xmlns:a16="http://schemas.microsoft.com/office/drawing/2014/main" id="{5B75D3AF-3D4F-7D9B-630A-8D5D84F7418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Footer Placeholder 4">
                <a:extLst>
                  <a:ext uri="{FF2B5EF4-FFF2-40B4-BE49-F238E27FC236}">
                    <a16:creationId xmlns:a16="http://schemas.microsoft.com/office/drawing/2014/main" id="{3023C170-9422-F9E8-3BFC-D51B946ED9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6" name="Immagine 5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E99ECFB0-870D-5D31-F6BF-AB8956C549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3" name="CasellaDiTesto 129">
            <a:extLst>
              <a:ext uri="{FF2B5EF4-FFF2-40B4-BE49-F238E27FC236}">
                <a16:creationId xmlns:a16="http://schemas.microsoft.com/office/drawing/2014/main" id="{A2EAEBE1-B619-2A25-811F-8B2C4EC77ADC}"/>
              </a:ext>
            </a:extLst>
          </p:cNvPr>
          <p:cNvSpPr txBox="1"/>
          <p:nvPr/>
        </p:nvSpPr>
        <p:spPr>
          <a:xfrm>
            <a:off x="121920" y="1305341"/>
            <a:ext cx="11814048" cy="4247317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chemeClr val="bg1"/>
                </a:solidFill>
              </a:rPr>
              <a:t>Main</a:t>
            </a:r>
            <a:r>
              <a:rPr lang="it-IT" b="1" dirty="0">
                <a:solidFill>
                  <a:schemeClr val="bg1"/>
                </a:solidFill>
              </a:rPr>
              <a:t> challenges:</a:t>
            </a:r>
          </a:p>
          <a:p>
            <a:r>
              <a:rPr lang="it-IT" b="1" dirty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bg1"/>
                </a:solidFill>
              </a:rPr>
              <a:t>Global model </a:t>
            </a:r>
            <a:r>
              <a:rPr lang="it-IT" b="1" dirty="0" err="1">
                <a:solidFill>
                  <a:schemeClr val="bg1"/>
                </a:solidFill>
              </a:rPr>
              <a:t>generalization</a:t>
            </a: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bg1"/>
                </a:solidFill>
              </a:rPr>
              <a:t>Handling data </a:t>
            </a:r>
            <a:r>
              <a:rPr lang="it-IT" b="1" dirty="0" err="1">
                <a:solidFill>
                  <a:schemeClr val="bg1"/>
                </a:solidFill>
              </a:rPr>
              <a:t>heterogeneity</a:t>
            </a:r>
            <a:r>
              <a:rPr lang="it-IT" dirty="0">
                <a:solidFill>
                  <a:schemeClr val="bg1"/>
                </a:solidFill>
              </a:rPr>
              <a:t>, </a:t>
            </a:r>
            <a:r>
              <a:rPr lang="it-IT" b="1" dirty="0">
                <a:solidFill>
                  <a:schemeClr val="bg1"/>
                </a:solidFill>
              </a:rPr>
              <a:t>non-</a:t>
            </a:r>
            <a:r>
              <a:rPr lang="it-IT" b="1" dirty="0" err="1">
                <a:solidFill>
                  <a:schemeClr val="bg1"/>
                </a:solidFill>
              </a:rPr>
              <a:t>iidness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(</a:t>
            </a:r>
            <a:r>
              <a:rPr lang="it-IT" dirty="0" err="1">
                <a:solidFill>
                  <a:schemeClr val="bg1"/>
                </a:solidFill>
              </a:rPr>
              <a:t>adaptive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weighting</a:t>
            </a:r>
            <a:r>
              <a:rPr lang="it-IT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rgbClr val="FF0000"/>
                </a:solidFill>
              </a:rPr>
              <a:t>Client-server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architecture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limitations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(</a:t>
            </a:r>
            <a:r>
              <a:rPr lang="it-IT" dirty="0" err="1">
                <a:solidFill>
                  <a:srgbClr val="FF0000"/>
                </a:solidFill>
              </a:rPr>
              <a:t>decentralized</a:t>
            </a:r>
            <a:r>
              <a:rPr lang="it-IT" dirty="0">
                <a:solidFill>
                  <a:srgbClr val="FF0000"/>
                </a:solidFill>
              </a:rPr>
              <a:t> FL)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chemeClr val="bg1"/>
                </a:solidFill>
              </a:rPr>
              <a:t>Communication</a:t>
            </a:r>
            <a:r>
              <a:rPr lang="it-IT" b="1" dirty="0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(learning over networks with limited performance)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b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chemeClr val="bg1"/>
                </a:solidFill>
              </a:rPr>
              <a:t>Cybersecurity </a:t>
            </a:r>
            <a:r>
              <a:rPr lang="it-IT" dirty="0">
                <a:solidFill>
                  <a:schemeClr val="bg1"/>
                </a:solidFill>
              </a:rPr>
              <a:t>(data/model/learning </a:t>
            </a:r>
            <a:r>
              <a:rPr lang="it-IT" dirty="0" err="1">
                <a:solidFill>
                  <a:schemeClr val="bg1"/>
                </a:solidFill>
              </a:rPr>
              <a:t>poisoning</a:t>
            </a:r>
            <a:r>
              <a:rPr lang="it-IT" dirty="0">
                <a:solidFill>
                  <a:schemeClr val="bg1"/>
                </a:solidFill>
              </a:rPr>
              <a:t>, model </a:t>
            </a:r>
            <a:r>
              <a:rPr lang="it-IT" dirty="0" err="1">
                <a:solidFill>
                  <a:schemeClr val="bg1"/>
                </a:solidFill>
              </a:rPr>
              <a:t>inversion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attacks</a:t>
            </a:r>
            <a:r>
              <a:rPr lang="it-IT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8576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83"/>
    </mc:Choice>
    <mc:Fallback>
      <p:transition spd="slow" advTm="4983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BA18106B-AAE7-9FDF-0F8D-B40A438169FE}"/>
              </a:ext>
            </a:extLst>
          </p:cNvPr>
          <p:cNvSpPr txBox="1">
            <a:spLocks/>
          </p:cNvSpPr>
          <p:nvPr/>
        </p:nvSpPr>
        <p:spPr>
          <a:xfrm>
            <a:off x="85975" y="-269893"/>
            <a:ext cx="119555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Centralized and decentralized  architectures</a:t>
            </a:r>
          </a:p>
        </p:txBody>
      </p:sp>
      <p:sp>
        <p:nvSpPr>
          <p:cNvPr id="344" name="CasellaDiTesto 343">
            <a:extLst>
              <a:ext uri="{FF2B5EF4-FFF2-40B4-BE49-F238E27FC236}">
                <a16:creationId xmlns:a16="http://schemas.microsoft.com/office/drawing/2014/main" id="{B2193313-DCAB-56A7-4988-32DB8D634E1A}"/>
              </a:ext>
            </a:extLst>
          </p:cNvPr>
          <p:cNvSpPr txBox="1"/>
          <p:nvPr/>
        </p:nvSpPr>
        <p:spPr>
          <a:xfrm>
            <a:off x="1993751" y="2462855"/>
            <a:ext cx="7136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Local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model</a:t>
            </a:r>
          </a:p>
        </p:txBody>
      </p:sp>
      <p:sp>
        <p:nvSpPr>
          <p:cNvPr id="345" name="CasellaDiTesto 344">
            <a:extLst>
              <a:ext uri="{FF2B5EF4-FFF2-40B4-BE49-F238E27FC236}">
                <a16:creationId xmlns:a16="http://schemas.microsoft.com/office/drawing/2014/main" id="{52C6116E-5327-E1D8-338D-FAE31E90C02A}"/>
              </a:ext>
            </a:extLst>
          </p:cNvPr>
          <p:cNvSpPr txBox="1"/>
          <p:nvPr/>
        </p:nvSpPr>
        <p:spPr>
          <a:xfrm>
            <a:off x="8227908" y="2415191"/>
            <a:ext cx="7136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Local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kern="0" dirty="0">
                <a:solidFill>
                  <a:prstClr val="black"/>
                </a:solidFill>
              </a:rPr>
              <a:t>m</a:t>
            </a: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odel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54" name="Gruppo 379">
            <a:extLst>
              <a:ext uri="{FF2B5EF4-FFF2-40B4-BE49-F238E27FC236}">
                <a16:creationId xmlns:a16="http://schemas.microsoft.com/office/drawing/2014/main" id="{DC058A59-315F-44A0-F144-57401F7A7AEB}"/>
              </a:ext>
            </a:extLst>
          </p:cNvPr>
          <p:cNvGrpSpPr>
            <a:grpSpLocks noChangeAspect="1"/>
          </p:cNvGrpSpPr>
          <p:nvPr/>
        </p:nvGrpSpPr>
        <p:grpSpPr>
          <a:xfrm>
            <a:off x="10466564" y="2453741"/>
            <a:ext cx="369346" cy="422270"/>
            <a:chOff x="9028701" y="4067849"/>
            <a:chExt cx="803562" cy="918706"/>
          </a:xfrm>
        </p:grpSpPr>
        <p:sp>
          <p:nvSpPr>
            <p:cNvPr id="255" name="Rettangolo con angoli arrotondati 380">
              <a:extLst>
                <a:ext uri="{FF2B5EF4-FFF2-40B4-BE49-F238E27FC236}">
                  <a16:creationId xmlns:a16="http://schemas.microsoft.com/office/drawing/2014/main" id="{2DCA5E6C-B5EA-E4FC-DCEE-1B77207B94A8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Rettangolo con angoli arrotondati 381">
              <a:extLst>
                <a:ext uri="{FF2B5EF4-FFF2-40B4-BE49-F238E27FC236}">
                  <a16:creationId xmlns:a16="http://schemas.microsoft.com/office/drawing/2014/main" id="{7ADCE07E-7131-86D4-3B88-E9DCA12841C6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Rettangolo con angoli arrotondati 382">
              <a:extLst>
                <a:ext uri="{FF2B5EF4-FFF2-40B4-BE49-F238E27FC236}">
                  <a16:creationId xmlns:a16="http://schemas.microsoft.com/office/drawing/2014/main" id="{3D9D3DA7-85C1-56B7-7B7D-0C2C53855D32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Ovale 383">
              <a:extLst>
                <a:ext uri="{FF2B5EF4-FFF2-40B4-BE49-F238E27FC236}">
                  <a16:creationId xmlns:a16="http://schemas.microsoft.com/office/drawing/2014/main" id="{C6084479-5D81-7480-F6EA-8A2462C5E90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Ovale 384">
              <a:extLst>
                <a:ext uri="{FF2B5EF4-FFF2-40B4-BE49-F238E27FC236}">
                  <a16:creationId xmlns:a16="http://schemas.microsoft.com/office/drawing/2014/main" id="{821A11B8-7FAF-7209-71CB-8F87F4F9A48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Ovale 385">
              <a:extLst>
                <a:ext uri="{FF2B5EF4-FFF2-40B4-BE49-F238E27FC236}">
                  <a16:creationId xmlns:a16="http://schemas.microsoft.com/office/drawing/2014/main" id="{AE89F288-FCA4-599F-F68E-2040994F89B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1" name="Ovale 386">
              <a:extLst>
                <a:ext uri="{FF2B5EF4-FFF2-40B4-BE49-F238E27FC236}">
                  <a16:creationId xmlns:a16="http://schemas.microsoft.com/office/drawing/2014/main" id="{B50B3C7A-B82B-3F8A-1216-8F815333D31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2" name="Ovale 387">
              <a:extLst>
                <a:ext uri="{FF2B5EF4-FFF2-40B4-BE49-F238E27FC236}">
                  <a16:creationId xmlns:a16="http://schemas.microsoft.com/office/drawing/2014/main" id="{9E2A04F5-9E79-ADA1-7862-26A148C594C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3" name="Ovale 388">
              <a:extLst>
                <a:ext uri="{FF2B5EF4-FFF2-40B4-BE49-F238E27FC236}">
                  <a16:creationId xmlns:a16="http://schemas.microsoft.com/office/drawing/2014/main" id="{FBEFF4D2-26B7-73FD-7EA4-98138BCCB97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4" name="Ovale 389">
              <a:extLst>
                <a:ext uri="{FF2B5EF4-FFF2-40B4-BE49-F238E27FC236}">
                  <a16:creationId xmlns:a16="http://schemas.microsoft.com/office/drawing/2014/main" id="{A5A835DC-E5D1-20F0-8301-C8B8276B00D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265" name="Connettore diritto 390">
              <a:extLst>
                <a:ext uri="{FF2B5EF4-FFF2-40B4-BE49-F238E27FC236}">
                  <a16:creationId xmlns:a16="http://schemas.microsoft.com/office/drawing/2014/main" id="{D9E195B4-B327-9674-AE08-E435C8F13576}"/>
                </a:ext>
              </a:extLst>
            </p:cNvPr>
            <p:cNvCxnSpPr>
              <a:cxnSpLocks/>
              <a:stCxn id="259" idx="6"/>
              <a:endCxn id="258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66" name="Connettore diritto 391">
              <a:extLst>
                <a:ext uri="{FF2B5EF4-FFF2-40B4-BE49-F238E27FC236}">
                  <a16:creationId xmlns:a16="http://schemas.microsoft.com/office/drawing/2014/main" id="{AC1B4ACF-5E07-C866-B009-8C233682E51C}"/>
                </a:ext>
              </a:extLst>
            </p:cNvPr>
            <p:cNvCxnSpPr>
              <a:cxnSpLocks/>
              <a:stCxn id="259" idx="6"/>
              <a:endCxn id="261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67" name="Connettore diritto 392">
              <a:extLst>
                <a:ext uri="{FF2B5EF4-FFF2-40B4-BE49-F238E27FC236}">
                  <a16:creationId xmlns:a16="http://schemas.microsoft.com/office/drawing/2014/main" id="{D67F007F-6930-5C1A-A71D-EBC21B556A28}"/>
                </a:ext>
              </a:extLst>
            </p:cNvPr>
            <p:cNvCxnSpPr>
              <a:cxnSpLocks/>
              <a:stCxn id="260" idx="6"/>
              <a:endCxn id="262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68" name="Connettore diritto 393">
              <a:extLst>
                <a:ext uri="{FF2B5EF4-FFF2-40B4-BE49-F238E27FC236}">
                  <a16:creationId xmlns:a16="http://schemas.microsoft.com/office/drawing/2014/main" id="{C61E0787-965A-36C9-4475-C1B246B6E06C}"/>
                </a:ext>
              </a:extLst>
            </p:cNvPr>
            <p:cNvCxnSpPr>
              <a:cxnSpLocks/>
              <a:stCxn id="260" idx="6"/>
              <a:endCxn id="261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7" name="Figura a mano libera: forma 6">
            <a:extLst>
              <a:ext uri="{FF2B5EF4-FFF2-40B4-BE49-F238E27FC236}">
                <a16:creationId xmlns:a16="http://schemas.microsoft.com/office/drawing/2014/main" id="{25E3D962-C7FA-FD96-937F-7E95486E1168}"/>
              </a:ext>
            </a:extLst>
          </p:cNvPr>
          <p:cNvSpPr/>
          <p:nvPr/>
        </p:nvSpPr>
        <p:spPr>
          <a:xfrm flipH="1">
            <a:off x="3309419" y="3151867"/>
            <a:ext cx="1042086" cy="1918454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D6DE23FC-8617-3564-27D8-17B6E85E974C}"/>
              </a:ext>
            </a:extLst>
          </p:cNvPr>
          <p:cNvCxnSpPr>
            <a:cxnSpLocks/>
          </p:cNvCxnSpPr>
          <p:nvPr/>
        </p:nvCxnSpPr>
        <p:spPr>
          <a:xfrm flipV="1">
            <a:off x="3107852" y="3189574"/>
            <a:ext cx="13727" cy="1941056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sp>
        <p:nvSpPr>
          <p:cNvPr id="9" name="Figura a mano libera: forma 8">
            <a:extLst>
              <a:ext uri="{FF2B5EF4-FFF2-40B4-BE49-F238E27FC236}">
                <a16:creationId xmlns:a16="http://schemas.microsoft.com/office/drawing/2014/main" id="{B334549E-476A-2B93-DE1C-D0139E70CBE9}"/>
              </a:ext>
            </a:extLst>
          </p:cNvPr>
          <p:cNvSpPr/>
          <p:nvPr/>
        </p:nvSpPr>
        <p:spPr>
          <a:xfrm>
            <a:off x="1851654" y="3176448"/>
            <a:ext cx="1209501" cy="1954182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759489BB-3E75-8384-6E6A-D5DA93577BAB}"/>
              </a:ext>
            </a:extLst>
          </p:cNvPr>
          <p:cNvCxnSpPr>
            <a:cxnSpLocks/>
          </p:cNvCxnSpPr>
          <p:nvPr/>
        </p:nvCxnSpPr>
        <p:spPr>
          <a:xfrm>
            <a:off x="3197779" y="3200915"/>
            <a:ext cx="0" cy="1929715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sp>
        <p:nvSpPr>
          <p:cNvPr id="11" name="Figura a mano libera: forma 10">
            <a:extLst>
              <a:ext uri="{FF2B5EF4-FFF2-40B4-BE49-F238E27FC236}">
                <a16:creationId xmlns:a16="http://schemas.microsoft.com/office/drawing/2014/main" id="{6ED1CEB8-BC71-E1F6-A788-5DDF9B3DD261}"/>
              </a:ext>
            </a:extLst>
          </p:cNvPr>
          <p:cNvSpPr/>
          <p:nvPr/>
        </p:nvSpPr>
        <p:spPr>
          <a:xfrm flipH="1">
            <a:off x="3379882" y="3154158"/>
            <a:ext cx="1084245" cy="1976472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B58DED8-0DEB-A498-AA29-F78AEC6D35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9" t="68567" r="32707" b="6560"/>
          <a:stretch/>
        </p:blipFill>
        <p:spPr>
          <a:xfrm>
            <a:off x="2940716" y="5251987"/>
            <a:ext cx="575274" cy="58120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EF27ED4-273E-8A1F-2A0D-0B22BA300A17}"/>
              </a:ext>
            </a:extLst>
          </p:cNvPr>
          <p:cNvSpPr txBox="1"/>
          <p:nvPr/>
        </p:nvSpPr>
        <p:spPr>
          <a:xfrm>
            <a:off x="3459326" y="5206708"/>
            <a:ext cx="1958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Parameter</a:t>
            </a: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</a:t>
            </a:r>
          </a:p>
        </p:txBody>
      </p:sp>
      <p:grpSp>
        <p:nvGrpSpPr>
          <p:cNvPr id="15" name="Gruppo 379">
            <a:extLst>
              <a:ext uri="{FF2B5EF4-FFF2-40B4-BE49-F238E27FC236}">
                <a16:creationId xmlns:a16="http://schemas.microsoft.com/office/drawing/2014/main" id="{B88E08EC-1146-B8B8-7889-0A0B804D5502}"/>
              </a:ext>
            </a:extLst>
          </p:cNvPr>
          <p:cNvGrpSpPr>
            <a:grpSpLocks noChangeAspect="1"/>
          </p:cNvGrpSpPr>
          <p:nvPr/>
        </p:nvGrpSpPr>
        <p:grpSpPr>
          <a:xfrm>
            <a:off x="2167641" y="5158594"/>
            <a:ext cx="304997" cy="348700"/>
            <a:chOff x="9028701" y="4067849"/>
            <a:chExt cx="803562" cy="918706"/>
          </a:xfrm>
        </p:grpSpPr>
        <p:sp>
          <p:nvSpPr>
            <p:cNvPr id="16" name="Rettangolo con angoli arrotondati 380">
              <a:extLst>
                <a:ext uri="{FF2B5EF4-FFF2-40B4-BE49-F238E27FC236}">
                  <a16:creationId xmlns:a16="http://schemas.microsoft.com/office/drawing/2014/main" id="{39FD6B7C-2B24-4875-EB74-57B5CECA03B9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Rettangolo con angoli arrotondati 381">
              <a:extLst>
                <a:ext uri="{FF2B5EF4-FFF2-40B4-BE49-F238E27FC236}">
                  <a16:creationId xmlns:a16="http://schemas.microsoft.com/office/drawing/2014/main" id="{E4DBF5B9-A4A0-2DC3-4535-B0F2DD785A8B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Rettangolo con angoli arrotondati 382">
              <a:extLst>
                <a:ext uri="{FF2B5EF4-FFF2-40B4-BE49-F238E27FC236}">
                  <a16:creationId xmlns:a16="http://schemas.microsoft.com/office/drawing/2014/main" id="{D6A917D9-21E2-5C93-0778-DEBE6D39EC61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Ovale 383">
              <a:extLst>
                <a:ext uri="{FF2B5EF4-FFF2-40B4-BE49-F238E27FC236}">
                  <a16:creationId xmlns:a16="http://schemas.microsoft.com/office/drawing/2014/main" id="{E00F804C-8C5F-9301-6C78-045C1C73C4C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Ovale 384">
              <a:extLst>
                <a:ext uri="{FF2B5EF4-FFF2-40B4-BE49-F238E27FC236}">
                  <a16:creationId xmlns:a16="http://schemas.microsoft.com/office/drawing/2014/main" id="{07845864-4BC4-87B4-0A42-D1F8142C300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Ovale 385">
              <a:extLst>
                <a:ext uri="{FF2B5EF4-FFF2-40B4-BE49-F238E27FC236}">
                  <a16:creationId xmlns:a16="http://schemas.microsoft.com/office/drawing/2014/main" id="{9FABE152-3DAF-4E70-CA6E-0A0CCC805E4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Ovale 386">
              <a:extLst>
                <a:ext uri="{FF2B5EF4-FFF2-40B4-BE49-F238E27FC236}">
                  <a16:creationId xmlns:a16="http://schemas.microsoft.com/office/drawing/2014/main" id="{BF51D054-3FF4-FC89-3CF9-B84EE6B1DEF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Ovale 387">
              <a:extLst>
                <a:ext uri="{FF2B5EF4-FFF2-40B4-BE49-F238E27FC236}">
                  <a16:creationId xmlns:a16="http://schemas.microsoft.com/office/drawing/2014/main" id="{8483AC05-8D07-2AFE-B8FB-7E22AD1829E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Ovale 388">
              <a:extLst>
                <a:ext uri="{FF2B5EF4-FFF2-40B4-BE49-F238E27FC236}">
                  <a16:creationId xmlns:a16="http://schemas.microsoft.com/office/drawing/2014/main" id="{71DEC12D-00ED-A846-67F5-AAAF0722518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Ovale 389">
              <a:extLst>
                <a:ext uri="{FF2B5EF4-FFF2-40B4-BE49-F238E27FC236}">
                  <a16:creationId xmlns:a16="http://schemas.microsoft.com/office/drawing/2014/main" id="{B2883B65-E372-B1FE-CCAD-FF220A96AF0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26" name="Connettore diritto 390">
              <a:extLst>
                <a:ext uri="{FF2B5EF4-FFF2-40B4-BE49-F238E27FC236}">
                  <a16:creationId xmlns:a16="http://schemas.microsoft.com/office/drawing/2014/main" id="{611F2076-456D-54CF-4E98-46F5A1C7B303}"/>
                </a:ext>
              </a:extLst>
            </p:cNvPr>
            <p:cNvCxnSpPr>
              <a:cxnSpLocks/>
              <a:stCxn id="20" idx="6"/>
              <a:endCxn id="19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7" name="Connettore diritto 391">
              <a:extLst>
                <a:ext uri="{FF2B5EF4-FFF2-40B4-BE49-F238E27FC236}">
                  <a16:creationId xmlns:a16="http://schemas.microsoft.com/office/drawing/2014/main" id="{119BF158-E202-A464-5605-89356CEDB2AD}"/>
                </a:ext>
              </a:extLst>
            </p:cNvPr>
            <p:cNvCxnSpPr>
              <a:cxnSpLocks/>
              <a:stCxn id="20" idx="6"/>
              <a:endCxn id="22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8" name="Connettore diritto 392">
              <a:extLst>
                <a:ext uri="{FF2B5EF4-FFF2-40B4-BE49-F238E27FC236}">
                  <a16:creationId xmlns:a16="http://schemas.microsoft.com/office/drawing/2014/main" id="{3F33CC58-5C42-B111-B81F-6F2B0F2B783B}"/>
                </a:ext>
              </a:extLst>
            </p:cNvPr>
            <p:cNvCxnSpPr>
              <a:cxnSpLocks/>
              <a:stCxn id="21" idx="6"/>
              <a:endCxn id="23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" name="Connettore diritto 393">
              <a:extLst>
                <a:ext uri="{FF2B5EF4-FFF2-40B4-BE49-F238E27FC236}">
                  <a16:creationId xmlns:a16="http://schemas.microsoft.com/office/drawing/2014/main" id="{5471937E-188D-EE7D-FD2D-602D4DC9A00A}"/>
                </a:ext>
              </a:extLst>
            </p:cNvPr>
            <p:cNvCxnSpPr>
              <a:cxnSpLocks/>
              <a:stCxn id="21" idx="6"/>
              <a:endCxn id="22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40F72D71-42AE-C236-475A-AC7B425E76BF}"/>
              </a:ext>
            </a:extLst>
          </p:cNvPr>
          <p:cNvGrpSpPr/>
          <p:nvPr/>
        </p:nvGrpSpPr>
        <p:grpSpPr>
          <a:xfrm rot="5400000">
            <a:off x="2885014" y="2542207"/>
            <a:ext cx="468919" cy="446600"/>
            <a:chOff x="14115295" y="903427"/>
            <a:chExt cx="460800" cy="403046"/>
          </a:xfrm>
        </p:grpSpPr>
        <p:grpSp>
          <p:nvGrpSpPr>
            <p:cNvPr id="31" name="Gruppo 456">
              <a:extLst>
                <a:ext uri="{FF2B5EF4-FFF2-40B4-BE49-F238E27FC236}">
                  <a16:creationId xmlns:a16="http://schemas.microsoft.com/office/drawing/2014/main" id="{B7359553-2ED5-CDA3-38D3-2FE212322894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36" name="Rettangolo con angoli arrotondati 457">
                <a:extLst>
                  <a:ext uri="{FF2B5EF4-FFF2-40B4-BE49-F238E27FC236}">
                    <a16:creationId xmlns:a16="http://schemas.microsoft.com/office/drawing/2014/main" id="{94841AC2-7814-EAEA-98A8-38A130C0980D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Rettangolo con angoli arrotondati 458">
                <a:extLst>
                  <a:ext uri="{FF2B5EF4-FFF2-40B4-BE49-F238E27FC236}">
                    <a16:creationId xmlns:a16="http://schemas.microsoft.com/office/drawing/2014/main" id="{7F980577-1113-F4EB-5913-198763738625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Rettangolo con angoli arrotondati 459">
                <a:extLst>
                  <a:ext uri="{FF2B5EF4-FFF2-40B4-BE49-F238E27FC236}">
                    <a16:creationId xmlns:a16="http://schemas.microsoft.com/office/drawing/2014/main" id="{3838D39D-9E37-73FB-6FE6-0E0C9AFE4293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Ovale 460">
                <a:extLst>
                  <a:ext uri="{FF2B5EF4-FFF2-40B4-BE49-F238E27FC236}">
                    <a16:creationId xmlns:a16="http://schemas.microsoft.com/office/drawing/2014/main" id="{3FDB3512-7BD9-362D-0462-F833C20B85E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Ovale 461">
                <a:extLst>
                  <a:ext uri="{FF2B5EF4-FFF2-40B4-BE49-F238E27FC236}">
                    <a16:creationId xmlns:a16="http://schemas.microsoft.com/office/drawing/2014/main" id="{8DC2E885-B5B2-1436-8408-F29D3900723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Ovale 462">
                <a:extLst>
                  <a:ext uri="{FF2B5EF4-FFF2-40B4-BE49-F238E27FC236}">
                    <a16:creationId xmlns:a16="http://schemas.microsoft.com/office/drawing/2014/main" id="{8218457B-561E-01E0-14F6-B8EC156B92E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Ovale 463">
                <a:extLst>
                  <a:ext uri="{FF2B5EF4-FFF2-40B4-BE49-F238E27FC236}">
                    <a16:creationId xmlns:a16="http://schemas.microsoft.com/office/drawing/2014/main" id="{72AE6B32-6682-E950-48ED-3A0F0885BC4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Ovale 464">
                <a:extLst>
                  <a:ext uri="{FF2B5EF4-FFF2-40B4-BE49-F238E27FC236}">
                    <a16:creationId xmlns:a16="http://schemas.microsoft.com/office/drawing/2014/main" id="{BBBAC5B9-9686-D4DC-63F9-5183F949FBD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Ovale 465">
                <a:extLst>
                  <a:ext uri="{FF2B5EF4-FFF2-40B4-BE49-F238E27FC236}">
                    <a16:creationId xmlns:a16="http://schemas.microsoft.com/office/drawing/2014/main" id="{B9F61114-72A8-46E0-A1FE-7846C6C0F65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Ovale 466">
                <a:extLst>
                  <a:ext uri="{FF2B5EF4-FFF2-40B4-BE49-F238E27FC236}">
                    <a16:creationId xmlns:a16="http://schemas.microsoft.com/office/drawing/2014/main" id="{3C943856-7832-F0E3-F141-A8BC53E0515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6" name="Connettore diritto 467">
                <a:extLst>
                  <a:ext uri="{FF2B5EF4-FFF2-40B4-BE49-F238E27FC236}">
                    <a16:creationId xmlns:a16="http://schemas.microsoft.com/office/drawing/2014/main" id="{C354F968-4151-26AC-3CC8-4459810569C4}"/>
                  </a:ext>
                </a:extLst>
              </p:cNvPr>
              <p:cNvCxnSpPr>
                <a:cxnSpLocks/>
                <a:stCxn id="40" idx="6"/>
                <a:endCxn id="39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7" name="Connettore diritto 468">
                <a:extLst>
                  <a:ext uri="{FF2B5EF4-FFF2-40B4-BE49-F238E27FC236}">
                    <a16:creationId xmlns:a16="http://schemas.microsoft.com/office/drawing/2014/main" id="{556B205A-6A3D-3FC8-6100-761B8F35D32E}"/>
                  </a:ext>
                </a:extLst>
              </p:cNvPr>
              <p:cNvCxnSpPr>
                <a:cxnSpLocks/>
                <a:stCxn id="40" idx="6"/>
                <a:endCxn id="42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" name="Connettore diritto 469">
                <a:extLst>
                  <a:ext uri="{FF2B5EF4-FFF2-40B4-BE49-F238E27FC236}">
                    <a16:creationId xmlns:a16="http://schemas.microsoft.com/office/drawing/2014/main" id="{562D8CB7-71E1-458D-D72E-9FFD99D2A280}"/>
                  </a:ext>
                </a:extLst>
              </p:cNvPr>
              <p:cNvCxnSpPr>
                <a:cxnSpLocks/>
                <a:stCxn id="41" idx="6"/>
                <a:endCxn id="43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9" name="Connettore diritto 470">
                <a:extLst>
                  <a:ext uri="{FF2B5EF4-FFF2-40B4-BE49-F238E27FC236}">
                    <a16:creationId xmlns:a16="http://schemas.microsoft.com/office/drawing/2014/main" id="{E6EAFF51-4750-BABE-B45F-1BF51446FF61}"/>
                  </a:ext>
                </a:extLst>
              </p:cNvPr>
              <p:cNvCxnSpPr>
                <a:cxnSpLocks/>
                <a:stCxn id="41" idx="6"/>
                <a:endCxn id="42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FCC21CD0-A95F-2336-2933-F4A0A4D932D0}"/>
                </a:ext>
              </a:extLst>
            </p:cNvPr>
            <p:cNvCxnSpPr>
              <a:stCxn id="43" idx="6"/>
              <a:endCxn id="45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33" name="Connettore diritto 32">
              <a:extLst>
                <a:ext uri="{FF2B5EF4-FFF2-40B4-BE49-F238E27FC236}">
                  <a16:creationId xmlns:a16="http://schemas.microsoft.com/office/drawing/2014/main" id="{2BE15E2C-F864-A835-EF5C-26E78C4C66A4}"/>
                </a:ext>
              </a:extLst>
            </p:cNvPr>
            <p:cNvCxnSpPr>
              <a:stCxn id="42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34" name="Connettore diritto 33">
              <a:extLst>
                <a:ext uri="{FF2B5EF4-FFF2-40B4-BE49-F238E27FC236}">
                  <a16:creationId xmlns:a16="http://schemas.microsoft.com/office/drawing/2014/main" id="{9B648681-5C8F-8669-2341-F98F206309FC}"/>
                </a:ext>
              </a:extLst>
            </p:cNvPr>
            <p:cNvCxnSpPr>
              <a:stCxn id="42" idx="6"/>
              <a:endCxn id="44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35" name="Connettore diritto 34">
              <a:extLst>
                <a:ext uri="{FF2B5EF4-FFF2-40B4-BE49-F238E27FC236}">
                  <a16:creationId xmlns:a16="http://schemas.microsoft.com/office/drawing/2014/main" id="{2942A9DF-4D6D-DDFF-2058-D30E8860C953}"/>
                </a:ext>
              </a:extLst>
            </p:cNvPr>
            <p:cNvCxnSpPr>
              <a:stCxn id="39" idx="6"/>
              <a:endCxn id="44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cxnSp>
        <p:nvCxnSpPr>
          <p:cNvPr id="50" name="Connettore diritto 49">
            <a:extLst>
              <a:ext uri="{FF2B5EF4-FFF2-40B4-BE49-F238E27FC236}">
                <a16:creationId xmlns:a16="http://schemas.microsoft.com/office/drawing/2014/main" id="{378AA7B0-DE4B-8546-1CC3-8410F177A294}"/>
              </a:ext>
            </a:extLst>
          </p:cNvPr>
          <p:cNvCxnSpPr>
            <a:cxnSpLocks/>
          </p:cNvCxnSpPr>
          <p:nvPr/>
        </p:nvCxnSpPr>
        <p:spPr>
          <a:xfrm flipH="1" flipV="1">
            <a:off x="2339929" y="5207108"/>
            <a:ext cx="51942" cy="75351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4731AF4A-BAA7-6AF7-5D0C-C8456CACD2E9}"/>
              </a:ext>
            </a:extLst>
          </p:cNvPr>
          <p:cNvCxnSpPr>
            <a:cxnSpLocks/>
            <a:stCxn id="22" idx="6"/>
            <a:endCxn id="25" idx="2"/>
          </p:cNvCxnSpPr>
          <p:nvPr/>
        </p:nvCxnSpPr>
        <p:spPr>
          <a:xfrm flipV="1">
            <a:off x="2305934" y="5233086"/>
            <a:ext cx="49581" cy="76299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cxnSp>
        <p:nvCxnSpPr>
          <p:cNvPr id="52" name="Connettore diritto 51">
            <a:extLst>
              <a:ext uri="{FF2B5EF4-FFF2-40B4-BE49-F238E27FC236}">
                <a16:creationId xmlns:a16="http://schemas.microsoft.com/office/drawing/2014/main" id="{A3A0A46E-052E-F185-97CA-77F73916EBF1}"/>
              </a:ext>
            </a:extLst>
          </p:cNvPr>
          <p:cNvCxnSpPr>
            <a:cxnSpLocks/>
            <a:stCxn id="22" idx="6"/>
            <a:endCxn id="24" idx="2"/>
          </p:cNvCxnSpPr>
          <p:nvPr/>
        </p:nvCxnSpPr>
        <p:spPr>
          <a:xfrm flipH="1" flipV="1">
            <a:off x="2259893" y="5233086"/>
            <a:ext cx="46041" cy="76299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sp>
        <p:nvSpPr>
          <p:cNvPr id="57" name="Figura a mano libera: forma 56">
            <a:extLst>
              <a:ext uri="{FF2B5EF4-FFF2-40B4-BE49-F238E27FC236}">
                <a16:creationId xmlns:a16="http://schemas.microsoft.com/office/drawing/2014/main" id="{646273C3-460F-4F23-1C9B-8AC7BBE72C3D}"/>
              </a:ext>
            </a:extLst>
          </p:cNvPr>
          <p:cNvSpPr/>
          <p:nvPr/>
        </p:nvSpPr>
        <p:spPr>
          <a:xfrm>
            <a:off x="1728238" y="3186415"/>
            <a:ext cx="1244796" cy="1971697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8" name="Immagine 57">
            <a:extLst>
              <a:ext uri="{FF2B5EF4-FFF2-40B4-BE49-F238E27FC236}">
                <a16:creationId xmlns:a16="http://schemas.microsoft.com/office/drawing/2014/main" id="{45C699B6-D1FE-BF7A-B56D-B14E419AE16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8850" y="4287475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grpSp>
        <p:nvGrpSpPr>
          <p:cNvPr id="59" name="Gruppo 379">
            <a:extLst>
              <a:ext uri="{FF2B5EF4-FFF2-40B4-BE49-F238E27FC236}">
                <a16:creationId xmlns:a16="http://schemas.microsoft.com/office/drawing/2014/main" id="{5FA93327-CF9D-7FBE-AB60-3D26ABA3679F}"/>
              </a:ext>
            </a:extLst>
          </p:cNvPr>
          <p:cNvGrpSpPr>
            <a:grpSpLocks noChangeAspect="1"/>
          </p:cNvGrpSpPr>
          <p:nvPr/>
        </p:nvGrpSpPr>
        <p:grpSpPr>
          <a:xfrm>
            <a:off x="4228465" y="2511048"/>
            <a:ext cx="414342" cy="473713"/>
            <a:chOff x="9028701" y="4067849"/>
            <a:chExt cx="803562" cy="918706"/>
          </a:xfrm>
        </p:grpSpPr>
        <p:sp>
          <p:nvSpPr>
            <p:cNvPr id="60" name="Rettangolo con angoli arrotondati 380">
              <a:extLst>
                <a:ext uri="{FF2B5EF4-FFF2-40B4-BE49-F238E27FC236}">
                  <a16:creationId xmlns:a16="http://schemas.microsoft.com/office/drawing/2014/main" id="{886D7612-1230-8EFB-AD70-39E5FFFF2795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Rettangolo con angoli arrotondati 381">
              <a:extLst>
                <a:ext uri="{FF2B5EF4-FFF2-40B4-BE49-F238E27FC236}">
                  <a16:creationId xmlns:a16="http://schemas.microsoft.com/office/drawing/2014/main" id="{CB0E7212-D7F6-04A1-AFE8-C7126D6E25E1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Rettangolo con angoli arrotondati 382">
              <a:extLst>
                <a:ext uri="{FF2B5EF4-FFF2-40B4-BE49-F238E27FC236}">
                  <a16:creationId xmlns:a16="http://schemas.microsoft.com/office/drawing/2014/main" id="{CA8C2B0B-5873-2F8F-40BF-B1CC0AA864D3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Ovale 383">
              <a:extLst>
                <a:ext uri="{FF2B5EF4-FFF2-40B4-BE49-F238E27FC236}">
                  <a16:creationId xmlns:a16="http://schemas.microsoft.com/office/drawing/2014/main" id="{99DFDF7C-2C11-31E4-4206-DEF2A367DFD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Ovale 384">
              <a:extLst>
                <a:ext uri="{FF2B5EF4-FFF2-40B4-BE49-F238E27FC236}">
                  <a16:creationId xmlns:a16="http://schemas.microsoft.com/office/drawing/2014/main" id="{087236E9-34F3-B9AD-3048-6CFCF92DD78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Ovale 385">
              <a:extLst>
                <a:ext uri="{FF2B5EF4-FFF2-40B4-BE49-F238E27FC236}">
                  <a16:creationId xmlns:a16="http://schemas.microsoft.com/office/drawing/2014/main" id="{0EF48BA9-32CE-2DBB-5D47-52D54443172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Ovale 386">
              <a:extLst>
                <a:ext uri="{FF2B5EF4-FFF2-40B4-BE49-F238E27FC236}">
                  <a16:creationId xmlns:a16="http://schemas.microsoft.com/office/drawing/2014/main" id="{1130778A-7E4A-524F-ABC6-189B61DBF87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Ovale 387">
              <a:extLst>
                <a:ext uri="{FF2B5EF4-FFF2-40B4-BE49-F238E27FC236}">
                  <a16:creationId xmlns:a16="http://schemas.microsoft.com/office/drawing/2014/main" id="{06F338F5-1C94-1D02-62D9-B94735DA384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Ovale 388">
              <a:extLst>
                <a:ext uri="{FF2B5EF4-FFF2-40B4-BE49-F238E27FC236}">
                  <a16:creationId xmlns:a16="http://schemas.microsoft.com/office/drawing/2014/main" id="{54180011-2874-9C92-426E-C4EDF89C6A2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Ovale 389">
              <a:extLst>
                <a:ext uri="{FF2B5EF4-FFF2-40B4-BE49-F238E27FC236}">
                  <a16:creationId xmlns:a16="http://schemas.microsoft.com/office/drawing/2014/main" id="{100FA8CF-85AD-ED54-7E00-99CB01DD008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70" name="Connettore diritto 390">
              <a:extLst>
                <a:ext uri="{FF2B5EF4-FFF2-40B4-BE49-F238E27FC236}">
                  <a16:creationId xmlns:a16="http://schemas.microsoft.com/office/drawing/2014/main" id="{8BE7FB45-FD14-D8EF-FAE5-EA0A9604368C}"/>
                </a:ext>
              </a:extLst>
            </p:cNvPr>
            <p:cNvCxnSpPr>
              <a:cxnSpLocks/>
              <a:stCxn id="64" idx="6"/>
              <a:endCxn id="63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1" name="Connettore diritto 391">
              <a:extLst>
                <a:ext uri="{FF2B5EF4-FFF2-40B4-BE49-F238E27FC236}">
                  <a16:creationId xmlns:a16="http://schemas.microsoft.com/office/drawing/2014/main" id="{669AAB4D-9B69-5387-C799-7702D7FA48B4}"/>
                </a:ext>
              </a:extLst>
            </p:cNvPr>
            <p:cNvCxnSpPr>
              <a:cxnSpLocks/>
              <a:stCxn id="64" idx="6"/>
              <a:endCxn id="66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2" name="Connettore diritto 392">
              <a:extLst>
                <a:ext uri="{FF2B5EF4-FFF2-40B4-BE49-F238E27FC236}">
                  <a16:creationId xmlns:a16="http://schemas.microsoft.com/office/drawing/2014/main" id="{D1DE9EC6-0AC5-0AF0-BAB7-786F3D348E32}"/>
                </a:ext>
              </a:extLst>
            </p:cNvPr>
            <p:cNvCxnSpPr>
              <a:cxnSpLocks/>
              <a:stCxn id="65" idx="6"/>
              <a:endCxn id="67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3" name="Connettore diritto 393">
              <a:extLst>
                <a:ext uri="{FF2B5EF4-FFF2-40B4-BE49-F238E27FC236}">
                  <a16:creationId xmlns:a16="http://schemas.microsoft.com/office/drawing/2014/main" id="{9715AEA2-10E0-8783-B074-DBA4E6747476}"/>
                </a:ext>
              </a:extLst>
            </p:cNvPr>
            <p:cNvCxnSpPr>
              <a:cxnSpLocks/>
              <a:stCxn id="65" idx="6"/>
              <a:endCxn id="66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74" name="Gruppo 73">
            <a:extLst>
              <a:ext uri="{FF2B5EF4-FFF2-40B4-BE49-F238E27FC236}">
                <a16:creationId xmlns:a16="http://schemas.microsoft.com/office/drawing/2014/main" id="{0BF55913-B131-9456-B9DB-4FCD2A24E4E7}"/>
              </a:ext>
            </a:extLst>
          </p:cNvPr>
          <p:cNvGrpSpPr>
            <a:grpSpLocks noChangeAspect="1"/>
          </p:cNvGrpSpPr>
          <p:nvPr/>
        </p:nvGrpSpPr>
        <p:grpSpPr>
          <a:xfrm>
            <a:off x="1457195" y="2508501"/>
            <a:ext cx="414540" cy="473942"/>
            <a:chOff x="9028701" y="4067849"/>
            <a:chExt cx="803562" cy="918706"/>
          </a:xfrm>
        </p:grpSpPr>
        <p:sp>
          <p:nvSpPr>
            <p:cNvPr id="75" name="Rettangolo con angoli arrotondati 74">
              <a:extLst>
                <a:ext uri="{FF2B5EF4-FFF2-40B4-BE49-F238E27FC236}">
                  <a16:creationId xmlns:a16="http://schemas.microsoft.com/office/drawing/2014/main" id="{0C9C5FE2-EA1B-84D6-C673-673E9AF3F97C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Rettangolo con angoli arrotondati 75">
              <a:extLst>
                <a:ext uri="{FF2B5EF4-FFF2-40B4-BE49-F238E27FC236}">
                  <a16:creationId xmlns:a16="http://schemas.microsoft.com/office/drawing/2014/main" id="{0F411843-C112-84BA-DC0A-9920D8BDCB88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Rettangolo con angoli arrotondati 76">
              <a:extLst>
                <a:ext uri="{FF2B5EF4-FFF2-40B4-BE49-F238E27FC236}">
                  <a16:creationId xmlns:a16="http://schemas.microsoft.com/office/drawing/2014/main" id="{C160C889-467E-74E4-5858-DFAAD798BD99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Ovale 77">
              <a:extLst>
                <a:ext uri="{FF2B5EF4-FFF2-40B4-BE49-F238E27FC236}">
                  <a16:creationId xmlns:a16="http://schemas.microsoft.com/office/drawing/2014/main" id="{BA9ADB7A-5E1B-504A-6FE0-A9B81D23943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Ovale 78">
              <a:extLst>
                <a:ext uri="{FF2B5EF4-FFF2-40B4-BE49-F238E27FC236}">
                  <a16:creationId xmlns:a16="http://schemas.microsoft.com/office/drawing/2014/main" id="{25DDCF5A-925B-AA5B-BB9C-DDD92193E58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Ovale 79">
              <a:extLst>
                <a:ext uri="{FF2B5EF4-FFF2-40B4-BE49-F238E27FC236}">
                  <a16:creationId xmlns:a16="http://schemas.microsoft.com/office/drawing/2014/main" id="{26FF81E9-08FB-D62E-8C85-BD614C95826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Ovale 80">
              <a:extLst>
                <a:ext uri="{FF2B5EF4-FFF2-40B4-BE49-F238E27FC236}">
                  <a16:creationId xmlns:a16="http://schemas.microsoft.com/office/drawing/2014/main" id="{1C8DEED7-D5AD-623E-88BE-A277D9ADC1B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Ovale 81">
              <a:extLst>
                <a:ext uri="{FF2B5EF4-FFF2-40B4-BE49-F238E27FC236}">
                  <a16:creationId xmlns:a16="http://schemas.microsoft.com/office/drawing/2014/main" id="{051B7621-ACDC-44FD-FD27-AE3454F0F84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Ovale 82">
              <a:extLst>
                <a:ext uri="{FF2B5EF4-FFF2-40B4-BE49-F238E27FC236}">
                  <a16:creationId xmlns:a16="http://schemas.microsoft.com/office/drawing/2014/main" id="{7D29166C-BC26-05DF-A94B-2D7D9D44536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Ovale 83">
              <a:extLst>
                <a:ext uri="{FF2B5EF4-FFF2-40B4-BE49-F238E27FC236}">
                  <a16:creationId xmlns:a16="http://schemas.microsoft.com/office/drawing/2014/main" id="{D376FD2D-76A9-F0D8-6FA7-7C719795CB2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85" name="Connettore diritto 84">
              <a:extLst>
                <a:ext uri="{FF2B5EF4-FFF2-40B4-BE49-F238E27FC236}">
                  <a16:creationId xmlns:a16="http://schemas.microsoft.com/office/drawing/2014/main" id="{2DDEB475-EBEE-E046-723E-A9DCAC4D947F}"/>
                </a:ext>
              </a:extLst>
            </p:cNvPr>
            <p:cNvCxnSpPr>
              <a:cxnSpLocks/>
              <a:stCxn id="79" idx="6"/>
              <a:endCxn id="78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6" name="Connettore diritto 85">
              <a:extLst>
                <a:ext uri="{FF2B5EF4-FFF2-40B4-BE49-F238E27FC236}">
                  <a16:creationId xmlns:a16="http://schemas.microsoft.com/office/drawing/2014/main" id="{04E3EC94-F706-01E5-F950-FC50F5DABAE8}"/>
                </a:ext>
              </a:extLst>
            </p:cNvPr>
            <p:cNvCxnSpPr>
              <a:cxnSpLocks/>
              <a:stCxn id="79" idx="6"/>
              <a:endCxn id="81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7" name="Connettore diritto 86">
              <a:extLst>
                <a:ext uri="{FF2B5EF4-FFF2-40B4-BE49-F238E27FC236}">
                  <a16:creationId xmlns:a16="http://schemas.microsoft.com/office/drawing/2014/main" id="{7841ADF8-21B8-74D9-8F13-9674AEC1EE03}"/>
                </a:ext>
              </a:extLst>
            </p:cNvPr>
            <p:cNvCxnSpPr>
              <a:cxnSpLocks/>
              <a:stCxn id="80" idx="6"/>
              <a:endCxn id="82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8" name="Connettore diritto 87">
              <a:extLst>
                <a:ext uri="{FF2B5EF4-FFF2-40B4-BE49-F238E27FC236}">
                  <a16:creationId xmlns:a16="http://schemas.microsoft.com/office/drawing/2014/main" id="{BFE6B564-9A72-AA1D-2129-12A825F47925}"/>
                </a:ext>
              </a:extLst>
            </p:cNvPr>
            <p:cNvCxnSpPr>
              <a:cxnSpLocks/>
              <a:stCxn id="80" idx="6"/>
              <a:endCxn id="81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89" name="Gruppo 88">
            <a:extLst>
              <a:ext uri="{FF2B5EF4-FFF2-40B4-BE49-F238E27FC236}">
                <a16:creationId xmlns:a16="http://schemas.microsoft.com/office/drawing/2014/main" id="{D8114BCF-090F-7303-2725-2CD80DFE7C56}"/>
              </a:ext>
            </a:extLst>
          </p:cNvPr>
          <p:cNvGrpSpPr/>
          <p:nvPr/>
        </p:nvGrpSpPr>
        <p:grpSpPr>
          <a:xfrm rot="5400000">
            <a:off x="1869849" y="5433980"/>
            <a:ext cx="346018" cy="282946"/>
            <a:chOff x="14115295" y="903427"/>
            <a:chExt cx="460800" cy="403046"/>
          </a:xfrm>
        </p:grpSpPr>
        <p:grpSp>
          <p:nvGrpSpPr>
            <p:cNvPr id="90" name="Gruppo 456">
              <a:extLst>
                <a:ext uri="{FF2B5EF4-FFF2-40B4-BE49-F238E27FC236}">
                  <a16:creationId xmlns:a16="http://schemas.microsoft.com/office/drawing/2014/main" id="{8F958542-ED68-7DC0-185A-B0DC4EC88C32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95" name="Rettangolo con angoli arrotondati 457">
                <a:extLst>
                  <a:ext uri="{FF2B5EF4-FFF2-40B4-BE49-F238E27FC236}">
                    <a16:creationId xmlns:a16="http://schemas.microsoft.com/office/drawing/2014/main" id="{C9F96DA9-8899-4CEA-ED8C-80ADB0777CB5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Rettangolo con angoli arrotondati 458">
                <a:extLst>
                  <a:ext uri="{FF2B5EF4-FFF2-40B4-BE49-F238E27FC236}">
                    <a16:creationId xmlns:a16="http://schemas.microsoft.com/office/drawing/2014/main" id="{B8FFDACB-5087-9FE4-F52D-333B88DCDD27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Rettangolo con angoli arrotondati 459">
                <a:extLst>
                  <a:ext uri="{FF2B5EF4-FFF2-40B4-BE49-F238E27FC236}">
                    <a16:creationId xmlns:a16="http://schemas.microsoft.com/office/drawing/2014/main" id="{F35DCF20-DBF5-7A1A-3AB3-99AC5F6DD462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Ovale 460">
                <a:extLst>
                  <a:ext uri="{FF2B5EF4-FFF2-40B4-BE49-F238E27FC236}">
                    <a16:creationId xmlns:a16="http://schemas.microsoft.com/office/drawing/2014/main" id="{DB78884E-658A-0936-BBAA-2D61750ED6D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Ovale 461">
                <a:extLst>
                  <a:ext uri="{FF2B5EF4-FFF2-40B4-BE49-F238E27FC236}">
                    <a16:creationId xmlns:a16="http://schemas.microsoft.com/office/drawing/2014/main" id="{C2826660-EC14-00D8-90DF-A94224B76E9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Ovale 462">
                <a:extLst>
                  <a:ext uri="{FF2B5EF4-FFF2-40B4-BE49-F238E27FC236}">
                    <a16:creationId xmlns:a16="http://schemas.microsoft.com/office/drawing/2014/main" id="{B2CC3DBA-2597-F9BF-8B62-2C72618C78C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Ovale 463">
                <a:extLst>
                  <a:ext uri="{FF2B5EF4-FFF2-40B4-BE49-F238E27FC236}">
                    <a16:creationId xmlns:a16="http://schemas.microsoft.com/office/drawing/2014/main" id="{5EAAEC74-AE9D-E3A6-E68F-465BF24BE1C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Ovale 464">
                <a:extLst>
                  <a:ext uri="{FF2B5EF4-FFF2-40B4-BE49-F238E27FC236}">
                    <a16:creationId xmlns:a16="http://schemas.microsoft.com/office/drawing/2014/main" id="{221E03A1-A4B7-7665-C4E2-1C21677E171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Ovale 465">
                <a:extLst>
                  <a:ext uri="{FF2B5EF4-FFF2-40B4-BE49-F238E27FC236}">
                    <a16:creationId xmlns:a16="http://schemas.microsoft.com/office/drawing/2014/main" id="{6576E6B3-8A48-C754-5BA0-69E1622395F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Ovale 466">
                <a:extLst>
                  <a:ext uri="{FF2B5EF4-FFF2-40B4-BE49-F238E27FC236}">
                    <a16:creationId xmlns:a16="http://schemas.microsoft.com/office/drawing/2014/main" id="{A59ED7F9-ADE9-3A31-0074-C44B3A4AFEF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05" name="Connettore diritto 467">
                <a:extLst>
                  <a:ext uri="{FF2B5EF4-FFF2-40B4-BE49-F238E27FC236}">
                    <a16:creationId xmlns:a16="http://schemas.microsoft.com/office/drawing/2014/main" id="{C951EFEF-70BC-2E9C-B500-CA09DB9E2A62}"/>
                  </a:ext>
                </a:extLst>
              </p:cNvPr>
              <p:cNvCxnSpPr>
                <a:cxnSpLocks/>
                <a:stCxn id="99" idx="6"/>
                <a:endCxn id="98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6" name="Connettore diritto 468">
                <a:extLst>
                  <a:ext uri="{FF2B5EF4-FFF2-40B4-BE49-F238E27FC236}">
                    <a16:creationId xmlns:a16="http://schemas.microsoft.com/office/drawing/2014/main" id="{DE456525-BF42-2FB8-02FD-4845CAA6FB95}"/>
                  </a:ext>
                </a:extLst>
              </p:cNvPr>
              <p:cNvCxnSpPr>
                <a:cxnSpLocks/>
                <a:stCxn id="99" idx="6"/>
                <a:endCxn id="101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7" name="Connettore diritto 469">
                <a:extLst>
                  <a:ext uri="{FF2B5EF4-FFF2-40B4-BE49-F238E27FC236}">
                    <a16:creationId xmlns:a16="http://schemas.microsoft.com/office/drawing/2014/main" id="{49899566-4F5D-A9AD-A896-3C6E86BCD5F1}"/>
                  </a:ext>
                </a:extLst>
              </p:cNvPr>
              <p:cNvCxnSpPr>
                <a:cxnSpLocks/>
                <a:stCxn id="100" idx="6"/>
                <a:endCxn id="102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8" name="Connettore diritto 470">
                <a:extLst>
                  <a:ext uri="{FF2B5EF4-FFF2-40B4-BE49-F238E27FC236}">
                    <a16:creationId xmlns:a16="http://schemas.microsoft.com/office/drawing/2014/main" id="{E7F6E8B7-81D7-5FFE-E518-3E74EF726531}"/>
                  </a:ext>
                </a:extLst>
              </p:cNvPr>
              <p:cNvCxnSpPr>
                <a:cxnSpLocks/>
                <a:stCxn id="100" idx="6"/>
                <a:endCxn id="101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91" name="Connettore diritto 90">
              <a:extLst>
                <a:ext uri="{FF2B5EF4-FFF2-40B4-BE49-F238E27FC236}">
                  <a16:creationId xmlns:a16="http://schemas.microsoft.com/office/drawing/2014/main" id="{FC5E7F93-1B50-9FA5-0588-3A3350E2FA13}"/>
                </a:ext>
              </a:extLst>
            </p:cNvPr>
            <p:cNvCxnSpPr>
              <a:stCxn id="102" idx="6"/>
              <a:endCxn id="104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92" name="Connettore diritto 91">
              <a:extLst>
                <a:ext uri="{FF2B5EF4-FFF2-40B4-BE49-F238E27FC236}">
                  <a16:creationId xmlns:a16="http://schemas.microsoft.com/office/drawing/2014/main" id="{8DB95E37-50A9-7BA6-A48C-0379A6E2747F}"/>
                </a:ext>
              </a:extLst>
            </p:cNvPr>
            <p:cNvCxnSpPr>
              <a:stCxn id="101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93" name="Connettore diritto 92">
              <a:extLst>
                <a:ext uri="{FF2B5EF4-FFF2-40B4-BE49-F238E27FC236}">
                  <a16:creationId xmlns:a16="http://schemas.microsoft.com/office/drawing/2014/main" id="{67E03759-FC7E-5606-5FA4-1788C08E36E5}"/>
                </a:ext>
              </a:extLst>
            </p:cNvPr>
            <p:cNvCxnSpPr>
              <a:stCxn id="101" idx="6"/>
              <a:endCxn id="103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94" name="Connettore diritto 93">
              <a:extLst>
                <a:ext uri="{FF2B5EF4-FFF2-40B4-BE49-F238E27FC236}">
                  <a16:creationId xmlns:a16="http://schemas.microsoft.com/office/drawing/2014/main" id="{8033E4AA-54D7-D7A4-F341-7D219E3BF6ED}"/>
                </a:ext>
              </a:extLst>
            </p:cNvPr>
            <p:cNvCxnSpPr>
              <a:stCxn id="98" idx="6"/>
              <a:endCxn id="103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grpSp>
        <p:nvGrpSpPr>
          <p:cNvPr id="109" name="Gruppo 362">
            <a:extLst>
              <a:ext uri="{FF2B5EF4-FFF2-40B4-BE49-F238E27FC236}">
                <a16:creationId xmlns:a16="http://schemas.microsoft.com/office/drawing/2014/main" id="{F3A7E191-CD5D-5F84-E781-42E46A5746E4}"/>
              </a:ext>
            </a:extLst>
          </p:cNvPr>
          <p:cNvGrpSpPr>
            <a:grpSpLocks noChangeAspect="1"/>
          </p:cNvGrpSpPr>
          <p:nvPr/>
        </p:nvGrpSpPr>
        <p:grpSpPr>
          <a:xfrm>
            <a:off x="2482767" y="5379059"/>
            <a:ext cx="308762" cy="353007"/>
            <a:chOff x="9028701" y="4067849"/>
            <a:chExt cx="803562" cy="918706"/>
          </a:xfrm>
        </p:grpSpPr>
        <p:sp>
          <p:nvSpPr>
            <p:cNvPr id="110" name="Rettangolo con angoli arrotondati 363">
              <a:extLst>
                <a:ext uri="{FF2B5EF4-FFF2-40B4-BE49-F238E27FC236}">
                  <a16:creationId xmlns:a16="http://schemas.microsoft.com/office/drawing/2014/main" id="{728F82F1-CE37-2794-BD66-CB335D01E969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Rettangolo con angoli arrotondati 364">
              <a:extLst>
                <a:ext uri="{FF2B5EF4-FFF2-40B4-BE49-F238E27FC236}">
                  <a16:creationId xmlns:a16="http://schemas.microsoft.com/office/drawing/2014/main" id="{7AB15969-B86F-40ED-F128-5103009F1574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Rettangolo con angoli arrotondati 365">
              <a:extLst>
                <a:ext uri="{FF2B5EF4-FFF2-40B4-BE49-F238E27FC236}">
                  <a16:creationId xmlns:a16="http://schemas.microsoft.com/office/drawing/2014/main" id="{CA5D309F-B4E9-E68F-14F8-41EEEB4300E3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Ovale 366">
              <a:extLst>
                <a:ext uri="{FF2B5EF4-FFF2-40B4-BE49-F238E27FC236}">
                  <a16:creationId xmlns:a16="http://schemas.microsoft.com/office/drawing/2014/main" id="{B46D8D48-4F25-61B6-03D6-B94E1AA8A16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Ovale 367">
              <a:extLst>
                <a:ext uri="{FF2B5EF4-FFF2-40B4-BE49-F238E27FC236}">
                  <a16:creationId xmlns:a16="http://schemas.microsoft.com/office/drawing/2014/main" id="{9BFB0183-DB97-4A45-1952-E788FD26C43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Ovale 368">
              <a:extLst>
                <a:ext uri="{FF2B5EF4-FFF2-40B4-BE49-F238E27FC236}">
                  <a16:creationId xmlns:a16="http://schemas.microsoft.com/office/drawing/2014/main" id="{2C3C03BA-0EA2-F8EA-1D62-06EF4AB1626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Ovale 369">
              <a:extLst>
                <a:ext uri="{FF2B5EF4-FFF2-40B4-BE49-F238E27FC236}">
                  <a16:creationId xmlns:a16="http://schemas.microsoft.com/office/drawing/2014/main" id="{5233D95E-81E2-E11A-8421-975CA09677F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Ovale 370">
              <a:extLst>
                <a:ext uri="{FF2B5EF4-FFF2-40B4-BE49-F238E27FC236}">
                  <a16:creationId xmlns:a16="http://schemas.microsoft.com/office/drawing/2014/main" id="{D5D6F823-ABA9-5D0B-75E4-71EC16D313E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Ovale 371">
              <a:extLst>
                <a:ext uri="{FF2B5EF4-FFF2-40B4-BE49-F238E27FC236}">
                  <a16:creationId xmlns:a16="http://schemas.microsoft.com/office/drawing/2014/main" id="{12507F1D-1126-2332-8460-8783A365BE6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Ovale 372">
              <a:extLst>
                <a:ext uri="{FF2B5EF4-FFF2-40B4-BE49-F238E27FC236}">
                  <a16:creationId xmlns:a16="http://schemas.microsoft.com/office/drawing/2014/main" id="{15BA3B08-0EB6-A069-3422-3368115A2A5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120" name="Connettore diritto 373">
              <a:extLst>
                <a:ext uri="{FF2B5EF4-FFF2-40B4-BE49-F238E27FC236}">
                  <a16:creationId xmlns:a16="http://schemas.microsoft.com/office/drawing/2014/main" id="{1B10B11A-6EAC-E92A-1EA5-A137E5C2644E}"/>
                </a:ext>
              </a:extLst>
            </p:cNvPr>
            <p:cNvCxnSpPr>
              <a:cxnSpLocks/>
              <a:stCxn id="114" idx="6"/>
              <a:endCxn id="113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1" name="Connettore diritto 374">
              <a:extLst>
                <a:ext uri="{FF2B5EF4-FFF2-40B4-BE49-F238E27FC236}">
                  <a16:creationId xmlns:a16="http://schemas.microsoft.com/office/drawing/2014/main" id="{4E734971-ACAE-6B0E-DE7F-778B9F6984CC}"/>
                </a:ext>
              </a:extLst>
            </p:cNvPr>
            <p:cNvCxnSpPr>
              <a:cxnSpLocks/>
              <a:stCxn id="114" idx="6"/>
              <a:endCxn id="116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2" name="Connettore diritto 375">
              <a:extLst>
                <a:ext uri="{FF2B5EF4-FFF2-40B4-BE49-F238E27FC236}">
                  <a16:creationId xmlns:a16="http://schemas.microsoft.com/office/drawing/2014/main" id="{46ABD00C-7791-438A-E175-E850561FADD5}"/>
                </a:ext>
              </a:extLst>
            </p:cNvPr>
            <p:cNvCxnSpPr>
              <a:cxnSpLocks/>
              <a:stCxn id="115" idx="6"/>
              <a:endCxn id="117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3" name="Connettore diritto 376">
              <a:extLst>
                <a:ext uri="{FF2B5EF4-FFF2-40B4-BE49-F238E27FC236}">
                  <a16:creationId xmlns:a16="http://schemas.microsoft.com/office/drawing/2014/main" id="{1320A925-02D4-25E5-14BF-8B04D888836D}"/>
                </a:ext>
              </a:extLst>
            </p:cNvPr>
            <p:cNvCxnSpPr>
              <a:cxnSpLocks/>
              <a:stCxn id="115" idx="6"/>
              <a:endCxn id="116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125" name="Immagine 124">
            <a:extLst>
              <a:ext uri="{FF2B5EF4-FFF2-40B4-BE49-F238E27FC236}">
                <a16:creationId xmlns:a16="http://schemas.microsoft.com/office/drawing/2014/main" id="{5D3C2023-A0AD-9C7D-55C8-A14FF6C50FD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1464705" y="1096874"/>
            <a:ext cx="554059" cy="457562"/>
          </a:xfrm>
          <a:prstGeom prst="rect">
            <a:avLst/>
          </a:prstGeom>
        </p:spPr>
      </p:pic>
      <p:pic>
        <p:nvPicPr>
          <p:cNvPr id="126" name="Immagine 125">
            <a:extLst>
              <a:ext uri="{FF2B5EF4-FFF2-40B4-BE49-F238E27FC236}">
                <a16:creationId xmlns:a16="http://schemas.microsoft.com/office/drawing/2014/main" id="{DEE4C0E7-D732-3CDE-9A8D-E8F7A1B8782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2844549" y="1096874"/>
            <a:ext cx="554059" cy="457562"/>
          </a:xfrm>
          <a:prstGeom prst="rect">
            <a:avLst/>
          </a:prstGeom>
        </p:spPr>
      </p:pic>
      <p:pic>
        <p:nvPicPr>
          <p:cNvPr id="127" name="Immagine 126">
            <a:extLst>
              <a:ext uri="{FF2B5EF4-FFF2-40B4-BE49-F238E27FC236}">
                <a16:creationId xmlns:a16="http://schemas.microsoft.com/office/drawing/2014/main" id="{73F356C8-E2C1-C8E8-0C08-A1FC4A7DEF2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4257876" y="1087656"/>
            <a:ext cx="554059" cy="457562"/>
          </a:xfrm>
          <a:prstGeom prst="rect">
            <a:avLst/>
          </a:prstGeom>
        </p:spPr>
      </p:pic>
      <p:sp>
        <p:nvSpPr>
          <p:cNvPr id="132" name="Figura a mano libera: forma 131">
            <a:extLst>
              <a:ext uri="{FF2B5EF4-FFF2-40B4-BE49-F238E27FC236}">
                <a16:creationId xmlns:a16="http://schemas.microsoft.com/office/drawing/2014/main" id="{EA30073D-974A-6F27-45A2-1D9E0D5259BB}"/>
              </a:ext>
            </a:extLst>
          </p:cNvPr>
          <p:cNvSpPr/>
          <p:nvPr/>
        </p:nvSpPr>
        <p:spPr>
          <a:xfrm flipH="1">
            <a:off x="9543576" y="3104203"/>
            <a:ext cx="1042086" cy="1620551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3" name="Connettore 2 132">
            <a:extLst>
              <a:ext uri="{FF2B5EF4-FFF2-40B4-BE49-F238E27FC236}">
                <a16:creationId xmlns:a16="http://schemas.microsoft.com/office/drawing/2014/main" id="{71D48E2F-93DE-A982-925F-75AEFDD589A6}"/>
              </a:ext>
            </a:extLst>
          </p:cNvPr>
          <p:cNvCxnSpPr>
            <a:cxnSpLocks/>
          </p:cNvCxnSpPr>
          <p:nvPr/>
        </p:nvCxnSpPr>
        <p:spPr>
          <a:xfrm flipV="1">
            <a:off x="9342009" y="3141910"/>
            <a:ext cx="0" cy="1692000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sp>
        <p:nvSpPr>
          <p:cNvPr id="134" name="Figura a mano libera: forma 133">
            <a:extLst>
              <a:ext uri="{FF2B5EF4-FFF2-40B4-BE49-F238E27FC236}">
                <a16:creationId xmlns:a16="http://schemas.microsoft.com/office/drawing/2014/main" id="{78B4788C-0026-446C-426B-A68D66843790}"/>
              </a:ext>
            </a:extLst>
          </p:cNvPr>
          <p:cNvSpPr/>
          <p:nvPr/>
        </p:nvSpPr>
        <p:spPr>
          <a:xfrm>
            <a:off x="8085811" y="3128784"/>
            <a:ext cx="1209501" cy="1652130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5" name="Connettore 2 134">
            <a:extLst>
              <a:ext uri="{FF2B5EF4-FFF2-40B4-BE49-F238E27FC236}">
                <a16:creationId xmlns:a16="http://schemas.microsoft.com/office/drawing/2014/main" id="{633EA460-DADB-A508-E9C8-B7DFDBBC151F}"/>
              </a:ext>
            </a:extLst>
          </p:cNvPr>
          <p:cNvCxnSpPr>
            <a:cxnSpLocks/>
          </p:cNvCxnSpPr>
          <p:nvPr/>
        </p:nvCxnSpPr>
        <p:spPr>
          <a:xfrm flipH="1">
            <a:off x="9445376" y="3153251"/>
            <a:ext cx="0" cy="1712658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sp>
        <p:nvSpPr>
          <p:cNvPr id="136" name="Figura a mano libera: forma 135">
            <a:extLst>
              <a:ext uri="{FF2B5EF4-FFF2-40B4-BE49-F238E27FC236}">
                <a16:creationId xmlns:a16="http://schemas.microsoft.com/office/drawing/2014/main" id="{3AD5350D-9100-B95D-5639-3A2DE21CF726}"/>
              </a:ext>
            </a:extLst>
          </p:cNvPr>
          <p:cNvSpPr/>
          <p:nvPr/>
        </p:nvSpPr>
        <p:spPr>
          <a:xfrm flipH="1">
            <a:off x="9614038" y="3106494"/>
            <a:ext cx="1084245" cy="1674420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5" name="Gruppo 154">
            <a:extLst>
              <a:ext uri="{FF2B5EF4-FFF2-40B4-BE49-F238E27FC236}">
                <a16:creationId xmlns:a16="http://schemas.microsoft.com/office/drawing/2014/main" id="{7040C495-EF4F-C99F-078B-6146912A8C58}"/>
              </a:ext>
            </a:extLst>
          </p:cNvPr>
          <p:cNvGrpSpPr/>
          <p:nvPr/>
        </p:nvGrpSpPr>
        <p:grpSpPr>
          <a:xfrm rot="5400000">
            <a:off x="9087940" y="2525773"/>
            <a:ext cx="469999" cy="385219"/>
            <a:chOff x="14115295" y="903427"/>
            <a:chExt cx="460800" cy="403046"/>
          </a:xfrm>
        </p:grpSpPr>
        <p:grpSp>
          <p:nvGrpSpPr>
            <p:cNvPr id="156" name="Gruppo 456">
              <a:extLst>
                <a:ext uri="{FF2B5EF4-FFF2-40B4-BE49-F238E27FC236}">
                  <a16:creationId xmlns:a16="http://schemas.microsoft.com/office/drawing/2014/main" id="{ADD4FACE-DC13-2D0A-6560-205496E7A7E3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161" name="Rettangolo con angoli arrotondati 457">
                <a:extLst>
                  <a:ext uri="{FF2B5EF4-FFF2-40B4-BE49-F238E27FC236}">
                    <a16:creationId xmlns:a16="http://schemas.microsoft.com/office/drawing/2014/main" id="{6816D420-011F-B2E6-0B79-123E123180EA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Rettangolo con angoli arrotondati 458">
                <a:extLst>
                  <a:ext uri="{FF2B5EF4-FFF2-40B4-BE49-F238E27FC236}">
                    <a16:creationId xmlns:a16="http://schemas.microsoft.com/office/drawing/2014/main" id="{220635EE-AE6D-557A-FBD1-F25A09ECA4CA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Rettangolo con angoli arrotondati 459">
                <a:extLst>
                  <a:ext uri="{FF2B5EF4-FFF2-40B4-BE49-F238E27FC236}">
                    <a16:creationId xmlns:a16="http://schemas.microsoft.com/office/drawing/2014/main" id="{F14E87C0-F846-3BDD-AABB-FCCCFDB5E882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Ovale 460">
                <a:extLst>
                  <a:ext uri="{FF2B5EF4-FFF2-40B4-BE49-F238E27FC236}">
                    <a16:creationId xmlns:a16="http://schemas.microsoft.com/office/drawing/2014/main" id="{1B484D21-94FB-73CF-0B33-2A0E109A210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Ovale 461">
                <a:extLst>
                  <a:ext uri="{FF2B5EF4-FFF2-40B4-BE49-F238E27FC236}">
                    <a16:creationId xmlns:a16="http://schemas.microsoft.com/office/drawing/2014/main" id="{EC4352CA-B1DA-724F-BB10-A758132CD26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Ovale 462">
                <a:extLst>
                  <a:ext uri="{FF2B5EF4-FFF2-40B4-BE49-F238E27FC236}">
                    <a16:creationId xmlns:a16="http://schemas.microsoft.com/office/drawing/2014/main" id="{51B6F39D-804B-6098-1352-D252BCA8D75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Ovale 463">
                <a:extLst>
                  <a:ext uri="{FF2B5EF4-FFF2-40B4-BE49-F238E27FC236}">
                    <a16:creationId xmlns:a16="http://schemas.microsoft.com/office/drawing/2014/main" id="{D7D20A7A-EEEA-F075-0873-5A4ACFFEE59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Ovale 464">
                <a:extLst>
                  <a:ext uri="{FF2B5EF4-FFF2-40B4-BE49-F238E27FC236}">
                    <a16:creationId xmlns:a16="http://schemas.microsoft.com/office/drawing/2014/main" id="{346515FC-B2EF-E8B5-FD86-D3482D0EDE1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Ovale 465">
                <a:extLst>
                  <a:ext uri="{FF2B5EF4-FFF2-40B4-BE49-F238E27FC236}">
                    <a16:creationId xmlns:a16="http://schemas.microsoft.com/office/drawing/2014/main" id="{32B8956E-0CC8-B8FF-69E6-51EE861F655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Ovale 466">
                <a:extLst>
                  <a:ext uri="{FF2B5EF4-FFF2-40B4-BE49-F238E27FC236}">
                    <a16:creationId xmlns:a16="http://schemas.microsoft.com/office/drawing/2014/main" id="{F04DF250-CCD8-F89B-9E19-B1080E95577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71" name="Connettore diritto 467">
                <a:extLst>
                  <a:ext uri="{FF2B5EF4-FFF2-40B4-BE49-F238E27FC236}">
                    <a16:creationId xmlns:a16="http://schemas.microsoft.com/office/drawing/2014/main" id="{C3CE2CE3-BA25-C0FD-F839-46F264C7FF05}"/>
                  </a:ext>
                </a:extLst>
              </p:cNvPr>
              <p:cNvCxnSpPr>
                <a:cxnSpLocks/>
                <a:stCxn id="165" idx="6"/>
                <a:endCxn id="164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2" name="Connettore diritto 468">
                <a:extLst>
                  <a:ext uri="{FF2B5EF4-FFF2-40B4-BE49-F238E27FC236}">
                    <a16:creationId xmlns:a16="http://schemas.microsoft.com/office/drawing/2014/main" id="{0E14117E-B14A-C9E2-C21D-2E928689C195}"/>
                  </a:ext>
                </a:extLst>
              </p:cNvPr>
              <p:cNvCxnSpPr>
                <a:cxnSpLocks/>
                <a:stCxn id="165" idx="6"/>
                <a:endCxn id="167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3" name="Connettore diritto 469">
                <a:extLst>
                  <a:ext uri="{FF2B5EF4-FFF2-40B4-BE49-F238E27FC236}">
                    <a16:creationId xmlns:a16="http://schemas.microsoft.com/office/drawing/2014/main" id="{FB0A9720-B9FB-BE14-7DF7-940D860242E1}"/>
                  </a:ext>
                </a:extLst>
              </p:cNvPr>
              <p:cNvCxnSpPr>
                <a:cxnSpLocks/>
                <a:stCxn id="166" idx="6"/>
                <a:endCxn id="168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4" name="Connettore diritto 470">
                <a:extLst>
                  <a:ext uri="{FF2B5EF4-FFF2-40B4-BE49-F238E27FC236}">
                    <a16:creationId xmlns:a16="http://schemas.microsoft.com/office/drawing/2014/main" id="{27E94439-7290-B905-D628-1916476417FE}"/>
                  </a:ext>
                </a:extLst>
              </p:cNvPr>
              <p:cNvCxnSpPr>
                <a:cxnSpLocks/>
                <a:stCxn id="166" idx="6"/>
                <a:endCxn id="167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57" name="Connettore diritto 156">
              <a:extLst>
                <a:ext uri="{FF2B5EF4-FFF2-40B4-BE49-F238E27FC236}">
                  <a16:creationId xmlns:a16="http://schemas.microsoft.com/office/drawing/2014/main" id="{F6F261F5-19E3-9A36-EC7E-859AAA277224}"/>
                </a:ext>
              </a:extLst>
            </p:cNvPr>
            <p:cNvCxnSpPr>
              <a:stCxn id="168" idx="6"/>
              <a:endCxn id="170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58" name="Connettore diritto 157">
              <a:extLst>
                <a:ext uri="{FF2B5EF4-FFF2-40B4-BE49-F238E27FC236}">
                  <a16:creationId xmlns:a16="http://schemas.microsoft.com/office/drawing/2014/main" id="{8AD2B8F4-7A05-EECD-39DF-28C95D181DEE}"/>
                </a:ext>
              </a:extLst>
            </p:cNvPr>
            <p:cNvCxnSpPr>
              <a:stCxn id="167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59" name="Connettore diritto 158">
              <a:extLst>
                <a:ext uri="{FF2B5EF4-FFF2-40B4-BE49-F238E27FC236}">
                  <a16:creationId xmlns:a16="http://schemas.microsoft.com/office/drawing/2014/main" id="{FA289206-5068-3A17-6012-A16A3E027147}"/>
                </a:ext>
              </a:extLst>
            </p:cNvPr>
            <p:cNvCxnSpPr>
              <a:stCxn id="167" idx="6"/>
              <a:endCxn id="169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60" name="Connettore diritto 159">
              <a:extLst>
                <a:ext uri="{FF2B5EF4-FFF2-40B4-BE49-F238E27FC236}">
                  <a16:creationId xmlns:a16="http://schemas.microsoft.com/office/drawing/2014/main" id="{40C40364-4095-ED03-79FA-A1267C555632}"/>
                </a:ext>
              </a:extLst>
            </p:cNvPr>
            <p:cNvCxnSpPr>
              <a:stCxn id="164" idx="6"/>
              <a:endCxn id="169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182" name="Figura a mano libera: forma 181">
            <a:extLst>
              <a:ext uri="{FF2B5EF4-FFF2-40B4-BE49-F238E27FC236}">
                <a16:creationId xmlns:a16="http://schemas.microsoft.com/office/drawing/2014/main" id="{86D2BB9E-80F5-E436-441A-B691710A9B32}"/>
              </a:ext>
            </a:extLst>
          </p:cNvPr>
          <p:cNvSpPr/>
          <p:nvPr/>
        </p:nvSpPr>
        <p:spPr>
          <a:xfrm>
            <a:off x="7962395" y="3138752"/>
            <a:ext cx="1244796" cy="1683208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3" name="Immagine 182">
            <a:extLst>
              <a:ext uri="{FF2B5EF4-FFF2-40B4-BE49-F238E27FC236}">
                <a16:creationId xmlns:a16="http://schemas.microsoft.com/office/drawing/2014/main" id="{8E037322-0834-15BB-93AF-34A7BE4B1E5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3007" y="4272862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grpSp>
        <p:nvGrpSpPr>
          <p:cNvPr id="199" name="Gruppo 198">
            <a:extLst>
              <a:ext uri="{FF2B5EF4-FFF2-40B4-BE49-F238E27FC236}">
                <a16:creationId xmlns:a16="http://schemas.microsoft.com/office/drawing/2014/main" id="{A61351ED-61B5-B91F-2AC3-124F8CC522B1}"/>
              </a:ext>
            </a:extLst>
          </p:cNvPr>
          <p:cNvGrpSpPr>
            <a:grpSpLocks noChangeAspect="1"/>
          </p:cNvGrpSpPr>
          <p:nvPr/>
        </p:nvGrpSpPr>
        <p:grpSpPr>
          <a:xfrm>
            <a:off x="7691352" y="2460837"/>
            <a:ext cx="404070" cy="461972"/>
            <a:chOff x="9028701" y="4067849"/>
            <a:chExt cx="803562" cy="918706"/>
          </a:xfrm>
        </p:grpSpPr>
        <p:sp>
          <p:nvSpPr>
            <p:cNvPr id="200" name="Rettangolo con angoli arrotondati 199">
              <a:extLst>
                <a:ext uri="{FF2B5EF4-FFF2-40B4-BE49-F238E27FC236}">
                  <a16:creationId xmlns:a16="http://schemas.microsoft.com/office/drawing/2014/main" id="{424AA0AB-CAE4-49D6-F46B-13A674A5345D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Rettangolo con angoli arrotondati 200">
              <a:extLst>
                <a:ext uri="{FF2B5EF4-FFF2-40B4-BE49-F238E27FC236}">
                  <a16:creationId xmlns:a16="http://schemas.microsoft.com/office/drawing/2014/main" id="{81C84A89-9A98-8648-96C7-B97F7FF77505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Rettangolo con angoli arrotondati 201">
              <a:extLst>
                <a:ext uri="{FF2B5EF4-FFF2-40B4-BE49-F238E27FC236}">
                  <a16:creationId xmlns:a16="http://schemas.microsoft.com/office/drawing/2014/main" id="{E9D2C463-DB1C-F1FF-D8B2-35576DE9D2BC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Ovale 202">
              <a:extLst>
                <a:ext uri="{FF2B5EF4-FFF2-40B4-BE49-F238E27FC236}">
                  <a16:creationId xmlns:a16="http://schemas.microsoft.com/office/drawing/2014/main" id="{B3FE9711-62DF-A28D-F7DA-C3D9566A487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Ovale 203">
              <a:extLst>
                <a:ext uri="{FF2B5EF4-FFF2-40B4-BE49-F238E27FC236}">
                  <a16:creationId xmlns:a16="http://schemas.microsoft.com/office/drawing/2014/main" id="{A8D26477-B7A4-5A5D-B486-132A8FBC579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Ovale 204">
              <a:extLst>
                <a:ext uri="{FF2B5EF4-FFF2-40B4-BE49-F238E27FC236}">
                  <a16:creationId xmlns:a16="http://schemas.microsoft.com/office/drawing/2014/main" id="{DF82D7A7-1303-56C2-3DBC-E91E20AF4A8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Ovale 205">
              <a:extLst>
                <a:ext uri="{FF2B5EF4-FFF2-40B4-BE49-F238E27FC236}">
                  <a16:creationId xmlns:a16="http://schemas.microsoft.com/office/drawing/2014/main" id="{0A78A7CC-8E60-2C08-64D2-F2CDDB1AA41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Ovale 206">
              <a:extLst>
                <a:ext uri="{FF2B5EF4-FFF2-40B4-BE49-F238E27FC236}">
                  <a16:creationId xmlns:a16="http://schemas.microsoft.com/office/drawing/2014/main" id="{8EB0D97B-4F49-D89B-8354-07B16A4C164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Ovale 207">
              <a:extLst>
                <a:ext uri="{FF2B5EF4-FFF2-40B4-BE49-F238E27FC236}">
                  <a16:creationId xmlns:a16="http://schemas.microsoft.com/office/drawing/2014/main" id="{02110BE5-9CA9-22EE-2EB1-30C1B470E31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Ovale 208">
              <a:extLst>
                <a:ext uri="{FF2B5EF4-FFF2-40B4-BE49-F238E27FC236}">
                  <a16:creationId xmlns:a16="http://schemas.microsoft.com/office/drawing/2014/main" id="{E55D2C97-A90F-ECEC-E1CD-DB637BDE4EA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210" name="Connettore diritto 209">
              <a:extLst>
                <a:ext uri="{FF2B5EF4-FFF2-40B4-BE49-F238E27FC236}">
                  <a16:creationId xmlns:a16="http://schemas.microsoft.com/office/drawing/2014/main" id="{D539A51B-6960-3912-F301-831A0677A23D}"/>
                </a:ext>
              </a:extLst>
            </p:cNvPr>
            <p:cNvCxnSpPr>
              <a:cxnSpLocks/>
              <a:stCxn id="204" idx="6"/>
              <a:endCxn id="203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11" name="Connettore diritto 210">
              <a:extLst>
                <a:ext uri="{FF2B5EF4-FFF2-40B4-BE49-F238E27FC236}">
                  <a16:creationId xmlns:a16="http://schemas.microsoft.com/office/drawing/2014/main" id="{32C47802-685B-FE87-E8EE-1333DF3BCD0E}"/>
                </a:ext>
              </a:extLst>
            </p:cNvPr>
            <p:cNvCxnSpPr>
              <a:cxnSpLocks/>
              <a:stCxn id="204" idx="6"/>
              <a:endCxn id="206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12" name="Connettore diritto 211">
              <a:extLst>
                <a:ext uri="{FF2B5EF4-FFF2-40B4-BE49-F238E27FC236}">
                  <a16:creationId xmlns:a16="http://schemas.microsoft.com/office/drawing/2014/main" id="{3F6A8E2C-B410-E8E7-FB04-9A9E2C79E579}"/>
                </a:ext>
              </a:extLst>
            </p:cNvPr>
            <p:cNvCxnSpPr>
              <a:cxnSpLocks/>
              <a:stCxn id="205" idx="6"/>
              <a:endCxn id="207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13" name="Connettore diritto 212">
              <a:extLst>
                <a:ext uri="{FF2B5EF4-FFF2-40B4-BE49-F238E27FC236}">
                  <a16:creationId xmlns:a16="http://schemas.microsoft.com/office/drawing/2014/main" id="{C509FD99-871C-385E-A44B-03DE48A2AEC9}"/>
                </a:ext>
              </a:extLst>
            </p:cNvPr>
            <p:cNvCxnSpPr>
              <a:cxnSpLocks/>
              <a:stCxn id="205" idx="6"/>
              <a:endCxn id="206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250" name="Immagine 249">
            <a:extLst>
              <a:ext uri="{FF2B5EF4-FFF2-40B4-BE49-F238E27FC236}">
                <a16:creationId xmlns:a16="http://schemas.microsoft.com/office/drawing/2014/main" id="{E13208E0-8F7F-F365-311B-4F3E0690360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7698862" y="1082261"/>
            <a:ext cx="554059" cy="457562"/>
          </a:xfrm>
          <a:prstGeom prst="rect">
            <a:avLst/>
          </a:prstGeom>
        </p:spPr>
      </p:pic>
      <p:pic>
        <p:nvPicPr>
          <p:cNvPr id="251" name="Immagine 250">
            <a:extLst>
              <a:ext uri="{FF2B5EF4-FFF2-40B4-BE49-F238E27FC236}">
                <a16:creationId xmlns:a16="http://schemas.microsoft.com/office/drawing/2014/main" id="{A6273390-F247-212B-D867-9689D81BC13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9078706" y="1082261"/>
            <a:ext cx="554059" cy="457562"/>
          </a:xfrm>
          <a:prstGeom prst="rect">
            <a:avLst/>
          </a:prstGeom>
        </p:spPr>
      </p:pic>
      <p:pic>
        <p:nvPicPr>
          <p:cNvPr id="252" name="Immagine 251">
            <a:extLst>
              <a:ext uri="{FF2B5EF4-FFF2-40B4-BE49-F238E27FC236}">
                <a16:creationId xmlns:a16="http://schemas.microsoft.com/office/drawing/2014/main" id="{FDBC73BB-8F7B-A173-7831-73FB1A0904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10492033" y="1084060"/>
            <a:ext cx="554059" cy="457562"/>
          </a:xfrm>
          <a:prstGeom prst="rect">
            <a:avLst/>
          </a:prstGeom>
        </p:spPr>
      </p:pic>
      <p:pic>
        <p:nvPicPr>
          <p:cNvPr id="269" name="Immagine 268">
            <a:extLst>
              <a:ext uri="{FF2B5EF4-FFF2-40B4-BE49-F238E27FC236}">
                <a16:creationId xmlns:a16="http://schemas.microsoft.com/office/drawing/2014/main" id="{24A6BF7B-CC22-029D-A0EB-4A91DA6B33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9" t="68567" r="32707" b="6560"/>
          <a:stretch/>
        </p:blipFill>
        <p:spPr>
          <a:xfrm>
            <a:off x="2940716" y="5251987"/>
            <a:ext cx="575274" cy="581205"/>
          </a:xfrm>
          <a:prstGeom prst="rect">
            <a:avLst/>
          </a:prstGeom>
        </p:spPr>
      </p:pic>
      <p:sp>
        <p:nvSpPr>
          <p:cNvPr id="270" name="CasellaDiTesto 269">
            <a:extLst>
              <a:ext uri="{FF2B5EF4-FFF2-40B4-BE49-F238E27FC236}">
                <a16:creationId xmlns:a16="http://schemas.microsoft.com/office/drawing/2014/main" id="{7974F59B-9461-A763-D5D8-A442FA1F9D33}"/>
              </a:ext>
            </a:extLst>
          </p:cNvPr>
          <p:cNvSpPr txBox="1"/>
          <p:nvPr/>
        </p:nvSpPr>
        <p:spPr>
          <a:xfrm>
            <a:off x="3459326" y="5206708"/>
            <a:ext cx="1958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Parameter</a:t>
            </a: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</a:t>
            </a:r>
          </a:p>
        </p:txBody>
      </p:sp>
      <p:grpSp>
        <p:nvGrpSpPr>
          <p:cNvPr id="271" name="Gruppo 379">
            <a:extLst>
              <a:ext uri="{FF2B5EF4-FFF2-40B4-BE49-F238E27FC236}">
                <a16:creationId xmlns:a16="http://schemas.microsoft.com/office/drawing/2014/main" id="{30B405AF-BBF5-0220-8A55-33603D5E6195}"/>
              </a:ext>
            </a:extLst>
          </p:cNvPr>
          <p:cNvGrpSpPr>
            <a:grpSpLocks noChangeAspect="1"/>
          </p:cNvGrpSpPr>
          <p:nvPr/>
        </p:nvGrpSpPr>
        <p:grpSpPr>
          <a:xfrm>
            <a:off x="2167641" y="5158594"/>
            <a:ext cx="304997" cy="348700"/>
            <a:chOff x="9028701" y="4067849"/>
            <a:chExt cx="803562" cy="918706"/>
          </a:xfrm>
        </p:grpSpPr>
        <p:sp>
          <p:nvSpPr>
            <p:cNvPr id="272" name="Rettangolo con angoli arrotondati 380">
              <a:extLst>
                <a:ext uri="{FF2B5EF4-FFF2-40B4-BE49-F238E27FC236}">
                  <a16:creationId xmlns:a16="http://schemas.microsoft.com/office/drawing/2014/main" id="{67609E10-D14A-1CAD-F4F3-23DAED80EC15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3" name="Rettangolo con angoli arrotondati 381">
              <a:extLst>
                <a:ext uri="{FF2B5EF4-FFF2-40B4-BE49-F238E27FC236}">
                  <a16:creationId xmlns:a16="http://schemas.microsoft.com/office/drawing/2014/main" id="{03C6785E-1451-C258-8C57-59F8B1806110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4" name="Rettangolo con angoli arrotondati 382">
              <a:extLst>
                <a:ext uri="{FF2B5EF4-FFF2-40B4-BE49-F238E27FC236}">
                  <a16:creationId xmlns:a16="http://schemas.microsoft.com/office/drawing/2014/main" id="{C046953A-A715-7235-A3DB-530DA85A48DC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5" name="Ovale 383">
              <a:extLst>
                <a:ext uri="{FF2B5EF4-FFF2-40B4-BE49-F238E27FC236}">
                  <a16:creationId xmlns:a16="http://schemas.microsoft.com/office/drawing/2014/main" id="{04AC8263-997A-AEA9-131D-3A6A83026E3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6" name="Ovale 384">
              <a:extLst>
                <a:ext uri="{FF2B5EF4-FFF2-40B4-BE49-F238E27FC236}">
                  <a16:creationId xmlns:a16="http://schemas.microsoft.com/office/drawing/2014/main" id="{6ACA27C9-759D-5BCB-7C6D-CB209A5CFF9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7" name="Ovale 385">
              <a:extLst>
                <a:ext uri="{FF2B5EF4-FFF2-40B4-BE49-F238E27FC236}">
                  <a16:creationId xmlns:a16="http://schemas.microsoft.com/office/drawing/2014/main" id="{5ADD2382-BBE1-F694-6565-0D980BB3AA9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8" name="Ovale 386">
              <a:extLst>
                <a:ext uri="{FF2B5EF4-FFF2-40B4-BE49-F238E27FC236}">
                  <a16:creationId xmlns:a16="http://schemas.microsoft.com/office/drawing/2014/main" id="{3193FD42-B9C6-A0F2-4628-037C2545037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9" name="Ovale 387">
              <a:extLst>
                <a:ext uri="{FF2B5EF4-FFF2-40B4-BE49-F238E27FC236}">
                  <a16:creationId xmlns:a16="http://schemas.microsoft.com/office/drawing/2014/main" id="{3FFF6EC3-F5FE-EDFB-6F68-8C2DE7FCF18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80" name="Ovale 388">
              <a:extLst>
                <a:ext uri="{FF2B5EF4-FFF2-40B4-BE49-F238E27FC236}">
                  <a16:creationId xmlns:a16="http://schemas.microsoft.com/office/drawing/2014/main" id="{AD7A883C-4222-8B97-E0D6-C6EF79D08D2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81" name="Ovale 389">
              <a:extLst>
                <a:ext uri="{FF2B5EF4-FFF2-40B4-BE49-F238E27FC236}">
                  <a16:creationId xmlns:a16="http://schemas.microsoft.com/office/drawing/2014/main" id="{55E6365F-8369-DD6F-126F-2F0F2388B82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282" name="Connettore diritto 390">
              <a:extLst>
                <a:ext uri="{FF2B5EF4-FFF2-40B4-BE49-F238E27FC236}">
                  <a16:creationId xmlns:a16="http://schemas.microsoft.com/office/drawing/2014/main" id="{DAC729DF-2003-36AE-CFF7-31DB912751E3}"/>
                </a:ext>
              </a:extLst>
            </p:cNvPr>
            <p:cNvCxnSpPr>
              <a:cxnSpLocks/>
              <a:stCxn id="276" idx="6"/>
              <a:endCxn id="275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83" name="Connettore diritto 391">
              <a:extLst>
                <a:ext uri="{FF2B5EF4-FFF2-40B4-BE49-F238E27FC236}">
                  <a16:creationId xmlns:a16="http://schemas.microsoft.com/office/drawing/2014/main" id="{3983A537-57F1-5724-76D0-94618CA80844}"/>
                </a:ext>
              </a:extLst>
            </p:cNvPr>
            <p:cNvCxnSpPr>
              <a:cxnSpLocks/>
              <a:stCxn id="276" idx="6"/>
              <a:endCxn id="278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84" name="Connettore diritto 392">
              <a:extLst>
                <a:ext uri="{FF2B5EF4-FFF2-40B4-BE49-F238E27FC236}">
                  <a16:creationId xmlns:a16="http://schemas.microsoft.com/office/drawing/2014/main" id="{D861345B-9613-B1A0-76B5-1B4DFDF1DDBD}"/>
                </a:ext>
              </a:extLst>
            </p:cNvPr>
            <p:cNvCxnSpPr>
              <a:cxnSpLocks/>
              <a:stCxn id="277" idx="6"/>
              <a:endCxn id="279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85" name="Connettore diritto 393">
              <a:extLst>
                <a:ext uri="{FF2B5EF4-FFF2-40B4-BE49-F238E27FC236}">
                  <a16:creationId xmlns:a16="http://schemas.microsoft.com/office/drawing/2014/main" id="{E51105E8-3A33-3444-04B3-D0F41667B7D1}"/>
                </a:ext>
              </a:extLst>
            </p:cNvPr>
            <p:cNvCxnSpPr>
              <a:cxnSpLocks/>
              <a:stCxn id="277" idx="6"/>
              <a:endCxn id="278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cxnSp>
        <p:nvCxnSpPr>
          <p:cNvPr id="286" name="Connettore diritto 285">
            <a:extLst>
              <a:ext uri="{FF2B5EF4-FFF2-40B4-BE49-F238E27FC236}">
                <a16:creationId xmlns:a16="http://schemas.microsoft.com/office/drawing/2014/main" id="{759990BC-ED2D-75F3-BB38-A571DC9545EE}"/>
              </a:ext>
            </a:extLst>
          </p:cNvPr>
          <p:cNvCxnSpPr>
            <a:cxnSpLocks/>
          </p:cNvCxnSpPr>
          <p:nvPr/>
        </p:nvCxnSpPr>
        <p:spPr>
          <a:xfrm flipH="1" flipV="1">
            <a:off x="2339929" y="5207108"/>
            <a:ext cx="51942" cy="75351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cxnSp>
        <p:nvCxnSpPr>
          <p:cNvPr id="287" name="Connettore diritto 286">
            <a:extLst>
              <a:ext uri="{FF2B5EF4-FFF2-40B4-BE49-F238E27FC236}">
                <a16:creationId xmlns:a16="http://schemas.microsoft.com/office/drawing/2014/main" id="{900F2F00-5358-4003-C1AB-75453DC117A4}"/>
              </a:ext>
            </a:extLst>
          </p:cNvPr>
          <p:cNvCxnSpPr>
            <a:cxnSpLocks/>
            <a:stCxn id="278" idx="6"/>
            <a:endCxn id="281" idx="2"/>
          </p:cNvCxnSpPr>
          <p:nvPr/>
        </p:nvCxnSpPr>
        <p:spPr>
          <a:xfrm flipV="1">
            <a:off x="2305934" y="5233086"/>
            <a:ext cx="49581" cy="76299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cxnSp>
        <p:nvCxnSpPr>
          <p:cNvPr id="288" name="Connettore diritto 287">
            <a:extLst>
              <a:ext uri="{FF2B5EF4-FFF2-40B4-BE49-F238E27FC236}">
                <a16:creationId xmlns:a16="http://schemas.microsoft.com/office/drawing/2014/main" id="{667D88A2-C18B-1350-5DF3-0B57665B0D72}"/>
              </a:ext>
            </a:extLst>
          </p:cNvPr>
          <p:cNvCxnSpPr>
            <a:cxnSpLocks/>
            <a:stCxn id="278" idx="6"/>
            <a:endCxn id="280" idx="2"/>
          </p:cNvCxnSpPr>
          <p:nvPr/>
        </p:nvCxnSpPr>
        <p:spPr>
          <a:xfrm flipH="1" flipV="1">
            <a:off x="2259893" y="5233086"/>
            <a:ext cx="46041" cy="76299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grpSp>
        <p:nvGrpSpPr>
          <p:cNvPr id="289" name="Gruppo 288">
            <a:extLst>
              <a:ext uri="{FF2B5EF4-FFF2-40B4-BE49-F238E27FC236}">
                <a16:creationId xmlns:a16="http://schemas.microsoft.com/office/drawing/2014/main" id="{1DBA7F26-F4F0-8E1B-878B-9ACD74EA62A6}"/>
              </a:ext>
            </a:extLst>
          </p:cNvPr>
          <p:cNvGrpSpPr/>
          <p:nvPr/>
        </p:nvGrpSpPr>
        <p:grpSpPr>
          <a:xfrm rot="5400000">
            <a:off x="1869849" y="5433980"/>
            <a:ext cx="346018" cy="282946"/>
            <a:chOff x="14115295" y="903427"/>
            <a:chExt cx="460800" cy="403046"/>
          </a:xfrm>
        </p:grpSpPr>
        <p:grpSp>
          <p:nvGrpSpPr>
            <p:cNvPr id="290" name="Gruppo 456">
              <a:extLst>
                <a:ext uri="{FF2B5EF4-FFF2-40B4-BE49-F238E27FC236}">
                  <a16:creationId xmlns:a16="http://schemas.microsoft.com/office/drawing/2014/main" id="{B1601595-1A38-2FDF-0502-54261AD03C5A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295" name="Rettangolo con angoli arrotondati 457">
                <a:extLst>
                  <a:ext uri="{FF2B5EF4-FFF2-40B4-BE49-F238E27FC236}">
                    <a16:creationId xmlns:a16="http://schemas.microsoft.com/office/drawing/2014/main" id="{8AFC579F-BA1C-5AF6-F3AA-ACBF0615D781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Rettangolo con angoli arrotondati 458">
                <a:extLst>
                  <a:ext uri="{FF2B5EF4-FFF2-40B4-BE49-F238E27FC236}">
                    <a16:creationId xmlns:a16="http://schemas.microsoft.com/office/drawing/2014/main" id="{CF2B6100-1297-D1CB-E561-0F5FF8C5BC5F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Rettangolo con angoli arrotondati 459">
                <a:extLst>
                  <a:ext uri="{FF2B5EF4-FFF2-40B4-BE49-F238E27FC236}">
                    <a16:creationId xmlns:a16="http://schemas.microsoft.com/office/drawing/2014/main" id="{A189AB06-0A23-4B48-B42B-77A33D0FC619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Ovale 460">
                <a:extLst>
                  <a:ext uri="{FF2B5EF4-FFF2-40B4-BE49-F238E27FC236}">
                    <a16:creationId xmlns:a16="http://schemas.microsoft.com/office/drawing/2014/main" id="{3BA0E987-6546-7627-AEF3-FD0AC89BB70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Ovale 461">
                <a:extLst>
                  <a:ext uri="{FF2B5EF4-FFF2-40B4-BE49-F238E27FC236}">
                    <a16:creationId xmlns:a16="http://schemas.microsoft.com/office/drawing/2014/main" id="{1F0886CF-A604-B5A2-6052-440D3B8033C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Ovale 462">
                <a:extLst>
                  <a:ext uri="{FF2B5EF4-FFF2-40B4-BE49-F238E27FC236}">
                    <a16:creationId xmlns:a16="http://schemas.microsoft.com/office/drawing/2014/main" id="{3FA6CBD0-16EF-2FA9-A7FF-F784A9502CA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Ovale 463">
                <a:extLst>
                  <a:ext uri="{FF2B5EF4-FFF2-40B4-BE49-F238E27FC236}">
                    <a16:creationId xmlns:a16="http://schemas.microsoft.com/office/drawing/2014/main" id="{83989867-4E7B-95D0-BB38-7D73B4CD285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Ovale 464">
                <a:extLst>
                  <a:ext uri="{FF2B5EF4-FFF2-40B4-BE49-F238E27FC236}">
                    <a16:creationId xmlns:a16="http://schemas.microsoft.com/office/drawing/2014/main" id="{A36171FE-6F84-0FE7-9ED9-FFEFA51F47A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Ovale 465">
                <a:extLst>
                  <a:ext uri="{FF2B5EF4-FFF2-40B4-BE49-F238E27FC236}">
                    <a16:creationId xmlns:a16="http://schemas.microsoft.com/office/drawing/2014/main" id="{4E34BAB6-250C-56C6-0C1F-1583228A68F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Ovale 466">
                <a:extLst>
                  <a:ext uri="{FF2B5EF4-FFF2-40B4-BE49-F238E27FC236}">
                    <a16:creationId xmlns:a16="http://schemas.microsoft.com/office/drawing/2014/main" id="{2256334E-7A86-01E2-5BC0-4C9449E86A4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05" name="Connettore diritto 467">
                <a:extLst>
                  <a:ext uri="{FF2B5EF4-FFF2-40B4-BE49-F238E27FC236}">
                    <a16:creationId xmlns:a16="http://schemas.microsoft.com/office/drawing/2014/main" id="{FC635284-A8F9-1774-6E86-224E41C66B83}"/>
                  </a:ext>
                </a:extLst>
              </p:cNvPr>
              <p:cNvCxnSpPr>
                <a:cxnSpLocks/>
                <a:stCxn id="299" idx="6"/>
                <a:endCxn id="298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6" name="Connettore diritto 468">
                <a:extLst>
                  <a:ext uri="{FF2B5EF4-FFF2-40B4-BE49-F238E27FC236}">
                    <a16:creationId xmlns:a16="http://schemas.microsoft.com/office/drawing/2014/main" id="{7E0065AB-FA3A-5AE1-EE40-E34DCD4036E0}"/>
                  </a:ext>
                </a:extLst>
              </p:cNvPr>
              <p:cNvCxnSpPr>
                <a:cxnSpLocks/>
                <a:stCxn id="299" idx="6"/>
                <a:endCxn id="301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7" name="Connettore diritto 469">
                <a:extLst>
                  <a:ext uri="{FF2B5EF4-FFF2-40B4-BE49-F238E27FC236}">
                    <a16:creationId xmlns:a16="http://schemas.microsoft.com/office/drawing/2014/main" id="{295EB332-E1F9-33F0-8140-C70C9262D96F}"/>
                  </a:ext>
                </a:extLst>
              </p:cNvPr>
              <p:cNvCxnSpPr>
                <a:cxnSpLocks/>
                <a:stCxn id="300" idx="6"/>
                <a:endCxn id="302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8" name="Connettore diritto 470">
                <a:extLst>
                  <a:ext uri="{FF2B5EF4-FFF2-40B4-BE49-F238E27FC236}">
                    <a16:creationId xmlns:a16="http://schemas.microsoft.com/office/drawing/2014/main" id="{2739AE80-714C-FC3B-E552-FD2E8E7594AF}"/>
                  </a:ext>
                </a:extLst>
              </p:cNvPr>
              <p:cNvCxnSpPr>
                <a:cxnSpLocks/>
                <a:stCxn id="300" idx="6"/>
                <a:endCxn id="301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91" name="Connettore diritto 290">
              <a:extLst>
                <a:ext uri="{FF2B5EF4-FFF2-40B4-BE49-F238E27FC236}">
                  <a16:creationId xmlns:a16="http://schemas.microsoft.com/office/drawing/2014/main" id="{6FB0F58C-709A-9BBB-FC0D-F357EED65EEF}"/>
                </a:ext>
              </a:extLst>
            </p:cNvPr>
            <p:cNvCxnSpPr>
              <a:stCxn id="302" idx="6"/>
              <a:endCxn id="304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92" name="Connettore diritto 291">
              <a:extLst>
                <a:ext uri="{FF2B5EF4-FFF2-40B4-BE49-F238E27FC236}">
                  <a16:creationId xmlns:a16="http://schemas.microsoft.com/office/drawing/2014/main" id="{BB9BC6F9-D242-945B-2996-6876654691BA}"/>
                </a:ext>
              </a:extLst>
            </p:cNvPr>
            <p:cNvCxnSpPr>
              <a:stCxn id="301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93" name="Connettore diritto 292">
              <a:extLst>
                <a:ext uri="{FF2B5EF4-FFF2-40B4-BE49-F238E27FC236}">
                  <a16:creationId xmlns:a16="http://schemas.microsoft.com/office/drawing/2014/main" id="{DB44CC13-7724-2A53-C123-4E5AFC371A16}"/>
                </a:ext>
              </a:extLst>
            </p:cNvPr>
            <p:cNvCxnSpPr>
              <a:stCxn id="301" idx="6"/>
              <a:endCxn id="303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94" name="Connettore diritto 293">
              <a:extLst>
                <a:ext uri="{FF2B5EF4-FFF2-40B4-BE49-F238E27FC236}">
                  <a16:creationId xmlns:a16="http://schemas.microsoft.com/office/drawing/2014/main" id="{24C95AD7-B92B-9354-5BD7-6B0D5C3E8169}"/>
                </a:ext>
              </a:extLst>
            </p:cNvPr>
            <p:cNvCxnSpPr>
              <a:stCxn id="298" idx="6"/>
              <a:endCxn id="303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grpSp>
        <p:nvGrpSpPr>
          <p:cNvPr id="309" name="Gruppo 362">
            <a:extLst>
              <a:ext uri="{FF2B5EF4-FFF2-40B4-BE49-F238E27FC236}">
                <a16:creationId xmlns:a16="http://schemas.microsoft.com/office/drawing/2014/main" id="{FF314BF2-5760-F136-2B17-ED838AC6DA91}"/>
              </a:ext>
            </a:extLst>
          </p:cNvPr>
          <p:cNvGrpSpPr>
            <a:grpSpLocks noChangeAspect="1"/>
          </p:cNvGrpSpPr>
          <p:nvPr/>
        </p:nvGrpSpPr>
        <p:grpSpPr>
          <a:xfrm>
            <a:off x="2482767" y="5379059"/>
            <a:ext cx="308762" cy="353007"/>
            <a:chOff x="9028701" y="4067849"/>
            <a:chExt cx="803562" cy="918706"/>
          </a:xfrm>
        </p:grpSpPr>
        <p:sp>
          <p:nvSpPr>
            <p:cNvPr id="310" name="Rettangolo con angoli arrotondati 363">
              <a:extLst>
                <a:ext uri="{FF2B5EF4-FFF2-40B4-BE49-F238E27FC236}">
                  <a16:creationId xmlns:a16="http://schemas.microsoft.com/office/drawing/2014/main" id="{EA580D9B-DBDF-4DC6-0B5F-601B2B01B287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1" name="Rettangolo con angoli arrotondati 364">
              <a:extLst>
                <a:ext uri="{FF2B5EF4-FFF2-40B4-BE49-F238E27FC236}">
                  <a16:creationId xmlns:a16="http://schemas.microsoft.com/office/drawing/2014/main" id="{46BE9746-2EEB-6194-7C28-634D8C7250C0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2" name="Rettangolo con angoli arrotondati 365">
              <a:extLst>
                <a:ext uri="{FF2B5EF4-FFF2-40B4-BE49-F238E27FC236}">
                  <a16:creationId xmlns:a16="http://schemas.microsoft.com/office/drawing/2014/main" id="{51F48B4B-4765-7BD1-82E4-3DADC7F31A15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3" name="Ovale 366">
              <a:extLst>
                <a:ext uri="{FF2B5EF4-FFF2-40B4-BE49-F238E27FC236}">
                  <a16:creationId xmlns:a16="http://schemas.microsoft.com/office/drawing/2014/main" id="{57BDA97E-7913-AE24-121B-80965BFB792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4" name="Ovale 367">
              <a:extLst>
                <a:ext uri="{FF2B5EF4-FFF2-40B4-BE49-F238E27FC236}">
                  <a16:creationId xmlns:a16="http://schemas.microsoft.com/office/drawing/2014/main" id="{35764901-B969-F955-0A6F-E5A066C7559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5" name="Ovale 368">
              <a:extLst>
                <a:ext uri="{FF2B5EF4-FFF2-40B4-BE49-F238E27FC236}">
                  <a16:creationId xmlns:a16="http://schemas.microsoft.com/office/drawing/2014/main" id="{BD77C60E-29FD-5B60-FC90-27CAFB8F66E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6" name="Ovale 369">
              <a:extLst>
                <a:ext uri="{FF2B5EF4-FFF2-40B4-BE49-F238E27FC236}">
                  <a16:creationId xmlns:a16="http://schemas.microsoft.com/office/drawing/2014/main" id="{B3751BDF-AB5B-5797-170F-3001042E53E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7" name="Ovale 370">
              <a:extLst>
                <a:ext uri="{FF2B5EF4-FFF2-40B4-BE49-F238E27FC236}">
                  <a16:creationId xmlns:a16="http://schemas.microsoft.com/office/drawing/2014/main" id="{FBBC121D-F9CF-2497-4070-5190CB6F830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Ovale 371">
              <a:extLst>
                <a:ext uri="{FF2B5EF4-FFF2-40B4-BE49-F238E27FC236}">
                  <a16:creationId xmlns:a16="http://schemas.microsoft.com/office/drawing/2014/main" id="{38440B04-45E7-E542-DFA5-8D71A47F96F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9" name="Ovale 372">
              <a:extLst>
                <a:ext uri="{FF2B5EF4-FFF2-40B4-BE49-F238E27FC236}">
                  <a16:creationId xmlns:a16="http://schemas.microsoft.com/office/drawing/2014/main" id="{A64BC186-0D51-6CDF-4AE8-DCD565C02E7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320" name="Connettore diritto 373">
              <a:extLst>
                <a:ext uri="{FF2B5EF4-FFF2-40B4-BE49-F238E27FC236}">
                  <a16:creationId xmlns:a16="http://schemas.microsoft.com/office/drawing/2014/main" id="{1C9A7C3A-6933-699C-4DFC-D957FB311339}"/>
                </a:ext>
              </a:extLst>
            </p:cNvPr>
            <p:cNvCxnSpPr>
              <a:cxnSpLocks/>
              <a:stCxn id="314" idx="6"/>
              <a:endCxn id="313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21" name="Connettore diritto 374">
              <a:extLst>
                <a:ext uri="{FF2B5EF4-FFF2-40B4-BE49-F238E27FC236}">
                  <a16:creationId xmlns:a16="http://schemas.microsoft.com/office/drawing/2014/main" id="{5A0D0A10-F9D5-7AC4-7121-0DFAFAA16B7E}"/>
                </a:ext>
              </a:extLst>
            </p:cNvPr>
            <p:cNvCxnSpPr>
              <a:cxnSpLocks/>
              <a:stCxn id="314" idx="6"/>
              <a:endCxn id="316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22" name="Connettore diritto 375">
              <a:extLst>
                <a:ext uri="{FF2B5EF4-FFF2-40B4-BE49-F238E27FC236}">
                  <a16:creationId xmlns:a16="http://schemas.microsoft.com/office/drawing/2014/main" id="{6B3229E5-45E5-4B1E-676C-37941C4041E3}"/>
                </a:ext>
              </a:extLst>
            </p:cNvPr>
            <p:cNvCxnSpPr>
              <a:cxnSpLocks/>
              <a:stCxn id="315" idx="6"/>
              <a:endCxn id="317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23" name="Connettore diritto 376">
              <a:extLst>
                <a:ext uri="{FF2B5EF4-FFF2-40B4-BE49-F238E27FC236}">
                  <a16:creationId xmlns:a16="http://schemas.microsoft.com/office/drawing/2014/main" id="{A6DEE59F-6929-4906-B928-744D77F5B1B4}"/>
                </a:ext>
              </a:extLst>
            </p:cNvPr>
            <p:cNvCxnSpPr>
              <a:cxnSpLocks/>
              <a:stCxn id="315" idx="6"/>
              <a:endCxn id="316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327" name="Immagine 326">
            <a:extLst>
              <a:ext uri="{FF2B5EF4-FFF2-40B4-BE49-F238E27FC236}">
                <a16:creationId xmlns:a16="http://schemas.microsoft.com/office/drawing/2014/main" id="{8E6511E1-CBA1-42F7-61EB-DB6B8DE3D6A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lum bright="70000" contrast="-70000"/>
          </a:blip>
          <a:srcRect l="38539" t="68567" r="32707" b="6560"/>
          <a:stretch/>
        </p:blipFill>
        <p:spPr>
          <a:xfrm>
            <a:off x="9123985" y="5243514"/>
            <a:ext cx="575274" cy="581205"/>
          </a:xfrm>
          <a:prstGeom prst="rect">
            <a:avLst/>
          </a:prstGeom>
        </p:spPr>
      </p:pic>
      <p:pic>
        <p:nvPicPr>
          <p:cNvPr id="328" name="Picture 4" descr="WADA Code – Sanctions (for humans) | FEI">
            <a:extLst>
              <a:ext uri="{FF2B5EF4-FFF2-40B4-BE49-F238E27FC236}">
                <a16:creationId xmlns:a16="http://schemas.microsoft.com/office/drawing/2014/main" id="{F343DF5A-35F9-4BC8-CFD9-B40620CFE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009" y="5512747"/>
            <a:ext cx="335487" cy="33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9" name="TextBox 24">
            <a:extLst>
              <a:ext uri="{FF2B5EF4-FFF2-40B4-BE49-F238E27FC236}">
                <a16:creationId xmlns:a16="http://schemas.microsoft.com/office/drawing/2014/main" id="{10583C5B-2DBA-965A-96C9-5845E0C7111A}"/>
              </a:ext>
            </a:extLst>
          </p:cNvPr>
          <p:cNvSpPr txBox="1"/>
          <p:nvPr/>
        </p:nvSpPr>
        <p:spPr>
          <a:xfrm>
            <a:off x="334360" y="591209"/>
            <a:ext cx="636326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kern="0" dirty="0" err="1">
                <a:solidFill>
                  <a:prstClr val="black"/>
                </a:solidFill>
              </a:rPr>
              <a:t>Centralized</a:t>
            </a:r>
            <a:r>
              <a:rPr lang="it-IT" kern="0" dirty="0">
                <a:solidFill>
                  <a:prstClr val="black"/>
                </a:solidFill>
              </a:rPr>
              <a:t> Federated Learning  (</a:t>
            </a:r>
            <a:r>
              <a:rPr lang="it-IT" kern="0" dirty="0" err="1">
                <a:solidFill>
                  <a:prstClr val="black"/>
                </a:solidFill>
              </a:rPr>
              <a:t>Parameter</a:t>
            </a:r>
            <a:r>
              <a:rPr lang="it-IT" kern="0" dirty="0">
                <a:solidFill>
                  <a:prstClr val="black"/>
                </a:solidFill>
              </a:rPr>
              <a:t> 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 (PS)</a:t>
            </a:r>
          </a:p>
        </p:txBody>
      </p:sp>
      <p:sp>
        <p:nvSpPr>
          <p:cNvPr id="341" name="TextBox 24">
            <a:extLst>
              <a:ext uri="{FF2B5EF4-FFF2-40B4-BE49-F238E27FC236}">
                <a16:creationId xmlns:a16="http://schemas.microsoft.com/office/drawing/2014/main" id="{F719ECEA-4DD9-667C-27E9-290828F2DBE3}"/>
              </a:ext>
            </a:extLst>
          </p:cNvPr>
          <p:cNvSpPr txBox="1"/>
          <p:nvPr/>
        </p:nvSpPr>
        <p:spPr>
          <a:xfrm>
            <a:off x="6307845" y="569747"/>
            <a:ext cx="5647705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kern="0" dirty="0" err="1">
                <a:solidFill>
                  <a:prstClr val="black"/>
                </a:solidFill>
              </a:rPr>
              <a:t>Decentralized</a:t>
            </a:r>
            <a:r>
              <a:rPr lang="it-IT" kern="0" dirty="0">
                <a:solidFill>
                  <a:prstClr val="black"/>
                </a:solidFill>
              </a:rPr>
              <a:t> Federated Learning  (</a:t>
            </a:r>
            <a:r>
              <a:rPr lang="it-IT" kern="0" dirty="0" err="1">
                <a:solidFill>
                  <a:prstClr val="black"/>
                </a:solidFill>
              </a:rPr>
              <a:t>Parameter</a:t>
            </a:r>
            <a:r>
              <a:rPr lang="it-IT" kern="0" dirty="0">
                <a:solidFill>
                  <a:prstClr val="black"/>
                </a:solidFill>
              </a:rPr>
              <a:t> 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Server-</a:t>
            </a:r>
            <a:r>
              <a:rPr lang="it-IT" kern="0" dirty="0" err="1">
                <a:solidFill>
                  <a:prstClr val="black"/>
                </a:solidFill>
              </a:rPr>
              <a:t>less</a:t>
            </a:r>
            <a:r>
              <a:rPr lang="it-IT" kern="0" dirty="0">
                <a:solidFill>
                  <a:prstClr val="black"/>
                </a:solidFill>
              </a:rPr>
              <a:t>)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FC5E6036-5DDA-0BAD-7777-D83DE6A1BD52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10E0DA62-25AF-4483-88BD-A7D48B6C121A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18B6B93B-D37C-3435-8583-6A5FF6C5C47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31" name="Footer Placeholder 4">
                <a:extLst>
                  <a:ext uri="{FF2B5EF4-FFF2-40B4-BE49-F238E27FC236}">
                    <a16:creationId xmlns:a16="http://schemas.microsoft.com/office/drawing/2014/main" id="{5B2C0AB1-4A82-B945-E174-7BADB1D4380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Footer Placeholder 4">
                <a:extLst>
                  <a:ext uri="{FF2B5EF4-FFF2-40B4-BE49-F238E27FC236}">
                    <a16:creationId xmlns:a16="http://schemas.microsoft.com/office/drawing/2014/main" id="{0CBE3B09-E973-37EE-7B29-5C56D6F03A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5" name="Immagine 4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F9F89406-C7E9-BDC7-A4C6-D6DFAE2AE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14" name="Picture 1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3C4E5235-6AD2-5767-AB6D-50AA6B943C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4180" y="1589286"/>
            <a:ext cx="603556" cy="670618"/>
          </a:xfrm>
          <a:prstGeom prst="rect">
            <a:avLst/>
          </a:prstGeom>
        </p:spPr>
      </p:pic>
      <p:pic>
        <p:nvPicPr>
          <p:cNvPr id="56" name="Picture 55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CCD3AC07-F8B7-204C-FC35-E816491830F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0937" y="1574461"/>
            <a:ext cx="603556" cy="670618"/>
          </a:xfrm>
          <a:prstGeom prst="rect">
            <a:avLst/>
          </a:prstGeom>
        </p:spPr>
      </p:pic>
      <p:pic>
        <p:nvPicPr>
          <p:cNvPr id="128" name="Picture 127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C05A6D9D-CEC3-3D98-DA3D-AFF63C8334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04986" y="1589286"/>
            <a:ext cx="603556" cy="670618"/>
          </a:xfrm>
          <a:prstGeom prst="rect">
            <a:avLst/>
          </a:prstGeom>
        </p:spPr>
      </p:pic>
      <p:pic>
        <p:nvPicPr>
          <p:cNvPr id="129" name="Picture 128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3CC9DDA5-230C-0923-40AE-785086AEEF6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53474" y="1589286"/>
            <a:ext cx="603556" cy="670618"/>
          </a:xfrm>
          <a:prstGeom prst="rect">
            <a:avLst/>
          </a:prstGeom>
        </p:spPr>
      </p:pic>
      <p:pic>
        <p:nvPicPr>
          <p:cNvPr id="130" name="Picture 129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3C2F4978-E602-E0EC-0A9A-8A264528D3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40231" y="1574461"/>
            <a:ext cx="603556" cy="670618"/>
          </a:xfrm>
          <a:prstGeom prst="rect">
            <a:avLst/>
          </a:prstGeom>
        </p:spPr>
      </p:pic>
      <p:pic>
        <p:nvPicPr>
          <p:cNvPr id="138" name="Picture 137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8D27E7AF-C766-20A2-34C5-6B170438CE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54280" y="1589286"/>
            <a:ext cx="603556" cy="670618"/>
          </a:xfrm>
          <a:prstGeom prst="rect">
            <a:avLst/>
          </a:prstGeom>
        </p:spPr>
      </p:pic>
      <p:pic>
        <p:nvPicPr>
          <p:cNvPr id="55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CED9CAB2-1E5B-8119-A9C1-60D08C91C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92" y="1076212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2C03BC1B-D89F-0CAE-BB61-6F521FF7B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965" y="1076212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51128F22-2409-27A6-E40B-E2F17B531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306" y="1087656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FD9EE0DA-D031-56E0-C4A2-F9EA0748D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328" y="1064028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0DBA2396-9A1D-7CE9-353A-4695F17E8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601" y="1064028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64DF6888-BF30-B554-3901-543917014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942" y="1086489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593FD405-4E82-180C-63D7-399DB0359BF5}"/>
              </a:ext>
            </a:extLst>
          </p:cNvPr>
          <p:cNvSpPr txBox="1"/>
          <p:nvPr/>
        </p:nvSpPr>
        <p:spPr>
          <a:xfrm>
            <a:off x="2449937" y="6262730"/>
            <a:ext cx="9737124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Federated learning with cooperating devices: A consensus approach for massive IoT networks, https://arxiv.org/pdf/1912.13163.pdf</a:t>
            </a:r>
            <a:endParaRPr lang="it-IT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4636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281"/>
    </mc:Choice>
    <mc:Fallback>
      <p:transition spd="slow" advTm="472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5 0.00116 L 0.06041 0.12593 C 0.07317 0.15394 0.09244 0.16991 0.11263 0.16991 C 0.13554 0.16991 0.1539 0.15394 0.16666 0.12593 L 0.22825 0.0011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58" y="84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208 L -0.03282 0.09283 C -0.03946 0.11435 -0.04935 0.12616 -0.05977 0.12616 C -0.07162 0.12616 -0.08111 0.11435 -0.08776 0.09283 L -0.11941 -0.00208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64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7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04 0.00301 L -0.028 0.08982 C -0.03399 0.10949 -0.0431 0.1206 -0.05261 0.1206 C -0.06329 0.1206 -0.07201 0.10949 -0.078 0.08982 L -0.10664 0.00301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91" y="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/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Main algorithms for FL: an introduction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C054AC97-4A1C-BFA4-6151-86D32A4B3E1E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FA58B84D-4C1D-D61A-E40C-3B86E5CD9A7D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3BA8870A-E804-C78E-2DCB-7C83F7E9F8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3" name="Footer Placeholder 4">
                <a:extLst>
                  <a:ext uri="{FF2B5EF4-FFF2-40B4-BE49-F238E27FC236}">
                    <a16:creationId xmlns:a16="http://schemas.microsoft.com/office/drawing/2014/main" id="{9553186E-DC4C-C5E6-165D-C0506CD8164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Footer Placeholder 4">
                <a:extLst>
                  <a:ext uri="{FF2B5EF4-FFF2-40B4-BE49-F238E27FC236}">
                    <a16:creationId xmlns:a16="http://schemas.microsoft.com/office/drawing/2014/main" id="{4CFB6E14-2A6C-D1D0-A584-97493AA37D0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10" name="Immagine 9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D6A6B0E9-0AA9-05C2-FF1D-6DC724136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E7FBFC1A-BC0B-EC5D-FBF9-EE52ACF53F2D}"/>
              </a:ext>
            </a:extLst>
          </p:cNvPr>
          <p:cNvSpPr txBox="1"/>
          <p:nvPr/>
        </p:nvSpPr>
        <p:spPr>
          <a:xfrm>
            <a:off x="730464" y="783530"/>
            <a:ext cx="10812220" cy="1477328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Algorithms with </a:t>
            </a:r>
            <a:r>
              <a:rPr lang="en-US" sz="18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steps performed </a:t>
            </a:r>
            <a:r>
              <a:rPr lang="en-US" sz="180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 Parameter Server </a:t>
            </a:r>
            <a:r>
              <a:rPr lang="en-US" sz="18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aggregation phase:</a:t>
            </a:r>
            <a:endParaRPr lang="en-US" sz="1800" b="0" i="0" u="none" strike="noStrike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FEDAVG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Federated Averaging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FedADP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Federated Adaptive Weighting: uses 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weighted average consensus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robust to data heterogeneity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FedNOVA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addresses imbalanced in computational capabilities of the client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FedDkw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requires knowledge of the client data distribution …  </a:t>
            </a:r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cybersec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critical!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01D8AF-0AA7-1BB0-67C7-B6FF5C94BC16}"/>
              </a:ext>
            </a:extLst>
          </p:cNvPr>
          <p:cNvSpPr txBox="1"/>
          <p:nvPr/>
        </p:nvSpPr>
        <p:spPr>
          <a:xfrm>
            <a:off x="730464" y="4200329"/>
            <a:ext cx="10812220" cy="203132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/>
            <a:endParaRPr lang="en-US" sz="1800" b="0" i="0" u="none" strike="noStrike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Hybrid algorithms with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key steps performed during aggregation and update phases 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both the PS and the clients: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Scaffold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1) adjusts the direction of the local model update</a:t>
            </a:r>
            <a:r>
              <a:rPr lang="en-US" dirty="0">
                <a:solidFill>
                  <a:schemeClr val="bg1"/>
                </a:solidFill>
                <a:latin typeface="SFRM1200"/>
                <a:cs typeface="Calibri" panose="020F0502020204030204" pitchFamily="34" charset="0"/>
              </a:rPr>
              <a:t>; 2) apply a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SFRM1200"/>
              </a:rPr>
              <a:t>daptive weighting (on the PS) of local updates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bg1"/>
                </a:solidFill>
                <a:latin typeface="SFRM1200"/>
                <a:cs typeface="Calibri" panose="020F0502020204030204" pitchFamily="34" charset="0"/>
              </a:rPr>
              <a:t>FedDyn</a:t>
            </a:r>
            <a:r>
              <a:rPr lang="en-US" dirty="0">
                <a:solidFill>
                  <a:schemeClr val="bg1"/>
                </a:solidFill>
                <a:latin typeface="SFRM1200"/>
                <a:cs typeface="Calibri" panose="020F0502020204030204" pitchFamily="34" charset="0"/>
              </a:rPr>
              <a:t>: Federated Dynamic </a:t>
            </a:r>
            <a:r>
              <a:rPr lang="en-US" dirty="0" err="1">
                <a:solidFill>
                  <a:schemeClr val="bg1"/>
                </a:solidFill>
                <a:latin typeface="SFRM1200"/>
                <a:cs typeface="Calibri" panose="020F0502020204030204" pitchFamily="34" charset="0"/>
              </a:rPr>
              <a:t>Regularizer</a:t>
            </a:r>
            <a:r>
              <a:rPr lang="en-US" dirty="0">
                <a:solidFill>
                  <a:schemeClr val="bg1"/>
                </a:solidFill>
                <a:latin typeface="SFRM1200"/>
                <a:cs typeface="Calibri" panose="020F0502020204030204" pitchFamily="34" charset="0"/>
              </a:rPr>
              <a:t>: applies dynamic regularization of the local model and adaptive weighting on the PS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B9CBB7-D4E6-0FB9-6857-B08D11259F58}"/>
              </a:ext>
            </a:extLst>
          </p:cNvPr>
          <p:cNvSpPr txBox="1"/>
          <p:nvPr/>
        </p:nvSpPr>
        <p:spPr>
          <a:xfrm>
            <a:off x="718741" y="2363919"/>
            <a:ext cx="10812220" cy="1754326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1"/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Algorthms</a:t>
            </a:r>
            <a:r>
              <a:rPr lang="en-US" sz="18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n-US" sz="18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steps performed </a:t>
            </a:r>
            <a:r>
              <a:rPr lang="en-US" sz="180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 local client </a:t>
            </a:r>
            <a:r>
              <a:rPr lang="en-US" sz="18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update phase </a:t>
            </a:r>
            <a:r>
              <a:rPr lang="en-US" sz="180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(require some specific adaptations on the client):</a:t>
            </a:r>
            <a:endParaRPr lang="en-US" b="1" i="0" u="none" strike="noStrike" baseline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FedProx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Federated Learning with proximal term</a:t>
            </a:r>
            <a:endParaRPr lang="en-US" sz="1800" b="0" i="0" u="none" strike="noStrike" baseline="0" dirty="0">
              <a:solidFill>
                <a:schemeClr val="bg1"/>
              </a:solidFill>
              <a:latin typeface="SFRM120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1"/>
                </a:solidFill>
                <a:latin typeface="SFRM1200"/>
                <a:cs typeface="Calibri" panose="020F0502020204030204" pitchFamily="34" charset="0"/>
              </a:rPr>
              <a:t>CFA</a:t>
            </a:r>
            <a:r>
              <a:rPr lang="en-US" dirty="0">
                <a:solidFill>
                  <a:schemeClr val="bg1"/>
                </a:solidFill>
                <a:latin typeface="SFRM1200"/>
                <a:cs typeface="Calibri" panose="020F0502020204030204" pitchFamily="34" charset="0"/>
              </a:rPr>
              <a:t> - Consensus-driven Federated Averaging: applies linear and weighted average consensus (</a:t>
            </a:r>
            <a:r>
              <a:rPr lang="en-US" b="1" dirty="0">
                <a:solidFill>
                  <a:schemeClr val="bg1"/>
                </a:solidFill>
                <a:latin typeface="SFRM1200"/>
                <a:cs typeface="Calibri" panose="020F0502020204030204" pitchFamily="34" charset="0"/>
              </a:rPr>
              <a:t>no use of the PS</a:t>
            </a:r>
            <a:r>
              <a:rPr lang="en-US" dirty="0">
                <a:solidFill>
                  <a:schemeClr val="bg1"/>
                </a:solidFill>
                <a:latin typeface="SFRM1200"/>
                <a:cs typeface="Calibri" panose="020F0502020204030204" pitchFamily="34" charset="0"/>
              </a:rPr>
              <a:t>)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7809F3B-B2DB-DC3E-5F13-D124470DFC9D}"/>
              </a:ext>
            </a:extLst>
          </p:cNvPr>
          <p:cNvSpPr txBox="1"/>
          <p:nvPr/>
        </p:nvSpPr>
        <p:spPr>
          <a:xfrm>
            <a:off x="4423721" y="6233991"/>
            <a:ext cx="7931575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"Scaffold: Stochastic controlled averaging for federated learning." </a:t>
            </a:r>
            <a:r>
              <a:rPr lang="en-US" sz="1400" i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ICML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1400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https://arxiv.org/abs/1910.06378</a:t>
            </a:r>
            <a:endParaRPr lang="it-IT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796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385"/>
    </mc:Choice>
    <mc:Fallback>
      <p:transition spd="slow" advTm="593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Rettangolo con angoli arrotondati 34">
            <a:extLst>
              <a:ext uri="{FF2B5EF4-FFF2-40B4-BE49-F238E27FC236}">
                <a16:creationId xmlns:a16="http://schemas.microsoft.com/office/drawing/2014/main" id="{F0B93EB3-AE04-E7AA-13F6-EA7580E1BAE2}"/>
              </a:ext>
            </a:extLst>
          </p:cNvPr>
          <p:cNvSpPr/>
          <p:nvPr/>
        </p:nvSpPr>
        <p:spPr>
          <a:xfrm rot="16200000">
            <a:off x="1845746" y="1279157"/>
            <a:ext cx="1728303" cy="457065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 AI models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(to </a:t>
            </a:r>
            <a:r>
              <a:rPr kumimoji="0" 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it-IT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6" name="Immagine 14" descr="Immagine che contiene testo&#10;&#10;Descrizione generata automaticamente">
            <a:extLst>
              <a:ext uri="{FF2B5EF4-FFF2-40B4-BE49-F238E27FC236}">
                <a16:creationId xmlns:a16="http://schemas.microsoft.com/office/drawing/2014/main" id="{88F8EA4F-3634-18E2-4A4E-2E5BC62064B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20" y="1011779"/>
            <a:ext cx="1244911" cy="701774"/>
          </a:xfrm>
          <a:prstGeom prst="rect">
            <a:avLst/>
          </a:prstGeom>
        </p:spPr>
      </p:pic>
      <p:pic>
        <p:nvPicPr>
          <p:cNvPr id="258" name="Immagine 16">
            <a:extLst>
              <a:ext uri="{FF2B5EF4-FFF2-40B4-BE49-F238E27FC236}">
                <a16:creationId xmlns:a16="http://schemas.microsoft.com/office/drawing/2014/main" id="{3D0F7C88-CF4B-A3DF-34A7-8A04B0E8657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60" y="3015162"/>
            <a:ext cx="1385419" cy="495479"/>
          </a:xfrm>
          <a:prstGeom prst="rect">
            <a:avLst/>
          </a:prstGeom>
        </p:spPr>
      </p:pic>
      <p:pic>
        <p:nvPicPr>
          <p:cNvPr id="261" name="Immagine 19">
            <a:extLst>
              <a:ext uri="{FF2B5EF4-FFF2-40B4-BE49-F238E27FC236}">
                <a16:creationId xmlns:a16="http://schemas.microsoft.com/office/drawing/2014/main" id="{1F2791AA-DEFE-271B-ECDB-C6D10E7F88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820086" y="3599062"/>
            <a:ext cx="480197" cy="393053"/>
          </a:xfrm>
          <a:prstGeom prst="rect">
            <a:avLst/>
          </a:prstGeom>
        </p:spPr>
      </p:pic>
      <p:cxnSp>
        <p:nvCxnSpPr>
          <p:cNvPr id="264" name="Google Shape;146;p25">
            <a:extLst>
              <a:ext uri="{FF2B5EF4-FFF2-40B4-BE49-F238E27FC236}">
                <a16:creationId xmlns:a16="http://schemas.microsoft.com/office/drawing/2014/main" id="{DDDD58AC-160D-3574-FD3C-2603F6E3412E}"/>
              </a:ext>
            </a:extLst>
          </p:cNvPr>
          <p:cNvCxnSpPr/>
          <p:nvPr/>
        </p:nvCxnSpPr>
        <p:spPr>
          <a:xfrm rot="10800000" flipH="1">
            <a:off x="2200558" y="1692789"/>
            <a:ext cx="280807" cy="258"/>
          </a:xfrm>
          <a:prstGeom prst="straightConnector1">
            <a:avLst/>
          </a:prstGeom>
          <a:noFill/>
          <a:ln w="19050" cap="flat" cmpd="sng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</p:spPr>
      </p:cxnSp>
      <p:sp>
        <p:nvSpPr>
          <p:cNvPr id="265" name="Rettangolo con angoli arrotondati 24">
            <a:extLst>
              <a:ext uri="{FF2B5EF4-FFF2-40B4-BE49-F238E27FC236}">
                <a16:creationId xmlns:a16="http://schemas.microsoft.com/office/drawing/2014/main" id="{EFD1F1A0-AB66-A403-9794-367F700CD0C8}"/>
              </a:ext>
            </a:extLst>
          </p:cNvPr>
          <p:cNvSpPr/>
          <p:nvPr/>
        </p:nvSpPr>
        <p:spPr>
          <a:xfrm rot="16200000">
            <a:off x="1207617" y="1600758"/>
            <a:ext cx="1663101" cy="414142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toolbox</a:t>
            </a:r>
          </a:p>
        </p:txBody>
      </p:sp>
      <p:cxnSp>
        <p:nvCxnSpPr>
          <p:cNvPr id="266" name="Google Shape;146;p25">
            <a:extLst>
              <a:ext uri="{FF2B5EF4-FFF2-40B4-BE49-F238E27FC236}">
                <a16:creationId xmlns:a16="http://schemas.microsoft.com/office/drawing/2014/main" id="{19C310DC-E0E9-43CB-CC45-0ED0861CF9BF}"/>
              </a:ext>
            </a:extLst>
          </p:cNvPr>
          <p:cNvCxnSpPr/>
          <p:nvPr/>
        </p:nvCxnSpPr>
        <p:spPr>
          <a:xfrm rot="10800000" flipH="1">
            <a:off x="2217400" y="3720046"/>
            <a:ext cx="280807" cy="258"/>
          </a:xfrm>
          <a:prstGeom prst="straightConnector1">
            <a:avLst/>
          </a:prstGeom>
          <a:noFill/>
          <a:ln w="19050" cap="flat" cmpd="sng">
            <a:solidFill>
              <a:sysClr val="windowText" lastClr="000000"/>
            </a:solidFill>
            <a:prstDash val="solid"/>
            <a:miter lim="800000"/>
            <a:headEnd type="none" w="sm" len="sm"/>
            <a:tailEnd type="arrow" w="med" len="med"/>
          </a:ln>
        </p:spPr>
      </p:cxnSp>
      <p:sp>
        <p:nvSpPr>
          <p:cNvPr id="269" name="Rettangolo con angoli arrotondati 35">
            <a:extLst>
              <a:ext uri="{FF2B5EF4-FFF2-40B4-BE49-F238E27FC236}">
                <a16:creationId xmlns:a16="http://schemas.microsoft.com/office/drawing/2014/main" id="{9573E800-26B7-3C7A-7BCD-EEC433532806}"/>
              </a:ext>
            </a:extLst>
          </p:cNvPr>
          <p:cNvSpPr/>
          <p:nvPr/>
        </p:nvSpPr>
        <p:spPr>
          <a:xfrm rot="16200000">
            <a:off x="1201269" y="3422798"/>
            <a:ext cx="1680346" cy="414142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toolbox</a:t>
            </a:r>
          </a:p>
        </p:txBody>
      </p:sp>
      <p:sp>
        <p:nvSpPr>
          <p:cNvPr id="270" name="Rettangolo con angoli arrotondati 36">
            <a:extLst>
              <a:ext uri="{FF2B5EF4-FFF2-40B4-BE49-F238E27FC236}">
                <a16:creationId xmlns:a16="http://schemas.microsoft.com/office/drawing/2014/main" id="{9116CB66-BD32-B34D-8F79-DFEC259B3A1B}"/>
              </a:ext>
            </a:extLst>
          </p:cNvPr>
          <p:cNvSpPr/>
          <p:nvPr/>
        </p:nvSpPr>
        <p:spPr>
          <a:xfrm rot="16200000">
            <a:off x="1184899" y="5454375"/>
            <a:ext cx="1713089" cy="414142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toolbox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11BD200-4889-D812-A7EA-6C0F7C559FE2}"/>
              </a:ext>
            </a:extLst>
          </p:cNvPr>
          <p:cNvSpPr txBox="1">
            <a:spLocks/>
          </p:cNvSpPr>
          <p:nvPr/>
        </p:nvSpPr>
        <p:spPr>
          <a:xfrm>
            <a:off x="104424" y="-269893"/>
            <a:ext cx="119795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Federated Learning </a:t>
            </a:r>
            <a:r>
              <a:rPr lang="en-GB" sz="3600" b="1" dirty="0">
                <a:solidFill>
                  <a:schemeClr val="bg2"/>
                </a:solidFill>
                <a:latin typeface="Calibri"/>
              </a:rPr>
              <a:t>Network</a:t>
            </a:r>
            <a:r>
              <a:rPr lang="en-GB" sz="3600" b="1" dirty="0">
                <a:solidFill>
                  <a:srgbClr val="1F497D"/>
                </a:solidFill>
                <a:latin typeface="Calibri"/>
              </a:rPr>
              <a:t> for </a:t>
            </a:r>
            <a:r>
              <a:rPr lang="en-GB" sz="3600" b="1" dirty="0" err="1">
                <a:solidFill>
                  <a:srgbClr val="1F497D"/>
                </a:solidFill>
                <a:latin typeface="Calibri"/>
              </a:rPr>
              <a:t>TRUSTroke</a:t>
            </a:r>
            <a:endParaRPr lang="en-GB" sz="3600" b="1" dirty="0">
              <a:solidFill>
                <a:srgbClr val="1F497D"/>
              </a:solidFill>
              <a:latin typeface="Calibri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2197264-0AD7-8717-B487-2061D35850FC}"/>
              </a:ext>
            </a:extLst>
          </p:cNvPr>
          <p:cNvGrpSpPr/>
          <p:nvPr/>
        </p:nvGrpSpPr>
        <p:grpSpPr>
          <a:xfrm>
            <a:off x="-11281" y="430883"/>
            <a:ext cx="3472822" cy="781187"/>
            <a:chOff x="151324" y="958403"/>
            <a:chExt cx="3472822" cy="78118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3C7DD09-A5AB-8CFF-2E0D-27D6ED061CEC}"/>
                </a:ext>
              </a:extLst>
            </p:cNvPr>
            <p:cNvSpPr/>
            <p:nvPr/>
          </p:nvSpPr>
          <p:spPr>
            <a:xfrm>
              <a:off x="3155795" y="1215483"/>
              <a:ext cx="468351" cy="524107"/>
            </a:xfrm>
            <a:prstGeom prst="rect">
              <a:avLst/>
            </a:prstGeom>
            <a:ln>
              <a:solidFill>
                <a:schemeClr val="bg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287AE0E-130C-DD78-BA66-3C8386757DDD}"/>
                </a:ext>
              </a:extLst>
            </p:cNvPr>
            <p:cNvSpPr txBox="1"/>
            <p:nvPr/>
          </p:nvSpPr>
          <p:spPr>
            <a:xfrm>
              <a:off x="151324" y="958403"/>
              <a:ext cx="2550897" cy="584775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AI model  #1 trained on </a:t>
              </a:r>
            </a:p>
            <a:p>
              <a:r>
                <a:rPr lang="en-US" sz="1600" dirty="0">
                  <a:solidFill>
                    <a:schemeClr val="bg1"/>
                  </a:solidFill>
                </a:rPr>
                <a:t>VHIR client</a:t>
              </a:r>
              <a:endParaRPr lang="it-IT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54D7CC2-7CE5-D278-C2A2-3ABD8765E51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49945" y="1171057"/>
              <a:ext cx="808546" cy="271078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2" name="Gruppo 7">
            <a:extLst>
              <a:ext uri="{FF2B5EF4-FFF2-40B4-BE49-F238E27FC236}">
                <a16:creationId xmlns:a16="http://schemas.microsoft.com/office/drawing/2014/main" id="{75BADE9A-2D1C-4612-E002-B5E564DCF9B8}"/>
              </a:ext>
            </a:extLst>
          </p:cNvPr>
          <p:cNvGrpSpPr/>
          <p:nvPr/>
        </p:nvGrpSpPr>
        <p:grpSpPr>
          <a:xfrm>
            <a:off x="3025659" y="1212070"/>
            <a:ext cx="463981" cy="541729"/>
            <a:chOff x="1953728" y="2974325"/>
            <a:chExt cx="528380" cy="604095"/>
          </a:xfrm>
        </p:grpSpPr>
        <p:sp>
          <p:nvSpPr>
            <p:cNvPr id="620" name="Rettangolo con angoli arrotondati 202">
              <a:extLst>
                <a:ext uri="{FF2B5EF4-FFF2-40B4-BE49-F238E27FC236}">
                  <a16:creationId xmlns:a16="http://schemas.microsoft.com/office/drawing/2014/main" id="{59B2520A-85CA-9E3B-7ADB-FAE3DE0E13FD}"/>
                </a:ext>
              </a:extLst>
            </p:cNvPr>
            <p:cNvSpPr/>
            <p:nvPr/>
          </p:nvSpPr>
          <p:spPr>
            <a:xfrm>
              <a:off x="2001118" y="3396220"/>
              <a:ext cx="414342" cy="18220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1" name="Rettangolo con angoli arrotondati 203">
              <a:extLst>
                <a:ext uri="{FF2B5EF4-FFF2-40B4-BE49-F238E27FC236}">
                  <a16:creationId xmlns:a16="http://schemas.microsoft.com/office/drawing/2014/main" id="{18629044-CAEE-98C3-3138-657577E84581}"/>
                </a:ext>
              </a:extLst>
            </p:cNvPr>
            <p:cNvSpPr/>
            <p:nvPr/>
          </p:nvSpPr>
          <p:spPr>
            <a:xfrm>
              <a:off x="1981058" y="2974325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2" name="Rettangolo con angoli arrotondati 204">
              <a:extLst>
                <a:ext uri="{FF2B5EF4-FFF2-40B4-BE49-F238E27FC236}">
                  <a16:creationId xmlns:a16="http://schemas.microsoft.com/office/drawing/2014/main" id="{B27C5E8E-B961-4AA3-9308-B888852060E5}"/>
                </a:ext>
              </a:extLst>
            </p:cNvPr>
            <p:cNvSpPr/>
            <p:nvPr/>
          </p:nvSpPr>
          <p:spPr>
            <a:xfrm>
              <a:off x="1953728" y="3177720"/>
              <a:ext cx="528380" cy="18220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3" name="Ovale 205">
              <a:extLst>
                <a:ext uri="{FF2B5EF4-FFF2-40B4-BE49-F238E27FC236}">
                  <a16:creationId xmlns:a16="http://schemas.microsoft.com/office/drawing/2014/main" id="{9A41F0D8-B570-4906-54C9-4B6AA6F3089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996870" y="3237168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4" name="Ovale 206">
              <a:extLst>
                <a:ext uri="{FF2B5EF4-FFF2-40B4-BE49-F238E27FC236}">
                  <a16:creationId xmlns:a16="http://schemas.microsoft.com/office/drawing/2014/main" id="{9FEDC8DB-3F7F-EA70-1BAF-462CCB92E3B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073451" y="345964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5" name="Ovale 207">
              <a:extLst>
                <a:ext uri="{FF2B5EF4-FFF2-40B4-BE49-F238E27FC236}">
                  <a16:creationId xmlns:a16="http://schemas.microsoft.com/office/drawing/2014/main" id="{36D90C23-DC35-0D10-15BE-16BC250B5A6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235015" y="345726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6" name="Ovale 208">
              <a:extLst>
                <a:ext uri="{FF2B5EF4-FFF2-40B4-BE49-F238E27FC236}">
                  <a16:creationId xmlns:a16="http://schemas.microsoft.com/office/drawing/2014/main" id="{53169D31-924F-6927-5972-14EC5ED90E9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152299" y="323881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7" name="Ovale 209">
              <a:extLst>
                <a:ext uri="{FF2B5EF4-FFF2-40B4-BE49-F238E27FC236}">
                  <a16:creationId xmlns:a16="http://schemas.microsoft.com/office/drawing/2014/main" id="{0A7EC53F-FEE4-5578-F7C5-6DD5ACADA56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328177" y="3237170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8" name="Ovale 210">
              <a:extLst>
                <a:ext uri="{FF2B5EF4-FFF2-40B4-BE49-F238E27FC236}">
                  <a16:creationId xmlns:a16="http://schemas.microsoft.com/office/drawing/2014/main" id="{8940ED47-3250-5D65-AD41-E939D074D1A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072537" y="3024612"/>
              <a:ext cx="82018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9" name="Ovale 211">
              <a:extLst>
                <a:ext uri="{FF2B5EF4-FFF2-40B4-BE49-F238E27FC236}">
                  <a16:creationId xmlns:a16="http://schemas.microsoft.com/office/drawing/2014/main" id="{DA94EF34-3310-46E6-D1D2-5EDD1664E70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241446" y="3027865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630" name="Connettore diritto 212">
              <a:extLst>
                <a:ext uri="{FF2B5EF4-FFF2-40B4-BE49-F238E27FC236}">
                  <a16:creationId xmlns:a16="http://schemas.microsoft.com/office/drawing/2014/main" id="{1A635A6C-663A-9945-C3D9-A3F398E08325}"/>
                </a:ext>
              </a:extLst>
            </p:cNvPr>
            <p:cNvCxnSpPr>
              <a:cxnSpLocks/>
              <a:stCxn id="624" idx="6"/>
              <a:endCxn id="623" idx="2"/>
            </p:cNvCxnSpPr>
            <p:nvPr/>
          </p:nvCxnSpPr>
          <p:spPr>
            <a:xfrm flipH="1" flipV="1">
              <a:off x="2037880" y="3315932"/>
              <a:ext cx="76581" cy="14045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31" name="Connettore diritto 213">
              <a:extLst>
                <a:ext uri="{FF2B5EF4-FFF2-40B4-BE49-F238E27FC236}">
                  <a16:creationId xmlns:a16="http://schemas.microsoft.com/office/drawing/2014/main" id="{A1C3F1C3-CC0B-0D21-2C93-E3BC62B861A6}"/>
                </a:ext>
              </a:extLst>
            </p:cNvPr>
            <p:cNvCxnSpPr>
              <a:cxnSpLocks/>
              <a:stCxn id="624" idx="6"/>
              <a:endCxn id="626" idx="2"/>
            </p:cNvCxnSpPr>
            <p:nvPr/>
          </p:nvCxnSpPr>
          <p:spPr>
            <a:xfrm flipV="1">
              <a:off x="2114461" y="3317577"/>
              <a:ext cx="78846" cy="13880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32" name="Connettore diritto 214">
              <a:extLst>
                <a:ext uri="{FF2B5EF4-FFF2-40B4-BE49-F238E27FC236}">
                  <a16:creationId xmlns:a16="http://schemas.microsoft.com/office/drawing/2014/main" id="{7496FBD0-A9C4-F3CD-B2A7-73990D46B566}"/>
                </a:ext>
              </a:extLst>
            </p:cNvPr>
            <p:cNvCxnSpPr>
              <a:cxnSpLocks/>
              <a:stCxn id="625" idx="6"/>
              <a:endCxn id="627" idx="2"/>
            </p:cNvCxnSpPr>
            <p:nvPr/>
          </p:nvCxnSpPr>
          <p:spPr>
            <a:xfrm flipV="1">
              <a:off x="2276024" y="3315935"/>
              <a:ext cx="93163" cy="13807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33" name="Connettore diritto 215">
              <a:extLst>
                <a:ext uri="{FF2B5EF4-FFF2-40B4-BE49-F238E27FC236}">
                  <a16:creationId xmlns:a16="http://schemas.microsoft.com/office/drawing/2014/main" id="{F050E423-52CE-8CC0-1063-06331B555B2C}"/>
                </a:ext>
              </a:extLst>
            </p:cNvPr>
            <p:cNvCxnSpPr>
              <a:cxnSpLocks/>
              <a:stCxn id="625" idx="6"/>
              <a:endCxn id="626" idx="2"/>
            </p:cNvCxnSpPr>
            <p:nvPr/>
          </p:nvCxnSpPr>
          <p:spPr>
            <a:xfrm flipH="1" flipV="1">
              <a:off x="2193307" y="3317577"/>
              <a:ext cx="82717" cy="13643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44" name="Gruppo 12">
            <a:extLst>
              <a:ext uri="{FF2B5EF4-FFF2-40B4-BE49-F238E27FC236}">
                <a16:creationId xmlns:a16="http://schemas.microsoft.com/office/drawing/2014/main" id="{4E784C23-0D2D-1A29-942C-0FAD56CA6CC6}"/>
              </a:ext>
            </a:extLst>
          </p:cNvPr>
          <p:cNvGrpSpPr/>
          <p:nvPr/>
        </p:nvGrpSpPr>
        <p:grpSpPr>
          <a:xfrm>
            <a:off x="3016084" y="734353"/>
            <a:ext cx="426211" cy="398667"/>
            <a:chOff x="585043" y="4105767"/>
            <a:chExt cx="485368" cy="444564"/>
          </a:xfrm>
        </p:grpSpPr>
        <p:sp>
          <p:nvSpPr>
            <p:cNvPr id="608" name="Rettangolo con angoli arrotondati 190">
              <a:extLst>
                <a:ext uri="{FF2B5EF4-FFF2-40B4-BE49-F238E27FC236}">
                  <a16:creationId xmlns:a16="http://schemas.microsoft.com/office/drawing/2014/main" id="{1B3A23A3-65E6-8D18-9627-FDF36E57BCA4}"/>
                </a:ext>
              </a:extLst>
            </p:cNvPr>
            <p:cNvSpPr/>
            <p:nvPr/>
          </p:nvSpPr>
          <p:spPr>
            <a:xfrm>
              <a:off x="600836" y="4105767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09" name="Rettangolo con angoli arrotondati 191">
              <a:extLst>
                <a:ext uri="{FF2B5EF4-FFF2-40B4-BE49-F238E27FC236}">
                  <a16:creationId xmlns:a16="http://schemas.microsoft.com/office/drawing/2014/main" id="{BE0B2A4D-BA16-E05C-D6FA-9668FB06E190}"/>
                </a:ext>
              </a:extLst>
            </p:cNvPr>
            <p:cNvSpPr/>
            <p:nvPr/>
          </p:nvSpPr>
          <p:spPr>
            <a:xfrm>
              <a:off x="585043" y="4259976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10" name="Ovale 192">
              <a:extLst>
                <a:ext uri="{FF2B5EF4-FFF2-40B4-BE49-F238E27FC236}">
                  <a16:creationId xmlns:a16="http://schemas.microsoft.com/office/drawing/2014/main" id="{4B0A11C6-D153-7426-42F1-9EBF473FB92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8" y="414326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11" name="Ovale 193">
              <a:extLst>
                <a:ext uri="{FF2B5EF4-FFF2-40B4-BE49-F238E27FC236}">
                  <a16:creationId xmlns:a16="http://schemas.microsoft.com/office/drawing/2014/main" id="{4698FA19-B12D-7BDD-F0DC-EA1D2763B7A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9" y="430073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12" name="Ovale 194">
              <a:extLst>
                <a:ext uri="{FF2B5EF4-FFF2-40B4-BE49-F238E27FC236}">
                  <a16:creationId xmlns:a16="http://schemas.microsoft.com/office/drawing/2014/main" id="{66C0F604-6FC5-815A-A78D-73F226851B2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6883" y="429835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13" name="Ovale 195">
              <a:extLst>
                <a:ext uri="{FF2B5EF4-FFF2-40B4-BE49-F238E27FC236}">
                  <a16:creationId xmlns:a16="http://schemas.microsoft.com/office/drawing/2014/main" id="{289F918F-BC6F-3D2F-E738-B404824EB9B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0747" y="414057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14" name="Ovale 196">
              <a:extLst>
                <a:ext uri="{FF2B5EF4-FFF2-40B4-BE49-F238E27FC236}">
                  <a16:creationId xmlns:a16="http://schemas.microsoft.com/office/drawing/2014/main" id="{4E52D959-9414-4030-80DB-BFC8EA1B7AB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774552" y="4449663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615" name="Connettore diritto 197">
              <a:extLst>
                <a:ext uri="{FF2B5EF4-FFF2-40B4-BE49-F238E27FC236}">
                  <a16:creationId xmlns:a16="http://schemas.microsoft.com/office/drawing/2014/main" id="{776A398A-C47F-019C-FFA0-AF63AEE82CC3}"/>
                </a:ext>
              </a:extLst>
            </p:cNvPr>
            <p:cNvCxnSpPr>
              <a:cxnSpLocks/>
              <a:stCxn id="611" idx="6"/>
              <a:endCxn id="610" idx="2"/>
            </p:cNvCxnSpPr>
            <p:nvPr/>
          </p:nvCxnSpPr>
          <p:spPr>
            <a:xfrm flipH="1" flipV="1">
              <a:off x="736328" y="4222027"/>
              <a:ext cx="1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16" name="Connettore diritto 198">
              <a:extLst>
                <a:ext uri="{FF2B5EF4-FFF2-40B4-BE49-F238E27FC236}">
                  <a16:creationId xmlns:a16="http://schemas.microsoft.com/office/drawing/2014/main" id="{84150541-C31F-FFDD-86BA-E54D13AC922E}"/>
                </a:ext>
              </a:extLst>
            </p:cNvPr>
            <p:cNvCxnSpPr>
              <a:cxnSpLocks/>
              <a:stCxn id="611" idx="6"/>
              <a:endCxn id="613" idx="2"/>
            </p:cNvCxnSpPr>
            <p:nvPr/>
          </p:nvCxnSpPr>
          <p:spPr>
            <a:xfrm flipV="1">
              <a:off x="736329" y="4219337"/>
              <a:ext cx="155428" cy="7814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17" name="Connettore diritto 199">
              <a:extLst>
                <a:ext uri="{FF2B5EF4-FFF2-40B4-BE49-F238E27FC236}">
                  <a16:creationId xmlns:a16="http://schemas.microsoft.com/office/drawing/2014/main" id="{1342FED6-9590-7E2E-69D8-856DB71B71EE}"/>
                </a:ext>
              </a:extLst>
            </p:cNvPr>
            <p:cNvCxnSpPr>
              <a:cxnSpLocks/>
              <a:stCxn id="612" idx="6"/>
              <a:endCxn id="613" idx="2"/>
            </p:cNvCxnSpPr>
            <p:nvPr/>
          </p:nvCxnSpPr>
          <p:spPr>
            <a:xfrm flipH="1" flipV="1">
              <a:off x="891757" y="4219337"/>
              <a:ext cx="6136" cy="7576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18" name="Connettore diritto 200">
              <a:extLst>
                <a:ext uri="{FF2B5EF4-FFF2-40B4-BE49-F238E27FC236}">
                  <a16:creationId xmlns:a16="http://schemas.microsoft.com/office/drawing/2014/main" id="{385EDECA-AE6F-76C7-5A64-BC2349A2B8E8}"/>
                </a:ext>
              </a:extLst>
            </p:cNvPr>
            <p:cNvCxnSpPr>
              <a:cxnSpLocks/>
              <a:endCxn id="612" idx="2"/>
            </p:cNvCxnSpPr>
            <p:nvPr/>
          </p:nvCxnSpPr>
          <p:spPr>
            <a:xfrm flipV="1">
              <a:off x="836725" y="4377116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19" name="Connettore diritto 201">
              <a:extLst>
                <a:ext uri="{FF2B5EF4-FFF2-40B4-BE49-F238E27FC236}">
                  <a16:creationId xmlns:a16="http://schemas.microsoft.com/office/drawing/2014/main" id="{D5EF7979-26FA-B1BA-FD3A-509AF3D03A72}"/>
                </a:ext>
              </a:extLst>
            </p:cNvPr>
            <p:cNvCxnSpPr>
              <a:cxnSpLocks/>
              <a:stCxn id="614" idx="7"/>
              <a:endCxn id="611" idx="2"/>
            </p:cNvCxnSpPr>
            <p:nvPr/>
          </p:nvCxnSpPr>
          <p:spPr>
            <a:xfrm flipH="1" flipV="1">
              <a:off x="736329" y="4379495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45" name="Gruppo 13">
            <a:extLst>
              <a:ext uri="{FF2B5EF4-FFF2-40B4-BE49-F238E27FC236}">
                <a16:creationId xmlns:a16="http://schemas.microsoft.com/office/drawing/2014/main" id="{12F2C2DA-EA4D-2518-F681-2AD67415C060}"/>
              </a:ext>
            </a:extLst>
          </p:cNvPr>
          <p:cNvGrpSpPr/>
          <p:nvPr/>
        </p:nvGrpSpPr>
        <p:grpSpPr>
          <a:xfrm rot="10800000">
            <a:off x="3040097" y="1856181"/>
            <a:ext cx="426211" cy="398667"/>
            <a:chOff x="837030" y="4104258"/>
            <a:chExt cx="485368" cy="444564"/>
          </a:xfrm>
        </p:grpSpPr>
        <p:sp>
          <p:nvSpPr>
            <p:cNvPr id="598" name="Rettangolo con angoli arrotondati 180">
              <a:extLst>
                <a:ext uri="{FF2B5EF4-FFF2-40B4-BE49-F238E27FC236}">
                  <a16:creationId xmlns:a16="http://schemas.microsoft.com/office/drawing/2014/main" id="{215F18BD-3589-F9D9-1637-AF523816E425}"/>
                </a:ext>
              </a:extLst>
            </p:cNvPr>
            <p:cNvSpPr/>
            <p:nvPr/>
          </p:nvSpPr>
          <p:spPr>
            <a:xfrm>
              <a:off x="852823" y="4104258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99" name="Rettangolo con angoli arrotondati 181">
              <a:extLst>
                <a:ext uri="{FF2B5EF4-FFF2-40B4-BE49-F238E27FC236}">
                  <a16:creationId xmlns:a16="http://schemas.microsoft.com/office/drawing/2014/main" id="{10262392-4F6E-B5CC-9345-5354128E45B7}"/>
                </a:ext>
              </a:extLst>
            </p:cNvPr>
            <p:cNvSpPr/>
            <p:nvPr/>
          </p:nvSpPr>
          <p:spPr>
            <a:xfrm>
              <a:off x="837030" y="4258467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00" name="Ovale 182">
              <a:extLst>
                <a:ext uri="{FF2B5EF4-FFF2-40B4-BE49-F238E27FC236}">
                  <a16:creationId xmlns:a16="http://schemas.microsoft.com/office/drawing/2014/main" id="{47E0FB06-378B-6430-63C3-7D07E35256D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32054" y="4141753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01" name="Ovale 183">
              <a:extLst>
                <a:ext uri="{FF2B5EF4-FFF2-40B4-BE49-F238E27FC236}">
                  <a16:creationId xmlns:a16="http://schemas.microsoft.com/office/drawing/2014/main" id="{3FE92A98-9B69-E48B-E452-F976358D057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7306" y="429922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02" name="Ovale 184">
              <a:extLst>
                <a:ext uri="{FF2B5EF4-FFF2-40B4-BE49-F238E27FC236}">
                  <a16:creationId xmlns:a16="http://schemas.microsoft.com/office/drawing/2014/main" id="{850D219F-58C5-2D62-0B20-95368B8772C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108870" y="4296842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03" name="Ovale 185">
              <a:extLst>
                <a:ext uri="{FF2B5EF4-FFF2-40B4-BE49-F238E27FC236}">
                  <a16:creationId xmlns:a16="http://schemas.microsoft.com/office/drawing/2014/main" id="{953E3246-FB4B-9246-56AA-354D5DB8930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26539" y="4448154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604" name="Connettore diritto 186">
              <a:extLst>
                <a:ext uri="{FF2B5EF4-FFF2-40B4-BE49-F238E27FC236}">
                  <a16:creationId xmlns:a16="http://schemas.microsoft.com/office/drawing/2014/main" id="{2ED7FD02-AAF6-5144-3EEC-8FFA0EF43C6C}"/>
                </a:ext>
              </a:extLst>
            </p:cNvPr>
            <p:cNvCxnSpPr>
              <a:cxnSpLocks/>
              <a:stCxn id="601" idx="6"/>
              <a:endCxn id="600" idx="2"/>
            </p:cNvCxnSpPr>
            <p:nvPr/>
          </p:nvCxnSpPr>
          <p:spPr>
            <a:xfrm flipH="1">
              <a:off x="988315" y="4220517"/>
              <a:ext cx="84748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05" name="Connettore diritto 187">
              <a:extLst>
                <a:ext uri="{FF2B5EF4-FFF2-40B4-BE49-F238E27FC236}">
                  <a16:creationId xmlns:a16="http://schemas.microsoft.com/office/drawing/2014/main" id="{F3F84004-4F98-D0C4-4892-8EBD032D8887}"/>
                </a:ext>
              </a:extLst>
            </p:cNvPr>
            <p:cNvCxnSpPr>
              <a:cxnSpLocks/>
              <a:stCxn id="602" idx="6"/>
              <a:endCxn id="600" idx="2"/>
            </p:cNvCxnSpPr>
            <p:nvPr/>
          </p:nvCxnSpPr>
          <p:spPr>
            <a:xfrm rot="10800000">
              <a:off x="1073063" y="4220517"/>
              <a:ext cx="76816" cy="7307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06" name="Connettore diritto 188">
              <a:extLst>
                <a:ext uri="{FF2B5EF4-FFF2-40B4-BE49-F238E27FC236}">
                  <a16:creationId xmlns:a16="http://schemas.microsoft.com/office/drawing/2014/main" id="{AD453795-293E-A053-2E91-F47079D7116B}"/>
                </a:ext>
              </a:extLst>
            </p:cNvPr>
            <p:cNvCxnSpPr>
              <a:cxnSpLocks/>
              <a:endCxn id="602" idx="2"/>
            </p:cNvCxnSpPr>
            <p:nvPr/>
          </p:nvCxnSpPr>
          <p:spPr>
            <a:xfrm flipV="1">
              <a:off x="1088712" y="4375607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07" name="Connettore diritto 189">
              <a:extLst>
                <a:ext uri="{FF2B5EF4-FFF2-40B4-BE49-F238E27FC236}">
                  <a16:creationId xmlns:a16="http://schemas.microsoft.com/office/drawing/2014/main" id="{EB66C9E2-3FB5-A378-8EDF-865B7E1D2AE2}"/>
                </a:ext>
              </a:extLst>
            </p:cNvPr>
            <p:cNvCxnSpPr>
              <a:cxnSpLocks/>
              <a:stCxn id="603" idx="7"/>
              <a:endCxn id="601" idx="2"/>
            </p:cNvCxnSpPr>
            <p:nvPr/>
          </p:nvCxnSpPr>
          <p:spPr>
            <a:xfrm flipH="1" flipV="1">
              <a:off x="988316" y="4377986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46" name="Gruppo 379">
            <a:extLst>
              <a:ext uri="{FF2B5EF4-FFF2-40B4-BE49-F238E27FC236}">
                <a16:creationId xmlns:a16="http://schemas.microsoft.com/office/drawing/2014/main" id="{6B6E8350-F0CE-9BD0-5677-DC0687FB08E2}"/>
              </a:ext>
            </a:extLst>
          </p:cNvPr>
          <p:cNvGrpSpPr>
            <a:grpSpLocks noChangeAspect="1"/>
          </p:cNvGrpSpPr>
          <p:nvPr/>
        </p:nvGrpSpPr>
        <p:grpSpPr>
          <a:xfrm>
            <a:off x="3050580" y="3369432"/>
            <a:ext cx="453716" cy="529741"/>
            <a:chOff x="9028701" y="4067849"/>
            <a:chExt cx="803562" cy="918706"/>
          </a:xfrm>
        </p:grpSpPr>
        <p:sp>
          <p:nvSpPr>
            <p:cNvPr id="584" name="Rettangolo con angoli arrotondati 380">
              <a:extLst>
                <a:ext uri="{FF2B5EF4-FFF2-40B4-BE49-F238E27FC236}">
                  <a16:creationId xmlns:a16="http://schemas.microsoft.com/office/drawing/2014/main" id="{829BE2D3-2610-3734-3F28-1F202D2BE7A7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85" name="Rettangolo con angoli arrotondati 381">
              <a:extLst>
                <a:ext uri="{FF2B5EF4-FFF2-40B4-BE49-F238E27FC236}">
                  <a16:creationId xmlns:a16="http://schemas.microsoft.com/office/drawing/2014/main" id="{3BBD6003-0835-82F1-B05C-9345DD467CD6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86" name="Rettangolo con angoli arrotondati 382">
              <a:extLst>
                <a:ext uri="{FF2B5EF4-FFF2-40B4-BE49-F238E27FC236}">
                  <a16:creationId xmlns:a16="http://schemas.microsoft.com/office/drawing/2014/main" id="{46033FD4-59B7-CAB6-4BBD-E27558F62119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87" name="Ovale 383">
              <a:extLst>
                <a:ext uri="{FF2B5EF4-FFF2-40B4-BE49-F238E27FC236}">
                  <a16:creationId xmlns:a16="http://schemas.microsoft.com/office/drawing/2014/main" id="{0A579067-0DCB-780A-8704-D0A03F99166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88" name="Ovale 384">
              <a:extLst>
                <a:ext uri="{FF2B5EF4-FFF2-40B4-BE49-F238E27FC236}">
                  <a16:creationId xmlns:a16="http://schemas.microsoft.com/office/drawing/2014/main" id="{E4993254-0B76-528A-4F47-D2E923D7266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89" name="Ovale 385">
              <a:extLst>
                <a:ext uri="{FF2B5EF4-FFF2-40B4-BE49-F238E27FC236}">
                  <a16:creationId xmlns:a16="http://schemas.microsoft.com/office/drawing/2014/main" id="{D3005A8F-1AE3-4EC7-D90F-565346ACF67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90" name="Ovale 386">
              <a:extLst>
                <a:ext uri="{FF2B5EF4-FFF2-40B4-BE49-F238E27FC236}">
                  <a16:creationId xmlns:a16="http://schemas.microsoft.com/office/drawing/2014/main" id="{8063848C-B646-6E31-286D-EC4257D0082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91" name="Ovale 387">
              <a:extLst>
                <a:ext uri="{FF2B5EF4-FFF2-40B4-BE49-F238E27FC236}">
                  <a16:creationId xmlns:a16="http://schemas.microsoft.com/office/drawing/2014/main" id="{7C459E21-A973-887D-BF1A-CBD173D5DE2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92" name="Ovale 388">
              <a:extLst>
                <a:ext uri="{FF2B5EF4-FFF2-40B4-BE49-F238E27FC236}">
                  <a16:creationId xmlns:a16="http://schemas.microsoft.com/office/drawing/2014/main" id="{39D65BE5-5CDA-A1BC-7F26-F8D7DCFECA1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93" name="Ovale 389">
              <a:extLst>
                <a:ext uri="{FF2B5EF4-FFF2-40B4-BE49-F238E27FC236}">
                  <a16:creationId xmlns:a16="http://schemas.microsoft.com/office/drawing/2014/main" id="{C004A67C-BC75-3E44-AEE6-1CD9D2518D0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94" name="Connettore diritto 390">
              <a:extLst>
                <a:ext uri="{FF2B5EF4-FFF2-40B4-BE49-F238E27FC236}">
                  <a16:creationId xmlns:a16="http://schemas.microsoft.com/office/drawing/2014/main" id="{B6A1C3D8-191D-1212-C2C7-E1578E842CD3}"/>
                </a:ext>
              </a:extLst>
            </p:cNvPr>
            <p:cNvCxnSpPr>
              <a:cxnSpLocks/>
              <a:stCxn id="588" idx="6"/>
              <a:endCxn id="587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95" name="Connettore diritto 391">
              <a:extLst>
                <a:ext uri="{FF2B5EF4-FFF2-40B4-BE49-F238E27FC236}">
                  <a16:creationId xmlns:a16="http://schemas.microsoft.com/office/drawing/2014/main" id="{659FA077-BB63-44C6-0DA6-7F5E1CAF89D2}"/>
                </a:ext>
              </a:extLst>
            </p:cNvPr>
            <p:cNvCxnSpPr>
              <a:cxnSpLocks/>
              <a:stCxn id="588" idx="6"/>
              <a:endCxn id="590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96" name="Connettore diritto 392">
              <a:extLst>
                <a:ext uri="{FF2B5EF4-FFF2-40B4-BE49-F238E27FC236}">
                  <a16:creationId xmlns:a16="http://schemas.microsoft.com/office/drawing/2014/main" id="{8ADAB3CD-8FB5-52C6-7D44-FCAF01203A9D}"/>
                </a:ext>
              </a:extLst>
            </p:cNvPr>
            <p:cNvCxnSpPr>
              <a:cxnSpLocks/>
              <a:stCxn id="589" idx="6"/>
              <a:endCxn id="591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97" name="Connettore diritto 393">
              <a:extLst>
                <a:ext uri="{FF2B5EF4-FFF2-40B4-BE49-F238E27FC236}">
                  <a16:creationId xmlns:a16="http://schemas.microsoft.com/office/drawing/2014/main" id="{C4A1E1A1-2D21-1516-86BE-190F90452BB3}"/>
                </a:ext>
              </a:extLst>
            </p:cNvPr>
            <p:cNvCxnSpPr>
              <a:cxnSpLocks/>
              <a:stCxn id="589" idx="6"/>
              <a:endCxn id="590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47" name="Gruppo 18">
            <a:extLst>
              <a:ext uri="{FF2B5EF4-FFF2-40B4-BE49-F238E27FC236}">
                <a16:creationId xmlns:a16="http://schemas.microsoft.com/office/drawing/2014/main" id="{CFD0B35B-372C-E291-B791-2BCC25E1BF09}"/>
              </a:ext>
            </a:extLst>
          </p:cNvPr>
          <p:cNvGrpSpPr/>
          <p:nvPr/>
        </p:nvGrpSpPr>
        <p:grpSpPr>
          <a:xfrm>
            <a:off x="3063717" y="2839303"/>
            <a:ext cx="426211" cy="398667"/>
            <a:chOff x="585043" y="4105767"/>
            <a:chExt cx="485368" cy="444564"/>
          </a:xfrm>
        </p:grpSpPr>
        <p:sp>
          <p:nvSpPr>
            <p:cNvPr id="572" name="Rettangolo con angoli arrotondati 154">
              <a:extLst>
                <a:ext uri="{FF2B5EF4-FFF2-40B4-BE49-F238E27FC236}">
                  <a16:creationId xmlns:a16="http://schemas.microsoft.com/office/drawing/2014/main" id="{0DD4D131-B6F2-48B3-B1C2-AF53BA453B91}"/>
                </a:ext>
              </a:extLst>
            </p:cNvPr>
            <p:cNvSpPr/>
            <p:nvPr/>
          </p:nvSpPr>
          <p:spPr>
            <a:xfrm>
              <a:off x="600836" y="4105767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92D05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3" name="Rettangolo con angoli arrotondati 155">
              <a:extLst>
                <a:ext uri="{FF2B5EF4-FFF2-40B4-BE49-F238E27FC236}">
                  <a16:creationId xmlns:a16="http://schemas.microsoft.com/office/drawing/2014/main" id="{B52BC82C-901E-C9AD-CD36-177D071C59F6}"/>
                </a:ext>
              </a:extLst>
            </p:cNvPr>
            <p:cNvSpPr/>
            <p:nvPr/>
          </p:nvSpPr>
          <p:spPr>
            <a:xfrm>
              <a:off x="585043" y="4259976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5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4" name="Ovale 156">
              <a:extLst>
                <a:ext uri="{FF2B5EF4-FFF2-40B4-BE49-F238E27FC236}">
                  <a16:creationId xmlns:a16="http://schemas.microsoft.com/office/drawing/2014/main" id="{96B49502-231E-8972-A4F8-A03E872B5DA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8" y="414326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5" name="Ovale 157">
              <a:extLst>
                <a:ext uri="{FF2B5EF4-FFF2-40B4-BE49-F238E27FC236}">
                  <a16:creationId xmlns:a16="http://schemas.microsoft.com/office/drawing/2014/main" id="{93F0EC24-C1FC-33EB-45C2-2E0243A40CC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9" y="430073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6" name="Ovale 158">
              <a:extLst>
                <a:ext uri="{FF2B5EF4-FFF2-40B4-BE49-F238E27FC236}">
                  <a16:creationId xmlns:a16="http://schemas.microsoft.com/office/drawing/2014/main" id="{C2A95014-8539-7C5E-B50F-9AB6FC06A8B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6883" y="429835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7" name="Ovale 159">
              <a:extLst>
                <a:ext uri="{FF2B5EF4-FFF2-40B4-BE49-F238E27FC236}">
                  <a16:creationId xmlns:a16="http://schemas.microsoft.com/office/drawing/2014/main" id="{AEF48D9B-B2C5-A21F-5713-C7172508689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0747" y="414057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78" name="Ovale 160">
              <a:extLst>
                <a:ext uri="{FF2B5EF4-FFF2-40B4-BE49-F238E27FC236}">
                  <a16:creationId xmlns:a16="http://schemas.microsoft.com/office/drawing/2014/main" id="{FEEBC194-4597-A271-A29E-4D828E61708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774552" y="4449663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79" name="Connettore diritto 161">
              <a:extLst>
                <a:ext uri="{FF2B5EF4-FFF2-40B4-BE49-F238E27FC236}">
                  <a16:creationId xmlns:a16="http://schemas.microsoft.com/office/drawing/2014/main" id="{2C4F1B0D-D5A2-6B1A-9EAB-E147F028B80A}"/>
                </a:ext>
              </a:extLst>
            </p:cNvPr>
            <p:cNvCxnSpPr>
              <a:cxnSpLocks/>
              <a:stCxn id="575" idx="6"/>
              <a:endCxn id="574" idx="2"/>
            </p:cNvCxnSpPr>
            <p:nvPr/>
          </p:nvCxnSpPr>
          <p:spPr>
            <a:xfrm flipH="1" flipV="1">
              <a:off x="736328" y="4222027"/>
              <a:ext cx="1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80" name="Connettore diritto 162">
              <a:extLst>
                <a:ext uri="{FF2B5EF4-FFF2-40B4-BE49-F238E27FC236}">
                  <a16:creationId xmlns:a16="http://schemas.microsoft.com/office/drawing/2014/main" id="{0FC1FBE4-E1AA-5B78-DA7E-D6EEAE226D8C}"/>
                </a:ext>
              </a:extLst>
            </p:cNvPr>
            <p:cNvCxnSpPr>
              <a:cxnSpLocks/>
              <a:stCxn id="575" idx="6"/>
              <a:endCxn id="577" idx="2"/>
            </p:cNvCxnSpPr>
            <p:nvPr/>
          </p:nvCxnSpPr>
          <p:spPr>
            <a:xfrm flipV="1">
              <a:off x="736329" y="4219337"/>
              <a:ext cx="155428" cy="7814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81" name="Connettore diritto 163">
              <a:extLst>
                <a:ext uri="{FF2B5EF4-FFF2-40B4-BE49-F238E27FC236}">
                  <a16:creationId xmlns:a16="http://schemas.microsoft.com/office/drawing/2014/main" id="{7F060266-A3CC-2D97-614A-9CE818F94EF1}"/>
                </a:ext>
              </a:extLst>
            </p:cNvPr>
            <p:cNvCxnSpPr>
              <a:cxnSpLocks/>
              <a:stCxn id="576" idx="6"/>
              <a:endCxn id="577" idx="2"/>
            </p:cNvCxnSpPr>
            <p:nvPr/>
          </p:nvCxnSpPr>
          <p:spPr>
            <a:xfrm flipH="1" flipV="1">
              <a:off x="891757" y="4219337"/>
              <a:ext cx="6136" cy="7576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82" name="Connettore diritto 164">
              <a:extLst>
                <a:ext uri="{FF2B5EF4-FFF2-40B4-BE49-F238E27FC236}">
                  <a16:creationId xmlns:a16="http://schemas.microsoft.com/office/drawing/2014/main" id="{4AE91248-E60D-2463-4859-824F8FF1936E}"/>
                </a:ext>
              </a:extLst>
            </p:cNvPr>
            <p:cNvCxnSpPr>
              <a:cxnSpLocks/>
              <a:endCxn id="576" idx="2"/>
            </p:cNvCxnSpPr>
            <p:nvPr/>
          </p:nvCxnSpPr>
          <p:spPr>
            <a:xfrm flipV="1">
              <a:off x="836725" y="4377116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83" name="Connettore diritto 165">
              <a:extLst>
                <a:ext uri="{FF2B5EF4-FFF2-40B4-BE49-F238E27FC236}">
                  <a16:creationId xmlns:a16="http://schemas.microsoft.com/office/drawing/2014/main" id="{C9E4D33D-9796-1FFF-205B-F5ACBA2C0F6C}"/>
                </a:ext>
              </a:extLst>
            </p:cNvPr>
            <p:cNvCxnSpPr>
              <a:cxnSpLocks/>
              <a:stCxn id="578" idx="7"/>
              <a:endCxn id="575" idx="2"/>
            </p:cNvCxnSpPr>
            <p:nvPr/>
          </p:nvCxnSpPr>
          <p:spPr>
            <a:xfrm flipH="1" flipV="1">
              <a:off x="736329" y="4379495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48" name="Gruppo 19">
            <a:extLst>
              <a:ext uri="{FF2B5EF4-FFF2-40B4-BE49-F238E27FC236}">
                <a16:creationId xmlns:a16="http://schemas.microsoft.com/office/drawing/2014/main" id="{E4974CAC-B540-8B31-B1F7-94FC65B03376}"/>
              </a:ext>
            </a:extLst>
          </p:cNvPr>
          <p:cNvGrpSpPr/>
          <p:nvPr/>
        </p:nvGrpSpPr>
        <p:grpSpPr>
          <a:xfrm rot="10800000">
            <a:off x="3056413" y="4048109"/>
            <a:ext cx="426211" cy="398667"/>
            <a:chOff x="837030" y="4104258"/>
            <a:chExt cx="485368" cy="444564"/>
          </a:xfrm>
        </p:grpSpPr>
        <p:sp>
          <p:nvSpPr>
            <p:cNvPr id="562" name="Rettangolo con angoli arrotondati 144">
              <a:extLst>
                <a:ext uri="{FF2B5EF4-FFF2-40B4-BE49-F238E27FC236}">
                  <a16:creationId xmlns:a16="http://schemas.microsoft.com/office/drawing/2014/main" id="{4E93CDDD-A57B-A683-C4C5-D9D408363ADA}"/>
                </a:ext>
              </a:extLst>
            </p:cNvPr>
            <p:cNvSpPr/>
            <p:nvPr/>
          </p:nvSpPr>
          <p:spPr>
            <a:xfrm>
              <a:off x="852823" y="4104258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70AD47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63" name="Rettangolo con angoli arrotondati 145">
              <a:extLst>
                <a:ext uri="{FF2B5EF4-FFF2-40B4-BE49-F238E27FC236}">
                  <a16:creationId xmlns:a16="http://schemas.microsoft.com/office/drawing/2014/main" id="{B871E23B-A6B2-9E6E-B2FE-3F6A53E64813}"/>
                </a:ext>
              </a:extLst>
            </p:cNvPr>
            <p:cNvSpPr/>
            <p:nvPr/>
          </p:nvSpPr>
          <p:spPr>
            <a:xfrm>
              <a:off x="837030" y="4258467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92D05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64" name="Ovale 146">
              <a:extLst>
                <a:ext uri="{FF2B5EF4-FFF2-40B4-BE49-F238E27FC236}">
                  <a16:creationId xmlns:a16="http://schemas.microsoft.com/office/drawing/2014/main" id="{8DF95860-5287-A68A-D9A0-9A62EDD34AD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32054" y="4141753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65" name="Ovale 147">
              <a:extLst>
                <a:ext uri="{FF2B5EF4-FFF2-40B4-BE49-F238E27FC236}">
                  <a16:creationId xmlns:a16="http://schemas.microsoft.com/office/drawing/2014/main" id="{1020F2FE-0CBA-94BE-BAE4-FEBAA47B1AF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7306" y="429922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66" name="Ovale 148">
              <a:extLst>
                <a:ext uri="{FF2B5EF4-FFF2-40B4-BE49-F238E27FC236}">
                  <a16:creationId xmlns:a16="http://schemas.microsoft.com/office/drawing/2014/main" id="{3510BE3B-C99F-4E85-4D37-610BC84696B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108870" y="4296842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67" name="Ovale 149">
              <a:extLst>
                <a:ext uri="{FF2B5EF4-FFF2-40B4-BE49-F238E27FC236}">
                  <a16:creationId xmlns:a16="http://schemas.microsoft.com/office/drawing/2014/main" id="{B9B4EA92-2682-CA3D-64CA-57560DAA64B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26539" y="4448154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68" name="Connettore diritto 150">
              <a:extLst>
                <a:ext uri="{FF2B5EF4-FFF2-40B4-BE49-F238E27FC236}">
                  <a16:creationId xmlns:a16="http://schemas.microsoft.com/office/drawing/2014/main" id="{8A3C4425-8A92-79C3-2ABE-2D611D1482F3}"/>
                </a:ext>
              </a:extLst>
            </p:cNvPr>
            <p:cNvCxnSpPr>
              <a:cxnSpLocks/>
              <a:stCxn id="565" idx="6"/>
              <a:endCxn id="564" idx="2"/>
            </p:cNvCxnSpPr>
            <p:nvPr/>
          </p:nvCxnSpPr>
          <p:spPr>
            <a:xfrm flipH="1">
              <a:off x="988315" y="4220517"/>
              <a:ext cx="84748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69" name="Connettore diritto 151">
              <a:extLst>
                <a:ext uri="{FF2B5EF4-FFF2-40B4-BE49-F238E27FC236}">
                  <a16:creationId xmlns:a16="http://schemas.microsoft.com/office/drawing/2014/main" id="{60FAECFE-D2F1-5C3E-17A8-DC68B91CFC41}"/>
                </a:ext>
              </a:extLst>
            </p:cNvPr>
            <p:cNvCxnSpPr>
              <a:cxnSpLocks/>
              <a:stCxn id="566" idx="6"/>
              <a:endCxn id="564" idx="2"/>
            </p:cNvCxnSpPr>
            <p:nvPr/>
          </p:nvCxnSpPr>
          <p:spPr>
            <a:xfrm rot="10800000">
              <a:off x="1073063" y="4220517"/>
              <a:ext cx="76816" cy="7307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70" name="Connettore diritto 152">
              <a:extLst>
                <a:ext uri="{FF2B5EF4-FFF2-40B4-BE49-F238E27FC236}">
                  <a16:creationId xmlns:a16="http://schemas.microsoft.com/office/drawing/2014/main" id="{F693D339-C72F-FB87-A75E-92040F389273}"/>
                </a:ext>
              </a:extLst>
            </p:cNvPr>
            <p:cNvCxnSpPr>
              <a:cxnSpLocks/>
              <a:endCxn id="566" idx="2"/>
            </p:cNvCxnSpPr>
            <p:nvPr/>
          </p:nvCxnSpPr>
          <p:spPr>
            <a:xfrm flipV="1">
              <a:off x="1088712" y="4375607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71" name="Connettore diritto 153">
              <a:extLst>
                <a:ext uri="{FF2B5EF4-FFF2-40B4-BE49-F238E27FC236}">
                  <a16:creationId xmlns:a16="http://schemas.microsoft.com/office/drawing/2014/main" id="{482ACF88-5352-6D01-0472-69ABD967DAE9}"/>
                </a:ext>
              </a:extLst>
            </p:cNvPr>
            <p:cNvCxnSpPr>
              <a:cxnSpLocks/>
              <a:stCxn id="567" idx="7"/>
              <a:endCxn id="565" idx="2"/>
            </p:cNvCxnSpPr>
            <p:nvPr/>
          </p:nvCxnSpPr>
          <p:spPr>
            <a:xfrm flipH="1" flipV="1">
              <a:off x="988316" y="4377986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455" name="Rettangolo con angoli arrotondati 35">
            <a:extLst>
              <a:ext uri="{FF2B5EF4-FFF2-40B4-BE49-F238E27FC236}">
                <a16:creationId xmlns:a16="http://schemas.microsoft.com/office/drawing/2014/main" id="{7CF3BB52-A173-4ABC-7BFC-9FCEFBC9608E}"/>
              </a:ext>
            </a:extLst>
          </p:cNvPr>
          <p:cNvSpPr/>
          <p:nvPr/>
        </p:nvSpPr>
        <p:spPr>
          <a:xfrm rot="16200000">
            <a:off x="1886143" y="3422192"/>
            <a:ext cx="1728303" cy="459124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 AI models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(to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657" name="TextBox 656">
            <a:extLst>
              <a:ext uri="{FF2B5EF4-FFF2-40B4-BE49-F238E27FC236}">
                <a16:creationId xmlns:a16="http://schemas.microsoft.com/office/drawing/2014/main" id="{641CB6EE-A068-11B1-3653-3EF60C7188A7}"/>
              </a:ext>
            </a:extLst>
          </p:cNvPr>
          <p:cNvSpPr txBox="1"/>
          <p:nvPr/>
        </p:nvSpPr>
        <p:spPr>
          <a:xfrm>
            <a:off x="6955076" y="1827843"/>
            <a:ext cx="4852064" cy="452431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Clinical End Points (CEPs) needed for predicting progression of stroke: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✔ </a:t>
            </a:r>
            <a:r>
              <a:rPr lang="en-US" dirty="0">
                <a:solidFill>
                  <a:srgbClr val="FF0000"/>
                </a:solidFill>
              </a:rPr>
              <a:t>CEP1</a:t>
            </a:r>
            <a:r>
              <a:rPr lang="en-US" dirty="0">
                <a:solidFill>
                  <a:schemeClr val="bg1"/>
                </a:solidFill>
              </a:rPr>
              <a:t>: What is the </a:t>
            </a:r>
            <a:r>
              <a:rPr lang="en-US" dirty="0" err="1">
                <a:solidFill>
                  <a:schemeClr val="bg1"/>
                </a:solidFill>
              </a:rPr>
              <a:t>individualised</a:t>
            </a:r>
            <a:r>
              <a:rPr lang="en-US" dirty="0">
                <a:solidFill>
                  <a:schemeClr val="bg1"/>
                </a:solidFill>
              </a:rPr>
              <a:t> prediction of clinical response to acute reperfusion treatment and stroke severity at discharge as measured with NIHSS score21?</a:t>
            </a:r>
          </a:p>
          <a:p>
            <a:r>
              <a:rPr lang="en-US" dirty="0">
                <a:solidFill>
                  <a:schemeClr val="bg1"/>
                </a:solidFill>
              </a:rPr>
              <a:t>✔ </a:t>
            </a:r>
            <a:r>
              <a:rPr lang="en-US" dirty="0">
                <a:solidFill>
                  <a:srgbClr val="0070C0"/>
                </a:solidFill>
              </a:rPr>
              <a:t>CEP2:</a:t>
            </a:r>
            <a:r>
              <a:rPr lang="en-US" dirty="0">
                <a:solidFill>
                  <a:schemeClr val="bg1"/>
                </a:solidFill>
              </a:rPr>
              <a:t> What is the probability of early supported discharge (1 week after the event)?</a:t>
            </a:r>
          </a:p>
          <a:p>
            <a:r>
              <a:rPr lang="en-US" dirty="0">
                <a:solidFill>
                  <a:schemeClr val="bg1"/>
                </a:solidFill>
              </a:rPr>
              <a:t>✔ CEP3: What is the probability of poor mobility, incomplete recovery and </a:t>
            </a:r>
            <a:r>
              <a:rPr lang="en-US" dirty="0" err="1">
                <a:solidFill>
                  <a:schemeClr val="bg1"/>
                </a:solidFill>
              </a:rPr>
              <a:t>unfavourable</a:t>
            </a:r>
            <a:r>
              <a:rPr lang="en-US" dirty="0">
                <a:solidFill>
                  <a:schemeClr val="bg1"/>
                </a:solidFill>
              </a:rPr>
              <a:t> long-term outcomes? </a:t>
            </a:r>
          </a:p>
          <a:p>
            <a:r>
              <a:rPr lang="en-US" dirty="0">
                <a:solidFill>
                  <a:schemeClr val="bg1"/>
                </a:solidFill>
              </a:rPr>
              <a:t>✔ CEP4: What is the probability of unplanned hospital readmission (at 30 days)?</a:t>
            </a:r>
          </a:p>
          <a:p>
            <a:r>
              <a:rPr lang="en-US" dirty="0">
                <a:solidFill>
                  <a:schemeClr val="bg1"/>
                </a:solidFill>
              </a:rPr>
              <a:t>✔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CEP5: What is the </a:t>
            </a:r>
            <a:r>
              <a:rPr lang="en-US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personalised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risk of stroke recurrence (at 3 and 12 months? </a:t>
            </a:r>
            <a:endParaRPr lang="it-IT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8" name="TextBox 657">
            <a:extLst>
              <a:ext uri="{FF2B5EF4-FFF2-40B4-BE49-F238E27FC236}">
                <a16:creationId xmlns:a16="http://schemas.microsoft.com/office/drawing/2014/main" id="{5042BED1-0F6F-0B97-6718-61A5CAAC07DB}"/>
              </a:ext>
            </a:extLst>
          </p:cNvPr>
          <p:cNvSpPr txBox="1"/>
          <p:nvPr/>
        </p:nvSpPr>
        <p:spPr>
          <a:xfrm>
            <a:off x="3735029" y="687963"/>
            <a:ext cx="3496885" cy="830997"/>
          </a:xfrm>
          <a:prstGeom prst="rect">
            <a:avLst/>
          </a:prstGeom>
          <a:solidFill>
            <a:schemeClr val="tx2"/>
          </a:solidFill>
          <a:ln>
            <a:solidFill>
              <a:srgbClr val="262626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AI models to </a:t>
            </a:r>
            <a:r>
              <a:rPr lang="it-IT" sz="1600" dirty="0" err="1">
                <a:solidFill>
                  <a:schemeClr val="bg1"/>
                </a:solidFill>
              </a:rPr>
              <a:t>address</a:t>
            </a:r>
            <a:r>
              <a:rPr lang="it-IT" sz="1600" dirty="0">
                <a:solidFill>
                  <a:schemeClr val="bg1"/>
                </a:solidFill>
              </a:rPr>
              <a:t> one or more </a:t>
            </a:r>
            <a:r>
              <a:rPr lang="it-IT" sz="1600" dirty="0" err="1">
                <a:solidFill>
                  <a:schemeClr val="bg1"/>
                </a:solidFill>
              </a:rPr>
              <a:t>CEPs</a:t>
            </a:r>
            <a:r>
              <a:rPr lang="it-IT" sz="1600" dirty="0">
                <a:solidFill>
                  <a:schemeClr val="bg1"/>
                </a:solidFill>
              </a:rPr>
              <a:t>. Clients </a:t>
            </a:r>
            <a:r>
              <a:rPr lang="it-IT" sz="1600" dirty="0" err="1">
                <a:solidFill>
                  <a:schemeClr val="bg1"/>
                </a:solidFill>
              </a:rPr>
              <a:t>train</a:t>
            </a:r>
            <a:r>
              <a:rPr lang="it-IT" sz="1600" dirty="0">
                <a:solidFill>
                  <a:schemeClr val="bg1"/>
                </a:solidFill>
              </a:rPr>
              <a:t> multiple AI models (multiple tasks) </a:t>
            </a: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6B91272F-E41D-D796-0E0F-A43C46E4AB50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EB3C1D7F-E8EF-B4F8-36E3-C10B4C686FD0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30" name="Immagine 29">
                <a:extLst>
                  <a:ext uri="{FF2B5EF4-FFF2-40B4-BE49-F238E27FC236}">
                    <a16:creationId xmlns:a16="http://schemas.microsoft.com/office/drawing/2014/main" id="{C146EC7F-FB10-718A-E2CF-017468304A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31" name="Footer Placeholder 4">
                <a:extLst>
                  <a:ext uri="{FF2B5EF4-FFF2-40B4-BE49-F238E27FC236}">
                    <a16:creationId xmlns:a16="http://schemas.microsoft.com/office/drawing/2014/main" id="{3F92A222-6887-D226-8F6A-9BDBEA9E00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Footer Placeholder 4">
                <a:extLst>
                  <a:ext uri="{FF2B5EF4-FFF2-40B4-BE49-F238E27FC236}">
                    <a16:creationId xmlns:a16="http://schemas.microsoft.com/office/drawing/2014/main" id="{599EBA32-FF3B-3DD4-871C-3393CB1A1A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29" name="Immagine 28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7CF1FB3A-01E4-73F8-AFAF-786796849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61" name="Immagine 11">
            <a:extLst>
              <a:ext uri="{FF2B5EF4-FFF2-40B4-BE49-F238E27FC236}">
                <a16:creationId xmlns:a16="http://schemas.microsoft.com/office/drawing/2014/main" id="{15C2080A-3699-1A24-AFA3-BD2D255B710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816947" y="5449333"/>
            <a:ext cx="480197" cy="393053"/>
          </a:xfrm>
          <a:prstGeom prst="rect">
            <a:avLst/>
          </a:prstGeom>
        </p:spPr>
      </p:pic>
      <p:pic>
        <p:nvPicPr>
          <p:cNvPr id="257" name="Immagine 15">
            <a:extLst>
              <a:ext uri="{FF2B5EF4-FFF2-40B4-BE49-F238E27FC236}">
                <a16:creationId xmlns:a16="http://schemas.microsoft.com/office/drawing/2014/main" id="{C86A2B0F-FF1E-3795-108C-764356A920B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10" y="5017246"/>
            <a:ext cx="1512743" cy="362310"/>
          </a:xfrm>
          <a:prstGeom prst="rect">
            <a:avLst/>
          </a:prstGeom>
        </p:spPr>
      </p:pic>
      <p:cxnSp>
        <p:nvCxnSpPr>
          <p:cNvPr id="267" name="Google Shape;146;p25">
            <a:extLst>
              <a:ext uri="{FF2B5EF4-FFF2-40B4-BE49-F238E27FC236}">
                <a16:creationId xmlns:a16="http://schemas.microsoft.com/office/drawing/2014/main" id="{485D3F23-1066-78D1-4CCA-9B4502D01451}"/>
              </a:ext>
            </a:extLst>
          </p:cNvPr>
          <p:cNvCxnSpPr/>
          <p:nvPr/>
        </p:nvCxnSpPr>
        <p:spPr>
          <a:xfrm rot="10800000" flipH="1">
            <a:off x="2202012" y="5695203"/>
            <a:ext cx="280807" cy="258"/>
          </a:xfrm>
          <a:prstGeom prst="straightConnector1">
            <a:avLst/>
          </a:prstGeom>
          <a:noFill/>
          <a:ln w="19050" cap="flat" cmpd="sng">
            <a:solidFill>
              <a:sysClr val="windowText" lastClr="000000"/>
            </a:solidFill>
            <a:prstDash val="solid"/>
            <a:miter lim="800000"/>
            <a:headEnd type="none" w="sm" len="sm"/>
            <a:tailEnd type="arrow" w="med" len="med"/>
          </a:ln>
        </p:spPr>
      </p:cxnSp>
      <p:grpSp>
        <p:nvGrpSpPr>
          <p:cNvPr id="441" name="Gruppo 6">
            <a:extLst>
              <a:ext uri="{FF2B5EF4-FFF2-40B4-BE49-F238E27FC236}">
                <a16:creationId xmlns:a16="http://schemas.microsoft.com/office/drawing/2014/main" id="{BFEB3875-4BBC-E4F0-17B8-5DEBF00AE2E0}"/>
              </a:ext>
            </a:extLst>
          </p:cNvPr>
          <p:cNvGrpSpPr/>
          <p:nvPr/>
        </p:nvGrpSpPr>
        <p:grpSpPr>
          <a:xfrm rot="5400000">
            <a:off x="3053225" y="5546577"/>
            <a:ext cx="540238" cy="470922"/>
            <a:chOff x="14115295" y="903427"/>
            <a:chExt cx="460800" cy="403046"/>
          </a:xfrm>
        </p:grpSpPr>
        <p:grpSp>
          <p:nvGrpSpPr>
            <p:cNvPr id="634" name="Gruppo 456">
              <a:extLst>
                <a:ext uri="{FF2B5EF4-FFF2-40B4-BE49-F238E27FC236}">
                  <a16:creationId xmlns:a16="http://schemas.microsoft.com/office/drawing/2014/main" id="{04FF695A-4645-A4BB-8B4E-E137F97440B8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639" name="Rettangolo con angoli arrotondati 457">
                <a:extLst>
                  <a:ext uri="{FF2B5EF4-FFF2-40B4-BE49-F238E27FC236}">
                    <a16:creationId xmlns:a16="http://schemas.microsoft.com/office/drawing/2014/main" id="{EDD9BF3F-A1C0-0C7F-C8C6-7416E4AB90E1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0" name="Rettangolo con angoli arrotondati 458">
                <a:extLst>
                  <a:ext uri="{FF2B5EF4-FFF2-40B4-BE49-F238E27FC236}">
                    <a16:creationId xmlns:a16="http://schemas.microsoft.com/office/drawing/2014/main" id="{8425F028-E769-FE5A-F8E0-2E88D3DC48AF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1" name="Rettangolo con angoli arrotondati 459">
                <a:extLst>
                  <a:ext uri="{FF2B5EF4-FFF2-40B4-BE49-F238E27FC236}">
                    <a16:creationId xmlns:a16="http://schemas.microsoft.com/office/drawing/2014/main" id="{09D2B1EF-CF44-9006-CBC0-A829776156BC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2" name="Ovale 460">
                <a:extLst>
                  <a:ext uri="{FF2B5EF4-FFF2-40B4-BE49-F238E27FC236}">
                    <a16:creationId xmlns:a16="http://schemas.microsoft.com/office/drawing/2014/main" id="{72F28944-0D70-86DE-A245-333DA914E81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3" name="Ovale 461">
                <a:extLst>
                  <a:ext uri="{FF2B5EF4-FFF2-40B4-BE49-F238E27FC236}">
                    <a16:creationId xmlns:a16="http://schemas.microsoft.com/office/drawing/2014/main" id="{A7041ED6-1693-75A5-DDC8-71F89B2185D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4" name="Ovale 462">
                <a:extLst>
                  <a:ext uri="{FF2B5EF4-FFF2-40B4-BE49-F238E27FC236}">
                    <a16:creationId xmlns:a16="http://schemas.microsoft.com/office/drawing/2014/main" id="{22F2BABC-A1BF-BC37-2B04-A08D35C2E74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5" name="Ovale 463">
                <a:extLst>
                  <a:ext uri="{FF2B5EF4-FFF2-40B4-BE49-F238E27FC236}">
                    <a16:creationId xmlns:a16="http://schemas.microsoft.com/office/drawing/2014/main" id="{4DCDD858-0D15-0045-B01E-141E6711EA7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6" name="Ovale 464">
                <a:extLst>
                  <a:ext uri="{FF2B5EF4-FFF2-40B4-BE49-F238E27FC236}">
                    <a16:creationId xmlns:a16="http://schemas.microsoft.com/office/drawing/2014/main" id="{329819D6-49D0-0518-F533-76B7499E24F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7" name="Ovale 465">
                <a:extLst>
                  <a:ext uri="{FF2B5EF4-FFF2-40B4-BE49-F238E27FC236}">
                    <a16:creationId xmlns:a16="http://schemas.microsoft.com/office/drawing/2014/main" id="{DE60E228-B7D6-A8C6-66CF-52AE9D3735A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8" name="Ovale 466">
                <a:extLst>
                  <a:ext uri="{FF2B5EF4-FFF2-40B4-BE49-F238E27FC236}">
                    <a16:creationId xmlns:a16="http://schemas.microsoft.com/office/drawing/2014/main" id="{8D37F17E-8621-925E-4FEA-362D4C72F22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649" name="Connettore diritto 467">
                <a:extLst>
                  <a:ext uri="{FF2B5EF4-FFF2-40B4-BE49-F238E27FC236}">
                    <a16:creationId xmlns:a16="http://schemas.microsoft.com/office/drawing/2014/main" id="{79027FEB-9C03-DAF0-2112-1A1D77FCAE28}"/>
                  </a:ext>
                </a:extLst>
              </p:cNvPr>
              <p:cNvCxnSpPr>
                <a:cxnSpLocks/>
                <a:stCxn id="643" idx="6"/>
                <a:endCxn id="642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0" name="Connettore diritto 468">
                <a:extLst>
                  <a:ext uri="{FF2B5EF4-FFF2-40B4-BE49-F238E27FC236}">
                    <a16:creationId xmlns:a16="http://schemas.microsoft.com/office/drawing/2014/main" id="{0F61C9E8-9A8B-B60C-4D10-F05E88352AB6}"/>
                  </a:ext>
                </a:extLst>
              </p:cNvPr>
              <p:cNvCxnSpPr>
                <a:cxnSpLocks/>
                <a:stCxn id="643" idx="6"/>
                <a:endCxn id="645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1" name="Connettore diritto 469">
                <a:extLst>
                  <a:ext uri="{FF2B5EF4-FFF2-40B4-BE49-F238E27FC236}">
                    <a16:creationId xmlns:a16="http://schemas.microsoft.com/office/drawing/2014/main" id="{03DEB12B-A1BE-33E7-9A78-E5D2A1914224}"/>
                  </a:ext>
                </a:extLst>
              </p:cNvPr>
              <p:cNvCxnSpPr>
                <a:cxnSpLocks/>
                <a:stCxn id="644" idx="6"/>
                <a:endCxn id="646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2" name="Connettore diritto 470">
                <a:extLst>
                  <a:ext uri="{FF2B5EF4-FFF2-40B4-BE49-F238E27FC236}">
                    <a16:creationId xmlns:a16="http://schemas.microsoft.com/office/drawing/2014/main" id="{8A100109-6510-5B1C-4CDE-722F07C3A3FE}"/>
                  </a:ext>
                </a:extLst>
              </p:cNvPr>
              <p:cNvCxnSpPr>
                <a:cxnSpLocks/>
                <a:stCxn id="644" idx="6"/>
                <a:endCxn id="645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635" name="Connettore diritto 217">
              <a:extLst>
                <a:ext uri="{FF2B5EF4-FFF2-40B4-BE49-F238E27FC236}">
                  <a16:creationId xmlns:a16="http://schemas.microsoft.com/office/drawing/2014/main" id="{4C7D8200-E58D-1202-BE98-1E0E25C33364}"/>
                </a:ext>
              </a:extLst>
            </p:cNvPr>
            <p:cNvCxnSpPr>
              <a:stCxn id="646" idx="6"/>
              <a:endCxn id="648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36" name="Connettore diritto 218">
              <a:extLst>
                <a:ext uri="{FF2B5EF4-FFF2-40B4-BE49-F238E27FC236}">
                  <a16:creationId xmlns:a16="http://schemas.microsoft.com/office/drawing/2014/main" id="{D5F64FB9-7DC5-9251-6A5D-FEA31CE1A3D1}"/>
                </a:ext>
              </a:extLst>
            </p:cNvPr>
            <p:cNvCxnSpPr>
              <a:stCxn id="645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37" name="Connettore diritto 219">
              <a:extLst>
                <a:ext uri="{FF2B5EF4-FFF2-40B4-BE49-F238E27FC236}">
                  <a16:creationId xmlns:a16="http://schemas.microsoft.com/office/drawing/2014/main" id="{143AB8A2-AC09-48AC-E7CF-9E0C844B2893}"/>
                </a:ext>
              </a:extLst>
            </p:cNvPr>
            <p:cNvCxnSpPr>
              <a:stCxn id="645" idx="6"/>
              <a:endCxn id="647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38" name="Connettore diritto 220">
              <a:extLst>
                <a:ext uri="{FF2B5EF4-FFF2-40B4-BE49-F238E27FC236}">
                  <a16:creationId xmlns:a16="http://schemas.microsoft.com/office/drawing/2014/main" id="{6E26164C-E7B3-D815-FAE8-7961A5CAAE8F}"/>
                </a:ext>
              </a:extLst>
            </p:cNvPr>
            <p:cNvCxnSpPr>
              <a:stCxn id="642" idx="6"/>
              <a:endCxn id="647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grpSp>
        <p:nvGrpSpPr>
          <p:cNvPr id="449" name="Gruppo 22">
            <a:extLst>
              <a:ext uri="{FF2B5EF4-FFF2-40B4-BE49-F238E27FC236}">
                <a16:creationId xmlns:a16="http://schemas.microsoft.com/office/drawing/2014/main" id="{BB59CFB6-DA95-0612-DB1E-929CEBCB64D5}"/>
              </a:ext>
            </a:extLst>
          </p:cNvPr>
          <p:cNvGrpSpPr/>
          <p:nvPr/>
        </p:nvGrpSpPr>
        <p:grpSpPr>
          <a:xfrm>
            <a:off x="3087202" y="5002009"/>
            <a:ext cx="426211" cy="398667"/>
            <a:chOff x="585043" y="4105767"/>
            <a:chExt cx="485368" cy="444564"/>
          </a:xfrm>
        </p:grpSpPr>
        <p:sp>
          <p:nvSpPr>
            <p:cNvPr id="550" name="Rettangolo con angoli arrotondati 132">
              <a:extLst>
                <a:ext uri="{FF2B5EF4-FFF2-40B4-BE49-F238E27FC236}">
                  <a16:creationId xmlns:a16="http://schemas.microsoft.com/office/drawing/2014/main" id="{0A5C8A64-EE56-A604-CE54-EFB37CC95EC2}"/>
                </a:ext>
              </a:extLst>
            </p:cNvPr>
            <p:cNvSpPr/>
            <p:nvPr/>
          </p:nvSpPr>
          <p:spPr>
            <a:xfrm>
              <a:off x="600836" y="4105767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E7E6E6">
                  <a:lumMod val="25000"/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51" name="Rettangolo con angoli arrotondati 133">
              <a:extLst>
                <a:ext uri="{FF2B5EF4-FFF2-40B4-BE49-F238E27FC236}">
                  <a16:creationId xmlns:a16="http://schemas.microsoft.com/office/drawing/2014/main" id="{1F86C290-6E2C-C857-DE55-2DD42CF7F64B}"/>
                </a:ext>
              </a:extLst>
            </p:cNvPr>
            <p:cNvSpPr/>
            <p:nvPr/>
          </p:nvSpPr>
          <p:spPr>
            <a:xfrm>
              <a:off x="585043" y="4259976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E7E6E6">
                  <a:lumMod val="75000"/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52" name="Ovale 134">
              <a:extLst>
                <a:ext uri="{FF2B5EF4-FFF2-40B4-BE49-F238E27FC236}">
                  <a16:creationId xmlns:a16="http://schemas.microsoft.com/office/drawing/2014/main" id="{3D4FC39A-8688-0A5B-6081-E80162DB2D0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8" y="414326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53" name="Ovale 135">
              <a:extLst>
                <a:ext uri="{FF2B5EF4-FFF2-40B4-BE49-F238E27FC236}">
                  <a16:creationId xmlns:a16="http://schemas.microsoft.com/office/drawing/2014/main" id="{F0237DCB-09D4-6BE1-8E91-B94CD07CEB9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9" y="430073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54" name="Ovale 136">
              <a:extLst>
                <a:ext uri="{FF2B5EF4-FFF2-40B4-BE49-F238E27FC236}">
                  <a16:creationId xmlns:a16="http://schemas.microsoft.com/office/drawing/2014/main" id="{FB84491A-5ACC-EB71-A7CF-96746250D03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6883" y="429835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55" name="Ovale 137">
              <a:extLst>
                <a:ext uri="{FF2B5EF4-FFF2-40B4-BE49-F238E27FC236}">
                  <a16:creationId xmlns:a16="http://schemas.microsoft.com/office/drawing/2014/main" id="{EF2037EF-2F23-92A3-DDF5-9E819E9ABDA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0747" y="414057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56" name="Ovale 138">
              <a:extLst>
                <a:ext uri="{FF2B5EF4-FFF2-40B4-BE49-F238E27FC236}">
                  <a16:creationId xmlns:a16="http://schemas.microsoft.com/office/drawing/2014/main" id="{8F2C3BE5-470D-1591-7587-F670CFCB4C6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774552" y="4449663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57" name="Connettore diritto 139">
              <a:extLst>
                <a:ext uri="{FF2B5EF4-FFF2-40B4-BE49-F238E27FC236}">
                  <a16:creationId xmlns:a16="http://schemas.microsoft.com/office/drawing/2014/main" id="{18BD4A18-AE7C-9E15-1BA6-A0FDDB0E4BAB}"/>
                </a:ext>
              </a:extLst>
            </p:cNvPr>
            <p:cNvCxnSpPr>
              <a:cxnSpLocks/>
              <a:stCxn id="553" idx="6"/>
              <a:endCxn id="552" idx="2"/>
            </p:cNvCxnSpPr>
            <p:nvPr/>
          </p:nvCxnSpPr>
          <p:spPr>
            <a:xfrm flipH="1" flipV="1">
              <a:off x="736328" y="4222027"/>
              <a:ext cx="1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58" name="Connettore diritto 140">
              <a:extLst>
                <a:ext uri="{FF2B5EF4-FFF2-40B4-BE49-F238E27FC236}">
                  <a16:creationId xmlns:a16="http://schemas.microsoft.com/office/drawing/2014/main" id="{14147EC2-E039-3395-CB33-98531368B266}"/>
                </a:ext>
              </a:extLst>
            </p:cNvPr>
            <p:cNvCxnSpPr>
              <a:cxnSpLocks/>
              <a:stCxn id="553" idx="6"/>
              <a:endCxn id="555" idx="2"/>
            </p:cNvCxnSpPr>
            <p:nvPr/>
          </p:nvCxnSpPr>
          <p:spPr>
            <a:xfrm flipV="1">
              <a:off x="736329" y="4219337"/>
              <a:ext cx="155428" cy="7814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59" name="Connettore diritto 141">
              <a:extLst>
                <a:ext uri="{FF2B5EF4-FFF2-40B4-BE49-F238E27FC236}">
                  <a16:creationId xmlns:a16="http://schemas.microsoft.com/office/drawing/2014/main" id="{99FC3A76-C6D1-62BD-C9D7-04B0886EFD18}"/>
                </a:ext>
              </a:extLst>
            </p:cNvPr>
            <p:cNvCxnSpPr>
              <a:cxnSpLocks/>
              <a:stCxn id="554" idx="6"/>
              <a:endCxn id="555" idx="2"/>
            </p:cNvCxnSpPr>
            <p:nvPr/>
          </p:nvCxnSpPr>
          <p:spPr>
            <a:xfrm flipH="1" flipV="1">
              <a:off x="891757" y="4219337"/>
              <a:ext cx="6136" cy="7576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60" name="Connettore diritto 142">
              <a:extLst>
                <a:ext uri="{FF2B5EF4-FFF2-40B4-BE49-F238E27FC236}">
                  <a16:creationId xmlns:a16="http://schemas.microsoft.com/office/drawing/2014/main" id="{11462DB8-8418-C49E-095E-44653EFD4B3C}"/>
                </a:ext>
              </a:extLst>
            </p:cNvPr>
            <p:cNvCxnSpPr>
              <a:cxnSpLocks/>
              <a:endCxn id="554" idx="2"/>
            </p:cNvCxnSpPr>
            <p:nvPr/>
          </p:nvCxnSpPr>
          <p:spPr>
            <a:xfrm flipV="1">
              <a:off x="836725" y="4377116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61" name="Connettore diritto 143">
              <a:extLst>
                <a:ext uri="{FF2B5EF4-FFF2-40B4-BE49-F238E27FC236}">
                  <a16:creationId xmlns:a16="http://schemas.microsoft.com/office/drawing/2014/main" id="{4CBBDDE6-D34F-1CE2-B6DF-DB183DE165E9}"/>
                </a:ext>
              </a:extLst>
            </p:cNvPr>
            <p:cNvCxnSpPr>
              <a:cxnSpLocks/>
              <a:stCxn id="556" idx="7"/>
              <a:endCxn id="553" idx="2"/>
            </p:cNvCxnSpPr>
            <p:nvPr/>
          </p:nvCxnSpPr>
          <p:spPr>
            <a:xfrm flipH="1" flipV="1">
              <a:off x="736329" y="4379495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50" name="Gruppo 23">
            <a:extLst>
              <a:ext uri="{FF2B5EF4-FFF2-40B4-BE49-F238E27FC236}">
                <a16:creationId xmlns:a16="http://schemas.microsoft.com/office/drawing/2014/main" id="{6CBD411C-8219-C4D2-7294-FDAABCD15D47}"/>
              </a:ext>
            </a:extLst>
          </p:cNvPr>
          <p:cNvGrpSpPr/>
          <p:nvPr/>
        </p:nvGrpSpPr>
        <p:grpSpPr>
          <a:xfrm rot="10800000">
            <a:off x="3083750" y="6222853"/>
            <a:ext cx="426211" cy="398667"/>
            <a:chOff x="837030" y="4104258"/>
            <a:chExt cx="485368" cy="444564"/>
          </a:xfrm>
        </p:grpSpPr>
        <p:sp>
          <p:nvSpPr>
            <p:cNvPr id="540" name="Rettangolo con angoli arrotondati 122">
              <a:extLst>
                <a:ext uri="{FF2B5EF4-FFF2-40B4-BE49-F238E27FC236}">
                  <a16:creationId xmlns:a16="http://schemas.microsoft.com/office/drawing/2014/main" id="{33D8EAF4-2EFB-5BDD-A9C4-356FA7213341}"/>
                </a:ext>
              </a:extLst>
            </p:cNvPr>
            <p:cNvSpPr/>
            <p:nvPr/>
          </p:nvSpPr>
          <p:spPr>
            <a:xfrm>
              <a:off x="852823" y="4104258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E7E6E6">
                  <a:lumMod val="75000"/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1" name="Rettangolo con angoli arrotondati 123">
              <a:extLst>
                <a:ext uri="{FF2B5EF4-FFF2-40B4-BE49-F238E27FC236}">
                  <a16:creationId xmlns:a16="http://schemas.microsoft.com/office/drawing/2014/main" id="{C6EE1375-B165-B05D-EFE2-2AECF7865385}"/>
                </a:ext>
              </a:extLst>
            </p:cNvPr>
            <p:cNvSpPr/>
            <p:nvPr/>
          </p:nvSpPr>
          <p:spPr>
            <a:xfrm>
              <a:off x="837030" y="4258467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E7E6E6">
                  <a:lumMod val="25000"/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2" name="Ovale 124">
              <a:extLst>
                <a:ext uri="{FF2B5EF4-FFF2-40B4-BE49-F238E27FC236}">
                  <a16:creationId xmlns:a16="http://schemas.microsoft.com/office/drawing/2014/main" id="{5488EB51-6214-86C7-6A7B-1C7E103C882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32054" y="4141753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3" name="Ovale 125">
              <a:extLst>
                <a:ext uri="{FF2B5EF4-FFF2-40B4-BE49-F238E27FC236}">
                  <a16:creationId xmlns:a16="http://schemas.microsoft.com/office/drawing/2014/main" id="{AC080E8F-978F-302A-0C81-ADC7598713C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7306" y="429922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4" name="Ovale 126">
              <a:extLst>
                <a:ext uri="{FF2B5EF4-FFF2-40B4-BE49-F238E27FC236}">
                  <a16:creationId xmlns:a16="http://schemas.microsoft.com/office/drawing/2014/main" id="{EFA89FF0-EE9E-4AB3-6DEE-42BCB763583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108870" y="4296842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5" name="Ovale 127">
              <a:extLst>
                <a:ext uri="{FF2B5EF4-FFF2-40B4-BE49-F238E27FC236}">
                  <a16:creationId xmlns:a16="http://schemas.microsoft.com/office/drawing/2014/main" id="{35F32442-518B-3817-BA36-CE15ED2F4B8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26539" y="4448154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46" name="Connettore diritto 128">
              <a:extLst>
                <a:ext uri="{FF2B5EF4-FFF2-40B4-BE49-F238E27FC236}">
                  <a16:creationId xmlns:a16="http://schemas.microsoft.com/office/drawing/2014/main" id="{51D10B33-4427-561F-B935-D355F52587A4}"/>
                </a:ext>
              </a:extLst>
            </p:cNvPr>
            <p:cNvCxnSpPr>
              <a:cxnSpLocks/>
              <a:stCxn id="543" idx="6"/>
              <a:endCxn id="542" idx="2"/>
            </p:cNvCxnSpPr>
            <p:nvPr/>
          </p:nvCxnSpPr>
          <p:spPr>
            <a:xfrm flipH="1">
              <a:off x="988315" y="4220517"/>
              <a:ext cx="84748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47" name="Connettore diritto 129">
              <a:extLst>
                <a:ext uri="{FF2B5EF4-FFF2-40B4-BE49-F238E27FC236}">
                  <a16:creationId xmlns:a16="http://schemas.microsoft.com/office/drawing/2014/main" id="{0E0F528D-E9EB-00CE-67E5-F78EBF0645F7}"/>
                </a:ext>
              </a:extLst>
            </p:cNvPr>
            <p:cNvCxnSpPr>
              <a:cxnSpLocks/>
              <a:stCxn id="544" idx="6"/>
              <a:endCxn id="542" idx="2"/>
            </p:cNvCxnSpPr>
            <p:nvPr/>
          </p:nvCxnSpPr>
          <p:spPr>
            <a:xfrm rot="10800000">
              <a:off x="1073063" y="4220517"/>
              <a:ext cx="76816" cy="7307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48" name="Connettore diritto 130">
              <a:extLst>
                <a:ext uri="{FF2B5EF4-FFF2-40B4-BE49-F238E27FC236}">
                  <a16:creationId xmlns:a16="http://schemas.microsoft.com/office/drawing/2014/main" id="{5CBD047B-C277-8A0C-7A9F-09436235CA98}"/>
                </a:ext>
              </a:extLst>
            </p:cNvPr>
            <p:cNvCxnSpPr>
              <a:cxnSpLocks/>
              <a:endCxn id="544" idx="2"/>
            </p:cNvCxnSpPr>
            <p:nvPr/>
          </p:nvCxnSpPr>
          <p:spPr>
            <a:xfrm flipV="1">
              <a:off x="1088712" y="4375607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49" name="Connettore diritto 131">
              <a:extLst>
                <a:ext uri="{FF2B5EF4-FFF2-40B4-BE49-F238E27FC236}">
                  <a16:creationId xmlns:a16="http://schemas.microsoft.com/office/drawing/2014/main" id="{55D4D486-B787-E3B5-BE21-C7FB269BB9E5}"/>
                </a:ext>
              </a:extLst>
            </p:cNvPr>
            <p:cNvCxnSpPr>
              <a:cxnSpLocks/>
              <a:stCxn id="545" idx="7"/>
              <a:endCxn id="543" idx="2"/>
            </p:cNvCxnSpPr>
            <p:nvPr/>
          </p:nvCxnSpPr>
          <p:spPr>
            <a:xfrm flipH="1" flipV="1">
              <a:off x="988316" y="4377986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456" name="Rettangolo con angoli arrotondati 36">
            <a:extLst>
              <a:ext uri="{FF2B5EF4-FFF2-40B4-BE49-F238E27FC236}">
                <a16:creationId xmlns:a16="http://schemas.microsoft.com/office/drawing/2014/main" id="{D3D22D69-7E1A-EB8F-B53D-6C632CAE6BE9}"/>
              </a:ext>
            </a:extLst>
          </p:cNvPr>
          <p:cNvSpPr/>
          <p:nvPr/>
        </p:nvSpPr>
        <p:spPr>
          <a:xfrm rot="16200000">
            <a:off x="1908184" y="5578734"/>
            <a:ext cx="1728303" cy="473536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 AI models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(to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7" name="Immagine 4">
            <a:extLst>
              <a:ext uri="{FF2B5EF4-FFF2-40B4-BE49-F238E27FC236}">
                <a16:creationId xmlns:a16="http://schemas.microsoft.com/office/drawing/2014/main" id="{CB5B9E31-6607-8AF1-B575-C12A4245382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1166666" y="1614700"/>
            <a:ext cx="480197" cy="393053"/>
          </a:xfrm>
          <a:prstGeom prst="rect">
            <a:avLst/>
          </a:prstGeom>
        </p:spPr>
      </p:pic>
      <p:grpSp>
        <p:nvGrpSpPr>
          <p:cNvPr id="4" name="Group 7">
            <a:extLst>
              <a:ext uri="{FF2B5EF4-FFF2-40B4-BE49-F238E27FC236}">
                <a16:creationId xmlns:a16="http://schemas.microsoft.com/office/drawing/2014/main" id="{B2469D0C-AC08-BC23-8E41-0B012AB4CD7C}"/>
              </a:ext>
            </a:extLst>
          </p:cNvPr>
          <p:cNvGrpSpPr/>
          <p:nvPr/>
        </p:nvGrpSpPr>
        <p:grpSpPr>
          <a:xfrm>
            <a:off x="3021289" y="2376645"/>
            <a:ext cx="3444888" cy="933805"/>
            <a:chOff x="3155795" y="805785"/>
            <a:chExt cx="3444888" cy="933805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7F2A5A78-C333-72B3-E767-4BABE4C4C5C1}"/>
                </a:ext>
              </a:extLst>
            </p:cNvPr>
            <p:cNvSpPr/>
            <p:nvPr/>
          </p:nvSpPr>
          <p:spPr>
            <a:xfrm>
              <a:off x="3155795" y="1215483"/>
              <a:ext cx="468351" cy="524107"/>
            </a:xfrm>
            <a:prstGeom prst="rect">
              <a:avLst/>
            </a:prstGeom>
            <a:ln>
              <a:solidFill>
                <a:schemeClr val="bg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TextBox 2">
              <a:extLst>
                <a:ext uri="{FF2B5EF4-FFF2-40B4-BE49-F238E27FC236}">
                  <a16:creationId xmlns:a16="http://schemas.microsoft.com/office/drawing/2014/main" id="{3BF0A301-B097-67AA-9EDB-1E18C160A2FF}"/>
                </a:ext>
              </a:extLst>
            </p:cNvPr>
            <p:cNvSpPr txBox="1"/>
            <p:nvPr/>
          </p:nvSpPr>
          <p:spPr>
            <a:xfrm>
              <a:off x="4049786" y="805785"/>
              <a:ext cx="2550897" cy="584775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AI model  #1 trained on </a:t>
              </a:r>
            </a:p>
            <a:p>
              <a:r>
                <a:rPr lang="en-US" sz="1600" dirty="0">
                  <a:solidFill>
                    <a:schemeClr val="bg1"/>
                  </a:solidFill>
                </a:rPr>
                <a:t>KUL client</a:t>
              </a:r>
              <a:endParaRPr lang="it-IT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CAEACE48-603C-88E8-64D8-E5A58DB636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22529" y="1098173"/>
              <a:ext cx="454803" cy="109076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7">
            <a:extLst>
              <a:ext uri="{FF2B5EF4-FFF2-40B4-BE49-F238E27FC236}">
                <a16:creationId xmlns:a16="http://schemas.microsoft.com/office/drawing/2014/main" id="{6D556FF6-EA17-0BDC-A402-2D368226A846}"/>
              </a:ext>
            </a:extLst>
          </p:cNvPr>
          <p:cNvGrpSpPr/>
          <p:nvPr/>
        </p:nvGrpSpPr>
        <p:grpSpPr>
          <a:xfrm>
            <a:off x="3049658" y="3358125"/>
            <a:ext cx="3429549" cy="737291"/>
            <a:chOff x="3155795" y="1215483"/>
            <a:chExt cx="3429549" cy="737291"/>
          </a:xfrm>
        </p:grpSpPr>
        <p:sp>
          <p:nvSpPr>
            <p:cNvPr id="34" name="Rectangle 4">
              <a:extLst>
                <a:ext uri="{FF2B5EF4-FFF2-40B4-BE49-F238E27FC236}">
                  <a16:creationId xmlns:a16="http://schemas.microsoft.com/office/drawing/2014/main" id="{EA33FE17-2082-3475-233D-5F34EB35A78C}"/>
                </a:ext>
              </a:extLst>
            </p:cNvPr>
            <p:cNvSpPr/>
            <p:nvPr/>
          </p:nvSpPr>
          <p:spPr>
            <a:xfrm>
              <a:off x="3155795" y="1215483"/>
              <a:ext cx="468351" cy="576070"/>
            </a:xfrm>
            <a:prstGeom prst="rect">
              <a:avLst/>
            </a:prstGeom>
            <a:ln>
              <a:solidFill>
                <a:schemeClr val="bg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5" name="TextBox 2">
              <a:extLst>
                <a:ext uri="{FF2B5EF4-FFF2-40B4-BE49-F238E27FC236}">
                  <a16:creationId xmlns:a16="http://schemas.microsoft.com/office/drawing/2014/main" id="{B0720210-BE0B-3418-A8AE-64D50DE33910}"/>
                </a:ext>
              </a:extLst>
            </p:cNvPr>
            <p:cNvSpPr txBox="1"/>
            <p:nvPr/>
          </p:nvSpPr>
          <p:spPr>
            <a:xfrm>
              <a:off x="4034447" y="1367999"/>
              <a:ext cx="2550897" cy="584775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AI model  #2 trained on </a:t>
              </a:r>
            </a:p>
            <a:p>
              <a:r>
                <a:rPr lang="en-US" sz="1600" dirty="0">
                  <a:solidFill>
                    <a:schemeClr val="bg1"/>
                  </a:solidFill>
                </a:rPr>
                <a:t>KUL client</a:t>
              </a:r>
              <a:endParaRPr lang="it-IT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36" name="Straight Connector 6">
              <a:extLst>
                <a:ext uri="{FF2B5EF4-FFF2-40B4-BE49-F238E27FC236}">
                  <a16:creationId xmlns:a16="http://schemas.microsoft.com/office/drawing/2014/main" id="{C9942B02-E2C1-4C8B-1EB7-2DA8777637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06428" y="1652947"/>
              <a:ext cx="454803" cy="109076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7">
            <a:extLst>
              <a:ext uri="{FF2B5EF4-FFF2-40B4-BE49-F238E27FC236}">
                <a16:creationId xmlns:a16="http://schemas.microsoft.com/office/drawing/2014/main" id="{7F67C729-7D6D-9203-30CB-8F08DD796883}"/>
              </a:ext>
            </a:extLst>
          </p:cNvPr>
          <p:cNvGrpSpPr/>
          <p:nvPr/>
        </p:nvGrpSpPr>
        <p:grpSpPr>
          <a:xfrm>
            <a:off x="3076033" y="5497326"/>
            <a:ext cx="3429549" cy="737291"/>
            <a:chOff x="3155795" y="1215483"/>
            <a:chExt cx="3429549" cy="737291"/>
          </a:xfrm>
        </p:grpSpPr>
        <p:sp>
          <p:nvSpPr>
            <p:cNvPr id="38" name="Rectangle 4">
              <a:extLst>
                <a:ext uri="{FF2B5EF4-FFF2-40B4-BE49-F238E27FC236}">
                  <a16:creationId xmlns:a16="http://schemas.microsoft.com/office/drawing/2014/main" id="{E3405F9B-B554-527A-0B2B-B4142C7DD0C2}"/>
                </a:ext>
              </a:extLst>
            </p:cNvPr>
            <p:cNvSpPr/>
            <p:nvPr/>
          </p:nvSpPr>
          <p:spPr>
            <a:xfrm>
              <a:off x="3155795" y="1215483"/>
              <a:ext cx="468351" cy="576070"/>
            </a:xfrm>
            <a:prstGeom prst="rect">
              <a:avLst/>
            </a:prstGeom>
            <a:ln>
              <a:solidFill>
                <a:schemeClr val="bg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9" name="TextBox 2">
              <a:extLst>
                <a:ext uri="{FF2B5EF4-FFF2-40B4-BE49-F238E27FC236}">
                  <a16:creationId xmlns:a16="http://schemas.microsoft.com/office/drawing/2014/main" id="{496304E4-B7CD-3DA7-6B88-665A33BFE019}"/>
                </a:ext>
              </a:extLst>
            </p:cNvPr>
            <p:cNvSpPr txBox="1"/>
            <p:nvPr/>
          </p:nvSpPr>
          <p:spPr>
            <a:xfrm>
              <a:off x="4034447" y="1367999"/>
              <a:ext cx="2550897" cy="584775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AI model  #2 trained on </a:t>
              </a:r>
            </a:p>
            <a:p>
              <a:r>
                <a:rPr lang="en-US" sz="1600" dirty="0">
                  <a:solidFill>
                    <a:schemeClr val="bg1"/>
                  </a:solidFill>
                </a:rPr>
                <a:t>GEM client</a:t>
              </a:r>
              <a:endParaRPr lang="it-IT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40" name="Straight Connector 6">
              <a:extLst>
                <a:ext uri="{FF2B5EF4-FFF2-40B4-BE49-F238E27FC236}">
                  <a16:creationId xmlns:a16="http://schemas.microsoft.com/office/drawing/2014/main" id="{66121A10-3DD1-93FD-816C-422156F23F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06428" y="1652947"/>
              <a:ext cx="454803" cy="109076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28346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493"/>
    </mc:Choice>
    <mc:Fallback>
      <p:transition spd="slow" advTm="454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190738B3-6AB5-6782-4D01-4025B94F8588}"/>
              </a:ext>
            </a:extLst>
          </p:cNvPr>
          <p:cNvSpPr txBox="1">
            <a:spLocks/>
          </p:cNvSpPr>
          <p:nvPr/>
        </p:nvSpPr>
        <p:spPr>
          <a:xfrm>
            <a:off x="104424" y="-269893"/>
            <a:ext cx="119795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Federated Learning Network for </a:t>
            </a:r>
            <a:r>
              <a:rPr lang="en-GB" sz="3600" b="1" dirty="0" err="1">
                <a:solidFill>
                  <a:srgbClr val="1F497D"/>
                </a:solidFill>
                <a:latin typeface="Calibri"/>
              </a:rPr>
              <a:t>TRUSTroke</a:t>
            </a:r>
            <a:endParaRPr lang="en-GB" sz="3600" b="1" dirty="0">
              <a:solidFill>
                <a:srgbClr val="1F497D"/>
              </a:solidFill>
              <a:latin typeface="Calibri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89B3F782-7628-E1DC-E918-3633B3DDFC96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9B4F1CDC-E8DC-B779-7D5B-0BBD267F60D2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5DA0C1BF-B74B-8019-6CAC-8C13DDABE5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3" name="Footer Placeholder 4">
                <a:extLst>
                  <a:ext uri="{FF2B5EF4-FFF2-40B4-BE49-F238E27FC236}">
                    <a16:creationId xmlns:a16="http://schemas.microsoft.com/office/drawing/2014/main" id="{BC67C0C0-0F5E-CE74-5AB0-1D87244C066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Footer Placeholder 4">
                <a:extLst>
                  <a:ext uri="{FF2B5EF4-FFF2-40B4-BE49-F238E27FC236}">
                    <a16:creationId xmlns:a16="http://schemas.microsoft.com/office/drawing/2014/main" id="{12577E2C-1CB1-BE25-C25F-9898E9C995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11" name="Immagine 10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FAABE431-AB92-6547-9262-78D8EF8A91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8" name="Rettangolo con angoli arrotondati 34">
            <a:extLst>
              <a:ext uri="{FF2B5EF4-FFF2-40B4-BE49-F238E27FC236}">
                <a16:creationId xmlns:a16="http://schemas.microsoft.com/office/drawing/2014/main" id="{FF51007E-0FF6-6C01-5409-AB95D87A22C9}"/>
              </a:ext>
            </a:extLst>
          </p:cNvPr>
          <p:cNvSpPr/>
          <p:nvPr/>
        </p:nvSpPr>
        <p:spPr>
          <a:xfrm rot="16200000">
            <a:off x="1845746" y="1279157"/>
            <a:ext cx="1728303" cy="457065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 AI models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(to </a:t>
            </a:r>
            <a:r>
              <a:rPr kumimoji="0" 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it-IT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magine 14" descr="Immagine che contiene testo&#10;&#10;Descrizione generata automaticamente">
            <a:extLst>
              <a:ext uri="{FF2B5EF4-FFF2-40B4-BE49-F238E27FC236}">
                <a16:creationId xmlns:a16="http://schemas.microsoft.com/office/drawing/2014/main" id="{6CF29CA2-32F4-FCB0-130C-472E770AD46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20" y="1011779"/>
            <a:ext cx="1244911" cy="701774"/>
          </a:xfrm>
          <a:prstGeom prst="rect">
            <a:avLst/>
          </a:prstGeom>
        </p:spPr>
      </p:pic>
      <p:pic>
        <p:nvPicPr>
          <p:cNvPr id="15" name="Immagine 16">
            <a:extLst>
              <a:ext uri="{FF2B5EF4-FFF2-40B4-BE49-F238E27FC236}">
                <a16:creationId xmlns:a16="http://schemas.microsoft.com/office/drawing/2014/main" id="{CC731500-78DC-B3C1-3A49-09F9381C840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60" y="3015162"/>
            <a:ext cx="1385419" cy="495479"/>
          </a:xfrm>
          <a:prstGeom prst="rect">
            <a:avLst/>
          </a:prstGeom>
        </p:spPr>
      </p:pic>
      <p:cxnSp>
        <p:nvCxnSpPr>
          <p:cNvPr id="16" name="Google Shape;146;p25">
            <a:extLst>
              <a:ext uri="{FF2B5EF4-FFF2-40B4-BE49-F238E27FC236}">
                <a16:creationId xmlns:a16="http://schemas.microsoft.com/office/drawing/2014/main" id="{66DBCCDC-1606-8A71-3893-891FF733378C}"/>
              </a:ext>
            </a:extLst>
          </p:cNvPr>
          <p:cNvCxnSpPr/>
          <p:nvPr/>
        </p:nvCxnSpPr>
        <p:spPr>
          <a:xfrm rot="10800000" flipH="1">
            <a:off x="2200558" y="1692789"/>
            <a:ext cx="280807" cy="258"/>
          </a:xfrm>
          <a:prstGeom prst="straightConnector1">
            <a:avLst/>
          </a:prstGeom>
          <a:noFill/>
          <a:ln w="19050" cap="flat" cmpd="sng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</p:spPr>
      </p:cxnSp>
      <p:sp>
        <p:nvSpPr>
          <p:cNvPr id="17" name="Rettangolo con angoli arrotondati 24">
            <a:extLst>
              <a:ext uri="{FF2B5EF4-FFF2-40B4-BE49-F238E27FC236}">
                <a16:creationId xmlns:a16="http://schemas.microsoft.com/office/drawing/2014/main" id="{EB3D6448-2487-5264-7355-14F848EEBED5}"/>
              </a:ext>
            </a:extLst>
          </p:cNvPr>
          <p:cNvSpPr/>
          <p:nvPr/>
        </p:nvSpPr>
        <p:spPr>
          <a:xfrm rot="16200000">
            <a:off x="1207617" y="1600758"/>
            <a:ext cx="1663101" cy="414142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toolbox</a:t>
            </a:r>
          </a:p>
        </p:txBody>
      </p:sp>
      <p:cxnSp>
        <p:nvCxnSpPr>
          <p:cNvPr id="18" name="Google Shape;146;p25">
            <a:extLst>
              <a:ext uri="{FF2B5EF4-FFF2-40B4-BE49-F238E27FC236}">
                <a16:creationId xmlns:a16="http://schemas.microsoft.com/office/drawing/2014/main" id="{B7EB441F-40A6-02CB-194E-7CE54B68D04D}"/>
              </a:ext>
            </a:extLst>
          </p:cNvPr>
          <p:cNvCxnSpPr/>
          <p:nvPr/>
        </p:nvCxnSpPr>
        <p:spPr>
          <a:xfrm rot="10800000" flipH="1">
            <a:off x="2217400" y="3720046"/>
            <a:ext cx="280807" cy="258"/>
          </a:xfrm>
          <a:prstGeom prst="straightConnector1">
            <a:avLst/>
          </a:prstGeom>
          <a:noFill/>
          <a:ln w="19050" cap="flat" cmpd="sng">
            <a:solidFill>
              <a:sysClr val="windowText" lastClr="000000"/>
            </a:solidFill>
            <a:prstDash val="solid"/>
            <a:miter lim="800000"/>
            <a:headEnd type="none" w="sm" len="sm"/>
            <a:tailEnd type="arrow" w="med" len="med"/>
          </a:ln>
        </p:spPr>
      </p:cxnSp>
      <p:sp>
        <p:nvSpPr>
          <p:cNvPr id="19" name="Rettangolo con angoli arrotondati 35">
            <a:extLst>
              <a:ext uri="{FF2B5EF4-FFF2-40B4-BE49-F238E27FC236}">
                <a16:creationId xmlns:a16="http://schemas.microsoft.com/office/drawing/2014/main" id="{57D2F97C-188B-C77F-51A0-BC288ADD6A9F}"/>
              </a:ext>
            </a:extLst>
          </p:cNvPr>
          <p:cNvSpPr/>
          <p:nvPr/>
        </p:nvSpPr>
        <p:spPr>
          <a:xfrm rot="16200000">
            <a:off x="1201269" y="3422798"/>
            <a:ext cx="1680346" cy="414142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toolbox</a:t>
            </a:r>
          </a:p>
        </p:txBody>
      </p:sp>
      <p:grpSp>
        <p:nvGrpSpPr>
          <p:cNvPr id="20" name="Gruppo 7">
            <a:extLst>
              <a:ext uri="{FF2B5EF4-FFF2-40B4-BE49-F238E27FC236}">
                <a16:creationId xmlns:a16="http://schemas.microsoft.com/office/drawing/2014/main" id="{65AC3676-9834-8217-2DC9-CB7C17F87D32}"/>
              </a:ext>
            </a:extLst>
          </p:cNvPr>
          <p:cNvGrpSpPr/>
          <p:nvPr/>
        </p:nvGrpSpPr>
        <p:grpSpPr>
          <a:xfrm>
            <a:off x="3025659" y="1212070"/>
            <a:ext cx="463981" cy="541729"/>
            <a:chOff x="1953728" y="2974325"/>
            <a:chExt cx="528380" cy="604095"/>
          </a:xfrm>
        </p:grpSpPr>
        <p:sp>
          <p:nvSpPr>
            <p:cNvPr id="21" name="Rettangolo con angoli arrotondati 202">
              <a:extLst>
                <a:ext uri="{FF2B5EF4-FFF2-40B4-BE49-F238E27FC236}">
                  <a16:creationId xmlns:a16="http://schemas.microsoft.com/office/drawing/2014/main" id="{7FCE62C2-9566-B848-0FD5-8DCC57D4B70C}"/>
                </a:ext>
              </a:extLst>
            </p:cNvPr>
            <p:cNvSpPr/>
            <p:nvPr/>
          </p:nvSpPr>
          <p:spPr>
            <a:xfrm>
              <a:off x="2001118" y="3396220"/>
              <a:ext cx="414342" cy="18220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Rettangolo con angoli arrotondati 203">
              <a:extLst>
                <a:ext uri="{FF2B5EF4-FFF2-40B4-BE49-F238E27FC236}">
                  <a16:creationId xmlns:a16="http://schemas.microsoft.com/office/drawing/2014/main" id="{CAE39084-F506-DE2D-27AC-15C01E1DC4B5}"/>
                </a:ext>
              </a:extLst>
            </p:cNvPr>
            <p:cNvSpPr/>
            <p:nvPr/>
          </p:nvSpPr>
          <p:spPr>
            <a:xfrm>
              <a:off x="1981058" y="2974325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Rettangolo con angoli arrotondati 204">
              <a:extLst>
                <a:ext uri="{FF2B5EF4-FFF2-40B4-BE49-F238E27FC236}">
                  <a16:creationId xmlns:a16="http://schemas.microsoft.com/office/drawing/2014/main" id="{7283EBB5-1EDC-3E5F-4FAC-B3838BD53E39}"/>
                </a:ext>
              </a:extLst>
            </p:cNvPr>
            <p:cNvSpPr/>
            <p:nvPr/>
          </p:nvSpPr>
          <p:spPr>
            <a:xfrm>
              <a:off x="1953728" y="3177720"/>
              <a:ext cx="528380" cy="18220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Ovale 205">
              <a:extLst>
                <a:ext uri="{FF2B5EF4-FFF2-40B4-BE49-F238E27FC236}">
                  <a16:creationId xmlns:a16="http://schemas.microsoft.com/office/drawing/2014/main" id="{C0B48A3A-D3ED-E9F4-FCC1-CE3C3C8049D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996870" y="3237168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Ovale 206">
              <a:extLst>
                <a:ext uri="{FF2B5EF4-FFF2-40B4-BE49-F238E27FC236}">
                  <a16:creationId xmlns:a16="http://schemas.microsoft.com/office/drawing/2014/main" id="{0E3778E8-64BD-04BA-828D-BEE539DEC5D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073451" y="345964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Ovale 207">
              <a:extLst>
                <a:ext uri="{FF2B5EF4-FFF2-40B4-BE49-F238E27FC236}">
                  <a16:creationId xmlns:a16="http://schemas.microsoft.com/office/drawing/2014/main" id="{CAD67EDD-6318-C942-0CB9-A86BA9499C7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235015" y="345726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Ovale 208">
              <a:extLst>
                <a:ext uri="{FF2B5EF4-FFF2-40B4-BE49-F238E27FC236}">
                  <a16:creationId xmlns:a16="http://schemas.microsoft.com/office/drawing/2014/main" id="{073BEBFB-0F08-7AD6-3448-F26C7A7320B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152299" y="323881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Ovale 209">
              <a:extLst>
                <a:ext uri="{FF2B5EF4-FFF2-40B4-BE49-F238E27FC236}">
                  <a16:creationId xmlns:a16="http://schemas.microsoft.com/office/drawing/2014/main" id="{60D13078-1CD8-D7EE-39DE-BC10AE99A16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328177" y="3237170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vale 210">
              <a:extLst>
                <a:ext uri="{FF2B5EF4-FFF2-40B4-BE49-F238E27FC236}">
                  <a16:creationId xmlns:a16="http://schemas.microsoft.com/office/drawing/2014/main" id="{C2FA5D65-A78D-6340-D2B4-E3BEB75B30E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072537" y="3024612"/>
              <a:ext cx="82018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Ovale 211">
              <a:extLst>
                <a:ext uri="{FF2B5EF4-FFF2-40B4-BE49-F238E27FC236}">
                  <a16:creationId xmlns:a16="http://schemas.microsoft.com/office/drawing/2014/main" id="{A0356F2C-AD6E-11C0-C7FB-A9F3CDC94BB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241446" y="3027865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31" name="Connettore diritto 212">
              <a:extLst>
                <a:ext uri="{FF2B5EF4-FFF2-40B4-BE49-F238E27FC236}">
                  <a16:creationId xmlns:a16="http://schemas.microsoft.com/office/drawing/2014/main" id="{5D3CADBF-F0E5-1D2E-B3D8-6A5F4B4BC47D}"/>
                </a:ext>
              </a:extLst>
            </p:cNvPr>
            <p:cNvCxnSpPr>
              <a:cxnSpLocks/>
              <a:stCxn id="25" idx="6"/>
              <a:endCxn id="24" idx="2"/>
            </p:cNvCxnSpPr>
            <p:nvPr/>
          </p:nvCxnSpPr>
          <p:spPr>
            <a:xfrm flipH="1" flipV="1">
              <a:off x="2037880" y="3315932"/>
              <a:ext cx="76581" cy="14045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2" name="Connettore diritto 213">
              <a:extLst>
                <a:ext uri="{FF2B5EF4-FFF2-40B4-BE49-F238E27FC236}">
                  <a16:creationId xmlns:a16="http://schemas.microsoft.com/office/drawing/2014/main" id="{FB8DC0CA-E6A5-28D0-33C0-1EBAA25C1F3D}"/>
                </a:ext>
              </a:extLst>
            </p:cNvPr>
            <p:cNvCxnSpPr>
              <a:cxnSpLocks/>
              <a:stCxn id="25" idx="6"/>
              <a:endCxn id="27" idx="2"/>
            </p:cNvCxnSpPr>
            <p:nvPr/>
          </p:nvCxnSpPr>
          <p:spPr>
            <a:xfrm flipV="1">
              <a:off x="2114461" y="3317577"/>
              <a:ext cx="78846" cy="13880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3" name="Connettore diritto 214">
              <a:extLst>
                <a:ext uri="{FF2B5EF4-FFF2-40B4-BE49-F238E27FC236}">
                  <a16:creationId xmlns:a16="http://schemas.microsoft.com/office/drawing/2014/main" id="{48485A88-9B0B-204E-63C7-AE9DF387B2D2}"/>
                </a:ext>
              </a:extLst>
            </p:cNvPr>
            <p:cNvCxnSpPr>
              <a:cxnSpLocks/>
              <a:stCxn id="26" idx="6"/>
              <a:endCxn id="28" idx="2"/>
            </p:cNvCxnSpPr>
            <p:nvPr/>
          </p:nvCxnSpPr>
          <p:spPr>
            <a:xfrm flipV="1">
              <a:off x="2276024" y="3315935"/>
              <a:ext cx="93163" cy="13807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4" name="Connettore diritto 215">
              <a:extLst>
                <a:ext uri="{FF2B5EF4-FFF2-40B4-BE49-F238E27FC236}">
                  <a16:creationId xmlns:a16="http://schemas.microsoft.com/office/drawing/2014/main" id="{082D1DAF-DC05-FF05-6D7E-DE733F9C9B2F}"/>
                </a:ext>
              </a:extLst>
            </p:cNvPr>
            <p:cNvCxnSpPr>
              <a:cxnSpLocks/>
              <a:stCxn id="26" idx="6"/>
              <a:endCxn id="27" idx="2"/>
            </p:cNvCxnSpPr>
            <p:nvPr/>
          </p:nvCxnSpPr>
          <p:spPr>
            <a:xfrm flipH="1" flipV="1">
              <a:off x="2193307" y="3317577"/>
              <a:ext cx="82717" cy="13643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35" name="CasellaDiTesto 10">
            <a:extLst>
              <a:ext uri="{FF2B5EF4-FFF2-40B4-BE49-F238E27FC236}">
                <a16:creationId xmlns:a16="http://schemas.microsoft.com/office/drawing/2014/main" id="{968E4BBB-4005-6D34-705A-F8AE579B3DCE}"/>
              </a:ext>
            </a:extLst>
          </p:cNvPr>
          <p:cNvSpPr txBox="1"/>
          <p:nvPr/>
        </p:nvSpPr>
        <p:spPr>
          <a:xfrm>
            <a:off x="4341110" y="2808315"/>
            <a:ext cx="11911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Networking </a:t>
            </a:r>
          </a:p>
        </p:txBody>
      </p:sp>
      <p:grpSp>
        <p:nvGrpSpPr>
          <p:cNvPr id="36" name="Gruppo 12">
            <a:extLst>
              <a:ext uri="{FF2B5EF4-FFF2-40B4-BE49-F238E27FC236}">
                <a16:creationId xmlns:a16="http://schemas.microsoft.com/office/drawing/2014/main" id="{7350CA38-64A9-FEBA-B47F-A7A46D5729F6}"/>
              </a:ext>
            </a:extLst>
          </p:cNvPr>
          <p:cNvGrpSpPr/>
          <p:nvPr/>
        </p:nvGrpSpPr>
        <p:grpSpPr>
          <a:xfrm>
            <a:off x="3016084" y="723202"/>
            <a:ext cx="426211" cy="398667"/>
            <a:chOff x="585043" y="4105767"/>
            <a:chExt cx="485368" cy="444564"/>
          </a:xfrm>
        </p:grpSpPr>
        <p:sp>
          <p:nvSpPr>
            <p:cNvPr id="37" name="Rettangolo con angoli arrotondati 190">
              <a:extLst>
                <a:ext uri="{FF2B5EF4-FFF2-40B4-BE49-F238E27FC236}">
                  <a16:creationId xmlns:a16="http://schemas.microsoft.com/office/drawing/2014/main" id="{9C5D16E9-B5E6-CA57-D6F1-2AC174C1C00B}"/>
                </a:ext>
              </a:extLst>
            </p:cNvPr>
            <p:cNvSpPr/>
            <p:nvPr/>
          </p:nvSpPr>
          <p:spPr>
            <a:xfrm>
              <a:off x="600836" y="4105767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Rettangolo con angoli arrotondati 191">
              <a:extLst>
                <a:ext uri="{FF2B5EF4-FFF2-40B4-BE49-F238E27FC236}">
                  <a16:creationId xmlns:a16="http://schemas.microsoft.com/office/drawing/2014/main" id="{3215158D-81D4-C091-560F-4F4D858CFAE0}"/>
                </a:ext>
              </a:extLst>
            </p:cNvPr>
            <p:cNvSpPr/>
            <p:nvPr/>
          </p:nvSpPr>
          <p:spPr>
            <a:xfrm>
              <a:off x="585043" y="4259976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Ovale 192">
              <a:extLst>
                <a:ext uri="{FF2B5EF4-FFF2-40B4-BE49-F238E27FC236}">
                  <a16:creationId xmlns:a16="http://schemas.microsoft.com/office/drawing/2014/main" id="{7C8896F0-CB4B-71F6-8DF8-EE0BA8606E1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8" y="414326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Ovale 193">
              <a:extLst>
                <a:ext uri="{FF2B5EF4-FFF2-40B4-BE49-F238E27FC236}">
                  <a16:creationId xmlns:a16="http://schemas.microsoft.com/office/drawing/2014/main" id="{35375763-9FC5-23E4-480B-6D72CB27F61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9" y="430073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Ovale 194">
              <a:extLst>
                <a:ext uri="{FF2B5EF4-FFF2-40B4-BE49-F238E27FC236}">
                  <a16:creationId xmlns:a16="http://schemas.microsoft.com/office/drawing/2014/main" id="{7B203098-725C-EAB8-ABC9-76F3DBC28EB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6883" y="429835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Ovale 195">
              <a:extLst>
                <a:ext uri="{FF2B5EF4-FFF2-40B4-BE49-F238E27FC236}">
                  <a16:creationId xmlns:a16="http://schemas.microsoft.com/office/drawing/2014/main" id="{33C13A8A-935D-4164-4B89-E970ED0A4F1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0747" y="414057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Ovale 196">
              <a:extLst>
                <a:ext uri="{FF2B5EF4-FFF2-40B4-BE49-F238E27FC236}">
                  <a16:creationId xmlns:a16="http://schemas.microsoft.com/office/drawing/2014/main" id="{1C977C58-66F9-0C76-5F71-35260157104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774552" y="4449663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44" name="Connettore diritto 197">
              <a:extLst>
                <a:ext uri="{FF2B5EF4-FFF2-40B4-BE49-F238E27FC236}">
                  <a16:creationId xmlns:a16="http://schemas.microsoft.com/office/drawing/2014/main" id="{47D53299-FF65-4336-1C5C-ADCA97664D40}"/>
                </a:ext>
              </a:extLst>
            </p:cNvPr>
            <p:cNvCxnSpPr>
              <a:cxnSpLocks/>
              <a:stCxn id="40" idx="6"/>
              <a:endCxn id="39" idx="2"/>
            </p:cNvCxnSpPr>
            <p:nvPr/>
          </p:nvCxnSpPr>
          <p:spPr>
            <a:xfrm flipH="1" flipV="1">
              <a:off x="736328" y="4222027"/>
              <a:ext cx="1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5" name="Connettore diritto 198">
              <a:extLst>
                <a:ext uri="{FF2B5EF4-FFF2-40B4-BE49-F238E27FC236}">
                  <a16:creationId xmlns:a16="http://schemas.microsoft.com/office/drawing/2014/main" id="{A036F802-9D27-1479-6E84-4E9F7FBB5D00}"/>
                </a:ext>
              </a:extLst>
            </p:cNvPr>
            <p:cNvCxnSpPr>
              <a:cxnSpLocks/>
              <a:stCxn id="40" idx="6"/>
              <a:endCxn id="42" idx="2"/>
            </p:cNvCxnSpPr>
            <p:nvPr/>
          </p:nvCxnSpPr>
          <p:spPr>
            <a:xfrm flipV="1">
              <a:off x="736329" y="4219337"/>
              <a:ext cx="155428" cy="7814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" name="Connettore diritto 199">
              <a:extLst>
                <a:ext uri="{FF2B5EF4-FFF2-40B4-BE49-F238E27FC236}">
                  <a16:creationId xmlns:a16="http://schemas.microsoft.com/office/drawing/2014/main" id="{38FFA4A2-9342-C6BB-DE54-7CE720F98AAC}"/>
                </a:ext>
              </a:extLst>
            </p:cNvPr>
            <p:cNvCxnSpPr>
              <a:cxnSpLocks/>
              <a:stCxn id="41" idx="6"/>
              <a:endCxn id="42" idx="2"/>
            </p:cNvCxnSpPr>
            <p:nvPr/>
          </p:nvCxnSpPr>
          <p:spPr>
            <a:xfrm flipH="1" flipV="1">
              <a:off x="891757" y="4219337"/>
              <a:ext cx="6136" cy="7576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7" name="Connettore diritto 200">
              <a:extLst>
                <a:ext uri="{FF2B5EF4-FFF2-40B4-BE49-F238E27FC236}">
                  <a16:creationId xmlns:a16="http://schemas.microsoft.com/office/drawing/2014/main" id="{E3A96B4C-EF2C-B87E-279D-4E25B3AE6500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 flipV="1">
              <a:off x="836725" y="4377116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8" name="Connettore diritto 201">
              <a:extLst>
                <a:ext uri="{FF2B5EF4-FFF2-40B4-BE49-F238E27FC236}">
                  <a16:creationId xmlns:a16="http://schemas.microsoft.com/office/drawing/2014/main" id="{86371DAB-92AA-3556-67FC-A5B4E1594592}"/>
                </a:ext>
              </a:extLst>
            </p:cNvPr>
            <p:cNvCxnSpPr>
              <a:cxnSpLocks/>
              <a:stCxn id="43" idx="7"/>
              <a:endCxn id="40" idx="2"/>
            </p:cNvCxnSpPr>
            <p:nvPr/>
          </p:nvCxnSpPr>
          <p:spPr>
            <a:xfrm flipH="1" flipV="1">
              <a:off x="736329" y="4379495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9" name="Gruppo 13">
            <a:extLst>
              <a:ext uri="{FF2B5EF4-FFF2-40B4-BE49-F238E27FC236}">
                <a16:creationId xmlns:a16="http://schemas.microsoft.com/office/drawing/2014/main" id="{9DD8D34B-A9C4-66AA-F98F-0B3218BAD5C9}"/>
              </a:ext>
            </a:extLst>
          </p:cNvPr>
          <p:cNvGrpSpPr/>
          <p:nvPr/>
        </p:nvGrpSpPr>
        <p:grpSpPr>
          <a:xfrm rot="10800000">
            <a:off x="3040097" y="1856181"/>
            <a:ext cx="426211" cy="398667"/>
            <a:chOff x="837030" y="4104258"/>
            <a:chExt cx="485368" cy="444564"/>
          </a:xfrm>
        </p:grpSpPr>
        <p:sp>
          <p:nvSpPr>
            <p:cNvPr id="50" name="Rettangolo con angoli arrotondati 180">
              <a:extLst>
                <a:ext uri="{FF2B5EF4-FFF2-40B4-BE49-F238E27FC236}">
                  <a16:creationId xmlns:a16="http://schemas.microsoft.com/office/drawing/2014/main" id="{4DC634DF-BD12-02AC-8A97-A2AB8FAC93DD}"/>
                </a:ext>
              </a:extLst>
            </p:cNvPr>
            <p:cNvSpPr/>
            <p:nvPr/>
          </p:nvSpPr>
          <p:spPr>
            <a:xfrm>
              <a:off x="852823" y="4104258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Rettangolo con angoli arrotondati 181">
              <a:extLst>
                <a:ext uri="{FF2B5EF4-FFF2-40B4-BE49-F238E27FC236}">
                  <a16:creationId xmlns:a16="http://schemas.microsoft.com/office/drawing/2014/main" id="{F52A1122-95E9-43F9-2C72-81D8137D3FFC}"/>
                </a:ext>
              </a:extLst>
            </p:cNvPr>
            <p:cNvSpPr/>
            <p:nvPr/>
          </p:nvSpPr>
          <p:spPr>
            <a:xfrm>
              <a:off x="837030" y="4258467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Ovale 182">
              <a:extLst>
                <a:ext uri="{FF2B5EF4-FFF2-40B4-BE49-F238E27FC236}">
                  <a16:creationId xmlns:a16="http://schemas.microsoft.com/office/drawing/2014/main" id="{31C40FC5-4B12-B74D-70AE-802AE4204D4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32054" y="4141753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Ovale 183">
              <a:extLst>
                <a:ext uri="{FF2B5EF4-FFF2-40B4-BE49-F238E27FC236}">
                  <a16:creationId xmlns:a16="http://schemas.microsoft.com/office/drawing/2014/main" id="{669B76BE-A000-A1CA-B5C3-95D14DDCE33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7306" y="429922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Ovale 184">
              <a:extLst>
                <a:ext uri="{FF2B5EF4-FFF2-40B4-BE49-F238E27FC236}">
                  <a16:creationId xmlns:a16="http://schemas.microsoft.com/office/drawing/2014/main" id="{BE12C2B9-C692-4CAE-7A1D-77CDC51CF37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108870" y="4296842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Ovale 185">
              <a:extLst>
                <a:ext uri="{FF2B5EF4-FFF2-40B4-BE49-F238E27FC236}">
                  <a16:creationId xmlns:a16="http://schemas.microsoft.com/office/drawing/2014/main" id="{DD83B99C-2426-A35D-26E9-A5557FF87F1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26539" y="4448154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6" name="Connettore diritto 186">
              <a:extLst>
                <a:ext uri="{FF2B5EF4-FFF2-40B4-BE49-F238E27FC236}">
                  <a16:creationId xmlns:a16="http://schemas.microsoft.com/office/drawing/2014/main" id="{0BC0C10E-55C2-9611-657D-9EF4A80B2B0A}"/>
                </a:ext>
              </a:extLst>
            </p:cNvPr>
            <p:cNvCxnSpPr>
              <a:cxnSpLocks/>
              <a:stCxn id="53" idx="6"/>
              <a:endCxn id="52" idx="2"/>
            </p:cNvCxnSpPr>
            <p:nvPr/>
          </p:nvCxnSpPr>
          <p:spPr>
            <a:xfrm flipH="1">
              <a:off x="988315" y="4220517"/>
              <a:ext cx="84748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8" name="Connettore diritto 187">
              <a:extLst>
                <a:ext uri="{FF2B5EF4-FFF2-40B4-BE49-F238E27FC236}">
                  <a16:creationId xmlns:a16="http://schemas.microsoft.com/office/drawing/2014/main" id="{8B8DF68F-0AAD-D747-BD0C-CCE8B4ECF4B7}"/>
                </a:ext>
              </a:extLst>
            </p:cNvPr>
            <p:cNvCxnSpPr>
              <a:cxnSpLocks/>
              <a:stCxn id="54" idx="6"/>
              <a:endCxn id="52" idx="2"/>
            </p:cNvCxnSpPr>
            <p:nvPr/>
          </p:nvCxnSpPr>
          <p:spPr>
            <a:xfrm rot="10800000">
              <a:off x="1073063" y="4220517"/>
              <a:ext cx="76816" cy="7307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9" name="Connettore diritto 188">
              <a:extLst>
                <a:ext uri="{FF2B5EF4-FFF2-40B4-BE49-F238E27FC236}">
                  <a16:creationId xmlns:a16="http://schemas.microsoft.com/office/drawing/2014/main" id="{7221C608-2B9D-29EF-091B-8D87B5C34447}"/>
                </a:ext>
              </a:extLst>
            </p:cNvPr>
            <p:cNvCxnSpPr>
              <a:cxnSpLocks/>
              <a:endCxn id="54" idx="2"/>
            </p:cNvCxnSpPr>
            <p:nvPr/>
          </p:nvCxnSpPr>
          <p:spPr>
            <a:xfrm flipV="1">
              <a:off x="1088712" y="4375607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0" name="Connettore diritto 189">
              <a:extLst>
                <a:ext uri="{FF2B5EF4-FFF2-40B4-BE49-F238E27FC236}">
                  <a16:creationId xmlns:a16="http://schemas.microsoft.com/office/drawing/2014/main" id="{E5541EDA-EE50-7348-A5DB-7FA0BE9ABD56}"/>
                </a:ext>
              </a:extLst>
            </p:cNvPr>
            <p:cNvCxnSpPr>
              <a:cxnSpLocks/>
              <a:stCxn id="55" idx="7"/>
              <a:endCxn id="53" idx="2"/>
            </p:cNvCxnSpPr>
            <p:nvPr/>
          </p:nvCxnSpPr>
          <p:spPr>
            <a:xfrm flipH="1" flipV="1">
              <a:off x="988316" y="4377986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1" name="Gruppo 379">
            <a:extLst>
              <a:ext uri="{FF2B5EF4-FFF2-40B4-BE49-F238E27FC236}">
                <a16:creationId xmlns:a16="http://schemas.microsoft.com/office/drawing/2014/main" id="{9031B692-1D7E-F7F1-6F91-213DE7EC2F00}"/>
              </a:ext>
            </a:extLst>
          </p:cNvPr>
          <p:cNvGrpSpPr>
            <a:grpSpLocks noChangeAspect="1"/>
          </p:cNvGrpSpPr>
          <p:nvPr/>
        </p:nvGrpSpPr>
        <p:grpSpPr>
          <a:xfrm>
            <a:off x="3050580" y="3369432"/>
            <a:ext cx="453716" cy="529741"/>
            <a:chOff x="9028701" y="4067849"/>
            <a:chExt cx="803562" cy="918706"/>
          </a:xfrm>
        </p:grpSpPr>
        <p:sp>
          <p:nvSpPr>
            <p:cNvPr id="62" name="Rettangolo con angoli arrotondati 380">
              <a:extLst>
                <a:ext uri="{FF2B5EF4-FFF2-40B4-BE49-F238E27FC236}">
                  <a16:creationId xmlns:a16="http://schemas.microsoft.com/office/drawing/2014/main" id="{E29F469E-889F-A499-7DA1-8264B0460E62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Rettangolo con angoli arrotondati 381">
              <a:extLst>
                <a:ext uri="{FF2B5EF4-FFF2-40B4-BE49-F238E27FC236}">
                  <a16:creationId xmlns:a16="http://schemas.microsoft.com/office/drawing/2014/main" id="{1F80E980-FDC8-97C6-F915-246A20931E77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1" name="Rettangolo con angoli arrotondati 382">
              <a:extLst>
                <a:ext uri="{FF2B5EF4-FFF2-40B4-BE49-F238E27FC236}">
                  <a16:creationId xmlns:a16="http://schemas.microsoft.com/office/drawing/2014/main" id="{315D802C-7EC0-A33F-3D2B-2F7BE24CF7D0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2" name="Ovale 383">
              <a:extLst>
                <a:ext uri="{FF2B5EF4-FFF2-40B4-BE49-F238E27FC236}">
                  <a16:creationId xmlns:a16="http://schemas.microsoft.com/office/drawing/2014/main" id="{606D4E4D-F47E-DE66-9041-83CDDE05551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Ovale 384">
              <a:extLst>
                <a:ext uri="{FF2B5EF4-FFF2-40B4-BE49-F238E27FC236}">
                  <a16:creationId xmlns:a16="http://schemas.microsoft.com/office/drawing/2014/main" id="{51DE953D-547B-BAB3-F953-F552E6F3979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7" name="Ovale 385">
              <a:extLst>
                <a:ext uri="{FF2B5EF4-FFF2-40B4-BE49-F238E27FC236}">
                  <a16:creationId xmlns:a16="http://schemas.microsoft.com/office/drawing/2014/main" id="{3C2EBE4D-6385-1B09-3924-2E8C6BB6392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3" name="Ovale 386">
              <a:extLst>
                <a:ext uri="{FF2B5EF4-FFF2-40B4-BE49-F238E27FC236}">
                  <a16:creationId xmlns:a16="http://schemas.microsoft.com/office/drawing/2014/main" id="{05E552AC-EBDC-CABF-7EBF-ADD09A42AAC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7" name="Ovale 387">
              <a:extLst>
                <a:ext uri="{FF2B5EF4-FFF2-40B4-BE49-F238E27FC236}">
                  <a16:creationId xmlns:a16="http://schemas.microsoft.com/office/drawing/2014/main" id="{C9005F7E-36E7-2313-6CAF-F0784643102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72" name="Ovale 388">
              <a:extLst>
                <a:ext uri="{FF2B5EF4-FFF2-40B4-BE49-F238E27FC236}">
                  <a16:creationId xmlns:a16="http://schemas.microsoft.com/office/drawing/2014/main" id="{300CBAF8-7BF4-30AD-74AC-9A8FAF47E88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74" name="Ovale 389">
              <a:extLst>
                <a:ext uri="{FF2B5EF4-FFF2-40B4-BE49-F238E27FC236}">
                  <a16:creationId xmlns:a16="http://schemas.microsoft.com/office/drawing/2014/main" id="{F5E17138-CDA4-FE2A-32B6-797ADC480DD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476" name="Connettore diritto 390">
              <a:extLst>
                <a:ext uri="{FF2B5EF4-FFF2-40B4-BE49-F238E27FC236}">
                  <a16:creationId xmlns:a16="http://schemas.microsoft.com/office/drawing/2014/main" id="{BDEDC074-1AF0-F4E8-66E1-3DA620E3B55E}"/>
                </a:ext>
              </a:extLst>
            </p:cNvPr>
            <p:cNvCxnSpPr>
              <a:cxnSpLocks/>
              <a:stCxn id="453" idx="6"/>
              <a:endCxn id="452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77" name="Connettore diritto 391">
              <a:extLst>
                <a:ext uri="{FF2B5EF4-FFF2-40B4-BE49-F238E27FC236}">
                  <a16:creationId xmlns:a16="http://schemas.microsoft.com/office/drawing/2014/main" id="{5FB02F42-FE38-85D2-797E-32E93277F5E8}"/>
                </a:ext>
              </a:extLst>
            </p:cNvPr>
            <p:cNvCxnSpPr>
              <a:cxnSpLocks/>
              <a:stCxn id="453" idx="6"/>
              <a:endCxn id="463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78" name="Connettore diritto 392">
              <a:extLst>
                <a:ext uri="{FF2B5EF4-FFF2-40B4-BE49-F238E27FC236}">
                  <a16:creationId xmlns:a16="http://schemas.microsoft.com/office/drawing/2014/main" id="{A19EA806-C2D0-22A3-6FC9-A1E6E97B3ECB}"/>
                </a:ext>
              </a:extLst>
            </p:cNvPr>
            <p:cNvCxnSpPr>
              <a:cxnSpLocks/>
              <a:stCxn id="457" idx="6"/>
              <a:endCxn id="467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79" name="Connettore diritto 393">
              <a:extLst>
                <a:ext uri="{FF2B5EF4-FFF2-40B4-BE49-F238E27FC236}">
                  <a16:creationId xmlns:a16="http://schemas.microsoft.com/office/drawing/2014/main" id="{9E7040F7-CF33-A54F-E8A0-8896862EB301}"/>
                </a:ext>
              </a:extLst>
            </p:cNvPr>
            <p:cNvCxnSpPr>
              <a:cxnSpLocks/>
              <a:stCxn id="457" idx="6"/>
              <a:endCxn id="463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80" name="Gruppo 18">
            <a:extLst>
              <a:ext uri="{FF2B5EF4-FFF2-40B4-BE49-F238E27FC236}">
                <a16:creationId xmlns:a16="http://schemas.microsoft.com/office/drawing/2014/main" id="{1BDAF569-93B2-6357-490A-F3B51FFA7C28}"/>
              </a:ext>
            </a:extLst>
          </p:cNvPr>
          <p:cNvGrpSpPr/>
          <p:nvPr/>
        </p:nvGrpSpPr>
        <p:grpSpPr>
          <a:xfrm>
            <a:off x="3063717" y="2839303"/>
            <a:ext cx="426211" cy="398667"/>
            <a:chOff x="585043" y="4105767"/>
            <a:chExt cx="485368" cy="444564"/>
          </a:xfrm>
        </p:grpSpPr>
        <p:sp>
          <p:nvSpPr>
            <p:cNvPr id="481" name="Rettangolo con angoli arrotondati 154">
              <a:extLst>
                <a:ext uri="{FF2B5EF4-FFF2-40B4-BE49-F238E27FC236}">
                  <a16:creationId xmlns:a16="http://schemas.microsoft.com/office/drawing/2014/main" id="{E10F7F73-795B-7222-1E3B-6FBC5CE82B43}"/>
                </a:ext>
              </a:extLst>
            </p:cNvPr>
            <p:cNvSpPr/>
            <p:nvPr/>
          </p:nvSpPr>
          <p:spPr>
            <a:xfrm>
              <a:off x="600836" y="4105767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92D05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2" name="Rettangolo con angoli arrotondati 155">
              <a:extLst>
                <a:ext uri="{FF2B5EF4-FFF2-40B4-BE49-F238E27FC236}">
                  <a16:creationId xmlns:a16="http://schemas.microsoft.com/office/drawing/2014/main" id="{6ADE4A06-3021-D6CF-B6DA-19A103639988}"/>
                </a:ext>
              </a:extLst>
            </p:cNvPr>
            <p:cNvSpPr/>
            <p:nvPr/>
          </p:nvSpPr>
          <p:spPr>
            <a:xfrm>
              <a:off x="585043" y="4259976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5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3" name="Ovale 156">
              <a:extLst>
                <a:ext uri="{FF2B5EF4-FFF2-40B4-BE49-F238E27FC236}">
                  <a16:creationId xmlns:a16="http://schemas.microsoft.com/office/drawing/2014/main" id="{795E1BB8-D9E5-CD81-7EE8-1B86614531F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8" y="414326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4" name="Ovale 157">
              <a:extLst>
                <a:ext uri="{FF2B5EF4-FFF2-40B4-BE49-F238E27FC236}">
                  <a16:creationId xmlns:a16="http://schemas.microsoft.com/office/drawing/2014/main" id="{F01DB8CD-317E-F00E-8A9F-1DD24F71978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9" y="430073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5" name="Ovale 158">
              <a:extLst>
                <a:ext uri="{FF2B5EF4-FFF2-40B4-BE49-F238E27FC236}">
                  <a16:creationId xmlns:a16="http://schemas.microsoft.com/office/drawing/2014/main" id="{660D150F-7D94-0635-98D9-EAB25FDE6D3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6883" y="429835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6" name="Ovale 159">
              <a:extLst>
                <a:ext uri="{FF2B5EF4-FFF2-40B4-BE49-F238E27FC236}">
                  <a16:creationId xmlns:a16="http://schemas.microsoft.com/office/drawing/2014/main" id="{3EAF7314-C0C8-0226-8FE9-821ED88E85B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0747" y="414057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7" name="Ovale 160">
              <a:extLst>
                <a:ext uri="{FF2B5EF4-FFF2-40B4-BE49-F238E27FC236}">
                  <a16:creationId xmlns:a16="http://schemas.microsoft.com/office/drawing/2014/main" id="{5B75D034-66A8-0BB7-A49E-2F6FADC6489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774552" y="4449663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488" name="Connettore diritto 161">
              <a:extLst>
                <a:ext uri="{FF2B5EF4-FFF2-40B4-BE49-F238E27FC236}">
                  <a16:creationId xmlns:a16="http://schemas.microsoft.com/office/drawing/2014/main" id="{398A942A-46DF-0DDA-6891-8BBA19F5E392}"/>
                </a:ext>
              </a:extLst>
            </p:cNvPr>
            <p:cNvCxnSpPr>
              <a:cxnSpLocks/>
              <a:stCxn id="484" idx="6"/>
              <a:endCxn id="483" idx="2"/>
            </p:cNvCxnSpPr>
            <p:nvPr/>
          </p:nvCxnSpPr>
          <p:spPr>
            <a:xfrm flipH="1" flipV="1">
              <a:off x="736328" y="4222027"/>
              <a:ext cx="1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89" name="Connettore diritto 162">
              <a:extLst>
                <a:ext uri="{FF2B5EF4-FFF2-40B4-BE49-F238E27FC236}">
                  <a16:creationId xmlns:a16="http://schemas.microsoft.com/office/drawing/2014/main" id="{DF9163AD-20E1-A703-A0CD-2351B0E95226}"/>
                </a:ext>
              </a:extLst>
            </p:cNvPr>
            <p:cNvCxnSpPr>
              <a:cxnSpLocks/>
              <a:stCxn id="484" idx="6"/>
              <a:endCxn id="486" idx="2"/>
            </p:cNvCxnSpPr>
            <p:nvPr/>
          </p:nvCxnSpPr>
          <p:spPr>
            <a:xfrm flipV="1">
              <a:off x="736329" y="4219337"/>
              <a:ext cx="155428" cy="7814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0" name="Connettore diritto 163">
              <a:extLst>
                <a:ext uri="{FF2B5EF4-FFF2-40B4-BE49-F238E27FC236}">
                  <a16:creationId xmlns:a16="http://schemas.microsoft.com/office/drawing/2014/main" id="{835AB66F-495A-E646-C861-ABD93AB53B19}"/>
                </a:ext>
              </a:extLst>
            </p:cNvPr>
            <p:cNvCxnSpPr>
              <a:cxnSpLocks/>
              <a:stCxn id="485" idx="6"/>
              <a:endCxn id="486" idx="2"/>
            </p:cNvCxnSpPr>
            <p:nvPr/>
          </p:nvCxnSpPr>
          <p:spPr>
            <a:xfrm flipH="1" flipV="1">
              <a:off x="891757" y="4219337"/>
              <a:ext cx="6136" cy="7576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1" name="Connettore diritto 164">
              <a:extLst>
                <a:ext uri="{FF2B5EF4-FFF2-40B4-BE49-F238E27FC236}">
                  <a16:creationId xmlns:a16="http://schemas.microsoft.com/office/drawing/2014/main" id="{709EE1F2-4D7C-1AB2-1734-EAE66890482F}"/>
                </a:ext>
              </a:extLst>
            </p:cNvPr>
            <p:cNvCxnSpPr>
              <a:cxnSpLocks/>
              <a:endCxn id="485" idx="2"/>
            </p:cNvCxnSpPr>
            <p:nvPr/>
          </p:nvCxnSpPr>
          <p:spPr>
            <a:xfrm flipV="1">
              <a:off x="836725" y="4377116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2" name="Connettore diritto 165">
              <a:extLst>
                <a:ext uri="{FF2B5EF4-FFF2-40B4-BE49-F238E27FC236}">
                  <a16:creationId xmlns:a16="http://schemas.microsoft.com/office/drawing/2014/main" id="{1D1C2D2F-34FE-8631-FC76-B04AB3A67C4B}"/>
                </a:ext>
              </a:extLst>
            </p:cNvPr>
            <p:cNvCxnSpPr>
              <a:cxnSpLocks/>
              <a:stCxn id="487" idx="7"/>
              <a:endCxn id="484" idx="2"/>
            </p:cNvCxnSpPr>
            <p:nvPr/>
          </p:nvCxnSpPr>
          <p:spPr>
            <a:xfrm flipH="1" flipV="1">
              <a:off x="736329" y="4379495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93" name="Gruppo 19">
            <a:extLst>
              <a:ext uri="{FF2B5EF4-FFF2-40B4-BE49-F238E27FC236}">
                <a16:creationId xmlns:a16="http://schemas.microsoft.com/office/drawing/2014/main" id="{405F79FE-DA53-8D32-D560-B6A7DABA75B0}"/>
              </a:ext>
            </a:extLst>
          </p:cNvPr>
          <p:cNvGrpSpPr/>
          <p:nvPr/>
        </p:nvGrpSpPr>
        <p:grpSpPr>
          <a:xfrm rot="10800000">
            <a:off x="3056413" y="4048109"/>
            <a:ext cx="426211" cy="398667"/>
            <a:chOff x="837030" y="4104258"/>
            <a:chExt cx="485368" cy="444564"/>
          </a:xfrm>
        </p:grpSpPr>
        <p:sp>
          <p:nvSpPr>
            <p:cNvPr id="494" name="Rettangolo con angoli arrotondati 144">
              <a:extLst>
                <a:ext uri="{FF2B5EF4-FFF2-40B4-BE49-F238E27FC236}">
                  <a16:creationId xmlns:a16="http://schemas.microsoft.com/office/drawing/2014/main" id="{2FABB977-7DBF-8066-7E2F-CE2EE83A4E68}"/>
                </a:ext>
              </a:extLst>
            </p:cNvPr>
            <p:cNvSpPr/>
            <p:nvPr/>
          </p:nvSpPr>
          <p:spPr>
            <a:xfrm>
              <a:off x="852823" y="4104258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70AD47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95" name="Rettangolo con angoli arrotondati 145">
              <a:extLst>
                <a:ext uri="{FF2B5EF4-FFF2-40B4-BE49-F238E27FC236}">
                  <a16:creationId xmlns:a16="http://schemas.microsoft.com/office/drawing/2014/main" id="{262F2BA1-81AD-246C-322B-45D927F9BDE5}"/>
                </a:ext>
              </a:extLst>
            </p:cNvPr>
            <p:cNvSpPr/>
            <p:nvPr/>
          </p:nvSpPr>
          <p:spPr>
            <a:xfrm>
              <a:off x="837030" y="4258467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92D05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96" name="Ovale 146">
              <a:extLst>
                <a:ext uri="{FF2B5EF4-FFF2-40B4-BE49-F238E27FC236}">
                  <a16:creationId xmlns:a16="http://schemas.microsoft.com/office/drawing/2014/main" id="{5FB89059-D404-DEC2-11F2-5029A9FC617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32054" y="4141753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97" name="Ovale 147">
              <a:extLst>
                <a:ext uri="{FF2B5EF4-FFF2-40B4-BE49-F238E27FC236}">
                  <a16:creationId xmlns:a16="http://schemas.microsoft.com/office/drawing/2014/main" id="{8E0BFFA2-D800-C8C6-AFB4-5BDA9597858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7306" y="429922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98" name="Ovale 148">
              <a:extLst>
                <a:ext uri="{FF2B5EF4-FFF2-40B4-BE49-F238E27FC236}">
                  <a16:creationId xmlns:a16="http://schemas.microsoft.com/office/drawing/2014/main" id="{A7348E05-6F08-B2E3-D463-FF74A2F548F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108870" y="4296842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99" name="Ovale 149">
              <a:extLst>
                <a:ext uri="{FF2B5EF4-FFF2-40B4-BE49-F238E27FC236}">
                  <a16:creationId xmlns:a16="http://schemas.microsoft.com/office/drawing/2014/main" id="{30A1DEF7-919A-4EE3-B66C-E332DE3C681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26539" y="4448154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00" name="Connettore diritto 150">
              <a:extLst>
                <a:ext uri="{FF2B5EF4-FFF2-40B4-BE49-F238E27FC236}">
                  <a16:creationId xmlns:a16="http://schemas.microsoft.com/office/drawing/2014/main" id="{F38D42A1-8209-76BC-3FC0-E6197C148451}"/>
                </a:ext>
              </a:extLst>
            </p:cNvPr>
            <p:cNvCxnSpPr>
              <a:cxnSpLocks/>
              <a:stCxn id="497" idx="6"/>
              <a:endCxn id="496" idx="2"/>
            </p:cNvCxnSpPr>
            <p:nvPr/>
          </p:nvCxnSpPr>
          <p:spPr>
            <a:xfrm flipH="1">
              <a:off x="988315" y="4220517"/>
              <a:ext cx="84748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1" name="Connettore diritto 151">
              <a:extLst>
                <a:ext uri="{FF2B5EF4-FFF2-40B4-BE49-F238E27FC236}">
                  <a16:creationId xmlns:a16="http://schemas.microsoft.com/office/drawing/2014/main" id="{167D5E54-0D6D-B431-B039-3E1A0CEC7709}"/>
                </a:ext>
              </a:extLst>
            </p:cNvPr>
            <p:cNvCxnSpPr>
              <a:cxnSpLocks/>
              <a:stCxn id="498" idx="6"/>
              <a:endCxn id="496" idx="2"/>
            </p:cNvCxnSpPr>
            <p:nvPr/>
          </p:nvCxnSpPr>
          <p:spPr>
            <a:xfrm rot="10800000">
              <a:off x="1073063" y="4220517"/>
              <a:ext cx="76816" cy="7307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2" name="Connettore diritto 152">
              <a:extLst>
                <a:ext uri="{FF2B5EF4-FFF2-40B4-BE49-F238E27FC236}">
                  <a16:creationId xmlns:a16="http://schemas.microsoft.com/office/drawing/2014/main" id="{5FAAD71B-5792-6324-1D6B-48222E96ABFF}"/>
                </a:ext>
              </a:extLst>
            </p:cNvPr>
            <p:cNvCxnSpPr>
              <a:cxnSpLocks/>
              <a:endCxn id="498" idx="2"/>
            </p:cNvCxnSpPr>
            <p:nvPr/>
          </p:nvCxnSpPr>
          <p:spPr>
            <a:xfrm flipV="1">
              <a:off x="1088712" y="4375607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3" name="Connettore diritto 153">
              <a:extLst>
                <a:ext uri="{FF2B5EF4-FFF2-40B4-BE49-F238E27FC236}">
                  <a16:creationId xmlns:a16="http://schemas.microsoft.com/office/drawing/2014/main" id="{FE7260F5-C885-FFE3-AD4F-34F8B7AAD242}"/>
                </a:ext>
              </a:extLst>
            </p:cNvPr>
            <p:cNvCxnSpPr>
              <a:cxnSpLocks/>
              <a:stCxn id="499" idx="7"/>
              <a:endCxn id="497" idx="2"/>
            </p:cNvCxnSpPr>
            <p:nvPr/>
          </p:nvCxnSpPr>
          <p:spPr>
            <a:xfrm flipH="1" flipV="1">
              <a:off x="988316" y="4377986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504" name="Rettangolo con angoli arrotondati 35">
            <a:extLst>
              <a:ext uri="{FF2B5EF4-FFF2-40B4-BE49-F238E27FC236}">
                <a16:creationId xmlns:a16="http://schemas.microsoft.com/office/drawing/2014/main" id="{001195A6-F61F-402D-6386-3BE72460ECAC}"/>
              </a:ext>
            </a:extLst>
          </p:cNvPr>
          <p:cNvSpPr/>
          <p:nvPr/>
        </p:nvSpPr>
        <p:spPr>
          <a:xfrm rot="16200000">
            <a:off x="1886143" y="3422192"/>
            <a:ext cx="1728303" cy="459124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 AI models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(to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505" name="Figura a mano libera: forma 42">
            <a:extLst>
              <a:ext uri="{FF2B5EF4-FFF2-40B4-BE49-F238E27FC236}">
                <a16:creationId xmlns:a16="http://schemas.microsoft.com/office/drawing/2014/main" id="{8AABB97E-8AA4-4483-6B67-73A2893EA5AD}"/>
              </a:ext>
            </a:extLst>
          </p:cNvPr>
          <p:cNvSpPr/>
          <p:nvPr/>
        </p:nvSpPr>
        <p:spPr>
          <a:xfrm rot="16200000" flipH="1">
            <a:off x="3887463" y="3369169"/>
            <a:ext cx="1368866" cy="1908193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rgbClr val="FF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06" name="Figura a mano libera: forma 43">
            <a:extLst>
              <a:ext uri="{FF2B5EF4-FFF2-40B4-BE49-F238E27FC236}">
                <a16:creationId xmlns:a16="http://schemas.microsoft.com/office/drawing/2014/main" id="{CF01F970-8472-1398-841A-FA8722593526}"/>
              </a:ext>
            </a:extLst>
          </p:cNvPr>
          <p:cNvSpPr/>
          <p:nvPr/>
        </p:nvSpPr>
        <p:spPr>
          <a:xfrm rot="16200000" flipH="1">
            <a:off x="2911441" y="2224830"/>
            <a:ext cx="3333358" cy="1908193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rgbClr val="FF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507" name="Immagine 44">
            <a:extLst>
              <a:ext uri="{FF2B5EF4-FFF2-40B4-BE49-F238E27FC236}">
                <a16:creationId xmlns:a16="http://schemas.microsoft.com/office/drawing/2014/main" id="{0423E51F-B765-2731-CB32-6AC94B102B5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8539" t="68567" r="32707" b="6560"/>
          <a:stretch/>
        </p:blipFill>
        <p:spPr>
          <a:xfrm>
            <a:off x="5657639" y="4741408"/>
            <a:ext cx="505159" cy="521202"/>
          </a:xfrm>
          <a:prstGeom prst="rect">
            <a:avLst/>
          </a:prstGeom>
        </p:spPr>
      </p:pic>
      <p:sp>
        <p:nvSpPr>
          <p:cNvPr id="508" name="Figura a mano libera: forma 45">
            <a:extLst>
              <a:ext uri="{FF2B5EF4-FFF2-40B4-BE49-F238E27FC236}">
                <a16:creationId xmlns:a16="http://schemas.microsoft.com/office/drawing/2014/main" id="{007ACA4F-9278-87A1-8054-352E9560CB5A}"/>
              </a:ext>
            </a:extLst>
          </p:cNvPr>
          <p:cNvSpPr/>
          <p:nvPr/>
        </p:nvSpPr>
        <p:spPr>
          <a:xfrm rot="16200000">
            <a:off x="4270383" y="4491108"/>
            <a:ext cx="613859" cy="1914015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rgbClr val="FF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509" name="Immagine 46">
            <a:extLst>
              <a:ext uri="{FF2B5EF4-FFF2-40B4-BE49-F238E27FC236}">
                <a16:creationId xmlns:a16="http://schemas.microsoft.com/office/drawing/2014/main" id="{04ED4315-9BB1-3521-942F-A01B78B009E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74784" y="4713806"/>
            <a:ext cx="708080" cy="56146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sp>
        <p:nvSpPr>
          <p:cNvPr id="510" name="CasellaDiTesto 48">
            <a:extLst>
              <a:ext uri="{FF2B5EF4-FFF2-40B4-BE49-F238E27FC236}">
                <a16:creationId xmlns:a16="http://schemas.microsoft.com/office/drawing/2014/main" id="{7FA68504-1F82-68F3-6871-5D61AF2228DD}"/>
              </a:ext>
            </a:extLst>
          </p:cNvPr>
          <p:cNvSpPr txBox="1"/>
          <p:nvPr/>
        </p:nvSpPr>
        <p:spPr>
          <a:xfrm>
            <a:off x="4071755" y="1444860"/>
            <a:ext cx="1700190" cy="5244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Modular </a:t>
            </a:r>
            <a:r>
              <a:rPr kumimoji="0" lang="it-IT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interface</a:t>
            </a: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(PaaS </a:t>
            </a: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principles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)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511" name="Connettore diritto 49">
            <a:extLst>
              <a:ext uri="{FF2B5EF4-FFF2-40B4-BE49-F238E27FC236}">
                <a16:creationId xmlns:a16="http://schemas.microsoft.com/office/drawing/2014/main" id="{FA7D34E2-A123-6FFD-0DFD-3764997E54CF}"/>
              </a:ext>
            </a:extLst>
          </p:cNvPr>
          <p:cNvCxnSpPr>
            <a:cxnSpLocks/>
          </p:cNvCxnSpPr>
          <p:nvPr/>
        </p:nvCxnSpPr>
        <p:spPr>
          <a:xfrm rot="16200000">
            <a:off x="3969114" y="2527012"/>
            <a:ext cx="548817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  <a:tailEnd type="arrow"/>
          </a:ln>
          <a:effectLst/>
        </p:spPr>
      </p:cxnSp>
      <p:cxnSp>
        <p:nvCxnSpPr>
          <p:cNvPr id="512" name="Connettore diritto 50">
            <a:extLst>
              <a:ext uri="{FF2B5EF4-FFF2-40B4-BE49-F238E27FC236}">
                <a16:creationId xmlns:a16="http://schemas.microsoft.com/office/drawing/2014/main" id="{B680C6D5-E1CE-F47F-6177-306CD1089BED}"/>
              </a:ext>
            </a:extLst>
          </p:cNvPr>
          <p:cNvCxnSpPr/>
          <p:nvPr/>
        </p:nvCxnSpPr>
        <p:spPr>
          <a:xfrm rot="16200000">
            <a:off x="4061813" y="3978059"/>
            <a:ext cx="135590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  <a:tailEnd type="arrow"/>
          </a:ln>
          <a:effectLst/>
        </p:spPr>
      </p:cxnSp>
      <p:sp>
        <p:nvSpPr>
          <p:cNvPr id="513" name="Arco 52">
            <a:extLst>
              <a:ext uri="{FF2B5EF4-FFF2-40B4-BE49-F238E27FC236}">
                <a16:creationId xmlns:a16="http://schemas.microsoft.com/office/drawing/2014/main" id="{9A66E870-2C9F-84B5-E4A1-931D6A950AFB}"/>
              </a:ext>
            </a:extLst>
          </p:cNvPr>
          <p:cNvSpPr/>
          <p:nvPr/>
        </p:nvSpPr>
        <p:spPr>
          <a:xfrm rot="16200000">
            <a:off x="2855264" y="3960450"/>
            <a:ext cx="2738499" cy="446085"/>
          </a:xfrm>
          <a:prstGeom prst="arc">
            <a:avLst>
              <a:gd name="adj1" fmla="val 10571590"/>
              <a:gd name="adj2" fmla="val 261823"/>
            </a:avLst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4" name="Rettangolo con angoli arrotondati 53">
            <a:extLst>
              <a:ext uri="{FF2B5EF4-FFF2-40B4-BE49-F238E27FC236}">
                <a16:creationId xmlns:a16="http://schemas.microsoft.com/office/drawing/2014/main" id="{6B2AB8EE-45F0-2C06-FCBF-422453D701C5}"/>
              </a:ext>
            </a:extLst>
          </p:cNvPr>
          <p:cNvSpPr/>
          <p:nvPr/>
        </p:nvSpPr>
        <p:spPr>
          <a:xfrm>
            <a:off x="5274676" y="4032980"/>
            <a:ext cx="1062367" cy="542460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Parameter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Server (PS)</a:t>
            </a:r>
          </a:p>
        </p:txBody>
      </p:sp>
      <p:cxnSp>
        <p:nvCxnSpPr>
          <p:cNvPr id="515" name="Connettore 2 54">
            <a:extLst>
              <a:ext uri="{FF2B5EF4-FFF2-40B4-BE49-F238E27FC236}">
                <a16:creationId xmlns:a16="http://schemas.microsoft.com/office/drawing/2014/main" id="{2B9B78FD-B578-B875-8D56-2787BA35453F}"/>
              </a:ext>
            </a:extLst>
          </p:cNvPr>
          <p:cNvCxnSpPr>
            <a:cxnSpLocks/>
          </p:cNvCxnSpPr>
          <p:nvPr/>
        </p:nvCxnSpPr>
        <p:spPr>
          <a:xfrm rot="16200000">
            <a:off x="6338740" y="4843669"/>
            <a:ext cx="0" cy="293481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516" name="Connettore 2 55">
            <a:extLst>
              <a:ext uri="{FF2B5EF4-FFF2-40B4-BE49-F238E27FC236}">
                <a16:creationId xmlns:a16="http://schemas.microsoft.com/office/drawing/2014/main" id="{FD4AF7C8-6953-C1F4-6E05-1D2740BD71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3753074" y="5704812"/>
            <a:ext cx="0" cy="240840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517" name="Connettore 2 57">
            <a:extLst>
              <a:ext uri="{FF2B5EF4-FFF2-40B4-BE49-F238E27FC236}">
                <a16:creationId xmlns:a16="http://schemas.microsoft.com/office/drawing/2014/main" id="{E176491C-8FCB-C7F6-BF68-05C6687605D3}"/>
              </a:ext>
            </a:extLst>
          </p:cNvPr>
          <p:cNvCxnSpPr>
            <a:cxnSpLocks/>
          </p:cNvCxnSpPr>
          <p:nvPr/>
        </p:nvCxnSpPr>
        <p:spPr>
          <a:xfrm rot="16200000" flipH="1">
            <a:off x="3745500" y="3586940"/>
            <a:ext cx="0" cy="240840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518" name="Connettore 2 59">
            <a:extLst>
              <a:ext uri="{FF2B5EF4-FFF2-40B4-BE49-F238E27FC236}">
                <a16:creationId xmlns:a16="http://schemas.microsoft.com/office/drawing/2014/main" id="{390018ED-FA4C-2FB7-547A-D63BFFAA68DD}"/>
              </a:ext>
            </a:extLst>
          </p:cNvPr>
          <p:cNvCxnSpPr>
            <a:cxnSpLocks/>
          </p:cNvCxnSpPr>
          <p:nvPr/>
        </p:nvCxnSpPr>
        <p:spPr>
          <a:xfrm rot="16200000" flipH="1">
            <a:off x="3745500" y="1457127"/>
            <a:ext cx="0" cy="240840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miter lim="800000"/>
            <a:tailEnd type="arrow"/>
          </a:ln>
          <a:effectLst/>
        </p:spPr>
      </p:cxnSp>
      <p:sp>
        <p:nvSpPr>
          <p:cNvPr id="519" name="TextBox 518">
            <a:extLst>
              <a:ext uri="{FF2B5EF4-FFF2-40B4-BE49-F238E27FC236}">
                <a16:creationId xmlns:a16="http://schemas.microsoft.com/office/drawing/2014/main" id="{8E289AB7-C885-3AED-4665-18769743A991}"/>
              </a:ext>
            </a:extLst>
          </p:cNvPr>
          <p:cNvSpPr txBox="1"/>
          <p:nvPr/>
        </p:nvSpPr>
        <p:spPr>
          <a:xfrm>
            <a:off x="5801381" y="1937944"/>
            <a:ext cx="167551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it-IT" sz="1600" dirty="0" err="1">
                <a:solidFill>
                  <a:schemeClr val="bg1"/>
                </a:solidFill>
              </a:rPr>
              <a:t>Problem</a:t>
            </a:r>
            <a:r>
              <a:rPr lang="it-IT" sz="1600" dirty="0">
                <a:solidFill>
                  <a:schemeClr val="bg1"/>
                </a:solidFill>
              </a:rPr>
              <a:t>: learning </a:t>
            </a:r>
            <a:r>
              <a:rPr lang="it-IT" sz="1600" dirty="0" err="1">
                <a:solidFill>
                  <a:schemeClr val="bg1"/>
                </a:solidFill>
              </a:rPr>
              <a:t>many</a:t>
            </a:r>
            <a:r>
              <a:rPr lang="it-IT" sz="1600" dirty="0">
                <a:solidFill>
                  <a:schemeClr val="bg1"/>
                </a:solidFill>
              </a:rPr>
              <a:t> models in FL </a:t>
            </a:r>
            <a:r>
              <a:rPr lang="it-IT" sz="1600" dirty="0" err="1">
                <a:solidFill>
                  <a:schemeClr val="bg1"/>
                </a:solidFill>
              </a:rPr>
              <a:t>environment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520" name="Rettangolo con angoli arrotondati 36">
            <a:extLst>
              <a:ext uri="{FF2B5EF4-FFF2-40B4-BE49-F238E27FC236}">
                <a16:creationId xmlns:a16="http://schemas.microsoft.com/office/drawing/2014/main" id="{03FCAAAE-F02B-CD8A-5729-65569D544F39}"/>
              </a:ext>
            </a:extLst>
          </p:cNvPr>
          <p:cNvSpPr/>
          <p:nvPr/>
        </p:nvSpPr>
        <p:spPr>
          <a:xfrm rot="16200000">
            <a:off x="1908184" y="5578734"/>
            <a:ext cx="1728303" cy="473536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 AI models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(to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21" name="Immagine 15">
            <a:extLst>
              <a:ext uri="{FF2B5EF4-FFF2-40B4-BE49-F238E27FC236}">
                <a16:creationId xmlns:a16="http://schemas.microsoft.com/office/drawing/2014/main" id="{58A15521-C556-9A9C-B3DA-EBDC8317592A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10" y="5017246"/>
            <a:ext cx="1512743" cy="362310"/>
          </a:xfrm>
          <a:prstGeom prst="rect">
            <a:avLst/>
          </a:prstGeom>
        </p:spPr>
      </p:pic>
      <p:cxnSp>
        <p:nvCxnSpPr>
          <p:cNvPr id="522" name="Google Shape;146;p25">
            <a:extLst>
              <a:ext uri="{FF2B5EF4-FFF2-40B4-BE49-F238E27FC236}">
                <a16:creationId xmlns:a16="http://schemas.microsoft.com/office/drawing/2014/main" id="{C49431E2-6DFE-AC40-E4CC-53D0966997E7}"/>
              </a:ext>
            </a:extLst>
          </p:cNvPr>
          <p:cNvCxnSpPr/>
          <p:nvPr/>
        </p:nvCxnSpPr>
        <p:spPr>
          <a:xfrm rot="10800000" flipH="1">
            <a:off x="2202012" y="5695203"/>
            <a:ext cx="280807" cy="258"/>
          </a:xfrm>
          <a:prstGeom prst="straightConnector1">
            <a:avLst/>
          </a:prstGeom>
          <a:noFill/>
          <a:ln w="19050" cap="flat" cmpd="sng">
            <a:solidFill>
              <a:sysClr val="windowText" lastClr="000000"/>
            </a:solidFill>
            <a:prstDash val="solid"/>
            <a:miter lim="800000"/>
            <a:headEnd type="none" w="sm" len="sm"/>
            <a:tailEnd type="arrow" w="med" len="med"/>
          </a:ln>
        </p:spPr>
      </p:cxnSp>
      <p:sp>
        <p:nvSpPr>
          <p:cNvPr id="523" name="Rettangolo con angoli arrotondati 36">
            <a:extLst>
              <a:ext uri="{FF2B5EF4-FFF2-40B4-BE49-F238E27FC236}">
                <a16:creationId xmlns:a16="http://schemas.microsoft.com/office/drawing/2014/main" id="{47908161-B0E0-72AE-59D7-C27804F290CF}"/>
              </a:ext>
            </a:extLst>
          </p:cNvPr>
          <p:cNvSpPr/>
          <p:nvPr/>
        </p:nvSpPr>
        <p:spPr>
          <a:xfrm rot="16200000">
            <a:off x="1198530" y="5467280"/>
            <a:ext cx="1685826" cy="414142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toolbox</a:t>
            </a:r>
          </a:p>
        </p:txBody>
      </p:sp>
      <p:grpSp>
        <p:nvGrpSpPr>
          <p:cNvPr id="524" name="Gruppo 6">
            <a:extLst>
              <a:ext uri="{FF2B5EF4-FFF2-40B4-BE49-F238E27FC236}">
                <a16:creationId xmlns:a16="http://schemas.microsoft.com/office/drawing/2014/main" id="{AA7C853D-7449-F4CC-0733-7502414C03D4}"/>
              </a:ext>
            </a:extLst>
          </p:cNvPr>
          <p:cNvGrpSpPr/>
          <p:nvPr/>
        </p:nvGrpSpPr>
        <p:grpSpPr>
          <a:xfrm rot="5400000">
            <a:off x="3053225" y="5546577"/>
            <a:ext cx="540238" cy="470922"/>
            <a:chOff x="14115295" y="903427"/>
            <a:chExt cx="460800" cy="403046"/>
          </a:xfrm>
        </p:grpSpPr>
        <p:grpSp>
          <p:nvGrpSpPr>
            <p:cNvPr id="525" name="Gruppo 456">
              <a:extLst>
                <a:ext uri="{FF2B5EF4-FFF2-40B4-BE49-F238E27FC236}">
                  <a16:creationId xmlns:a16="http://schemas.microsoft.com/office/drawing/2014/main" id="{F8E6F5A4-AEE7-7885-C055-4A9F9DAF78E5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530" name="Rettangolo con angoli arrotondati 457">
                <a:extLst>
                  <a:ext uri="{FF2B5EF4-FFF2-40B4-BE49-F238E27FC236}">
                    <a16:creationId xmlns:a16="http://schemas.microsoft.com/office/drawing/2014/main" id="{B635F965-D458-867A-3624-E20F799F748D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1" name="Rettangolo con angoli arrotondati 458">
                <a:extLst>
                  <a:ext uri="{FF2B5EF4-FFF2-40B4-BE49-F238E27FC236}">
                    <a16:creationId xmlns:a16="http://schemas.microsoft.com/office/drawing/2014/main" id="{DAC2FB61-FB8F-D66E-2791-7EB2FB2CACC5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2" name="Rettangolo con angoli arrotondati 459">
                <a:extLst>
                  <a:ext uri="{FF2B5EF4-FFF2-40B4-BE49-F238E27FC236}">
                    <a16:creationId xmlns:a16="http://schemas.microsoft.com/office/drawing/2014/main" id="{B32A3698-E9BB-2D22-5906-E4F48E2762BE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3" name="Ovale 460">
                <a:extLst>
                  <a:ext uri="{FF2B5EF4-FFF2-40B4-BE49-F238E27FC236}">
                    <a16:creationId xmlns:a16="http://schemas.microsoft.com/office/drawing/2014/main" id="{773766FD-163A-EE83-BD86-8DE604D1F9B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4" name="Ovale 461">
                <a:extLst>
                  <a:ext uri="{FF2B5EF4-FFF2-40B4-BE49-F238E27FC236}">
                    <a16:creationId xmlns:a16="http://schemas.microsoft.com/office/drawing/2014/main" id="{FFB57191-4E39-3D44-AB5C-CEF559ADF3F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5" name="Ovale 462">
                <a:extLst>
                  <a:ext uri="{FF2B5EF4-FFF2-40B4-BE49-F238E27FC236}">
                    <a16:creationId xmlns:a16="http://schemas.microsoft.com/office/drawing/2014/main" id="{FF1E498E-1866-09E5-1244-E2844EAE74D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6" name="Ovale 463">
                <a:extLst>
                  <a:ext uri="{FF2B5EF4-FFF2-40B4-BE49-F238E27FC236}">
                    <a16:creationId xmlns:a16="http://schemas.microsoft.com/office/drawing/2014/main" id="{24648021-04F2-3B86-40FC-496AFB5BB86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7" name="Ovale 464">
                <a:extLst>
                  <a:ext uri="{FF2B5EF4-FFF2-40B4-BE49-F238E27FC236}">
                    <a16:creationId xmlns:a16="http://schemas.microsoft.com/office/drawing/2014/main" id="{F290FADD-46ED-D298-007B-84E703FCC27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8" name="Ovale 465">
                <a:extLst>
                  <a:ext uri="{FF2B5EF4-FFF2-40B4-BE49-F238E27FC236}">
                    <a16:creationId xmlns:a16="http://schemas.microsoft.com/office/drawing/2014/main" id="{C815EE9D-ADD7-EDE7-849B-3E1585A2402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9" name="Ovale 466">
                <a:extLst>
                  <a:ext uri="{FF2B5EF4-FFF2-40B4-BE49-F238E27FC236}">
                    <a16:creationId xmlns:a16="http://schemas.microsoft.com/office/drawing/2014/main" id="{2796A98B-4B65-BE8F-DFCE-21C77E33E79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653" name="Connettore diritto 467">
                <a:extLst>
                  <a:ext uri="{FF2B5EF4-FFF2-40B4-BE49-F238E27FC236}">
                    <a16:creationId xmlns:a16="http://schemas.microsoft.com/office/drawing/2014/main" id="{F3405017-A3B6-CD15-0C20-302654480047}"/>
                  </a:ext>
                </a:extLst>
              </p:cNvPr>
              <p:cNvCxnSpPr>
                <a:cxnSpLocks/>
                <a:stCxn id="534" idx="6"/>
                <a:endCxn id="533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4" name="Connettore diritto 468">
                <a:extLst>
                  <a:ext uri="{FF2B5EF4-FFF2-40B4-BE49-F238E27FC236}">
                    <a16:creationId xmlns:a16="http://schemas.microsoft.com/office/drawing/2014/main" id="{985B2A4B-2F73-42E2-D34B-4A7D03BC3D20}"/>
                  </a:ext>
                </a:extLst>
              </p:cNvPr>
              <p:cNvCxnSpPr>
                <a:cxnSpLocks/>
                <a:stCxn id="534" idx="6"/>
                <a:endCxn id="536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5" name="Connettore diritto 469">
                <a:extLst>
                  <a:ext uri="{FF2B5EF4-FFF2-40B4-BE49-F238E27FC236}">
                    <a16:creationId xmlns:a16="http://schemas.microsoft.com/office/drawing/2014/main" id="{B45E8DD7-DF06-7575-FD5D-FB3F142674DE}"/>
                  </a:ext>
                </a:extLst>
              </p:cNvPr>
              <p:cNvCxnSpPr>
                <a:cxnSpLocks/>
                <a:stCxn id="535" idx="6"/>
                <a:endCxn id="537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6" name="Connettore diritto 470">
                <a:extLst>
                  <a:ext uri="{FF2B5EF4-FFF2-40B4-BE49-F238E27FC236}">
                    <a16:creationId xmlns:a16="http://schemas.microsoft.com/office/drawing/2014/main" id="{5F5C9069-4D48-B7E9-6856-CC073DB2081E}"/>
                  </a:ext>
                </a:extLst>
              </p:cNvPr>
              <p:cNvCxnSpPr>
                <a:cxnSpLocks/>
                <a:stCxn id="535" idx="6"/>
                <a:endCxn id="536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26" name="Connettore diritto 217">
              <a:extLst>
                <a:ext uri="{FF2B5EF4-FFF2-40B4-BE49-F238E27FC236}">
                  <a16:creationId xmlns:a16="http://schemas.microsoft.com/office/drawing/2014/main" id="{46915F66-EA59-62A0-F597-5041C28BC9FE}"/>
                </a:ext>
              </a:extLst>
            </p:cNvPr>
            <p:cNvCxnSpPr>
              <a:stCxn id="537" idx="6"/>
              <a:endCxn id="539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27" name="Connettore diritto 218">
              <a:extLst>
                <a:ext uri="{FF2B5EF4-FFF2-40B4-BE49-F238E27FC236}">
                  <a16:creationId xmlns:a16="http://schemas.microsoft.com/office/drawing/2014/main" id="{42CA6C4E-EFC0-029B-52F1-B175B6EAA543}"/>
                </a:ext>
              </a:extLst>
            </p:cNvPr>
            <p:cNvCxnSpPr>
              <a:stCxn id="536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28" name="Connettore diritto 219">
              <a:extLst>
                <a:ext uri="{FF2B5EF4-FFF2-40B4-BE49-F238E27FC236}">
                  <a16:creationId xmlns:a16="http://schemas.microsoft.com/office/drawing/2014/main" id="{90CCB1BC-2F07-3CA4-D114-B1ECA205DB27}"/>
                </a:ext>
              </a:extLst>
            </p:cNvPr>
            <p:cNvCxnSpPr>
              <a:stCxn id="536" idx="6"/>
              <a:endCxn id="538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29" name="Connettore diritto 220">
              <a:extLst>
                <a:ext uri="{FF2B5EF4-FFF2-40B4-BE49-F238E27FC236}">
                  <a16:creationId xmlns:a16="http://schemas.microsoft.com/office/drawing/2014/main" id="{F07D0643-3BC0-D96C-EEC1-DE7D9E13F43F}"/>
                </a:ext>
              </a:extLst>
            </p:cNvPr>
            <p:cNvCxnSpPr>
              <a:stCxn id="533" idx="6"/>
              <a:endCxn id="538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grpSp>
        <p:nvGrpSpPr>
          <p:cNvPr id="657" name="Gruppo 22">
            <a:extLst>
              <a:ext uri="{FF2B5EF4-FFF2-40B4-BE49-F238E27FC236}">
                <a16:creationId xmlns:a16="http://schemas.microsoft.com/office/drawing/2014/main" id="{8D37D4E7-A8FE-CF2C-42BC-EFE3DB035D4D}"/>
              </a:ext>
            </a:extLst>
          </p:cNvPr>
          <p:cNvGrpSpPr/>
          <p:nvPr/>
        </p:nvGrpSpPr>
        <p:grpSpPr>
          <a:xfrm>
            <a:off x="3087202" y="5002009"/>
            <a:ext cx="426211" cy="398667"/>
            <a:chOff x="585043" y="4105767"/>
            <a:chExt cx="485368" cy="444564"/>
          </a:xfrm>
        </p:grpSpPr>
        <p:sp>
          <p:nvSpPr>
            <p:cNvPr id="658" name="Rettangolo con angoli arrotondati 132">
              <a:extLst>
                <a:ext uri="{FF2B5EF4-FFF2-40B4-BE49-F238E27FC236}">
                  <a16:creationId xmlns:a16="http://schemas.microsoft.com/office/drawing/2014/main" id="{B37040A1-67AA-EE86-4F2C-CEC2B8982C87}"/>
                </a:ext>
              </a:extLst>
            </p:cNvPr>
            <p:cNvSpPr/>
            <p:nvPr/>
          </p:nvSpPr>
          <p:spPr>
            <a:xfrm>
              <a:off x="600836" y="4105767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E7E6E6">
                  <a:lumMod val="25000"/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59" name="Rettangolo con angoli arrotondati 133">
              <a:extLst>
                <a:ext uri="{FF2B5EF4-FFF2-40B4-BE49-F238E27FC236}">
                  <a16:creationId xmlns:a16="http://schemas.microsoft.com/office/drawing/2014/main" id="{C5BA516B-6316-97F9-6132-D26BCC04B9FB}"/>
                </a:ext>
              </a:extLst>
            </p:cNvPr>
            <p:cNvSpPr/>
            <p:nvPr/>
          </p:nvSpPr>
          <p:spPr>
            <a:xfrm>
              <a:off x="585043" y="4259976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E7E6E6">
                  <a:lumMod val="75000"/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0" name="Ovale 134">
              <a:extLst>
                <a:ext uri="{FF2B5EF4-FFF2-40B4-BE49-F238E27FC236}">
                  <a16:creationId xmlns:a16="http://schemas.microsoft.com/office/drawing/2014/main" id="{E7AB71C4-B06A-29CC-08D5-D2E8CD0A1E1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8" y="414326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1" name="Ovale 135">
              <a:extLst>
                <a:ext uri="{FF2B5EF4-FFF2-40B4-BE49-F238E27FC236}">
                  <a16:creationId xmlns:a16="http://schemas.microsoft.com/office/drawing/2014/main" id="{1CE1F6D6-50A4-A522-86FF-FA3485E3A87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95319" y="430073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2" name="Ovale 136">
              <a:extLst>
                <a:ext uri="{FF2B5EF4-FFF2-40B4-BE49-F238E27FC236}">
                  <a16:creationId xmlns:a16="http://schemas.microsoft.com/office/drawing/2014/main" id="{E9A491F1-20D7-7113-CF4A-7D7D8C83D1F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6883" y="429835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3" name="Ovale 137">
              <a:extLst>
                <a:ext uri="{FF2B5EF4-FFF2-40B4-BE49-F238E27FC236}">
                  <a16:creationId xmlns:a16="http://schemas.microsoft.com/office/drawing/2014/main" id="{44EE3BCC-A8B7-4A20-0FCF-A6D0D98E23D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850747" y="414057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4" name="Ovale 138">
              <a:extLst>
                <a:ext uri="{FF2B5EF4-FFF2-40B4-BE49-F238E27FC236}">
                  <a16:creationId xmlns:a16="http://schemas.microsoft.com/office/drawing/2014/main" id="{1CFC7221-2887-3559-99D7-EE11634BCE4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774552" y="4449663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665" name="Connettore diritto 139">
              <a:extLst>
                <a:ext uri="{FF2B5EF4-FFF2-40B4-BE49-F238E27FC236}">
                  <a16:creationId xmlns:a16="http://schemas.microsoft.com/office/drawing/2014/main" id="{56930BB6-E4BB-E570-1212-2EEE81B10EFF}"/>
                </a:ext>
              </a:extLst>
            </p:cNvPr>
            <p:cNvCxnSpPr>
              <a:cxnSpLocks/>
              <a:stCxn id="661" idx="6"/>
              <a:endCxn id="660" idx="2"/>
            </p:cNvCxnSpPr>
            <p:nvPr/>
          </p:nvCxnSpPr>
          <p:spPr>
            <a:xfrm flipH="1" flipV="1">
              <a:off x="736328" y="4222027"/>
              <a:ext cx="1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66" name="Connettore diritto 140">
              <a:extLst>
                <a:ext uri="{FF2B5EF4-FFF2-40B4-BE49-F238E27FC236}">
                  <a16:creationId xmlns:a16="http://schemas.microsoft.com/office/drawing/2014/main" id="{03DE581F-B1C6-4E3B-D58D-9B0633200FAC}"/>
                </a:ext>
              </a:extLst>
            </p:cNvPr>
            <p:cNvCxnSpPr>
              <a:cxnSpLocks/>
              <a:stCxn id="661" idx="6"/>
              <a:endCxn id="663" idx="2"/>
            </p:cNvCxnSpPr>
            <p:nvPr/>
          </p:nvCxnSpPr>
          <p:spPr>
            <a:xfrm flipV="1">
              <a:off x="736329" y="4219337"/>
              <a:ext cx="155428" cy="7814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67" name="Connettore diritto 141">
              <a:extLst>
                <a:ext uri="{FF2B5EF4-FFF2-40B4-BE49-F238E27FC236}">
                  <a16:creationId xmlns:a16="http://schemas.microsoft.com/office/drawing/2014/main" id="{3ECC5726-4BDF-857A-917E-970447045B9D}"/>
                </a:ext>
              </a:extLst>
            </p:cNvPr>
            <p:cNvCxnSpPr>
              <a:cxnSpLocks/>
              <a:stCxn id="662" idx="6"/>
              <a:endCxn id="663" idx="2"/>
            </p:cNvCxnSpPr>
            <p:nvPr/>
          </p:nvCxnSpPr>
          <p:spPr>
            <a:xfrm flipH="1" flipV="1">
              <a:off x="891757" y="4219337"/>
              <a:ext cx="6136" cy="7576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68" name="Connettore diritto 142">
              <a:extLst>
                <a:ext uri="{FF2B5EF4-FFF2-40B4-BE49-F238E27FC236}">
                  <a16:creationId xmlns:a16="http://schemas.microsoft.com/office/drawing/2014/main" id="{29061EBB-FA9D-FA45-5016-81952FEB9350}"/>
                </a:ext>
              </a:extLst>
            </p:cNvPr>
            <p:cNvCxnSpPr>
              <a:cxnSpLocks/>
              <a:endCxn id="662" idx="2"/>
            </p:cNvCxnSpPr>
            <p:nvPr/>
          </p:nvCxnSpPr>
          <p:spPr>
            <a:xfrm flipV="1">
              <a:off x="836725" y="4377116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69" name="Connettore diritto 143">
              <a:extLst>
                <a:ext uri="{FF2B5EF4-FFF2-40B4-BE49-F238E27FC236}">
                  <a16:creationId xmlns:a16="http://schemas.microsoft.com/office/drawing/2014/main" id="{58C9A941-E75E-469D-C2A1-9529B8BF8001}"/>
                </a:ext>
              </a:extLst>
            </p:cNvPr>
            <p:cNvCxnSpPr>
              <a:cxnSpLocks/>
              <a:stCxn id="664" idx="7"/>
              <a:endCxn id="661" idx="2"/>
            </p:cNvCxnSpPr>
            <p:nvPr/>
          </p:nvCxnSpPr>
          <p:spPr>
            <a:xfrm flipH="1" flipV="1">
              <a:off x="736329" y="4379495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70" name="Gruppo 23">
            <a:extLst>
              <a:ext uri="{FF2B5EF4-FFF2-40B4-BE49-F238E27FC236}">
                <a16:creationId xmlns:a16="http://schemas.microsoft.com/office/drawing/2014/main" id="{7ED1D3AC-783C-CA89-29BF-E9A8FE24954F}"/>
              </a:ext>
            </a:extLst>
          </p:cNvPr>
          <p:cNvGrpSpPr/>
          <p:nvPr/>
        </p:nvGrpSpPr>
        <p:grpSpPr>
          <a:xfrm rot="10800000">
            <a:off x="3083750" y="6222853"/>
            <a:ext cx="426211" cy="398667"/>
            <a:chOff x="837030" y="4104258"/>
            <a:chExt cx="485368" cy="444564"/>
          </a:xfrm>
        </p:grpSpPr>
        <p:sp>
          <p:nvSpPr>
            <p:cNvPr id="671" name="Rettangolo con angoli arrotondati 122">
              <a:extLst>
                <a:ext uri="{FF2B5EF4-FFF2-40B4-BE49-F238E27FC236}">
                  <a16:creationId xmlns:a16="http://schemas.microsoft.com/office/drawing/2014/main" id="{180FA484-2919-7396-918C-58A467A9B577}"/>
                </a:ext>
              </a:extLst>
            </p:cNvPr>
            <p:cNvSpPr/>
            <p:nvPr/>
          </p:nvSpPr>
          <p:spPr>
            <a:xfrm>
              <a:off x="852823" y="4104258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E7E6E6">
                  <a:lumMod val="75000"/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2" name="Rettangolo con angoli arrotondati 123">
              <a:extLst>
                <a:ext uri="{FF2B5EF4-FFF2-40B4-BE49-F238E27FC236}">
                  <a16:creationId xmlns:a16="http://schemas.microsoft.com/office/drawing/2014/main" id="{F68574AD-9414-39C8-1F73-8B9DDEDD7F47}"/>
                </a:ext>
              </a:extLst>
            </p:cNvPr>
            <p:cNvSpPr/>
            <p:nvPr/>
          </p:nvSpPr>
          <p:spPr>
            <a:xfrm>
              <a:off x="837030" y="4258467"/>
              <a:ext cx="485368" cy="290355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E7E6E6">
                  <a:lumMod val="25000"/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3" name="Ovale 124">
              <a:extLst>
                <a:ext uri="{FF2B5EF4-FFF2-40B4-BE49-F238E27FC236}">
                  <a16:creationId xmlns:a16="http://schemas.microsoft.com/office/drawing/2014/main" id="{411769F0-B60A-293E-BCDE-966D93B9080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32054" y="4141753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4" name="Ovale 125">
              <a:extLst>
                <a:ext uri="{FF2B5EF4-FFF2-40B4-BE49-F238E27FC236}">
                  <a16:creationId xmlns:a16="http://schemas.microsoft.com/office/drawing/2014/main" id="{745FE0FE-FF31-926E-9AC0-0E7F01D6471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7306" y="429922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5" name="Ovale 126">
              <a:extLst>
                <a:ext uri="{FF2B5EF4-FFF2-40B4-BE49-F238E27FC236}">
                  <a16:creationId xmlns:a16="http://schemas.microsoft.com/office/drawing/2014/main" id="{152F6D15-C4FF-1E65-39EF-D4D6A3586A0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108870" y="4296842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6" name="Ovale 127">
              <a:extLst>
                <a:ext uri="{FF2B5EF4-FFF2-40B4-BE49-F238E27FC236}">
                  <a16:creationId xmlns:a16="http://schemas.microsoft.com/office/drawing/2014/main" id="{3D394893-BC21-EB50-3F2E-619F30FBA3B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026539" y="4448154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677" name="Connettore diritto 128">
              <a:extLst>
                <a:ext uri="{FF2B5EF4-FFF2-40B4-BE49-F238E27FC236}">
                  <a16:creationId xmlns:a16="http://schemas.microsoft.com/office/drawing/2014/main" id="{73CD12AE-0526-DE6A-8AFC-0AD5F458C865}"/>
                </a:ext>
              </a:extLst>
            </p:cNvPr>
            <p:cNvCxnSpPr>
              <a:cxnSpLocks/>
              <a:stCxn id="674" idx="6"/>
              <a:endCxn id="673" idx="2"/>
            </p:cNvCxnSpPr>
            <p:nvPr/>
          </p:nvCxnSpPr>
          <p:spPr>
            <a:xfrm flipH="1">
              <a:off x="988315" y="4220517"/>
              <a:ext cx="84748" cy="7545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78" name="Connettore diritto 129">
              <a:extLst>
                <a:ext uri="{FF2B5EF4-FFF2-40B4-BE49-F238E27FC236}">
                  <a16:creationId xmlns:a16="http://schemas.microsoft.com/office/drawing/2014/main" id="{B2F8FBD2-9E0E-8656-A4BD-60E8D15B663D}"/>
                </a:ext>
              </a:extLst>
            </p:cNvPr>
            <p:cNvCxnSpPr>
              <a:cxnSpLocks/>
              <a:stCxn id="675" idx="6"/>
              <a:endCxn id="673" idx="2"/>
            </p:cNvCxnSpPr>
            <p:nvPr/>
          </p:nvCxnSpPr>
          <p:spPr>
            <a:xfrm rot="10800000">
              <a:off x="1073063" y="4220517"/>
              <a:ext cx="76816" cy="7307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79" name="Connettore diritto 130">
              <a:extLst>
                <a:ext uri="{FF2B5EF4-FFF2-40B4-BE49-F238E27FC236}">
                  <a16:creationId xmlns:a16="http://schemas.microsoft.com/office/drawing/2014/main" id="{5593B1CE-95CB-1FE9-397C-CDFBDBB891C7}"/>
                </a:ext>
              </a:extLst>
            </p:cNvPr>
            <p:cNvCxnSpPr>
              <a:cxnSpLocks/>
              <a:endCxn id="675" idx="2"/>
            </p:cNvCxnSpPr>
            <p:nvPr/>
          </p:nvCxnSpPr>
          <p:spPr>
            <a:xfrm flipV="1">
              <a:off x="1088712" y="4375607"/>
              <a:ext cx="61168" cy="81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80" name="Connettore diritto 131">
              <a:extLst>
                <a:ext uri="{FF2B5EF4-FFF2-40B4-BE49-F238E27FC236}">
                  <a16:creationId xmlns:a16="http://schemas.microsoft.com/office/drawing/2014/main" id="{A9F2A690-0AC1-0E2D-2CE7-FE6138F726B1}"/>
                </a:ext>
              </a:extLst>
            </p:cNvPr>
            <p:cNvCxnSpPr>
              <a:cxnSpLocks/>
              <a:stCxn id="676" idx="7"/>
              <a:endCxn id="674" idx="2"/>
            </p:cNvCxnSpPr>
            <p:nvPr/>
          </p:nvCxnSpPr>
          <p:spPr>
            <a:xfrm flipH="1" flipV="1">
              <a:off x="988316" y="4377986"/>
              <a:ext cx="49282" cy="8122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681" name="TextBox 2">
            <a:extLst>
              <a:ext uri="{FF2B5EF4-FFF2-40B4-BE49-F238E27FC236}">
                <a16:creationId xmlns:a16="http://schemas.microsoft.com/office/drawing/2014/main" id="{38E62A90-0940-D1FE-6094-87E4500E42D6}"/>
              </a:ext>
            </a:extLst>
          </p:cNvPr>
          <p:cNvSpPr txBox="1"/>
          <p:nvPr/>
        </p:nvSpPr>
        <p:spPr>
          <a:xfrm>
            <a:off x="3611901" y="618419"/>
            <a:ext cx="2550897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Example: 3 local models</a:t>
            </a:r>
            <a:endParaRPr lang="it-IT" sz="1600" dirty="0">
              <a:solidFill>
                <a:schemeClr val="bg1"/>
              </a:solidFill>
            </a:endParaRPr>
          </a:p>
        </p:txBody>
      </p:sp>
      <p:pic>
        <p:nvPicPr>
          <p:cNvPr id="682" name="Immagine 19">
            <a:extLst>
              <a:ext uri="{FF2B5EF4-FFF2-40B4-BE49-F238E27FC236}">
                <a16:creationId xmlns:a16="http://schemas.microsoft.com/office/drawing/2014/main" id="{F8433DAF-1F38-D1ED-01EB-4B2E0257914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9643" t="33290" r="64567" b="48183"/>
          <a:stretch/>
        </p:blipFill>
        <p:spPr>
          <a:xfrm>
            <a:off x="820086" y="3599062"/>
            <a:ext cx="480197" cy="393053"/>
          </a:xfrm>
          <a:prstGeom prst="rect">
            <a:avLst/>
          </a:prstGeom>
        </p:spPr>
      </p:pic>
      <p:pic>
        <p:nvPicPr>
          <p:cNvPr id="683" name="Immagine 11">
            <a:extLst>
              <a:ext uri="{FF2B5EF4-FFF2-40B4-BE49-F238E27FC236}">
                <a16:creationId xmlns:a16="http://schemas.microsoft.com/office/drawing/2014/main" id="{0A5F0CD3-ED08-DD56-81D4-DF29554AD44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9643" t="33290" r="64567" b="48183"/>
          <a:stretch/>
        </p:blipFill>
        <p:spPr>
          <a:xfrm>
            <a:off x="816947" y="5449333"/>
            <a:ext cx="480197" cy="393053"/>
          </a:xfrm>
          <a:prstGeom prst="rect">
            <a:avLst/>
          </a:prstGeom>
        </p:spPr>
      </p:pic>
      <p:pic>
        <p:nvPicPr>
          <p:cNvPr id="684" name="Immagine 4">
            <a:extLst>
              <a:ext uri="{FF2B5EF4-FFF2-40B4-BE49-F238E27FC236}">
                <a16:creationId xmlns:a16="http://schemas.microsoft.com/office/drawing/2014/main" id="{ED22DCCA-8BE5-9052-D6A0-3D04EECB59F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9643" t="33290" r="64567" b="48183"/>
          <a:stretch/>
        </p:blipFill>
        <p:spPr>
          <a:xfrm>
            <a:off x="1166666" y="1614700"/>
            <a:ext cx="480197" cy="39305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8740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601"/>
    </mc:Choice>
    <mc:Fallback>
      <p:transition spd="slow" advTm="226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7.40741E-7 L -3.75E-6 0.00023 C 0.00977 0.00278 0.01967 0.00417 0.0293 0.00833 C 0.0319 0.00949 0.04089 0.01782 0.04454 0.0213 C 0.04688 0.02732 0.04961 0.03264 0.0517 0.03889 C 0.05417 0.04607 0.05925 0.06852 0.06107 0.0757 C 0.06172 0.09375 0.0625 0.11412 0.06355 0.13241 C 0.06394 0.13889 0.0642 0.14537 0.06472 0.15185 C 0.06511 0.17083 0.06472 0.18958 0.06589 0.20857 C 0.06628 0.21667 0.06849 0.22431 0.06927 0.23264 C 0.07032 0.24097 0.07097 0.24977 0.07175 0.2588 C 0.07201 0.2625 0.07344 0.30162 0.07409 0.3088 C 0.07565 0.325 0.07982 0.34745 0.08243 0.36296 C 0.08295 0.37477 0.08425 0.40718 0.08581 0.41736 C 0.08907 0.4375 0.09375 0.45648 0.09779 0.47616 C 0.10938 0.53403 0.09688 0.47523 0.11185 0.53032 C 0.11355 0.53611 0.11446 0.54259 0.11654 0.54792 C 0.11771 0.5507 0.11967 0.55232 0.12136 0.5544 C 0.12631 0.55995 0.12683 0.5588 0.13308 0.56065 C 0.13789 0.56505 0.14245 0.57037 0.14727 0.57384 C 0.14935 0.57546 0.15196 0.57546 0.1543 0.57593 C 0.19297 0.58704 0.1724 0.58241 0.22735 0.58472 C 0.2349 0.58611 0.24219 0.58796 0.24974 0.58889 C 0.26914 0.5919 0.27396 0.5912 0.29128 0.5912 L 0.28985 0.5912 " pathEditMode="relative" rAng="0" ptsTypes="AAAAAAAAAAAAAAAAAAAAAAAAA"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57" y="2956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0.00023 C 0.00534 0.00069 0.01211 -0.00487 0.0168 0.00208 C 0.07096 0.07939 0.05482 0.07708 0.08672 0.13171 C 0.10924 0.17037 0.11107 0.17615 0.1388 0.20972 C 0.14557 0.21782 0.15352 0.22291 0.16042 0.23148 C 0.16745 0.24004 0.17448 0.24884 0.18177 0.2574 C 0.18503 0.26111 0.18867 0.26435 0.19193 0.26828 C 0.19427 0.27106 0.19622 0.27453 0.1987 0.27685 C 0.2056 0.28333 0.20625 0.28217 0.21237 0.28541 C 0.21341 0.28588 0.21471 0.28657 0.21563 0.2875 C 0.21784 0.28958 0.22005 0.29259 0.2224 0.29398 C 0.22513 0.2956 0.2276 0.29537 0.23034 0.29606 C 0.23229 0.29675 0.23424 0.29745 0.23594 0.29907 C 0.24167 0.29745 0.2474 0.29814 0.25286 0.29606 C 0.28594 0.28402 0.2543 0.29236 0.26979 0.2831 C 0.27552 0.28009 0.28112 0.28101 0.28724 0.28101 L 0.28724 0.28125 " pathEditMode="relative" rAng="0" ptsTypes="AAAAAAAAAAAAAAAAAA">
                                      <p:cBhvr>
                                        <p:cTn id="8" dur="20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62" y="148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L 1.875E-6 0.00023 C 0.01549 -0.00162 0.03125 -0.00371 0.047 -0.0044 C 0.08737 -0.00579 0.1276 -0.00417 0.16797 -0.00649 C 0.17539 -0.00695 0.18255 -0.01065 0.18984 -0.0125 C 0.21159 -0.01829 0.20612 -0.01644 0.23125 -0.01875 C 0.23398 -0.01945 0.23672 -0.01991 0.23932 -0.02084 C 0.2431 -0.022 0.24583 -0.02431 0.24974 -0.02477 C 0.25768 -0.02593 0.26575 -0.02616 0.27383 -0.02686 C 0.27539 -0.02755 0.27695 -0.02848 0.27851 -0.02894 C 0.28047 -0.02987 0.28437 -0.03079 0.28437 -0.03079 L 0.28437 -0.03079 " pathEditMode="relative" rAng="0" ptsTypes="AAAAAAAAAAAA">
                                      <p:cBhvr>
                                        <p:cTn id="10" dur="2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19" y="-152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1263 0.00394 L 0.01263 0.00394 C 0.02252 0.00533 0.03255 0.0044 0.04232 0.00811 C 0.04596 0.00949 0.04909 0.01412 0.05182 0.01852 C 0.05573 0.025 0.05963 0.0375 0.0625 0.04607 C 0.06341 0.05741 0.06484 0.06852 0.06497 0.0801 C 0.06536 0.1125 0.06484 0.14491 0.06614 0.17732 C 0.0664 0.18403 0.06862 0.19005 0.06966 0.1963 C 0.07213 0.21111 0.07291 0.22709 0.07682 0.24074 L 0.0875 0.27894 C 0.08958 0.28588 0.09232 0.29236 0.09349 0.3 C 0.09505 0.31065 0.09635 0.3213 0.0983 0.33172 C 0.09922 0.33704 0.10091 0.34144 0.10182 0.34653 C 0.10325 0.35417 0.10377 0.3625 0.10547 0.36991 C 0.11015 0.3919 0.11198 0.3963 0.11732 0.41227 C 0.12174 0.43982 0.11705 0.41574 0.1233 0.43774 C 0.12396 0.44005 0.12669 0.45394 0.12799 0.45672 C 0.13086 0.46227 0.13398 0.46736 0.1375 0.47153 C 0.1431 0.47778 0.14935 0.48033 0.15547 0.48426 C 0.15742 0.48542 0.15924 0.4875 0.16133 0.48843 C 0.1694 0.49213 0.18229 0.49491 0.18997 0.49699 L 0.29349 0.49468 C 0.29531 0.49468 0.30495 0.48866 0.30547 0.48843 C 0.31927 0.47755 0.29948 0.48982 0.3125 0.48218 C 0.31419 0.47986 0.31601 0.47848 0.31732 0.4757 C 0.31823 0.47361 0.31966 0.45903 0.31966 0.4588 C 0.32083 0.44954 0.31927 0.45024 0.32213 0.45024 L 0.32213 0.45024 " pathEditMode="relative" ptsTypes="AAAAAAAAAAAAAAAAAAAAAAAAAAAA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469 -0.0044 L -0.00469 -0.00417 C 0.03685 -0.0169 0.03151 -0.01921 0.1 0.04421 C 0.11055 0.05394 0.1151 0.07685 0.12135 0.09491 C 0.12747 0.11227 0.13294 0.13079 0.13685 0.15 C 0.13854 0.15764 0.13932 0.1662 0.14167 0.17315 C 0.14336 0.17847 0.14609 0.18241 0.14883 0.18588 C 0.15208 0.19028 0.15573 0.19375 0.15951 0.19653 C 0.16849 0.20301 0.1901 0.20417 0.19518 0.20509 L 0.25117 0.20278 C 0.26458 0.20208 0.29961 0.1956 0.30716 0.19445 C 0.3099 0.19097 0.31328 0.18866 0.31549 0.1838 C 0.31732 0.17963 0.32253 0.15347 0.32383 0.14792 C 0.3207 0.13982 0.32135 0.14398 0.32135 0.13519 L 0.32135 0.13542 " pathEditMode="relative" rAng="0" ptsTypes="AAAAAAAAAAAAAAA">
                                      <p:cBhvr>
                                        <p:cTn id="1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19" y="10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0963 -0.0007 L 0.00963 -0.00047 C 0.02122 -0.0044 0.0332 -0.00556 0.04453 -0.01135 C 0.05364 -0.01598 0.07903 -0.03843 0.08893 -0.04931 C 0.0931 -0.05371 0.09661 -0.0595 0.10052 -0.06412 C 0.10325 -0.06713 0.10625 -0.06945 0.10872 -0.07223 C 0.11328 -0.07755 0.11731 -0.08403 0.12161 -0.08912 C 0.12304 -0.09098 0.12461 -0.0926 0.12643 -0.09352 C 0.15195 -0.10602 0.1513 -0.10209 0.18242 -0.10394 C 0.18932 -0.10394 0.25351 -0.09746 0.27474 -0.10625 C 0.27864 -0.10764 0.2819 -0.11274 0.28528 -0.11644 C 0.28906 -0.12084 0.29908 -0.13264 0.30286 -0.13982 C 0.30507 -0.14399 0.3069 -0.14931 0.30872 -0.1544 C 0.30989 -0.15834 0.31067 -0.16297 0.31211 -0.16713 C 0.31406 -0.17292 0.31484 -0.17408 0.31692 -0.17732 L 0.31692 -0.17732 " pathEditMode="relative" rAng="0" ptsTypes="AAAAAAAAAAAAAAAA">
                                      <p:cBhvr>
                                        <p:cTn id="16" dur="20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65" y="-881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1419 0.00949 L 0.01419 0.00949 C 0.01823 0.00949 0.03554 0.00902 0.04362 0.01342 C 0.04583 0.01435 0.04778 0.01597 0.04974 0.01759 C 0.0513 0.01898 0.05299 0.02014 0.05429 0.02176 C 0.05703 0.02477 0.05937 0.02824 0.06159 0.0324 C 0.06302 0.03495 0.0638 0.03796 0.0651 0.04074 C 0.06666 0.04375 0.06875 0.04583 0.06992 0.04884 C 0.07239 0.05578 0.07578 0.07014 0.07578 0.07037 C 0.07695 0.07916 0.07721 0.08449 0.07942 0.09328 C 0.08164 0.10185 0.08476 0.10949 0.08646 0.11852 L 0.0914 0.14375 L 0.09479 0.16273 C 0.09518 0.17152 0.09479 0.18102 0.09596 0.18981 C 0.09674 0.1956 0.09935 0.19977 0.10091 0.20463 C 0.10247 0.21018 0.10416 0.21527 0.10547 0.22152 C 0.10664 0.22615 0.10716 0.23102 0.10807 0.23611 C 0.10846 0.23912 0.10846 0.2419 0.10924 0.24444 C 0.11015 0.24768 0.11159 0.25023 0.11263 0.25301 C 0.11302 0.25926 0.1125 0.2662 0.1138 0.27176 C 0.11614 0.2824 0.1233 0.30139 0.1233 0.30162 C 0.12474 0.31342 0.12461 0.31527 0.12812 0.3287 C 0.12955 0.33356 0.13138 0.33842 0.13294 0.34328 C 0.13515 0.35949 0.13255 0.34421 0.1388 0.36666 C 0.13997 0.36967 0.14036 0.37361 0.14127 0.37685 C 0.14323 0.38356 0.14778 0.3919 0.15195 0.39375 C 0.16041 0.39745 0.15508 0.3949 0.16744 0.40231 C 0.16862 0.4037 0.16966 0.40532 0.17096 0.40648 C 0.17747 0.41273 0.18346 0.41736 0.19101 0.41898 C 0.20338 0.42129 0.22812 0.42315 0.22812 0.42338 C 0.23841 0.42222 0.24869 0.42268 0.25885 0.42083 C 0.26289 0.42037 0.26692 0.41805 0.27083 0.4169 C 0.27396 0.41597 0.27734 0.41551 0.28034 0.41481 L 0.30416 0.42315 C 0.30729 0.42453 0.31067 0.42523 0.31367 0.42754 C 0.31549 0.42893 0.31692 0.43171 0.31849 0.43356 C 0.31953 0.43495 0.32083 0.43634 0.322 0.43773 C 0.32239 0.44143 0.32265 0.44514 0.32317 0.44838 C 0.32383 0.45277 0.32513 0.45671 0.32552 0.46088 C 0.3263 0.46875 0.32695 0.48426 0.32695 0.48472 L 0.32695 0.48426 " pathEditMode="relative" rAng="0" ptsTypes="AAAAAAAAAAAAAAAAAAAAAAAAAAAAAAAAAAAAAAAAA">
                                      <p:cBhvr>
                                        <p:cTn id="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8" y="2375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1172 0.00973 L 0.01172 0.00996 C 0.01588 0.00903 0.02005 0.00787 0.02435 0.00787 C 0.02943 0.00787 0.03437 0.00857 0.03945 0.00973 C 0.04075 0.00996 0.04193 0.01158 0.0431 0.01181 C 0.05625 0.01273 0.06953 0.01297 0.08281 0.01366 L 0.09427 0.01968 C 0.10573 0.0257 0.09713 0.02176 0.10612 0.0257 C 0.11198 0.03172 0.11875 0.03542 0.12357 0.04375 L 0.13776 0.06806 C 0.13919 0.0706 0.14036 0.07385 0.14232 0.07593 C 0.14414 0.07801 0.14635 0.07963 0.14818 0.08218 C 0.14935 0.08357 0.15052 0.08588 0.15156 0.08797 C 0.15247 0.09005 0.15273 0.09283 0.15404 0.09398 C 0.16146 0.10185 0.16771 0.1007 0.17617 0.10209 C 0.18906 0.10139 0.20182 0.10139 0.21484 0.10023 C 0.22174 0.09954 0.23568 0.09607 0.23568 0.0963 C 0.2595 0.09676 0.28346 0.09213 0.30703 0.09815 C 0.31133 0.09931 0.31354 0.10926 0.3151 0.11621 C 0.31588 0.11945 0.31641 0.12292 0.31745 0.12639 C 0.31888 0.13056 0.32057 0.13426 0.32213 0.13843 L 0.32565 0.14838 C 0.32448 0.16713 0.32812 0.16644 0.32331 0.16644 L 0.32331 0.16667 " pathEditMode="relative" rAng="0" ptsTypes="AAAAAAAAAAAAAAAAAAAAAAAA">
                                      <p:cBhvr>
                                        <p:cTn id="20" dur="2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03" y="775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4.58333E-6 -7.40741E-7 L -4.58333E-6 0.00023 C 0.00508 -0.00995 0.01055 -0.01944 0.01537 -0.02986 C 0.02123 -0.04213 0.02422 -0.05995 0.03204 -0.06782 C 0.05013 -0.08634 0.02956 -0.06389 0.05118 -0.09329 C 0.05404 -0.09722 0.05756 -0.1 0.06068 -0.10393 C 0.06316 -0.10694 0.06524 -0.11134 0.06784 -0.11435 C 0.07006 -0.11713 0.07279 -0.11805 0.07487 -0.12083 C 0.08152 -0.12917 0.08334 -0.14005 0.0892 -0.15046 C 0.09076 -0.15324 0.09245 -0.15579 0.09402 -0.1588 C 0.09844 -0.16805 0.09428 -0.16574 0.10235 -0.17569 C 0.10625 -0.18079 0.1099 -0.17986 0.1142 -0.18218 C 0.11784 -0.18403 0.12123 -0.1868 0.12487 -0.18843 C 0.12657 -0.18912 0.12813 -0.18981 0.12969 -0.19051 C 0.13204 -0.1919 0.13451 -0.19329 0.13685 -0.19491 C 0.13842 -0.19606 0.13985 -0.19907 0.14154 -0.19907 C 0.17891 -0.20116 0.21615 -0.20046 0.25352 -0.20116 C 0.25508 -0.20185 0.25665 -0.20255 0.25821 -0.20324 C 0.25938 -0.20393 0.26055 -0.20532 0.26185 -0.20532 C 0.27331 -0.20532 0.28477 -0.20393 0.29636 -0.20324 C 0.29753 -0.20185 0.29883 -0.20069 0.29987 -0.19907 C 0.30157 -0.19653 0.30287 -0.19305 0.30469 -0.19051 C 0.3056 -0.18935 0.30704 -0.18912 0.30821 -0.18843 C 0.30977 -0.18634 0.31133 -0.18426 0.31303 -0.18218 C 0.31628 -0.17801 0.31758 -0.17755 0.32006 -0.17153 C 0.32149 -0.16829 0.32266 -0.16458 0.3237 -0.16088 C 0.32553 -0.1544 0.32513 -0.15579 0.3237 -0.15046 L 0.3237 -0.15023 " pathEditMode="relative" rAng="0" ptsTypes="AAAAAAAAAAAAAAAAAAAAAAAAAAAA">
                                      <p:cBhvr>
                                        <p:cTn id="22" dur="20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37" y="-10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96346F2F-CC52-ECA8-EF88-54D89044BE17}"/>
              </a:ext>
            </a:extLst>
          </p:cNvPr>
          <p:cNvSpPr txBox="1">
            <a:spLocks/>
          </p:cNvSpPr>
          <p:nvPr/>
        </p:nvSpPr>
        <p:spPr>
          <a:xfrm>
            <a:off x="104424" y="-269893"/>
            <a:ext cx="119795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Federated Learning Network for </a:t>
            </a:r>
            <a:r>
              <a:rPr lang="en-GB" sz="3600" b="1" dirty="0" err="1">
                <a:solidFill>
                  <a:srgbClr val="1F497D"/>
                </a:solidFill>
                <a:latin typeface="Calibri"/>
              </a:rPr>
              <a:t>TRUSTroke</a:t>
            </a:r>
            <a:endParaRPr lang="en-GB" sz="3600" b="1" dirty="0">
              <a:solidFill>
                <a:srgbClr val="1F497D"/>
              </a:solidFill>
              <a:latin typeface="Calibri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596B1FC-F481-4CE9-4773-C03B10A1E80F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8E22EE22-DA63-F043-3EB4-B3BFF68DC306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1" name="Immagine 10">
                <a:extLst>
                  <a:ext uri="{FF2B5EF4-FFF2-40B4-BE49-F238E27FC236}">
                    <a16:creationId xmlns:a16="http://schemas.microsoft.com/office/drawing/2014/main" id="{ADB4B97C-E198-860B-BC58-BC65800E005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448" name="Footer Placeholder 4">
                <a:extLst>
                  <a:ext uri="{FF2B5EF4-FFF2-40B4-BE49-F238E27FC236}">
                    <a16:creationId xmlns:a16="http://schemas.microsoft.com/office/drawing/2014/main" id="{1647E41C-9584-6F32-6E48-4A5CA91357A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9" name="Footer Placeholder 4">
                <a:extLst>
                  <a:ext uri="{FF2B5EF4-FFF2-40B4-BE49-F238E27FC236}">
                    <a16:creationId xmlns:a16="http://schemas.microsoft.com/office/drawing/2014/main" id="{C137594D-CAE4-F6B1-F3E7-9E151D0961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9" name="Immagine 8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A17C4960-4982-975D-44CA-03AF82EDB4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cxnSp>
        <p:nvCxnSpPr>
          <p:cNvPr id="5" name="Connettore a gomito 65">
            <a:extLst>
              <a:ext uri="{FF2B5EF4-FFF2-40B4-BE49-F238E27FC236}">
                <a16:creationId xmlns:a16="http://schemas.microsoft.com/office/drawing/2014/main" id="{49C5F8DA-C3F6-1648-C102-7259ADD9B3DC}"/>
              </a:ext>
            </a:extLst>
          </p:cNvPr>
          <p:cNvCxnSpPr>
            <a:cxnSpLocks/>
          </p:cNvCxnSpPr>
          <p:nvPr/>
        </p:nvCxnSpPr>
        <p:spPr>
          <a:xfrm flipV="1">
            <a:off x="7385620" y="3351500"/>
            <a:ext cx="849771" cy="1658973"/>
          </a:xfrm>
          <a:prstGeom prst="bentConnector2">
            <a:avLst/>
          </a:prstGeom>
          <a:noFill/>
          <a:ln w="22225" cap="flat" cmpd="sng" algn="ctr">
            <a:solidFill>
              <a:srgbClr val="FF0000"/>
            </a:solidFill>
            <a:prstDash val="solid"/>
            <a:miter lim="800000"/>
            <a:headEnd type="none"/>
            <a:tailEnd type="arrow"/>
          </a:ln>
          <a:effectLst/>
        </p:spPr>
      </p:cxnSp>
      <p:sp>
        <p:nvSpPr>
          <p:cNvPr id="30" name="Rettangolo con angoli arrotondati 34">
            <a:extLst>
              <a:ext uri="{FF2B5EF4-FFF2-40B4-BE49-F238E27FC236}">
                <a16:creationId xmlns:a16="http://schemas.microsoft.com/office/drawing/2014/main" id="{2658D2AA-EEDA-D1FF-BCC9-A5D774C76A66}"/>
              </a:ext>
            </a:extLst>
          </p:cNvPr>
          <p:cNvSpPr/>
          <p:nvPr/>
        </p:nvSpPr>
        <p:spPr>
          <a:xfrm rot="16200000">
            <a:off x="1845746" y="1279157"/>
            <a:ext cx="1728303" cy="457065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 AI models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(to </a:t>
            </a:r>
            <a:r>
              <a:rPr kumimoji="0" 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it-IT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1" name="Immagine 14" descr="Immagine che contiene testo&#10;&#10;Descrizione generata automaticamente">
            <a:extLst>
              <a:ext uri="{FF2B5EF4-FFF2-40B4-BE49-F238E27FC236}">
                <a16:creationId xmlns:a16="http://schemas.microsoft.com/office/drawing/2014/main" id="{CC3B42F8-6863-91AC-814E-488B0162983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20" y="1011779"/>
            <a:ext cx="1244911" cy="701774"/>
          </a:xfrm>
          <a:prstGeom prst="rect">
            <a:avLst/>
          </a:prstGeom>
        </p:spPr>
      </p:pic>
      <p:pic>
        <p:nvPicPr>
          <p:cNvPr id="499" name="Immagine 16">
            <a:extLst>
              <a:ext uri="{FF2B5EF4-FFF2-40B4-BE49-F238E27FC236}">
                <a16:creationId xmlns:a16="http://schemas.microsoft.com/office/drawing/2014/main" id="{BE1C722A-DD0A-A506-D13C-BE07A8BB0B48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60" y="3015162"/>
            <a:ext cx="1385419" cy="495479"/>
          </a:xfrm>
          <a:prstGeom prst="rect">
            <a:avLst/>
          </a:prstGeom>
        </p:spPr>
      </p:pic>
      <p:cxnSp>
        <p:nvCxnSpPr>
          <p:cNvPr id="555" name="Google Shape;146;p25">
            <a:extLst>
              <a:ext uri="{FF2B5EF4-FFF2-40B4-BE49-F238E27FC236}">
                <a16:creationId xmlns:a16="http://schemas.microsoft.com/office/drawing/2014/main" id="{5F2606D4-B28E-84CF-B20F-466BEB2B371F}"/>
              </a:ext>
            </a:extLst>
          </p:cNvPr>
          <p:cNvCxnSpPr/>
          <p:nvPr/>
        </p:nvCxnSpPr>
        <p:spPr>
          <a:xfrm rot="10800000" flipH="1">
            <a:off x="2200558" y="1692789"/>
            <a:ext cx="280807" cy="258"/>
          </a:xfrm>
          <a:prstGeom prst="straightConnector1">
            <a:avLst/>
          </a:prstGeom>
          <a:noFill/>
          <a:ln w="19050" cap="flat" cmpd="sng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</p:spPr>
      </p:cxnSp>
      <p:sp>
        <p:nvSpPr>
          <p:cNvPr id="556" name="Rettangolo con angoli arrotondati 24">
            <a:extLst>
              <a:ext uri="{FF2B5EF4-FFF2-40B4-BE49-F238E27FC236}">
                <a16:creationId xmlns:a16="http://schemas.microsoft.com/office/drawing/2014/main" id="{BBD8A236-2C10-71ED-6BF2-F175167BDE9C}"/>
              </a:ext>
            </a:extLst>
          </p:cNvPr>
          <p:cNvSpPr/>
          <p:nvPr/>
        </p:nvSpPr>
        <p:spPr>
          <a:xfrm rot="16200000">
            <a:off x="1207617" y="1600758"/>
            <a:ext cx="1663101" cy="414142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toolbox</a:t>
            </a:r>
          </a:p>
        </p:txBody>
      </p:sp>
      <p:cxnSp>
        <p:nvCxnSpPr>
          <p:cNvPr id="557" name="Google Shape;146;p25">
            <a:extLst>
              <a:ext uri="{FF2B5EF4-FFF2-40B4-BE49-F238E27FC236}">
                <a16:creationId xmlns:a16="http://schemas.microsoft.com/office/drawing/2014/main" id="{FCA4AA85-F6CA-DD1E-9B61-34692969C8DA}"/>
              </a:ext>
            </a:extLst>
          </p:cNvPr>
          <p:cNvCxnSpPr/>
          <p:nvPr/>
        </p:nvCxnSpPr>
        <p:spPr>
          <a:xfrm rot="10800000" flipH="1">
            <a:off x="2217400" y="3720046"/>
            <a:ext cx="280807" cy="258"/>
          </a:xfrm>
          <a:prstGeom prst="straightConnector1">
            <a:avLst/>
          </a:prstGeom>
          <a:noFill/>
          <a:ln w="19050" cap="flat" cmpd="sng">
            <a:solidFill>
              <a:sysClr val="windowText" lastClr="000000"/>
            </a:solidFill>
            <a:prstDash val="solid"/>
            <a:miter lim="800000"/>
            <a:headEnd type="none" w="sm" len="sm"/>
            <a:tailEnd type="arrow" w="med" len="med"/>
          </a:ln>
        </p:spPr>
      </p:cxnSp>
      <p:sp>
        <p:nvSpPr>
          <p:cNvPr id="558" name="Rettangolo con angoli arrotondati 35">
            <a:extLst>
              <a:ext uri="{FF2B5EF4-FFF2-40B4-BE49-F238E27FC236}">
                <a16:creationId xmlns:a16="http://schemas.microsoft.com/office/drawing/2014/main" id="{C3D47354-0FB1-7884-40BB-F156172D3EA7}"/>
              </a:ext>
            </a:extLst>
          </p:cNvPr>
          <p:cNvSpPr/>
          <p:nvPr/>
        </p:nvSpPr>
        <p:spPr>
          <a:xfrm rot="16200000">
            <a:off x="1201269" y="3422798"/>
            <a:ext cx="1680346" cy="414142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</a:t>
            </a:r>
            <a:r>
              <a:rPr kumimoji="0" lang="it-IT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management toolbox</a:t>
            </a:r>
            <a:endParaRPr kumimoji="0" lang="it-IT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9" name="Rettangolo con angoli arrotondati 35">
            <a:extLst>
              <a:ext uri="{FF2B5EF4-FFF2-40B4-BE49-F238E27FC236}">
                <a16:creationId xmlns:a16="http://schemas.microsoft.com/office/drawing/2014/main" id="{762A0D9D-3B65-207E-FD77-D67122A9634A}"/>
              </a:ext>
            </a:extLst>
          </p:cNvPr>
          <p:cNvSpPr/>
          <p:nvPr/>
        </p:nvSpPr>
        <p:spPr>
          <a:xfrm rot="16200000">
            <a:off x="1886143" y="3422192"/>
            <a:ext cx="1728303" cy="459124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 AI models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(to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560" name="Figura a mano libera: forma 42">
            <a:extLst>
              <a:ext uri="{FF2B5EF4-FFF2-40B4-BE49-F238E27FC236}">
                <a16:creationId xmlns:a16="http://schemas.microsoft.com/office/drawing/2014/main" id="{537B0FD4-81B6-1155-FA5F-84FEFE3D1D00}"/>
              </a:ext>
            </a:extLst>
          </p:cNvPr>
          <p:cNvSpPr/>
          <p:nvPr/>
        </p:nvSpPr>
        <p:spPr>
          <a:xfrm rot="16200000" flipH="1">
            <a:off x="3887463" y="3369169"/>
            <a:ext cx="1368866" cy="1908193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rgbClr val="FF0000"/>
            </a:solidFill>
            <a:prstDash val="solid"/>
            <a:miter lim="800000"/>
            <a:headEnd type="arrow"/>
            <a:tailEnd type="non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61" name="Figura a mano libera: forma 43">
            <a:extLst>
              <a:ext uri="{FF2B5EF4-FFF2-40B4-BE49-F238E27FC236}">
                <a16:creationId xmlns:a16="http://schemas.microsoft.com/office/drawing/2014/main" id="{539B3188-4C11-41A0-E48D-AC0FE644FB78}"/>
              </a:ext>
            </a:extLst>
          </p:cNvPr>
          <p:cNvSpPr/>
          <p:nvPr/>
        </p:nvSpPr>
        <p:spPr>
          <a:xfrm rot="16200000" flipH="1">
            <a:off x="2911441" y="2224830"/>
            <a:ext cx="3333358" cy="1908193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rgbClr val="FF0000"/>
            </a:solidFill>
            <a:prstDash val="solid"/>
            <a:miter lim="800000"/>
            <a:headEnd type="arrow"/>
            <a:tailEnd type="non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562" name="Immagine 44">
            <a:extLst>
              <a:ext uri="{FF2B5EF4-FFF2-40B4-BE49-F238E27FC236}">
                <a16:creationId xmlns:a16="http://schemas.microsoft.com/office/drawing/2014/main" id="{8885455C-F2DD-7650-245C-241484B7B38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8539" t="68567" r="32707" b="6560"/>
          <a:stretch/>
        </p:blipFill>
        <p:spPr>
          <a:xfrm>
            <a:off x="5657639" y="4741408"/>
            <a:ext cx="505159" cy="521202"/>
          </a:xfrm>
          <a:prstGeom prst="rect">
            <a:avLst/>
          </a:prstGeom>
        </p:spPr>
      </p:pic>
      <p:sp>
        <p:nvSpPr>
          <p:cNvPr id="563" name="Figura a mano libera: forma 45">
            <a:extLst>
              <a:ext uri="{FF2B5EF4-FFF2-40B4-BE49-F238E27FC236}">
                <a16:creationId xmlns:a16="http://schemas.microsoft.com/office/drawing/2014/main" id="{467F5A59-46D5-5639-B32E-3E851E0EED06}"/>
              </a:ext>
            </a:extLst>
          </p:cNvPr>
          <p:cNvSpPr/>
          <p:nvPr/>
        </p:nvSpPr>
        <p:spPr>
          <a:xfrm rot="16200000">
            <a:off x="4270383" y="4491108"/>
            <a:ext cx="613859" cy="1914015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rgbClr val="FF0000"/>
            </a:solidFill>
            <a:prstDash val="solid"/>
            <a:miter lim="800000"/>
            <a:headEnd type="arrow"/>
            <a:tailEnd type="non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564" name="Immagine 46">
            <a:extLst>
              <a:ext uri="{FF2B5EF4-FFF2-40B4-BE49-F238E27FC236}">
                <a16:creationId xmlns:a16="http://schemas.microsoft.com/office/drawing/2014/main" id="{85BA3514-0AB7-8135-C011-957133314BA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74784" y="4713806"/>
            <a:ext cx="708080" cy="56146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sp>
        <p:nvSpPr>
          <p:cNvPr id="565" name="CasellaDiTesto 47">
            <a:extLst>
              <a:ext uri="{FF2B5EF4-FFF2-40B4-BE49-F238E27FC236}">
                <a16:creationId xmlns:a16="http://schemas.microsoft.com/office/drawing/2014/main" id="{2C7C8258-3C89-D84E-C1B1-59EBE2F173E6}"/>
              </a:ext>
            </a:extLst>
          </p:cNvPr>
          <p:cNvSpPr txBox="1"/>
          <p:nvPr/>
        </p:nvSpPr>
        <p:spPr>
          <a:xfrm>
            <a:off x="5657721" y="3193420"/>
            <a:ext cx="19594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FL </a:t>
            </a:r>
            <a:r>
              <a:rPr kumimoji="0" lang="it-IT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 Light" panose="020F0302020204030204" pitchFamily="34" charset="0"/>
              </a:rPr>
              <a:t>algorithms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566" name="Connettore diritto 51">
            <a:extLst>
              <a:ext uri="{FF2B5EF4-FFF2-40B4-BE49-F238E27FC236}">
                <a16:creationId xmlns:a16="http://schemas.microsoft.com/office/drawing/2014/main" id="{D4292D00-C43A-BE2A-E726-332A5B7710CF}"/>
              </a:ext>
            </a:extLst>
          </p:cNvPr>
          <p:cNvCxnSpPr>
            <a:cxnSpLocks/>
          </p:cNvCxnSpPr>
          <p:nvPr/>
        </p:nvCxnSpPr>
        <p:spPr>
          <a:xfrm rot="16200000">
            <a:off x="5820410" y="3752322"/>
            <a:ext cx="46551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  <a:tailEnd type="arrow"/>
          </a:ln>
          <a:effectLst/>
        </p:spPr>
      </p:cxnSp>
      <p:sp>
        <p:nvSpPr>
          <p:cNvPr id="567" name="Rettangolo con angoli arrotondati 53">
            <a:extLst>
              <a:ext uri="{FF2B5EF4-FFF2-40B4-BE49-F238E27FC236}">
                <a16:creationId xmlns:a16="http://schemas.microsoft.com/office/drawing/2014/main" id="{8B64D4B5-0A9E-5BAD-F324-C17F121A1E61}"/>
              </a:ext>
            </a:extLst>
          </p:cNvPr>
          <p:cNvSpPr/>
          <p:nvPr/>
        </p:nvSpPr>
        <p:spPr>
          <a:xfrm>
            <a:off x="5274676" y="4032980"/>
            <a:ext cx="1062367" cy="542460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Parameter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Server (PS)</a:t>
            </a:r>
          </a:p>
        </p:txBody>
      </p:sp>
      <p:cxnSp>
        <p:nvCxnSpPr>
          <p:cNvPr id="568" name="Connettore 2 54">
            <a:extLst>
              <a:ext uri="{FF2B5EF4-FFF2-40B4-BE49-F238E27FC236}">
                <a16:creationId xmlns:a16="http://schemas.microsoft.com/office/drawing/2014/main" id="{457046DD-9171-3415-5C20-1D919531B861}"/>
              </a:ext>
            </a:extLst>
          </p:cNvPr>
          <p:cNvCxnSpPr>
            <a:cxnSpLocks/>
          </p:cNvCxnSpPr>
          <p:nvPr/>
        </p:nvCxnSpPr>
        <p:spPr>
          <a:xfrm rot="16200000">
            <a:off x="6338740" y="4843669"/>
            <a:ext cx="0" cy="293481"/>
          </a:xfrm>
          <a:prstGeom prst="straightConnector1">
            <a:avLst/>
          </a:prstGeom>
          <a:noFill/>
          <a:ln w="22225" cap="flat" cmpd="sng" algn="ctr">
            <a:solidFill>
              <a:srgbClr val="FF0000"/>
            </a:solidFill>
            <a:prstDash val="solid"/>
            <a:miter lim="800000"/>
            <a:headEnd type="arrow"/>
            <a:tailEnd type="none"/>
          </a:ln>
          <a:effectLst/>
        </p:spPr>
      </p:cxnSp>
      <p:sp>
        <p:nvSpPr>
          <p:cNvPr id="569" name="Rettangolo 64">
            <a:extLst>
              <a:ext uri="{FF2B5EF4-FFF2-40B4-BE49-F238E27FC236}">
                <a16:creationId xmlns:a16="http://schemas.microsoft.com/office/drawing/2014/main" id="{12E48786-9FB5-92D9-B7ED-8F81022CD0DE}"/>
              </a:ext>
            </a:extLst>
          </p:cNvPr>
          <p:cNvSpPr/>
          <p:nvPr/>
        </p:nvSpPr>
        <p:spPr>
          <a:xfrm>
            <a:off x="11143420" y="2403033"/>
            <a:ext cx="252474" cy="70277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0" name="Rettangolo con angoli arrotondati 69">
            <a:extLst>
              <a:ext uri="{FF2B5EF4-FFF2-40B4-BE49-F238E27FC236}">
                <a16:creationId xmlns:a16="http://schemas.microsoft.com/office/drawing/2014/main" id="{6A9C0854-1524-9DEE-B487-0E4517E0A9D1}"/>
              </a:ext>
            </a:extLst>
          </p:cNvPr>
          <p:cNvSpPr/>
          <p:nvPr/>
        </p:nvSpPr>
        <p:spPr>
          <a:xfrm>
            <a:off x="7565289" y="4557562"/>
            <a:ext cx="1292450" cy="819998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BD85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Global-FL AI models (to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grpSp>
        <p:nvGrpSpPr>
          <p:cNvPr id="571" name="Gruppo 74">
            <a:extLst>
              <a:ext uri="{FF2B5EF4-FFF2-40B4-BE49-F238E27FC236}">
                <a16:creationId xmlns:a16="http://schemas.microsoft.com/office/drawing/2014/main" id="{BD349038-A7E0-29D0-09B6-87C7BA8E2877}"/>
              </a:ext>
            </a:extLst>
          </p:cNvPr>
          <p:cNvGrpSpPr/>
          <p:nvPr/>
        </p:nvGrpSpPr>
        <p:grpSpPr>
          <a:xfrm rot="5400000">
            <a:off x="6642808" y="4624476"/>
            <a:ext cx="609147" cy="812618"/>
            <a:chOff x="2187526" y="5945130"/>
            <a:chExt cx="679275" cy="925407"/>
          </a:xfrm>
        </p:grpSpPr>
        <p:grpSp>
          <p:nvGrpSpPr>
            <p:cNvPr id="572" name="Gruppo 379">
              <a:extLst>
                <a:ext uri="{FF2B5EF4-FFF2-40B4-BE49-F238E27FC236}">
                  <a16:creationId xmlns:a16="http://schemas.microsoft.com/office/drawing/2014/main" id="{BA3E77BC-DFD9-655F-55B7-497F247292EA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2539952" y="6254603"/>
              <a:ext cx="304997" cy="348700"/>
              <a:chOff x="9028701" y="4067849"/>
              <a:chExt cx="803562" cy="918706"/>
            </a:xfrm>
          </p:grpSpPr>
          <p:sp>
            <p:nvSpPr>
              <p:cNvPr id="276" name="Rettangolo con angoli arrotondati 380">
                <a:extLst>
                  <a:ext uri="{FF2B5EF4-FFF2-40B4-BE49-F238E27FC236}">
                    <a16:creationId xmlns:a16="http://schemas.microsoft.com/office/drawing/2014/main" id="{8765E245-E853-4BBA-4706-93B0678DF107}"/>
                  </a:ext>
                </a:extLst>
              </p:cNvPr>
              <p:cNvSpPr/>
              <p:nvPr/>
            </p:nvSpPr>
            <p:spPr>
              <a:xfrm>
                <a:off x="9100772" y="4709465"/>
                <a:ext cx="63013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Rettangolo con angoli arrotondati 381">
                <a:extLst>
                  <a:ext uri="{FF2B5EF4-FFF2-40B4-BE49-F238E27FC236}">
                    <a16:creationId xmlns:a16="http://schemas.microsoft.com/office/drawing/2014/main" id="{21F030CA-3031-3AD9-8F67-56470DB254D5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Rettangolo con angoli arrotondati 382">
                <a:extLst>
                  <a:ext uri="{FF2B5EF4-FFF2-40B4-BE49-F238E27FC236}">
                    <a16:creationId xmlns:a16="http://schemas.microsoft.com/office/drawing/2014/main" id="{135CA9FA-BEED-7E7F-31B1-DF738FE82F2F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Ovale 383">
                <a:extLst>
                  <a:ext uri="{FF2B5EF4-FFF2-40B4-BE49-F238E27FC236}">
                    <a16:creationId xmlns:a16="http://schemas.microsoft.com/office/drawing/2014/main" id="{FDC77518-4937-0F38-38C1-C4933C94CFB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Ovale 384">
                <a:extLst>
                  <a:ext uri="{FF2B5EF4-FFF2-40B4-BE49-F238E27FC236}">
                    <a16:creationId xmlns:a16="http://schemas.microsoft.com/office/drawing/2014/main" id="{249839F5-BBAC-41D3-2AE7-0659EF1EBA6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Ovale 385">
                <a:extLst>
                  <a:ext uri="{FF2B5EF4-FFF2-40B4-BE49-F238E27FC236}">
                    <a16:creationId xmlns:a16="http://schemas.microsoft.com/office/drawing/2014/main" id="{9C986516-82C0-FD14-4268-9C1E79A23A4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Ovale 386">
                <a:extLst>
                  <a:ext uri="{FF2B5EF4-FFF2-40B4-BE49-F238E27FC236}">
                    <a16:creationId xmlns:a16="http://schemas.microsoft.com/office/drawing/2014/main" id="{774DC794-C385-2A3A-4CBC-ABDB00E8B97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Ovale 387">
                <a:extLst>
                  <a:ext uri="{FF2B5EF4-FFF2-40B4-BE49-F238E27FC236}">
                    <a16:creationId xmlns:a16="http://schemas.microsoft.com/office/drawing/2014/main" id="{790F6FF3-EB8E-7D47-9D71-1D839AA1B3D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4" name="Ovale 388">
                <a:extLst>
                  <a:ext uri="{FF2B5EF4-FFF2-40B4-BE49-F238E27FC236}">
                    <a16:creationId xmlns:a16="http://schemas.microsoft.com/office/drawing/2014/main" id="{E31CE796-8CD5-297F-6C24-4A9B8D5F0F0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Ovale 389">
                <a:extLst>
                  <a:ext uri="{FF2B5EF4-FFF2-40B4-BE49-F238E27FC236}">
                    <a16:creationId xmlns:a16="http://schemas.microsoft.com/office/drawing/2014/main" id="{11EB8CFD-3882-1B68-AF8D-FAA01B4EBF0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86" name="Connettore diritto 390">
                <a:extLst>
                  <a:ext uri="{FF2B5EF4-FFF2-40B4-BE49-F238E27FC236}">
                    <a16:creationId xmlns:a16="http://schemas.microsoft.com/office/drawing/2014/main" id="{7A7F1A48-8896-C903-0F6F-A34106D4782D}"/>
                  </a:ext>
                </a:extLst>
              </p:cNvPr>
              <p:cNvCxnSpPr>
                <a:cxnSpLocks/>
                <a:stCxn id="280" idx="6"/>
                <a:endCxn id="279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87" name="Connettore diritto 391">
                <a:extLst>
                  <a:ext uri="{FF2B5EF4-FFF2-40B4-BE49-F238E27FC236}">
                    <a16:creationId xmlns:a16="http://schemas.microsoft.com/office/drawing/2014/main" id="{6FB06708-A9E6-54F7-3DBC-C792CEE5982A}"/>
                  </a:ext>
                </a:extLst>
              </p:cNvPr>
              <p:cNvCxnSpPr>
                <a:cxnSpLocks/>
                <a:stCxn id="280" idx="6"/>
                <a:endCxn id="282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88" name="Connettore diritto 392">
                <a:extLst>
                  <a:ext uri="{FF2B5EF4-FFF2-40B4-BE49-F238E27FC236}">
                    <a16:creationId xmlns:a16="http://schemas.microsoft.com/office/drawing/2014/main" id="{AB41E83A-E68E-94F5-8590-1E267DE6A00A}"/>
                  </a:ext>
                </a:extLst>
              </p:cNvPr>
              <p:cNvCxnSpPr>
                <a:cxnSpLocks/>
                <a:stCxn id="281" idx="6"/>
                <a:endCxn id="283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89" name="Connettore diritto 393">
                <a:extLst>
                  <a:ext uri="{FF2B5EF4-FFF2-40B4-BE49-F238E27FC236}">
                    <a16:creationId xmlns:a16="http://schemas.microsoft.com/office/drawing/2014/main" id="{B8774F40-734E-493B-6AE3-5FAB7807E6D5}"/>
                  </a:ext>
                </a:extLst>
              </p:cNvPr>
              <p:cNvCxnSpPr>
                <a:cxnSpLocks/>
                <a:stCxn id="281" idx="6"/>
                <a:endCxn id="282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73" name="Connettore diritto 77">
              <a:extLst>
                <a:ext uri="{FF2B5EF4-FFF2-40B4-BE49-F238E27FC236}">
                  <a16:creationId xmlns:a16="http://schemas.microsoft.com/office/drawing/2014/main" id="{243D4CC7-8C77-9AB2-6D81-63A1EA956BB5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494236" y="6366538"/>
              <a:ext cx="51942" cy="75351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74" name="Connettore diritto 78">
              <a:extLst>
                <a:ext uri="{FF2B5EF4-FFF2-40B4-BE49-F238E27FC236}">
                  <a16:creationId xmlns:a16="http://schemas.microsoft.com/office/drawing/2014/main" id="{81C24F89-EA72-8D2F-66E4-3462D5BD0220}"/>
                </a:ext>
              </a:extLst>
            </p:cNvPr>
            <p:cNvCxnSpPr>
              <a:cxnSpLocks/>
              <a:stCxn id="282" idx="6"/>
              <a:endCxn id="285" idx="2"/>
            </p:cNvCxnSpPr>
            <p:nvPr/>
          </p:nvCxnSpPr>
          <p:spPr>
            <a:xfrm rot="16200000" flipV="1">
              <a:off x="2605952" y="6380219"/>
              <a:ext cx="49581" cy="7629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75" name="Connettore diritto 79">
              <a:extLst>
                <a:ext uri="{FF2B5EF4-FFF2-40B4-BE49-F238E27FC236}">
                  <a16:creationId xmlns:a16="http://schemas.microsoft.com/office/drawing/2014/main" id="{638001F0-1380-E961-2FA0-B8A460FF96F4}"/>
                </a:ext>
              </a:extLst>
            </p:cNvPr>
            <p:cNvCxnSpPr>
              <a:cxnSpLocks/>
              <a:stCxn id="282" idx="6"/>
              <a:endCxn id="284" idx="2"/>
            </p:cNvCxnSpPr>
            <p:nvPr/>
          </p:nvCxnSpPr>
          <p:spPr>
            <a:xfrm rot="16200000" flipH="1" flipV="1">
              <a:off x="2607722" y="6428030"/>
              <a:ext cx="46041" cy="7629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grpSp>
          <p:nvGrpSpPr>
            <p:cNvPr id="640" name="Gruppo 81">
              <a:extLst>
                <a:ext uri="{FF2B5EF4-FFF2-40B4-BE49-F238E27FC236}">
                  <a16:creationId xmlns:a16="http://schemas.microsoft.com/office/drawing/2014/main" id="{E5C28413-7073-EF5F-7493-DEA1618FF2C6}"/>
                </a:ext>
              </a:extLst>
            </p:cNvPr>
            <p:cNvGrpSpPr/>
            <p:nvPr/>
          </p:nvGrpSpPr>
          <p:grpSpPr>
            <a:xfrm rot="16200000">
              <a:off x="2169744" y="6561548"/>
              <a:ext cx="352171" cy="265808"/>
              <a:chOff x="585043" y="4105767"/>
              <a:chExt cx="485368" cy="444564"/>
            </a:xfrm>
          </p:grpSpPr>
          <p:sp>
            <p:nvSpPr>
              <p:cNvPr id="665" name="Rettangolo con angoli arrotondati 96">
                <a:extLst>
                  <a:ext uri="{FF2B5EF4-FFF2-40B4-BE49-F238E27FC236}">
                    <a16:creationId xmlns:a16="http://schemas.microsoft.com/office/drawing/2014/main" id="{5541B38F-3F07-CAD3-15FE-DAB2E35E4C87}"/>
                  </a:ext>
                </a:extLst>
              </p:cNvPr>
              <p:cNvSpPr/>
              <p:nvPr/>
            </p:nvSpPr>
            <p:spPr>
              <a:xfrm>
                <a:off x="600836" y="4105767"/>
                <a:ext cx="446390" cy="16398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E7E6E6">
                    <a:lumMod val="25000"/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Rettangolo con angoli arrotondati 97">
                <a:extLst>
                  <a:ext uri="{FF2B5EF4-FFF2-40B4-BE49-F238E27FC236}">
                    <a16:creationId xmlns:a16="http://schemas.microsoft.com/office/drawing/2014/main" id="{215AF0E5-301F-2BB3-FA94-4150305325F0}"/>
                  </a:ext>
                </a:extLst>
              </p:cNvPr>
              <p:cNvSpPr/>
              <p:nvPr/>
            </p:nvSpPr>
            <p:spPr>
              <a:xfrm>
                <a:off x="585043" y="4259976"/>
                <a:ext cx="485368" cy="290355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E7E6E6">
                    <a:lumMod val="75000"/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Ovale 98">
                <a:extLst>
                  <a:ext uri="{FF2B5EF4-FFF2-40B4-BE49-F238E27FC236}">
                    <a16:creationId xmlns:a16="http://schemas.microsoft.com/office/drawing/2014/main" id="{EBA542D3-E611-1A31-0C85-8820C889A3B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8" y="414326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1" name="Ovale 99">
                <a:extLst>
                  <a:ext uri="{FF2B5EF4-FFF2-40B4-BE49-F238E27FC236}">
                    <a16:creationId xmlns:a16="http://schemas.microsoft.com/office/drawing/2014/main" id="{21E7887D-9805-CD7E-04B1-D820B02CA6B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9" y="4300730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Ovale 100">
                <a:extLst>
                  <a:ext uri="{FF2B5EF4-FFF2-40B4-BE49-F238E27FC236}">
                    <a16:creationId xmlns:a16="http://schemas.microsoft.com/office/drawing/2014/main" id="{A53D6700-5D3A-FD92-3268-822B22AB10E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6883" y="4298351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Ovale 101">
                <a:extLst>
                  <a:ext uri="{FF2B5EF4-FFF2-40B4-BE49-F238E27FC236}">
                    <a16:creationId xmlns:a16="http://schemas.microsoft.com/office/drawing/2014/main" id="{74C8DB8E-804A-8BE0-3C9F-1CB4C6A155A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0747" y="414057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Ovale 102">
                <a:extLst>
                  <a:ext uri="{FF2B5EF4-FFF2-40B4-BE49-F238E27FC236}">
                    <a16:creationId xmlns:a16="http://schemas.microsoft.com/office/drawing/2014/main" id="{6C849AD4-CB3B-EFAB-972F-3E695C2C8D5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774552" y="4449663"/>
                <a:ext cx="75512" cy="75511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71" name="Connettore diritto 103">
                <a:extLst>
                  <a:ext uri="{FF2B5EF4-FFF2-40B4-BE49-F238E27FC236}">
                    <a16:creationId xmlns:a16="http://schemas.microsoft.com/office/drawing/2014/main" id="{B250DD57-9996-1630-BE5F-83A1D2EF7870}"/>
                  </a:ext>
                </a:extLst>
              </p:cNvPr>
              <p:cNvCxnSpPr>
                <a:cxnSpLocks/>
                <a:stCxn id="261" idx="6"/>
                <a:endCxn id="260" idx="2"/>
              </p:cNvCxnSpPr>
              <p:nvPr/>
            </p:nvCxnSpPr>
            <p:spPr>
              <a:xfrm flipH="1" flipV="1">
                <a:off x="736328" y="4222027"/>
                <a:ext cx="1" cy="754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2" name="Connettore diritto 104">
                <a:extLst>
                  <a:ext uri="{FF2B5EF4-FFF2-40B4-BE49-F238E27FC236}">
                    <a16:creationId xmlns:a16="http://schemas.microsoft.com/office/drawing/2014/main" id="{B001B8C3-AFBC-3DBA-9836-E4F67B5198D9}"/>
                  </a:ext>
                </a:extLst>
              </p:cNvPr>
              <p:cNvCxnSpPr>
                <a:cxnSpLocks/>
                <a:stCxn id="261" idx="6"/>
                <a:endCxn id="263" idx="2"/>
              </p:cNvCxnSpPr>
              <p:nvPr/>
            </p:nvCxnSpPr>
            <p:spPr>
              <a:xfrm flipV="1">
                <a:off x="736329" y="4219337"/>
                <a:ext cx="155428" cy="7814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3" name="Connettore diritto 105">
                <a:extLst>
                  <a:ext uri="{FF2B5EF4-FFF2-40B4-BE49-F238E27FC236}">
                    <a16:creationId xmlns:a16="http://schemas.microsoft.com/office/drawing/2014/main" id="{D501F745-8858-E9A9-2C08-90F52C67463F}"/>
                  </a:ext>
                </a:extLst>
              </p:cNvPr>
              <p:cNvCxnSpPr>
                <a:cxnSpLocks/>
                <a:stCxn id="262" idx="6"/>
                <a:endCxn id="263" idx="2"/>
              </p:cNvCxnSpPr>
              <p:nvPr/>
            </p:nvCxnSpPr>
            <p:spPr>
              <a:xfrm flipH="1" flipV="1">
                <a:off x="891757" y="4219337"/>
                <a:ext cx="6136" cy="7576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4" name="Connettore diritto 106">
                <a:extLst>
                  <a:ext uri="{FF2B5EF4-FFF2-40B4-BE49-F238E27FC236}">
                    <a16:creationId xmlns:a16="http://schemas.microsoft.com/office/drawing/2014/main" id="{558CF523-5BE1-9FBF-AAFB-9DDBC71681A6}"/>
                  </a:ext>
                </a:extLst>
              </p:cNvPr>
              <p:cNvCxnSpPr>
                <a:cxnSpLocks/>
                <a:endCxn id="262" idx="2"/>
              </p:cNvCxnSpPr>
              <p:nvPr/>
            </p:nvCxnSpPr>
            <p:spPr>
              <a:xfrm flipV="1">
                <a:off x="836725" y="4377116"/>
                <a:ext cx="61168" cy="8142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5" name="Connettore diritto 107">
                <a:extLst>
                  <a:ext uri="{FF2B5EF4-FFF2-40B4-BE49-F238E27FC236}">
                    <a16:creationId xmlns:a16="http://schemas.microsoft.com/office/drawing/2014/main" id="{1F323465-95A8-DD47-3675-C6D9DE5E3C70}"/>
                  </a:ext>
                </a:extLst>
              </p:cNvPr>
              <p:cNvCxnSpPr>
                <a:cxnSpLocks/>
                <a:stCxn id="268" idx="7"/>
                <a:endCxn id="261" idx="2"/>
              </p:cNvCxnSpPr>
              <p:nvPr/>
            </p:nvCxnSpPr>
            <p:spPr>
              <a:xfrm flipH="1" flipV="1">
                <a:off x="736329" y="4379495"/>
                <a:ext cx="49282" cy="8122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41" name="Gruppo 82">
              <a:extLst>
                <a:ext uri="{FF2B5EF4-FFF2-40B4-BE49-F238E27FC236}">
                  <a16:creationId xmlns:a16="http://schemas.microsoft.com/office/drawing/2014/main" id="{04DAC9BC-153E-55E3-7E7C-3E6B0FA3137E}"/>
                </a:ext>
              </a:extLst>
            </p:cNvPr>
            <p:cNvGrpSpPr/>
            <p:nvPr/>
          </p:nvGrpSpPr>
          <p:grpSpPr>
            <a:xfrm rot="16200000">
              <a:off x="2170004" y="5962652"/>
              <a:ext cx="306537" cy="271494"/>
              <a:chOff x="585043" y="4105767"/>
              <a:chExt cx="485368" cy="444564"/>
            </a:xfrm>
          </p:grpSpPr>
          <p:sp>
            <p:nvSpPr>
              <p:cNvPr id="642" name="Rettangolo con angoli arrotondati 84">
                <a:extLst>
                  <a:ext uri="{FF2B5EF4-FFF2-40B4-BE49-F238E27FC236}">
                    <a16:creationId xmlns:a16="http://schemas.microsoft.com/office/drawing/2014/main" id="{55B7E4CA-56D4-E243-A7B6-1FED434EDF5F}"/>
                  </a:ext>
                </a:extLst>
              </p:cNvPr>
              <p:cNvSpPr/>
              <p:nvPr/>
            </p:nvSpPr>
            <p:spPr>
              <a:xfrm>
                <a:off x="600836" y="4105767"/>
                <a:ext cx="446390" cy="16398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3" name="Rettangolo con angoli arrotondati 85">
                <a:extLst>
                  <a:ext uri="{FF2B5EF4-FFF2-40B4-BE49-F238E27FC236}">
                    <a16:creationId xmlns:a16="http://schemas.microsoft.com/office/drawing/2014/main" id="{BC7DEEF6-9CC5-DCEB-4FF5-499C5D4839B6}"/>
                  </a:ext>
                </a:extLst>
              </p:cNvPr>
              <p:cNvSpPr/>
              <p:nvPr/>
            </p:nvSpPr>
            <p:spPr>
              <a:xfrm>
                <a:off x="585043" y="4259976"/>
                <a:ext cx="485368" cy="290355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4" name="Ovale 86">
                <a:extLst>
                  <a:ext uri="{FF2B5EF4-FFF2-40B4-BE49-F238E27FC236}">
                    <a16:creationId xmlns:a16="http://schemas.microsoft.com/office/drawing/2014/main" id="{326E87B6-3451-039C-9A6E-E4B991BDE9B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8" y="414326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5" name="Ovale 87">
                <a:extLst>
                  <a:ext uri="{FF2B5EF4-FFF2-40B4-BE49-F238E27FC236}">
                    <a16:creationId xmlns:a16="http://schemas.microsoft.com/office/drawing/2014/main" id="{DFDB58C7-2306-0531-D14B-E2FE633EBF8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9" y="4300730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6" name="Ovale 88">
                <a:extLst>
                  <a:ext uri="{FF2B5EF4-FFF2-40B4-BE49-F238E27FC236}">
                    <a16:creationId xmlns:a16="http://schemas.microsoft.com/office/drawing/2014/main" id="{89A4BA7C-B4B8-4524-63B8-9E4028E5C28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6883" y="4298351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7" name="Ovale 89">
                <a:extLst>
                  <a:ext uri="{FF2B5EF4-FFF2-40B4-BE49-F238E27FC236}">
                    <a16:creationId xmlns:a16="http://schemas.microsoft.com/office/drawing/2014/main" id="{3BD2E917-16FF-8F86-A1F7-73F8CBBE29E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0747" y="414057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8" name="Ovale 90">
                <a:extLst>
                  <a:ext uri="{FF2B5EF4-FFF2-40B4-BE49-F238E27FC236}">
                    <a16:creationId xmlns:a16="http://schemas.microsoft.com/office/drawing/2014/main" id="{024EFF83-3D64-12A4-72E8-47A1E27C6AD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774552" y="4449663"/>
                <a:ext cx="75512" cy="75511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649" name="Connettore diritto 91">
                <a:extLst>
                  <a:ext uri="{FF2B5EF4-FFF2-40B4-BE49-F238E27FC236}">
                    <a16:creationId xmlns:a16="http://schemas.microsoft.com/office/drawing/2014/main" id="{B09F0599-9255-6ED5-FBFD-09487FC83291}"/>
                  </a:ext>
                </a:extLst>
              </p:cNvPr>
              <p:cNvCxnSpPr>
                <a:cxnSpLocks/>
                <a:stCxn id="645" idx="6"/>
                <a:endCxn id="644" idx="2"/>
              </p:cNvCxnSpPr>
              <p:nvPr/>
            </p:nvCxnSpPr>
            <p:spPr>
              <a:xfrm flipH="1" flipV="1">
                <a:off x="736328" y="4222027"/>
                <a:ext cx="1" cy="754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0" name="Connettore diritto 92">
                <a:extLst>
                  <a:ext uri="{FF2B5EF4-FFF2-40B4-BE49-F238E27FC236}">
                    <a16:creationId xmlns:a16="http://schemas.microsoft.com/office/drawing/2014/main" id="{A18666D5-8E67-B8ED-4E47-B4C470B97733}"/>
                  </a:ext>
                </a:extLst>
              </p:cNvPr>
              <p:cNvCxnSpPr>
                <a:cxnSpLocks/>
                <a:stCxn id="645" idx="6"/>
                <a:endCxn id="647" idx="2"/>
              </p:cNvCxnSpPr>
              <p:nvPr/>
            </p:nvCxnSpPr>
            <p:spPr>
              <a:xfrm flipV="1">
                <a:off x="736329" y="4219337"/>
                <a:ext cx="155428" cy="7814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1" name="Connettore diritto 93">
                <a:extLst>
                  <a:ext uri="{FF2B5EF4-FFF2-40B4-BE49-F238E27FC236}">
                    <a16:creationId xmlns:a16="http://schemas.microsoft.com/office/drawing/2014/main" id="{7600B2F2-F672-04DF-B8F6-21D1EDF44646}"/>
                  </a:ext>
                </a:extLst>
              </p:cNvPr>
              <p:cNvCxnSpPr>
                <a:cxnSpLocks/>
                <a:stCxn id="646" idx="6"/>
                <a:endCxn id="647" idx="2"/>
              </p:cNvCxnSpPr>
              <p:nvPr/>
            </p:nvCxnSpPr>
            <p:spPr>
              <a:xfrm flipH="1" flipV="1">
                <a:off x="891757" y="4219337"/>
                <a:ext cx="6136" cy="7576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52" name="Connettore diritto 94">
                <a:extLst>
                  <a:ext uri="{FF2B5EF4-FFF2-40B4-BE49-F238E27FC236}">
                    <a16:creationId xmlns:a16="http://schemas.microsoft.com/office/drawing/2014/main" id="{CFCF97FD-BCC5-0D0C-4AAE-3DADE693D430}"/>
                  </a:ext>
                </a:extLst>
              </p:cNvPr>
              <p:cNvCxnSpPr>
                <a:cxnSpLocks/>
                <a:endCxn id="646" idx="2"/>
              </p:cNvCxnSpPr>
              <p:nvPr/>
            </p:nvCxnSpPr>
            <p:spPr>
              <a:xfrm flipV="1">
                <a:off x="836725" y="4377116"/>
                <a:ext cx="61168" cy="8142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62" name="Connettore diritto 95">
                <a:extLst>
                  <a:ext uri="{FF2B5EF4-FFF2-40B4-BE49-F238E27FC236}">
                    <a16:creationId xmlns:a16="http://schemas.microsoft.com/office/drawing/2014/main" id="{2319EBFC-71D9-7E6F-ADBD-EAC96B73A5A2}"/>
                  </a:ext>
                </a:extLst>
              </p:cNvPr>
              <p:cNvCxnSpPr>
                <a:cxnSpLocks/>
                <a:stCxn id="648" idx="7"/>
                <a:endCxn id="645" idx="2"/>
              </p:cNvCxnSpPr>
              <p:nvPr/>
            </p:nvCxnSpPr>
            <p:spPr>
              <a:xfrm flipH="1" flipV="1">
                <a:off x="736329" y="4379495"/>
                <a:ext cx="49282" cy="8122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290" name="Gruppo 74">
            <a:extLst>
              <a:ext uri="{FF2B5EF4-FFF2-40B4-BE49-F238E27FC236}">
                <a16:creationId xmlns:a16="http://schemas.microsoft.com/office/drawing/2014/main" id="{76D3A4D4-B651-A593-5011-F1DBA2C66811}"/>
              </a:ext>
            </a:extLst>
          </p:cNvPr>
          <p:cNvGrpSpPr/>
          <p:nvPr/>
        </p:nvGrpSpPr>
        <p:grpSpPr>
          <a:xfrm rot="5400000">
            <a:off x="6641077" y="4613966"/>
            <a:ext cx="609147" cy="812618"/>
            <a:chOff x="2187526" y="5945130"/>
            <a:chExt cx="679275" cy="925407"/>
          </a:xfrm>
        </p:grpSpPr>
        <p:grpSp>
          <p:nvGrpSpPr>
            <p:cNvPr id="291" name="Gruppo 379">
              <a:extLst>
                <a:ext uri="{FF2B5EF4-FFF2-40B4-BE49-F238E27FC236}">
                  <a16:creationId xmlns:a16="http://schemas.microsoft.com/office/drawing/2014/main" id="{A486531F-0B02-F2D0-3BE8-6615275E44BE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2539952" y="6254603"/>
              <a:ext cx="304997" cy="348700"/>
              <a:chOff x="9028701" y="4067849"/>
              <a:chExt cx="803562" cy="918706"/>
            </a:xfrm>
          </p:grpSpPr>
          <p:sp>
            <p:nvSpPr>
              <p:cNvPr id="705" name="Rettangolo con angoli arrotondati 380">
                <a:extLst>
                  <a:ext uri="{FF2B5EF4-FFF2-40B4-BE49-F238E27FC236}">
                    <a16:creationId xmlns:a16="http://schemas.microsoft.com/office/drawing/2014/main" id="{62C01449-0FC4-5E2C-F0BB-638EFC8C4DB3}"/>
                  </a:ext>
                </a:extLst>
              </p:cNvPr>
              <p:cNvSpPr/>
              <p:nvPr/>
            </p:nvSpPr>
            <p:spPr>
              <a:xfrm>
                <a:off x="9100772" y="4709465"/>
                <a:ext cx="63013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6" name="Rettangolo con angoli arrotondati 381">
                <a:extLst>
                  <a:ext uri="{FF2B5EF4-FFF2-40B4-BE49-F238E27FC236}">
                    <a16:creationId xmlns:a16="http://schemas.microsoft.com/office/drawing/2014/main" id="{7D33141A-9A44-9009-785A-02F95FD822D8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7" name="Rettangolo con angoli arrotondati 382">
                <a:extLst>
                  <a:ext uri="{FF2B5EF4-FFF2-40B4-BE49-F238E27FC236}">
                    <a16:creationId xmlns:a16="http://schemas.microsoft.com/office/drawing/2014/main" id="{678DF7CB-E874-1684-A48A-29FB46D8A84B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8" name="Ovale 383">
                <a:extLst>
                  <a:ext uri="{FF2B5EF4-FFF2-40B4-BE49-F238E27FC236}">
                    <a16:creationId xmlns:a16="http://schemas.microsoft.com/office/drawing/2014/main" id="{92CD8A36-D5C4-47A7-FCDE-ACDB8A7BD38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9" name="Ovale 384">
                <a:extLst>
                  <a:ext uri="{FF2B5EF4-FFF2-40B4-BE49-F238E27FC236}">
                    <a16:creationId xmlns:a16="http://schemas.microsoft.com/office/drawing/2014/main" id="{1B09A64B-93E4-2BA0-35BF-0E0EC224E04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0" name="Ovale 385">
                <a:extLst>
                  <a:ext uri="{FF2B5EF4-FFF2-40B4-BE49-F238E27FC236}">
                    <a16:creationId xmlns:a16="http://schemas.microsoft.com/office/drawing/2014/main" id="{8B0CA3E0-1D15-6D30-32F5-64E0A27273D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1" name="Ovale 386">
                <a:extLst>
                  <a:ext uri="{FF2B5EF4-FFF2-40B4-BE49-F238E27FC236}">
                    <a16:creationId xmlns:a16="http://schemas.microsoft.com/office/drawing/2014/main" id="{7E85D564-F614-2C98-1FA1-7EC2B0CE7D5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2" name="Ovale 387">
                <a:extLst>
                  <a:ext uri="{FF2B5EF4-FFF2-40B4-BE49-F238E27FC236}">
                    <a16:creationId xmlns:a16="http://schemas.microsoft.com/office/drawing/2014/main" id="{57980C7A-86AA-B733-930E-09670339DEE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3" name="Ovale 388">
                <a:extLst>
                  <a:ext uri="{FF2B5EF4-FFF2-40B4-BE49-F238E27FC236}">
                    <a16:creationId xmlns:a16="http://schemas.microsoft.com/office/drawing/2014/main" id="{84348F2D-0E18-911D-508C-CEF189ABF68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4" name="Ovale 389">
                <a:extLst>
                  <a:ext uri="{FF2B5EF4-FFF2-40B4-BE49-F238E27FC236}">
                    <a16:creationId xmlns:a16="http://schemas.microsoft.com/office/drawing/2014/main" id="{6E0B163F-953E-7A8D-D3DB-1ECD466D20B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715" name="Connettore diritto 390">
                <a:extLst>
                  <a:ext uri="{FF2B5EF4-FFF2-40B4-BE49-F238E27FC236}">
                    <a16:creationId xmlns:a16="http://schemas.microsoft.com/office/drawing/2014/main" id="{ACEFBA40-78CC-A723-D10B-1346A4BA50B9}"/>
                  </a:ext>
                </a:extLst>
              </p:cNvPr>
              <p:cNvCxnSpPr>
                <a:cxnSpLocks/>
                <a:stCxn id="709" idx="6"/>
                <a:endCxn id="708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16" name="Connettore diritto 391">
                <a:extLst>
                  <a:ext uri="{FF2B5EF4-FFF2-40B4-BE49-F238E27FC236}">
                    <a16:creationId xmlns:a16="http://schemas.microsoft.com/office/drawing/2014/main" id="{B661E54B-71A1-1031-CE54-B4E0E38873DB}"/>
                  </a:ext>
                </a:extLst>
              </p:cNvPr>
              <p:cNvCxnSpPr>
                <a:cxnSpLocks/>
                <a:stCxn id="709" idx="6"/>
                <a:endCxn id="711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17" name="Connettore diritto 392">
                <a:extLst>
                  <a:ext uri="{FF2B5EF4-FFF2-40B4-BE49-F238E27FC236}">
                    <a16:creationId xmlns:a16="http://schemas.microsoft.com/office/drawing/2014/main" id="{9A8BEC4A-871D-5D24-3155-641D8A9C2C1C}"/>
                  </a:ext>
                </a:extLst>
              </p:cNvPr>
              <p:cNvCxnSpPr>
                <a:cxnSpLocks/>
                <a:stCxn id="710" idx="6"/>
                <a:endCxn id="712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18" name="Connettore diritto 393">
                <a:extLst>
                  <a:ext uri="{FF2B5EF4-FFF2-40B4-BE49-F238E27FC236}">
                    <a16:creationId xmlns:a16="http://schemas.microsoft.com/office/drawing/2014/main" id="{75AB01FF-9BC6-EE8D-B478-B6CFC97D5E45}"/>
                  </a:ext>
                </a:extLst>
              </p:cNvPr>
              <p:cNvCxnSpPr>
                <a:cxnSpLocks/>
                <a:stCxn id="710" idx="6"/>
                <a:endCxn id="711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92" name="Connettore diritto 77">
              <a:extLst>
                <a:ext uri="{FF2B5EF4-FFF2-40B4-BE49-F238E27FC236}">
                  <a16:creationId xmlns:a16="http://schemas.microsoft.com/office/drawing/2014/main" id="{BDAA38C8-0DC9-A087-C0EF-D850C6F343A1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494236" y="6366538"/>
              <a:ext cx="51942" cy="75351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93" name="Connettore diritto 78">
              <a:extLst>
                <a:ext uri="{FF2B5EF4-FFF2-40B4-BE49-F238E27FC236}">
                  <a16:creationId xmlns:a16="http://schemas.microsoft.com/office/drawing/2014/main" id="{AE3451F8-8898-4FEC-400F-68D8DF8DA0A5}"/>
                </a:ext>
              </a:extLst>
            </p:cNvPr>
            <p:cNvCxnSpPr>
              <a:cxnSpLocks/>
              <a:stCxn id="711" idx="6"/>
              <a:endCxn id="714" idx="2"/>
            </p:cNvCxnSpPr>
            <p:nvPr/>
          </p:nvCxnSpPr>
          <p:spPr>
            <a:xfrm rot="16200000" flipV="1">
              <a:off x="2605952" y="6380219"/>
              <a:ext cx="49581" cy="7629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94" name="Connettore diritto 79">
              <a:extLst>
                <a:ext uri="{FF2B5EF4-FFF2-40B4-BE49-F238E27FC236}">
                  <a16:creationId xmlns:a16="http://schemas.microsoft.com/office/drawing/2014/main" id="{2F64B55E-75D0-B75B-6790-E28E2D8539B6}"/>
                </a:ext>
              </a:extLst>
            </p:cNvPr>
            <p:cNvCxnSpPr>
              <a:cxnSpLocks/>
              <a:stCxn id="711" idx="6"/>
              <a:endCxn id="713" idx="2"/>
            </p:cNvCxnSpPr>
            <p:nvPr/>
          </p:nvCxnSpPr>
          <p:spPr>
            <a:xfrm rot="16200000" flipH="1" flipV="1">
              <a:off x="2607722" y="6428030"/>
              <a:ext cx="46041" cy="7629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grpSp>
          <p:nvGrpSpPr>
            <p:cNvPr id="295" name="Gruppo 81">
              <a:extLst>
                <a:ext uri="{FF2B5EF4-FFF2-40B4-BE49-F238E27FC236}">
                  <a16:creationId xmlns:a16="http://schemas.microsoft.com/office/drawing/2014/main" id="{6604409D-9A75-009D-E81F-5A355E6D1FF5}"/>
                </a:ext>
              </a:extLst>
            </p:cNvPr>
            <p:cNvGrpSpPr/>
            <p:nvPr/>
          </p:nvGrpSpPr>
          <p:grpSpPr>
            <a:xfrm rot="16200000">
              <a:off x="2169744" y="6561548"/>
              <a:ext cx="352171" cy="265808"/>
              <a:chOff x="585043" y="4105767"/>
              <a:chExt cx="485368" cy="444564"/>
            </a:xfrm>
          </p:grpSpPr>
          <p:sp>
            <p:nvSpPr>
              <p:cNvPr id="309" name="Rettangolo con angoli arrotondati 96">
                <a:extLst>
                  <a:ext uri="{FF2B5EF4-FFF2-40B4-BE49-F238E27FC236}">
                    <a16:creationId xmlns:a16="http://schemas.microsoft.com/office/drawing/2014/main" id="{50E19E83-EC9E-F92F-64F0-B213084D7201}"/>
                  </a:ext>
                </a:extLst>
              </p:cNvPr>
              <p:cNvSpPr/>
              <p:nvPr/>
            </p:nvSpPr>
            <p:spPr>
              <a:xfrm>
                <a:off x="600836" y="4105767"/>
                <a:ext cx="446390" cy="16398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E7E6E6">
                    <a:lumMod val="25000"/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Rettangolo con angoli arrotondati 97">
                <a:extLst>
                  <a:ext uri="{FF2B5EF4-FFF2-40B4-BE49-F238E27FC236}">
                    <a16:creationId xmlns:a16="http://schemas.microsoft.com/office/drawing/2014/main" id="{3A5BD33F-816C-D2F0-F900-E779B07E8DFF}"/>
                  </a:ext>
                </a:extLst>
              </p:cNvPr>
              <p:cNvSpPr/>
              <p:nvPr/>
            </p:nvSpPr>
            <p:spPr>
              <a:xfrm>
                <a:off x="585043" y="4259976"/>
                <a:ext cx="485368" cy="290355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E7E6E6">
                    <a:lumMod val="75000"/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Ovale 98">
                <a:extLst>
                  <a:ext uri="{FF2B5EF4-FFF2-40B4-BE49-F238E27FC236}">
                    <a16:creationId xmlns:a16="http://schemas.microsoft.com/office/drawing/2014/main" id="{FDE76A24-B0A2-1D3D-D7EE-0BFD78DA1C7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8" y="414326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Ovale 99">
                <a:extLst>
                  <a:ext uri="{FF2B5EF4-FFF2-40B4-BE49-F238E27FC236}">
                    <a16:creationId xmlns:a16="http://schemas.microsoft.com/office/drawing/2014/main" id="{8CA29699-2A5C-1C7F-009C-A6D89023394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9" y="4300730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Ovale 100">
                <a:extLst>
                  <a:ext uri="{FF2B5EF4-FFF2-40B4-BE49-F238E27FC236}">
                    <a16:creationId xmlns:a16="http://schemas.microsoft.com/office/drawing/2014/main" id="{51687B46-534D-A662-7E40-7766EF8CF24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6883" y="4298351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4" name="Ovale 101">
                <a:extLst>
                  <a:ext uri="{FF2B5EF4-FFF2-40B4-BE49-F238E27FC236}">
                    <a16:creationId xmlns:a16="http://schemas.microsoft.com/office/drawing/2014/main" id="{559C3B1B-CFB4-83ED-3990-0BE20C0E7E8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0747" y="414057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5" name="Ovale 102">
                <a:extLst>
                  <a:ext uri="{FF2B5EF4-FFF2-40B4-BE49-F238E27FC236}">
                    <a16:creationId xmlns:a16="http://schemas.microsoft.com/office/drawing/2014/main" id="{C67A2AA8-8C48-E78B-8D26-B2338F77300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774552" y="4449663"/>
                <a:ext cx="75512" cy="75511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16" name="Connettore diritto 103">
                <a:extLst>
                  <a:ext uri="{FF2B5EF4-FFF2-40B4-BE49-F238E27FC236}">
                    <a16:creationId xmlns:a16="http://schemas.microsoft.com/office/drawing/2014/main" id="{3B46340D-D21C-E23E-247F-9F54F54C3BA4}"/>
                  </a:ext>
                </a:extLst>
              </p:cNvPr>
              <p:cNvCxnSpPr>
                <a:cxnSpLocks/>
                <a:stCxn id="312" idx="6"/>
                <a:endCxn id="311" idx="2"/>
              </p:cNvCxnSpPr>
              <p:nvPr/>
            </p:nvCxnSpPr>
            <p:spPr>
              <a:xfrm flipH="1" flipV="1">
                <a:off x="736328" y="4222027"/>
                <a:ext cx="1" cy="754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17" name="Connettore diritto 104">
                <a:extLst>
                  <a:ext uri="{FF2B5EF4-FFF2-40B4-BE49-F238E27FC236}">
                    <a16:creationId xmlns:a16="http://schemas.microsoft.com/office/drawing/2014/main" id="{C18E337B-3630-DD85-A494-36595EA6BA20}"/>
                  </a:ext>
                </a:extLst>
              </p:cNvPr>
              <p:cNvCxnSpPr>
                <a:cxnSpLocks/>
                <a:stCxn id="312" idx="6"/>
                <a:endCxn id="314" idx="2"/>
              </p:cNvCxnSpPr>
              <p:nvPr/>
            </p:nvCxnSpPr>
            <p:spPr>
              <a:xfrm flipV="1">
                <a:off x="736329" y="4219337"/>
                <a:ext cx="155428" cy="7814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18" name="Connettore diritto 105">
                <a:extLst>
                  <a:ext uri="{FF2B5EF4-FFF2-40B4-BE49-F238E27FC236}">
                    <a16:creationId xmlns:a16="http://schemas.microsoft.com/office/drawing/2014/main" id="{FA6FFDFF-0DB6-2356-FC92-2938423F159E}"/>
                  </a:ext>
                </a:extLst>
              </p:cNvPr>
              <p:cNvCxnSpPr>
                <a:cxnSpLocks/>
                <a:stCxn id="313" idx="6"/>
                <a:endCxn id="314" idx="2"/>
              </p:cNvCxnSpPr>
              <p:nvPr/>
            </p:nvCxnSpPr>
            <p:spPr>
              <a:xfrm flipH="1" flipV="1">
                <a:off x="891757" y="4219337"/>
                <a:ext cx="6136" cy="7576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19" name="Connettore diritto 106">
                <a:extLst>
                  <a:ext uri="{FF2B5EF4-FFF2-40B4-BE49-F238E27FC236}">
                    <a16:creationId xmlns:a16="http://schemas.microsoft.com/office/drawing/2014/main" id="{F5898181-2C6A-D165-7B99-889ED217FC16}"/>
                  </a:ext>
                </a:extLst>
              </p:cNvPr>
              <p:cNvCxnSpPr>
                <a:cxnSpLocks/>
                <a:endCxn id="313" idx="2"/>
              </p:cNvCxnSpPr>
              <p:nvPr/>
            </p:nvCxnSpPr>
            <p:spPr>
              <a:xfrm flipV="1">
                <a:off x="836725" y="4377116"/>
                <a:ext cx="61168" cy="8142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04" name="Connettore diritto 107">
                <a:extLst>
                  <a:ext uri="{FF2B5EF4-FFF2-40B4-BE49-F238E27FC236}">
                    <a16:creationId xmlns:a16="http://schemas.microsoft.com/office/drawing/2014/main" id="{E1CC62D5-DB29-7225-3F98-F75AFB3F6E49}"/>
                  </a:ext>
                </a:extLst>
              </p:cNvPr>
              <p:cNvCxnSpPr>
                <a:cxnSpLocks/>
                <a:stCxn id="315" idx="7"/>
                <a:endCxn id="312" idx="2"/>
              </p:cNvCxnSpPr>
              <p:nvPr/>
            </p:nvCxnSpPr>
            <p:spPr>
              <a:xfrm flipH="1" flipV="1">
                <a:off x="736329" y="4379495"/>
                <a:ext cx="49282" cy="8122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296" name="Gruppo 82">
              <a:extLst>
                <a:ext uri="{FF2B5EF4-FFF2-40B4-BE49-F238E27FC236}">
                  <a16:creationId xmlns:a16="http://schemas.microsoft.com/office/drawing/2014/main" id="{9EE97763-5E63-69F2-7920-0680D3D23E2B}"/>
                </a:ext>
              </a:extLst>
            </p:cNvPr>
            <p:cNvGrpSpPr/>
            <p:nvPr/>
          </p:nvGrpSpPr>
          <p:grpSpPr>
            <a:xfrm rot="16200000">
              <a:off x="2170004" y="5962652"/>
              <a:ext cx="306537" cy="271494"/>
              <a:chOff x="585043" y="4105767"/>
              <a:chExt cx="485368" cy="444564"/>
            </a:xfrm>
          </p:grpSpPr>
          <p:sp>
            <p:nvSpPr>
              <p:cNvPr id="297" name="Rettangolo con angoli arrotondati 84">
                <a:extLst>
                  <a:ext uri="{FF2B5EF4-FFF2-40B4-BE49-F238E27FC236}">
                    <a16:creationId xmlns:a16="http://schemas.microsoft.com/office/drawing/2014/main" id="{DCAD6C71-2C62-6C35-8E3E-4913239284CD}"/>
                  </a:ext>
                </a:extLst>
              </p:cNvPr>
              <p:cNvSpPr/>
              <p:nvPr/>
            </p:nvSpPr>
            <p:spPr>
              <a:xfrm>
                <a:off x="600836" y="4105767"/>
                <a:ext cx="446390" cy="16398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Rettangolo con angoli arrotondati 85">
                <a:extLst>
                  <a:ext uri="{FF2B5EF4-FFF2-40B4-BE49-F238E27FC236}">
                    <a16:creationId xmlns:a16="http://schemas.microsoft.com/office/drawing/2014/main" id="{61F9191A-6B8B-9A8C-C73D-4B4AAB3D812F}"/>
                  </a:ext>
                </a:extLst>
              </p:cNvPr>
              <p:cNvSpPr/>
              <p:nvPr/>
            </p:nvSpPr>
            <p:spPr>
              <a:xfrm>
                <a:off x="585043" y="4259976"/>
                <a:ext cx="485368" cy="290355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Ovale 86">
                <a:extLst>
                  <a:ext uri="{FF2B5EF4-FFF2-40B4-BE49-F238E27FC236}">
                    <a16:creationId xmlns:a16="http://schemas.microsoft.com/office/drawing/2014/main" id="{0149524A-2392-F013-7987-F474CA755C5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8" y="414326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Ovale 87">
                <a:extLst>
                  <a:ext uri="{FF2B5EF4-FFF2-40B4-BE49-F238E27FC236}">
                    <a16:creationId xmlns:a16="http://schemas.microsoft.com/office/drawing/2014/main" id="{9C18237C-C4BF-49F4-D2CE-897C75F14A5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9" y="4300730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Ovale 88">
                <a:extLst>
                  <a:ext uri="{FF2B5EF4-FFF2-40B4-BE49-F238E27FC236}">
                    <a16:creationId xmlns:a16="http://schemas.microsoft.com/office/drawing/2014/main" id="{8A50102C-F798-CC0A-5177-EB0FD138083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6883" y="4298351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Ovale 89">
                <a:extLst>
                  <a:ext uri="{FF2B5EF4-FFF2-40B4-BE49-F238E27FC236}">
                    <a16:creationId xmlns:a16="http://schemas.microsoft.com/office/drawing/2014/main" id="{4E121397-B71A-4618-AD19-5584799F50E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0747" y="414057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Ovale 90">
                <a:extLst>
                  <a:ext uri="{FF2B5EF4-FFF2-40B4-BE49-F238E27FC236}">
                    <a16:creationId xmlns:a16="http://schemas.microsoft.com/office/drawing/2014/main" id="{6B109AA0-5E22-B097-DA5B-256337E0F34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774552" y="4449663"/>
                <a:ext cx="75512" cy="75511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04" name="Connettore diritto 91">
                <a:extLst>
                  <a:ext uri="{FF2B5EF4-FFF2-40B4-BE49-F238E27FC236}">
                    <a16:creationId xmlns:a16="http://schemas.microsoft.com/office/drawing/2014/main" id="{CFC794AD-EDEC-AA94-82A6-8F5CBEC1CC6F}"/>
                  </a:ext>
                </a:extLst>
              </p:cNvPr>
              <p:cNvCxnSpPr>
                <a:cxnSpLocks/>
                <a:stCxn id="300" idx="6"/>
                <a:endCxn id="299" idx="2"/>
              </p:cNvCxnSpPr>
              <p:nvPr/>
            </p:nvCxnSpPr>
            <p:spPr>
              <a:xfrm flipH="1" flipV="1">
                <a:off x="736328" y="4222027"/>
                <a:ext cx="1" cy="754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5" name="Connettore diritto 92">
                <a:extLst>
                  <a:ext uri="{FF2B5EF4-FFF2-40B4-BE49-F238E27FC236}">
                    <a16:creationId xmlns:a16="http://schemas.microsoft.com/office/drawing/2014/main" id="{2810E3B9-D266-D5DA-943B-B29D0D315CC1}"/>
                  </a:ext>
                </a:extLst>
              </p:cNvPr>
              <p:cNvCxnSpPr>
                <a:cxnSpLocks/>
                <a:stCxn id="300" idx="6"/>
                <a:endCxn id="302" idx="2"/>
              </p:cNvCxnSpPr>
              <p:nvPr/>
            </p:nvCxnSpPr>
            <p:spPr>
              <a:xfrm flipV="1">
                <a:off x="736329" y="4219337"/>
                <a:ext cx="155428" cy="7814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6" name="Connettore diritto 93">
                <a:extLst>
                  <a:ext uri="{FF2B5EF4-FFF2-40B4-BE49-F238E27FC236}">
                    <a16:creationId xmlns:a16="http://schemas.microsoft.com/office/drawing/2014/main" id="{7AC3BA9E-93C1-D143-F6BC-6A05F6184DA1}"/>
                  </a:ext>
                </a:extLst>
              </p:cNvPr>
              <p:cNvCxnSpPr>
                <a:cxnSpLocks/>
                <a:stCxn id="301" idx="6"/>
                <a:endCxn id="302" idx="2"/>
              </p:cNvCxnSpPr>
              <p:nvPr/>
            </p:nvCxnSpPr>
            <p:spPr>
              <a:xfrm flipH="1" flipV="1">
                <a:off x="891757" y="4219337"/>
                <a:ext cx="6136" cy="7576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7" name="Connettore diritto 94">
                <a:extLst>
                  <a:ext uri="{FF2B5EF4-FFF2-40B4-BE49-F238E27FC236}">
                    <a16:creationId xmlns:a16="http://schemas.microsoft.com/office/drawing/2014/main" id="{F66993D6-50AB-BFB6-01BD-62639F87803E}"/>
                  </a:ext>
                </a:extLst>
              </p:cNvPr>
              <p:cNvCxnSpPr>
                <a:cxnSpLocks/>
                <a:endCxn id="301" idx="2"/>
              </p:cNvCxnSpPr>
              <p:nvPr/>
            </p:nvCxnSpPr>
            <p:spPr>
              <a:xfrm flipV="1">
                <a:off x="836725" y="4377116"/>
                <a:ext cx="61168" cy="8142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8" name="Connettore diritto 95">
                <a:extLst>
                  <a:ext uri="{FF2B5EF4-FFF2-40B4-BE49-F238E27FC236}">
                    <a16:creationId xmlns:a16="http://schemas.microsoft.com/office/drawing/2014/main" id="{D98E5BAB-F2A8-4533-8FEC-C6606CADBCE3}"/>
                  </a:ext>
                </a:extLst>
              </p:cNvPr>
              <p:cNvCxnSpPr>
                <a:cxnSpLocks/>
                <a:stCxn id="303" idx="7"/>
                <a:endCxn id="300" idx="2"/>
              </p:cNvCxnSpPr>
              <p:nvPr/>
            </p:nvCxnSpPr>
            <p:spPr>
              <a:xfrm flipH="1" flipV="1">
                <a:off x="736329" y="4379495"/>
                <a:ext cx="49282" cy="8122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719" name="Gruppo 74">
            <a:extLst>
              <a:ext uri="{FF2B5EF4-FFF2-40B4-BE49-F238E27FC236}">
                <a16:creationId xmlns:a16="http://schemas.microsoft.com/office/drawing/2014/main" id="{A9681E03-127D-E0CC-91BF-5D68F11F39F0}"/>
              </a:ext>
            </a:extLst>
          </p:cNvPr>
          <p:cNvGrpSpPr/>
          <p:nvPr/>
        </p:nvGrpSpPr>
        <p:grpSpPr>
          <a:xfrm rot="5400000">
            <a:off x="6641082" y="4615348"/>
            <a:ext cx="609147" cy="812618"/>
            <a:chOff x="2187526" y="5945130"/>
            <a:chExt cx="679275" cy="925407"/>
          </a:xfrm>
        </p:grpSpPr>
        <p:grpSp>
          <p:nvGrpSpPr>
            <p:cNvPr id="720" name="Gruppo 379">
              <a:extLst>
                <a:ext uri="{FF2B5EF4-FFF2-40B4-BE49-F238E27FC236}">
                  <a16:creationId xmlns:a16="http://schemas.microsoft.com/office/drawing/2014/main" id="{C045FD74-DB4E-067B-1697-B295CBBB8F16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2539952" y="6254603"/>
              <a:ext cx="304997" cy="348700"/>
              <a:chOff x="9028701" y="4067849"/>
              <a:chExt cx="803562" cy="918706"/>
            </a:xfrm>
          </p:grpSpPr>
          <p:sp>
            <p:nvSpPr>
              <p:cNvPr id="750" name="Rettangolo con angoli arrotondati 380">
                <a:extLst>
                  <a:ext uri="{FF2B5EF4-FFF2-40B4-BE49-F238E27FC236}">
                    <a16:creationId xmlns:a16="http://schemas.microsoft.com/office/drawing/2014/main" id="{2D789984-5547-D71D-6950-CD464FA94165}"/>
                  </a:ext>
                </a:extLst>
              </p:cNvPr>
              <p:cNvSpPr/>
              <p:nvPr/>
            </p:nvSpPr>
            <p:spPr>
              <a:xfrm>
                <a:off x="9100772" y="4709465"/>
                <a:ext cx="63013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1" name="Rettangolo con angoli arrotondati 381">
                <a:extLst>
                  <a:ext uri="{FF2B5EF4-FFF2-40B4-BE49-F238E27FC236}">
                    <a16:creationId xmlns:a16="http://schemas.microsoft.com/office/drawing/2014/main" id="{D97476BD-5ACD-7464-CD6D-75A120794F81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2" name="Rettangolo con angoli arrotondati 382">
                <a:extLst>
                  <a:ext uri="{FF2B5EF4-FFF2-40B4-BE49-F238E27FC236}">
                    <a16:creationId xmlns:a16="http://schemas.microsoft.com/office/drawing/2014/main" id="{2BD6E72F-F2C6-2344-95CF-AC318C350C94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3" name="Ovale 383">
                <a:extLst>
                  <a:ext uri="{FF2B5EF4-FFF2-40B4-BE49-F238E27FC236}">
                    <a16:creationId xmlns:a16="http://schemas.microsoft.com/office/drawing/2014/main" id="{12754540-25AB-FEA4-7E9E-8A5A1ED8B33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4" name="Ovale 384">
                <a:extLst>
                  <a:ext uri="{FF2B5EF4-FFF2-40B4-BE49-F238E27FC236}">
                    <a16:creationId xmlns:a16="http://schemas.microsoft.com/office/drawing/2014/main" id="{3E009AD0-AF23-AC46-EC21-0009AF9112B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5" name="Ovale 385">
                <a:extLst>
                  <a:ext uri="{FF2B5EF4-FFF2-40B4-BE49-F238E27FC236}">
                    <a16:creationId xmlns:a16="http://schemas.microsoft.com/office/drawing/2014/main" id="{47B1D7E2-F7E3-E192-FD47-76B39DE1326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6" name="Ovale 386">
                <a:extLst>
                  <a:ext uri="{FF2B5EF4-FFF2-40B4-BE49-F238E27FC236}">
                    <a16:creationId xmlns:a16="http://schemas.microsoft.com/office/drawing/2014/main" id="{E246693A-EC24-ECDC-7472-344FDDF40C5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7" name="Ovale 387">
                <a:extLst>
                  <a:ext uri="{FF2B5EF4-FFF2-40B4-BE49-F238E27FC236}">
                    <a16:creationId xmlns:a16="http://schemas.microsoft.com/office/drawing/2014/main" id="{902B9990-3EF5-86D0-7DA8-A0F716B9B0C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8" name="Ovale 388">
                <a:extLst>
                  <a:ext uri="{FF2B5EF4-FFF2-40B4-BE49-F238E27FC236}">
                    <a16:creationId xmlns:a16="http://schemas.microsoft.com/office/drawing/2014/main" id="{F176E140-0E8E-8A7F-2562-8E31A626FC7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9" name="Ovale 389">
                <a:extLst>
                  <a:ext uri="{FF2B5EF4-FFF2-40B4-BE49-F238E27FC236}">
                    <a16:creationId xmlns:a16="http://schemas.microsoft.com/office/drawing/2014/main" id="{2D135191-6498-6115-F055-043D4DA3CDF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760" name="Connettore diritto 390">
                <a:extLst>
                  <a:ext uri="{FF2B5EF4-FFF2-40B4-BE49-F238E27FC236}">
                    <a16:creationId xmlns:a16="http://schemas.microsoft.com/office/drawing/2014/main" id="{BF5FAA2C-6C7B-52F9-7B94-214603135BB0}"/>
                  </a:ext>
                </a:extLst>
              </p:cNvPr>
              <p:cNvCxnSpPr>
                <a:cxnSpLocks/>
                <a:stCxn id="754" idx="6"/>
                <a:endCxn id="753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61" name="Connettore diritto 391">
                <a:extLst>
                  <a:ext uri="{FF2B5EF4-FFF2-40B4-BE49-F238E27FC236}">
                    <a16:creationId xmlns:a16="http://schemas.microsoft.com/office/drawing/2014/main" id="{044B6CD6-3CA3-82CC-D293-EB6187466BB9}"/>
                  </a:ext>
                </a:extLst>
              </p:cNvPr>
              <p:cNvCxnSpPr>
                <a:cxnSpLocks/>
                <a:stCxn id="754" idx="6"/>
                <a:endCxn id="756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62" name="Connettore diritto 392">
                <a:extLst>
                  <a:ext uri="{FF2B5EF4-FFF2-40B4-BE49-F238E27FC236}">
                    <a16:creationId xmlns:a16="http://schemas.microsoft.com/office/drawing/2014/main" id="{5DDA084F-09D5-3255-A767-47B3835A4F6E}"/>
                  </a:ext>
                </a:extLst>
              </p:cNvPr>
              <p:cNvCxnSpPr>
                <a:cxnSpLocks/>
                <a:stCxn id="755" idx="6"/>
                <a:endCxn id="757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63" name="Connettore diritto 393">
                <a:extLst>
                  <a:ext uri="{FF2B5EF4-FFF2-40B4-BE49-F238E27FC236}">
                    <a16:creationId xmlns:a16="http://schemas.microsoft.com/office/drawing/2014/main" id="{92693294-808E-0FA2-3C04-85C7CBAF0598}"/>
                  </a:ext>
                </a:extLst>
              </p:cNvPr>
              <p:cNvCxnSpPr>
                <a:cxnSpLocks/>
                <a:stCxn id="755" idx="6"/>
                <a:endCxn id="756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721" name="Connettore diritto 77">
              <a:extLst>
                <a:ext uri="{FF2B5EF4-FFF2-40B4-BE49-F238E27FC236}">
                  <a16:creationId xmlns:a16="http://schemas.microsoft.com/office/drawing/2014/main" id="{048104B7-A3D2-E239-9D17-E1304CB6EC8C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494236" y="6366538"/>
              <a:ext cx="51942" cy="75351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722" name="Connettore diritto 78">
              <a:extLst>
                <a:ext uri="{FF2B5EF4-FFF2-40B4-BE49-F238E27FC236}">
                  <a16:creationId xmlns:a16="http://schemas.microsoft.com/office/drawing/2014/main" id="{0F527A3B-7542-D72A-DB05-C901AEEA8303}"/>
                </a:ext>
              </a:extLst>
            </p:cNvPr>
            <p:cNvCxnSpPr>
              <a:cxnSpLocks/>
              <a:stCxn id="756" idx="6"/>
              <a:endCxn id="759" idx="2"/>
            </p:cNvCxnSpPr>
            <p:nvPr/>
          </p:nvCxnSpPr>
          <p:spPr>
            <a:xfrm rot="16200000" flipV="1">
              <a:off x="2605952" y="6380219"/>
              <a:ext cx="49581" cy="7629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723" name="Connettore diritto 79">
              <a:extLst>
                <a:ext uri="{FF2B5EF4-FFF2-40B4-BE49-F238E27FC236}">
                  <a16:creationId xmlns:a16="http://schemas.microsoft.com/office/drawing/2014/main" id="{C7D86B65-06F9-CBB8-6BCB-9996403FB3A4}"/>
                </a:ext>
              </a:extLst>
            </p:cNvPr>
            <p:cNvCxnSpPr>
              <a:cxnSpLocks/>
              <a:stCxn id="756" idx="6"/>
              <a:endCxn id="758" idx="2"/>
            </p:cNvCxnSpPr>
            <p:nvPr/>
          </p:nvCxnSpPr>
          <p:spPr>
            <a:xfrm rot="16200000" flipH="1" flipV="1">
              <a:off x="2607722" y="6428030"/>
              <a:ext cx="46041" cy="7629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grpSp>
          <p:nvGrpSpPr>
            <p:cNvPr id="724" name="Gruppo 81">
              <a:extLst>
                <a:ext uri="{FF2B5EF4-FFF2-40B4-BE49-F238E27FC236}">
                  <a16:creationId xmlns:a16="http://schemas.microsoft.com/office/drawing/2014/main" id="{113D5008-F6BF-5680-076C-840A3FE053E2}"/>
                </a:ext>
              </a:extLst>
            </p:cNvPr>
            <p:cNvGrpSpPr/>
            <p:nvPr/>
          </p:nvGrpSpPr>
          <p:grpSpPr>
            <a:xfrm rot="16200000">
              <a:off x="2169744" y="6561548"/>
              <a:ext cx="352171" cy="265808"/>
              <a:chOff x="585043" y="4105767"/>
              <a:chExt cx="485368" cy="444564"/>
            </a:xfrm>
          </p:grpSpPr>
          <p:sp>
            <p:nvSpPr>
              <p:cNvPr id="738" name="Rettangolo con angoli arrotondati 96">
                <a:extLst>
                  <a:ext uri="{FF2B5EF4-FFF2-40B4-BE49-F238E27FC236}">
                    <a16:creationId xmlns:a16="http://schemas.microsoft.com/office/drawing/2014/main" id="{CEA6E9BE-F06C-9387-F9F8-68BC19325586}"/>
                  </a:ext>
                </a:extLst>
              </p:cNvPr>
              <p:cNvSpPr/>
              <p:nvPr/>
            </p:nvSpPr>
            <p:spPr>
              <a:xfrm>
                <a:off x="600836" y="4105767"/>
                <a:ext cx="446390" cy="16398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E7E6E6">
                    <a:lumMod val="25000"/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9" name="Rettangolo con angoli arrotondati 97">
                <a:extLst>
                  <a:ext uri="{FF2B5EF4-FFF2-40B4-BE49-F238E27FC236}">
                    <a16:creationId xmlns:a16="http://schemas.microsoft.com/office/drawing/2014/main" id="{1448C529-0501-9E29-27E0-9188655285DB}"/>
                  </a:ext>
                </a:extLst>
              </p:cNvPr>
              <p:cNvSpPr/>
              <p:nvPr/>
            </p:nvSpPr>
            <p:spPr>
              <a:xfrm>
                <a:off x="585043" y="4259976"/>
                <a:ext cx="485368" cy="290355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E7E6E6">
                    <a:lumMod val="75000"/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0" name="Ovale 98">
                <a:extLst>
                  <a:ext uri="{FF2B5EF4-FFF2-40B4-BE49-F238E27FC236}">
                    <a16:creationId xmlns:a16="http://schemas.microsoft.com/office/drawing/2014/main" id="{A74F0A05-076D-17C5-0BEE-E77876E351D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8" y="414326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1" name="Ovale 99">
                <a:extLst>
                  <a:ext uri="{FF2B5EF4-FFF2-40B4-BE49-F238E27FC236}">
                    <a16:creationId xmlns:a16="http://schemas.microsoft.com/office/drawing/2014/main" id="{EE7CE3F5-8204-A156-D872-EF069C9CB06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9" y="4300730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2" name="Ovale 100">
                <a:extLst>
                  <a:ext uri="{FF2B5EF4-FFF2-40B4-BE49-F238E27FC236}">
                    <a16:creationId xmlns:a16="http://schemas.microsoft.com/office/drawing/2014/main" id="{CEC1ECA1-A2ED-B834-7541-94D40F489AF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6883" y="4298351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3" name="Ovale 101">
                <a:extLst>
                  <a:ext uri="{FF2B5EF4-FFF2-40B4-BE49-F238E27FC236}">
                    <a16:creationId xmlns:a16="http://schemas.microsoft.com/office/drawing/2014/main" id="{6E40D675-FD55-3C9E-AEF5-353A48FEE96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0747" y="414057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4" name="Ovale 102">
                <a:extLst>
                  <a:ext uri="{FF2B5EF4-FFF2-40B4-BE49-F238E27FC236}">
                    <a16:creationId xmlns:a16="http://schemas.microsoft.com/office/drawing/2014/main" id="{7433ACFF-DEA6-F07B-744F-EF273F67420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774552" y="4449663"/>
                <a:ext cx="75512" cy="75511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745" name="Connettore diritto 103">
                <a:extLst>
                  <a:ext uri="{FF2B5EF4-FFF2-40B4-BE49-F238E27FC236}">
                    <a16:creationId xmlns:a16="http://schemas.microsoft.com/office/drawing/2014/main" id="{DA481CEB-F8A3-E1FD-3BA3-D768F812F7F8}"/>
                  </a:ext>
                </a:extLst>
              </p:cNvPr>
              <p:cNvCxnSpPr>
                <a:cxnSpLocks/>
                <a:stCxn id="741" idx="6"/>
                <a:endCxn id="740" idx="2"/>
              </p:cNvCxnSpPr>
              <p:nvPr/>
            </p:nvCxnSpPr>
            <p:spPr>
              <a:xfrm flipH="1" flipV="1">
                <a:off x="736328" y="4222027"/>
                <a:ext cx="1" cy="754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46" name="Connettore diritto 104">
                <a:extLst>
                  <a:ext uri="{FF2B5EF4-FFF2-40B4-BE49-F238E27FC236}">
                    <a16:creationId xmlns:a16="http://schemas.microsoft.com/office/drawing/2014/main" id="{7D3F31FB-298A-7BF6-C894-38A8A6E6550C}"/>
                  </a:ext>
                </a:extLst>
              </p:cNvPr>
              <p:cNvCxnSpPr>
                <a:cxnSpLocks/>
                <a:stCxn id="741" idx="6"/>
                <a:endCxn id="743" idx="2"/>
              </p:cNvCxnSpPr>
              <p:nvPr/>
            </p:nvCxnSpPr>
            <p:spPr>
              <a:xfrm flipV="1">
                <a:off x="736329" y="4219337"/>
                <a:ext cx="155428" cy="7814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47" name="Connettore diritto 105">
                <a:extLst>
                  <a:ext uri="{FF2B5EF4-FFF2-40B4-BE49-F238E27FC236}">
                    <a16:creationId xmlns:a16="http://schemas.microsoft.com/office/drawing/2014/main" id="{E382716C-1CFF-19F9-B4EB-E1AD2CE9277D}"/>
                  </a:ext>
                </a:extLst>
              </p:cNvPr>
              <p:cNvCxnSpPr>
                <a:cxnSpLocks/>
                <a:stCxn id="742" idx="6"/>
                <a:endCxn id="743" idx="2"/>
              </p:cNvCxnSpPr>
              <p:nvPr/>
            </p:nvCxnSpPr>
            <p:spPr>
              <a:xfrm flipH="1" flipV="1">
                <a:off x="891757" y="4219337"/>
                <a:ext cx="6136" cy="7576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48" name="Connettore diritto 106">
                <a:extLst>
                  <a:ext uri="{FF2B5EF4-FFF2-40B4-BE49-F238E27FC236}">
                    <a16:creationId xmlns:a16="http://schemas.microsoft.com/office/drawing/2014/main" id="{FECA850D-98B0-9137-4525-F6A51AE788D5}"/>
                  </a:ext>
                </a:extLst>
              </p:cNvPr>
              <p:cNvCxnSpPr>
                <a:cxnSpLocks/>
                <a:endCxn id="742" idx="2"/>
              </p:cNvCxnSpPr>
              <p:nvPr/>
            </p:nvCxnSpPr>
            <p:spPr>
              <a:xfrm flipV="1">
                <a:off x="836725" y="4377116"/>
                <a:ext cx="61168" cy="8142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49" name="Connettore diritto 107">
                <a:extLst>
                  <a:ext uri="{FF2B5EF4-FFF2-40B4-BE49-F238E27FC236}">
                    <a16:creationId xmlns:a16="http://schemas.microsoft.com/office/drawing/2014/main" id="{F12796A5-FA39-5B55-1579-AE84F0B4B9E2}"/>
                  </a:ext>
                </a:extLst>
              </p:cNvPr>
              <p:cNvCxnSpPr>
                <a:cxnSpLocks/>
                <a:stCxn id="744" idx="7"/>
                <a:endCxn id="741" idx="2"/>
              </p:cNvCxnSpPr>
              <p:nvPr/>
            </p:nvCxnSpPr>
            <p:spPr>
              <a:xfrm flipH="1" flipV="1">
                <a:off x="736329" y="4379495"/>
                <a:ext cx="49282" cy="8122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25" name="Gruppo 82">
              <a:extLst>
                <a:ext uri="{FF2B5EF4-FFF2-40B4-BE49-F238E27FC236}">
                  <a16:creationId xmlns:a16="http://schemas.microsoft.com/office/drawing/2014/main" id="{4A815C3F-5680-725F-087E-93B150D80984}"/>
                </a:ext>
              </a:extLst>
            </p:cNvPr>
            <p:cNvGrpSpPr/>
            <p:nvPr/>
          </p:nvGrpSpPr>
          <p:grpSpPr>
            <a:xfrm rot="16200000">
              <a:off x="2170004" y="5962652"/>
              <a:ext cx="306537" cy="271494"/>
              <a:chOff x="585043" y="4105767"/>
              <a:chExt cx="485368" cy="444564"/>
            </a:xfrm>
          </p:grpSpPr>
          <p:sp>
            <p:nvSpPr>
              <p:cNvPr id="726" name="Rettangolo con angoli arrotondati 84">
                <a:extLst>
                  <a:ext uri="{FF2B5EF4-FFF2-40B4-BE49-F238E27FC236}">
                    <a16:creationId xmlns:a16="http://schemas.microsoft.com/office/drawing/2014/main" id="{416A953F-8424-2630-DD90-F44851E30FE4}"/>
                  </a:ext>
                </a:extLst>
              </p:cNvPr>
              <p:cNvSpPr/>
              <p:nvPr/>
            </p:nvSpPr>
            <p:spPr>
              <a:xfrm>
                <a:off x="600836" y="4105767"/>
                <a:ext cx="446390" cy="16398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7" name="Rettangolo con angoli arrotondati 85">
                <a:extLst>
                  <a:ext uri="{FF2B5EF4-FFF2-40B4-BE49-F238E27FC236}">
                    <a16:creationId xmlns:a16="http://schemas.microsoft.com/office/drawing/2014/main" id="{0D2B3DB9-72A5-EC92-8607-A5B271CDF385}"/>
                  </a:ext>
                </a:extLst>
              </p:cNvPr>
              <p:cNvSpPr/>
              <p:nvPr/>
            </p:nvSpPr>
            <p:spPr>
              <a:xfrm>
                <a:off x="585043" y="4259976"/>
                <a:ext cx="485368" cy="290355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8" name="Ovale 86">
                <a:extLst>
                  <a:ext uri="{FF2B5EF4-FFF2-40B4-BE49-F238E27FC236}">
                    <a16:creationId xmlns:a16="http://schemas.microsoft.com/office/drawing/2014/main" id="{865D7422-0D48-1B8C-4A72-396B50AE618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8" y="414326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9" name="Ovale 87">
                <a:extLst>
                  <a:ext uri="{FF2B5EF4-FFF2-40B4-BE49-F238E27FC236}">
                    <a16:creationId xmlns:a16="http://schemas.microsoft.com/office/drawing/2014/main" id="{ECE891FD-C287-3D80-836C-4ADDA41544A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9" y="4300730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0" name="Ovale 88">
                <a:extLst>
                  <a:ext uri="{FF2B5EF4-FFF2-40B4-BE49-F238E27FC236}">
                    <a16:creationId xmlns:a16="http://schemas.microsoft.com/office/drawing/2014/main" id="{D83206D9-4C0C-71AC-F07D-036E6C713F7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6883" y="4298351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1" name="Ovale 89">
                <a:extLst>
                  <a:ext uri="{FF2B5EF4-FFF2-40B4-BE49-F238E27FC236}">
                    <a16:creationId xmlns:a16="http://schemas.microsoft.com/office/drawing/2014/main" id="{77A5E115-B511-11E3-39F9-265F3EB6B89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0747" y="414057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2" name="Ovale 90">
                <a:extLst>
                  <a:ext uri="{FF2B5EF4-FFF2-40B4-BE49-F238E27FC236}">
                    <a16:creationId xmlns:a16="http://schemas.microsoft.com/office/drawing/2014/main" id="{4F55DCD4-F773-672C-C447-AB35349B723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774552" y="4449663"/>
                <a:ext cx="75512" cy="75511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733" name="Connettore diritto 91">
                <a:extLst>
                  <a:ext uri="{FF2B5EF4-FFF2-40B4-BE49-F238E27FC236}">
                    <a16:creationId xmlns:a16="http://schemas.microsoft.com/office/drawing/2014/main" id="{BFE6541B-4162-3EA8-EC31-E31B5F75F750}"/>
                  </a:ext>
                </a:extLst>
              </p:cNvPr>
              <p:cNvCxnSpPr>
                <a:cxnSpLocks/>
                <a:stCxn id="729" idx="6"/>
                <a:endCxn id="728" idx="2"/>
              </p:cNvCxnSpPr>
              <p:nvPr/>
            </p:nvCxnSpPr>
            <p:spPr>
              <a:xfrm flipH="1" flipV="1">
                <a:off x="736328" y="4222027"/>
                <a:ext cx="1" cy="754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34" name="Connettore diritto 92">
                <a:extLst>
                  <a:ext uri="{FF2B5EF4-FFF2-40B4-BE49-F238E27FC236}">
                    <a16:creationId xmlns:a16="http://schemas.microsoft.com/office/drawing/2014/main" id="{1D2B1F0B-EC1A-96F5-3AAD-FBC858DF8810}"/>
                  </a:ext>
                </a:extLst>
              </p:cNvPr>
              <p:cNvCxnSpPr>
                <a:cxnSpLocks/>
                <a:stCxn id="729" idx="6"/>
                <a:endCxn id="731" idx="2"/>
              </p:cNvCxnSpPr>
              <p:nvPr/>
            </p:nvCxnSpPr>
            <p:spPr>
              <a:xfrm flipV="1">
                <a:off x="736329" y="4219337"/>
                <a:ext cx="155428" cy="7814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35" name="Connettore diritto 93">
                <a:extLst>
                  <a:ext uri="{FF2B5EF4-FFF2-40B4-BE49-F238E27FC236}">
                    <a16:creationId xmlns:a16="http://schemas.microsoft.com/office/drawing/2014/main" id="{DA4D1D44-8C0D-01BF-FFAC-E905EEFD65D2}"/>
                  </a:ext>
                </a:extLst>
              </p:cNvPr>
              <p:cNvCxnSpPr>
                <a:cxnSpLocks/>
                <a:stCxn id="730" idx="6"/>
                <a:endCxn id="731" idx="2"/>
              </p:cNvCxnSpPr>
              <p:nvPr/>
            </p:nvCxnSpPr>
            <p:spPr>
              <a:xfrm flipH="1" flipV="1">
                <a:off x="891757" y="4219337"/>
                <a:ext cx="6136" cy="7576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36" name="Connettore diritto 94">
                <a:extLst>
                  <a:ext uri="{FF2B5EF4-FFF2-40B4-BE49-F238E27FC236}">
                    <a16:creationId xmlns:a16="http://schemas.microsoft.com/office/drawing/2014/main" id="{8AA5F3D4-B9DE-E21E-3850-45DEDE2E33A1}"/>
                  </a:ext>
                </a:extLst>
              </p:cNvPr>
              <p:cNvCxnSpPr>
                <a:cxnSpLocks/>
                <a:endCxn id="730" idx="2"/>
              </p:cNvCxnSpPr>
              <p:nvPr/>
            </p:nvCxnSpPr>
            <p:spPr>
              <a:xfrm flipV="1">
                <a:off x="836725" y="4377116"/>
                <a:ext cx="61168" cy="8142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37" name="Connettore diritto 95">
                <a:extLst>
                  <a:ext uri="{FF2B5EF4-FFF2-40B4-BE49-F238E27FC236}">
                    <a16:creationId xmlns:a16="http://schemas.microsoft.com/office/drawing/2014/main" id="{180AB1DD-7A44-687B-A8AF-AB1A0A68D75E}"/>
                  </a:ext>
                </a:extLst>
              </p:cNvPr>
              <p:cNvCxnSpPr>
                <a:cxnSpLocks/>
                <a:stCxn id="732" idx="7"/>
                <a:endCxn id="729" idx="2"/>
              </p:cNvCxnSpPr>
              <p:nvPr/>
            </p:nvCxnSpPr>
            <p:spPr>
              <a:xfrm flipH="1" flipV="1">
                <a:off x="736329" y="4379495"/>
                <a:ext cx="49282" cy="8122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764" name="TextBox 763">
            <a:extLst>
              <a:ext uri="{FF2B5EF4-FFF2-40B4-BE49-F238E27FC236}">
                <a16:creationId xmlns:a16="http://schemas.microsoft.com/office/drawing/2014/main" id="{2195E736-9F30-14B5-C5F3-48C00B1348D6}"/>
              </a:ext>
            </a:extLst>
          </p:cNvPr>
          <p:cNvSpPr txBox="1"/>
          <p:nvPr/>
        </p:nvSpPr>
        <p:spPr>
          <a:xfrm>
            <a:off x="5485755" y="1945180"/>
            <a:ext cx="153716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Global models distributed to </a:t>
            </a:r>
            <a:r>
              <a:rPr lang="it-IT" sz="1600" dirty="0" err="1">
                <a:solidFill>
                  <a:schemeClr val="bg1"/>
                </a:solidFill>
              </a:rPr>
              <a:t>medical</a:t>
            </a:r>
            <a:r>
              <a:rPr lang="it-IT" sz="1600" dirty="0">
                <a:solidFill>
                  <a:schemeClr val="bg1"/>
                </a:solidFill>
              </a:rPr>
              <a:t> </a:t>
            </a:r>
            <a:r>
              <a:rPr lang="it-IT" sz="1600" dirty="0" err="1">
                <a:solidFill>
                  <a:schemeClr val="bg1"/>
                </a:solidFill>
              </a:rPr>
              <a:t>nodes</a:t>
            </a:r>
            <a:endParaRPr lang="it-IT" sz="1600" dirty="0">
              <a:solidFill>
                <a:schemeClr val="bg1"/>
              </a:solidFill>
            </a:endParaRPr>
          </a:p>
        </p:txBody>
      </p:sp>
      <p:cxnSp>
        <p:nvCxnSpPr>
          <p:cNvPr id="765" name="Google Shape;84;p1">
            <a:extLst>
              <a:ext uri="{FF2B5EF4-FFF2-40B4-BE49-F238E27FC236}">
                <a16:creationId xmlns:a16="http://schemas.microsoft.com/office/drawing/2014/main" id="{21708E6F-DC21-2FE4-A866-A4D33C6FA6C8}"/>
              </a:ext>
            </a:extLst>
          </p:cNvPr>
          <p:cNvCxnSpPr>
            <a:cxnSpLocks/>
          </p:cNvCxnSpPr>
          <p:nvPr/>
        </p:nvCxnSpPr>
        <p:spPr>
          <a:xfrm rot="10800000">
            <a:off x="4728824" y="5275266"/>
            <a:ext cx="4282487" cy="665801"/>
          </a:xfrm>
          <a:prstGeom prst="bentConnector2">
            <a:avLst/>
          </a:prstGeom>
          <a:noFill/>
          <a:ln w="19050" cap="flat" cmpd="sng">
            <a:solidFill>
              <a:srgbClr val="F41111"/>
            </a:solidFill>
            <a:prstDash val="dash"/>
            <a:miter lim="800000"/>
            <a:headEnd type="none" w="sm" len="sm"/>
            <a:tailEnd type="arrow" w="med" len="med"/>
          </a:ln>
        </p:spPr>
      </p:cxnSp>
      <p:pic>
        <p:nvPicPr>
          <p:cNvPr id="766" name="Picture 3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BECB34D-4278-C19B-3D92-E4F6C8F2A8A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27657" y="954479"/>
            <a:ext cx="3370995" cy="2532054"/>
          </a:xfrm>
          <a:prstGeom prst="rect">
            <a:avLst/>
          </a:prstGeom>
        </p:spPr>
      </p:pic>
      <p:cxnSp>
        <p:nvCxnSpPr>
          <p:cNvPr id="767" name="Connettore a gomito 67">
            <a:extLst>
              <a:ext uri="{FF2B5EF4-FFF2-40B4-BE49-F238E27FC236}">
                <a16:creationId xmlns:a16="http://schemas.microsoft.com/office/drawing/2014/main" id="{7CE5C0A2-19B8-8D34-C1E7-E807DC20DB66}"/>
              </a:ext>
            </a:extLst>
          </p:cNvPr>
          <p:cNvCxnSpPr>
            <a:cxnSpLocks/>
          </p:cNvCxnSpPr>
          <p:nvPr/>
        </p:nvCxnSpPr>
        <p:spPr>
          <a:xfrm flipH="1">
            <a:off x="10203734" y="2754420"/>
            <a:ext cx="1192160" cy="2445341"/>
          </a:xfrm>
          <a:prstGeom prst="bentConnector4">
            <a:avLst>
              <a:gd name="adj1" fmla="val -16838"/>
              <a:gd name="adj2" fmla="val 57185"/>
            </a:avLst>
          </a:prstGeom>
          <a:noFill/>
          <a:ln w="22225" cap="flat" cmpd="sng" algn="ctr">
            <a:solidFill>
              <a:srgbClr val="FF0000"/>
            </a:solidFill>
            <a:prstDash val="solid"/>
            <a:miter lim="800000"/>
            <a:headEnd type="none"/>
            <a:tailEnd type="arrow"/>
          </a:ln>
          <a:effectLst/>
        </p:spPr>
      </p:cxnSp>
      <p:sp>
        <p:nvSpPr>
          <p:cNvPr id="768" name="Google Shape;343;p1">
            <a:extLst>
              <a:ext uri="{FF2B5EF4-FFF2-40B4-BE49-F238E27FC236}">
                <a16:creationId xmlns:a16="http://schemas.microsoft.com/office/drawing/2014/main" id="{073DC977-D26C-18C2-75E6-A8CB17AC0185}"/>
              </a:ext>
            </a:extLst>
          </p:cNvPr>
          <p:cNvSpPr txBox="1"/>
          <p:nvPr/>
        </p:nvSpPr>
        <p:spPr>
          <a:xfrm>
            <a:off x="8649319" y="5878144"/>
            <a:ext cx="1198841" cy="607177"/>
          </a:xfrm>
          <a:prstGeom prst="rect">
            <a:avLst/>
          </a:prstGeom>
          <a:noFill/>
          <a:ln w="9525" cap="flat" cmpd="sng">
            <a:noFill/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validation</a:t>
            </a:r>
            <a:r>
              <a:rPr kumimoji="0" lang="it-IT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 + </a:t>
            </a:r>
            <a:r>
              <a:rPr kumimoji="0" lang="it-IT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acceptance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/>
              <a:cs typeface="Calibri"/>
              <a:sym typeface="Calibri"/>
            </a:endParaRPr>
          </a:p>
        </p:txBody>
      </p:sp>
      <p:pic>
        <p:nvPicPr>
          <p:cNvPr id="769" name="Immagine 70">
            <a:extLst>
              <a:ext uri="{FF2B5EF4-FFF2-40B4-BE49-F238E27FC236}">
                <a16:creationId xmlns:a16="http://schemas.microsoft.com/office/drawing/2014/main" id="{6AFBB3D3-77CB-2F03-A9B5-1F149BFD29F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034" t="9098" r="1" b="7379"/>
          <a:stretch/>
        </p:blipFill>
        <p:spPr>
          <a:xfrm>
            <a:off x="10407823" y="4817161"/>
            <a:ext cx="1641198" cy="432782"/>
          </a:xfrm>
          <a:prstGeom prst="rect">
            <a:avLst/>
          </a:prstGeom>
        </p:spPr>
      </p:pic>
      <p:pic>
        <p:nvPicPr>
          <p:cNvPr id="770" name="Immagine 73">
            <a:extLst>
              <a:ext uri="{FF2B5EF4-FFF2-40B4-BE49-F238E27FC236}">
                <a16:creationId xmlns:a16="http://schemas.microsoft.com/office/drawing/2014/main" id="{D432F6CD-3C7C-EADA-0D5C-359F3D4B4007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732" y="5893598"/>
            <a:ext cx="1403690" cy="517251"/>
          </a:xfrm>
          <a:prstGeom prst="rect">
            <a:avLst/>
          </a:prstGeom>
        </p:spPr>
      </p:pic>
      <p:pic>
        <p:nvPicPr>
          <p:cNvPr id="771" name="Immagine 61" descr="Immagine che contiene testo&#10;&#10;Descrizione generata automaticamente">
            <a:extLst>
              <a:ext uri="{FF2B5EF4-FFF2-40B4-BE49-F238E27FC236}">
                <a16:creationId xmlns:a16="http://schemas.microsoft.com/office/drawing/2014/main" id="{91DB4D48-0CCC-7FF5-1462-352B340DC1E1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3285" y="4843965"/>
            <a:ext cx="1261329" cy="732609"/>
          </a:xfrm>
          <a:prstGeom prst="rect">
            <a:avLst/>
          </a:prstGeom>
        </p:spPr>
      </p:pic>
      <p:pic>
        <p:nvPicPr>
          <p:cNvPr id="772" name="Immagine 72">
            <a:extLst>
              <a:ext uri="{FF2B5EF4-FFF2-40B4-BE49-F238E27FC236}">
                <a16:creationId xmlns:a16="http://schemas.microsoft.com/office/drawing/2014/main" id="{D9105D4C-35A4-4ED2-6351-F3DA883AD67B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689" y="5358972"/>
            <a:ext cx="1532693" cy="378230"/>
          </a:xfrm>
          <a:prstGeom prst="rect">
            <a:avLst/>
          </a:prstGeom>
        </p:spPr>
      </p:pic>
      <p:sp>
        <p:nvSpPr>
          <p:cNvPr id="773" name="Rettangolo con angoli arrotondati 36">
            <a:extLst>
              <a:ext uri="{FF2B5EF4-FFF2-40B4-BE49-F238E27FC236}">
                <a16:creationId xmlns:a16="http://schemas.microsoft.com/office/drawing/2014/main" id="{F78D70FF-7E2E-40FC-F797-01FFC6367A20}"/>
              </a:ext>
            </a:extLst>
          </p:cNvPr>
          <p:cNvSpPr/>
          <p:nvPr/>
        </p:nvSpPr>
        <p:spPr>
          <a:xfrm rot="16200000">
            <a:off x="1908184" y="5578734"/>
            <a:ext cx="1728303" cy="473536"/>
          </a:xfrm>
          <a:prstGeom prst="roundRect">
            <a:avLst/>
          </a:prstGeom>
          <a:solidFill>
            <a:srgbClr val="FBD857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Node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-FL AI models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(to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answer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CEPs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it-IT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74" name="Immagine 15">
            <a:extLst>
              <a:ext uri="{FF2B5EF4-FFF2-40B4-BE49-F238E27FC236}">
                <a16:creationId xmlns:a16="http://schemas.microsoft.com/office/drawing/2014/main" id="{92632509-B5EE-8AE8-5C5C-8A948F016DA6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10" y="5017246"/>
            <a:ext cx="1512743" cy="362310"/>
          </a:xfrm>
          <a:prstGeom prst="rect">
            <a:avLst/>
          </a:prstGeom>
        </p:spPr>
      </p:pic>
      <p:cxnSp>
        <p:nvCxnSpPr>
          <p:cNvPr id="775" name="Google Shape;146;p25">
            <a:extLst>
              <a:ext uri="{FF2B5EF4-FFF2-40B4-BE49-F238E27FC236}">
                <a16:creationId xmlns:a16="http://schemas.microsoft.com/office/drawing/2014/main" id="{6B991DCE-9CEF-2191-AA73-0BA68754BC32}"/>
              </a:ext>
            </a:extLst>
          </p:cNvPr>
          <p:cNvCxnSpPr/>
          <p:nvPr/>
        </p:nvCxnSpPr>
        <p:spPr>
          <a:xfrm rot="10800000" flipH="1">
            <a:off x="2202012" y="5695203"/>
            <a:ext cx="280807" cy="258"/>
          </a:xfrm>
          <a:prstGeom prst="straightConnector1">
            <a:avLst/>
          </a:prstGeom>
          <a:noFill/>
          <a:ln w="19050" cap="flat" cmpd="sng">
            <a:solidFill>
              <a:sysClr val="windowText" lastClr="000000"/>
            </a:solidFill>
            <a:prstDash val="solid"/>
            <a:miter lim="800000"/>
            <a:headEnd type="none" w="sm" len="sm"/>
            <a:tailEnd type="arrow" w="med" len="med"/>
          </a:ln>
        </p:spPr>
      </p:cxnSp>
      <p:sp>
        <p:nvSpPr>
          <p:cNvPr id="776" name="Rettangolo con angoli arrotondati 36">
            <a:extLst>
              <a:ext uri="{FF2B5EF4-FFF2-40B4-BE49-F238E27FC236}">
                <a16:creationId xmlns:a16="http://schemas.microsoft.com/office/drawing/2014/main" id="{687533E5-603A-1B18-087B-A75851349330}"/>
              </a:ext>
            </a:extLst>
          </p:cNvPr>
          <p:cNvSpPr/>
          <p:nvPr/>
        </p:nvSpPr>
        <p:spPr>
          <a:xfrm rot="16200000">
            <a:off x="1195430" y="5470379"/>
            <a:ext cx="1692025" cy="414142"/>
          </a:xfrm>
          <a:prstGeom prst="roundRect">
            <a:avLst/>
          </a:prstGeom>
          <a:solidFill>
            <a:srgbClr val="ED7D31">
              <a:lumMod val="40000"/>
              <a:lumOff val="60000"/>
            </a:srgbClr>
          </a:solidFill>
          <a:ln w="12700" cap="flat" cmpd="sng" algn="ctr">
            <a:solidFill>
              <a:srgbClr val="ED7D31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toolbox</a:t>
            </a:r>
          </a:p>
        </p:txBody>
      </p:sp>
      <p:grpSp>
        <p:nvGrpSpPr>
          <p:cNvPr id="777" name="Gruppo 74">
            <a:extLst>
              <a:ext uri="{FF2B5EF4-FFF2-40B4-BE49-F238E27FC236}">
                <a16:creationId xmlns:a16="http://schemas.microsoft.com/office/drawing/2014/main" id="{9C458C58-230B-D216-6672-FC865D35C20A}"/>
              </a:ext>
            </a:extLst>
          </p:cNvPr>
          <p:cNvGrpSpPr/>
          <p:nvPr/>
        </p:nvGrpSpPr>
        <p:grpSpPr>
          <a:xfrm rot="5400000">
            <a:off x="6641809" y="4608611"/>
            <a:ext cx="609147" cy="812618"/>
            <a:chOff x="2187526" y="5945130"/>
            <a:chExt cx="679275" cy="925407"/>
          </a:xfrm>
        </p:grpSpPr>
        <p:grpSp>
          <p:nvGrpSpPr>
            <p:cNvPr id="778" name="Gruppo 379">
              <a:extLst>
                <a:ext uri="{FF2B5EF4-FFF2-40B4-BE49-F238E27FC236}">
                  <a16:creationId xmlns:a16="http://schemas.microsoft.com/office/drawing/2014/main" id="{2A8DBDFD-CA1B-E73E-B275-22AA32A56258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2539952" y="6254603"/>
              <a:ext cx="304997" cy="348700"/>
              <a:chOff x="9028701" y="4067849"/>
              <a:chExt cx="803562" cy="918706"/>
            </a:xfrm>
          </p:grpSpPr>
          <p:sp>
            <p:nvSpPr>
              <p:cNvPr id="808" name="Rettangolo con angoli arrotondati 380">
                <a:extLst>
                  <a:ext uri="{FF2B5EF4-FFF2-40B4-BE49-F238E27FC236}">
                    <a16:creationId xmlns:a16="http://schemas.microsoft.com/office/drawing/2014/main" id="{0358504A-1D9B-4D5E-F9D1-6AEEDF2C67A8}"/>
                  </a:ext>
                </a:extLst>
              </p:cNvPr>
              <p:cNvSpPr/>
              <p:nvPr/>
            </p:nvSpPr>
            <p:spPr>
              <a:xfrm>
                <a:off x="9100772" y="4709465"/>
                <a:ext cx="63013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9" name="Rettangolo con angoli arrotondati 381">
                <a:extLst>
                  <a:ext uri="{FF2B5EF4-FFF2-40B4-BE49-F238E27FC236}">
                    <a16:creationId xmlns:a16="http://schemas.microsoft.com/office/drawing/2014/main" id="{CE616297-BFC5-A914-B697-B695FC41B5EF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0" name="Rettangolo con angoli arrotondati 382">
                <a:extLst>
                  <a:ext uri="{FF2B5EF4-FFF2-40B4-BE49-F238E27FC236}">
                    <a16:creationId xmlns:a16="http://schemas.microsoft.com/office/drawing/2014/main" id="{19E0AD43-5B89-D8FF-8C04-FC738BBEE5D7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0099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1" name="Ovale 383">
                <a:extLst>
                  <a:ext uri="{FF2B5EF4-FFF2-40B4-BE49-F238E27FC236}">
                    <a16:creationId xmlns:a16="http://schemas.microsoft.com/office/drawing/2014/main" id="{4E87E92C-2F9D-8F65-A997-9391536A385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2" name="Ovale 384">
                <a:extLst>
                  <a:ext uri="{FF2B5EF4-FFF2-40B4-BE49-F238E27FC236}">
                    <a16:creationId xmlns:a16="http://schemas.microsoft.com/office/drawing/2014/main" id="{3360AE57-89D7-0AFA-2AB5-4B6BA58E79F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3" name="Ovale 385">
                <a:extLst>
                  <a:ext uri="{FF2B5EF4-FFF2-40B4-BE49-F238E27FC236}">
                    <a16:creationId xmlns:a16="http://schemas.microsoft.com/office/drawing/2014/main" id="{DD5423D9-E471-DD2A-B955-9B6A476BE1C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4" name="Ovale 386">
                <a:extLst>
                  <a:ext uri="{FF2B5EF4-FFF2-40B4-BE49-F238E27FC236}">
                    <a16:creationId xmlns:a16="http://schemas.microsoft.com/office/drawing/2014/main" id="{3791C630-8294-7A54-055F-1C671AB25CD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5" name="Ovale 387">
                <a:extLst>
                  <a:ext uri="{FF2B5EF4-FFF2-40B4-BE49-F238E27FC236}">
                    <a16:creationId xmlns:a16="http://schemas.microsoft.com/office/drawing/2014/main" id="{5C9AD9FE-0DE4-87A9-6DF6-A727B84CF69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6" name="Ovale 388">
                <a:extLst>
                  <a:ext uri="{FF2B5EF4-FFF2-40B4-BE49-F238E27FC236}">
                    <a16:creationId xmlns:a16="http://schemas.microsoft.com/office/drawing/2014/main" id="{9A405AD3-B092-B9D9-3A4D-84677BD581B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7" name="Ovale 389">
                <a:extLst>
                  <a:ext uri="{FF2B5EF4-FFF2-40B4-BE49-F238E27FC236}">
                    <a16:creationId xmlns:a16="http://schemas.microsoft.com/office/drawing/2014/main" id="{161E264F-838C-B8D3-1D99-4DEB5834996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818" name="Connettore diritto 390">
                <a:extLst>
                  <a:ext uri="{FF2B5EF4-FFF2-40B4-BE49-F238E27FC236}">
                    <a16:creationId xmlns:a16="http://schemas.microsoft.com/office/drawing/2014/main" id="{A4215B52-59B5-DD38-F450-9DF65E548D6D}"/>
                  </a:ext>
                </a:extLst>
              </p:cNvPr>
              <p:cNvCxnSpPr>
                <a:cxnSpLocks/>
                <a:stCxn id="812" idx="6"/>
                <a:endCxn id="811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19" name="Connettore diritto 391">
                <a:extLst>
                  <a:ext uri="{FF2B5EF4-FFF2-40B4-BE49-F238E27FC236}">
                    <a16:creationId xmlns:a16="http://schemas.microsoft.com/office/drawing/2014/main" id="{927AF18F-B674-3158-6032-03C5D73EACAA}"/>
                  </a:ext>
                </a:extLst>
              </p:cNvPr>
              <p:cNvCxnSpPr>
                <a:cxnSpLocks/>
                <a:stCxn id="812" idx="6"/>
                <a:endCxn id="814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20" name="Connettore diritto 392">
                <a:extLst>
                  <a:ext uri="{FF2B5EF4-FFF2-40B4-BE49-F238E27FC236}">
                    <a16:creationId xmlns:a16="http://schemas.microsoft.com/office/drawing/2014/main" id="{53A30EEE-7869-66F2-17A0-9187C490A090}"/>
                  </a:ext>
                </a:extLst>
              </p:cNvPr>
              <p:cNvCxnSpPr>
                <a:cxnSpLocks/>
                <a:stCxn id="813" idx="6"/>
                <a:endCxn id="815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21" name="Connettore diritto 393">
                <a:extLst>
                  <a:ext uri="{FF2B5EF4-FFF2-40B4-BE49-F238E27FC236}">
                    <a16:creationId xmlns:a16="http://schemas.microsoft.com/office/drawing/2014/main" id="{844DA558-8854-BB8A-3FE7-5F7FD5EDF7A6}"/>
                  </a:ext>
                </a:extLst>
              </p:cNvPr>
              <p:cNvCxnSpPr>
                <a:cxnSpLocks/>
                <a:stCxn id="813" idx="6"/>
                <a:endCxn id="814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779" name="Connettore diritto 77">
              <a:extLst>
                <a:ext uri="{FF2B5EF4-FFF2-40B4-BE49-F238E27FC236}">
                  <a16:creationId xmlns:a16="http://schemas.microsoft.com/office/drawing/2014/main" id="{19185485-2951-CF3B-8E93-A5E4610D71C0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2494236" y="6366538"/>
              <a:ext cx="51942" cy="75351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780" name="Connettore diritto 78">
              <a:extLst>
                <a:ext uri="{FF2B5EF4-FFF2-40B4-BE49-F238E27FC236}">
                  <a16:creationId xmlns:a16="http://schemas.microsoft.com/office/drawing/2014/main" id="{DECF616F-BBA0-0B7A-4CF5-2CFCABD02D23}"/>
                </a:ext>
              </a:extLst>
            </p:cNvPr>
            <p:cNvCxnSpPr>
              <a:cxnSpLocks/>
              <a:stCxn id="814" idx="6"/>
              <a:endCxn id="817" idx="2"/>
            </p:cNvCxnSpPr>
            <p:nvPr/>
          </p:nvCxnSpPr>
          <p:spPr>
            <a:xfrm rot="16200000" flipV="1">
              <a:off x="2605952" y="6380219"/>
              <a:ext cx="49581" cy="7629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781" name="Connettore diritto 79">
              <a:extLst>
                <a:ext uri="{FF2B5EF4-FFF2-40B4-BE49-F238E27FC236}">
                  <a16:creationId xmlns:a16="http://schemas.microsoft.com/office/drawing/2014/main" id="{FDDAE1CD-4696-75F5-2954-CD19D7056C83}"/>
                </a:ext>
              </a:extLst>
            </p:cNvPr>
            <p:cNvCxnSpPr>
              <a:cxnSpLocks/>
              <a:stCxn id="814" idx="6"/>
              <a:endCxn id="816" idx="2"/>
            </p:cNvCxnSpPr>
            <p:nvPr/>
          </p:nvCxnSpPr>
          <p:spPr>
            <a:xfrm rot="16200000" flipH="1" flipV="1">
              <a:off x="2607722" y="6428030"/>
              <a:ext cx="46041" cy="7629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grpSp>
          <p:nvGrpSpPr>
            <p:cNvPr id="782" name="Gruppo 81">
              <a:extLst>
                <a:ext uri="{FF2B5EF4-FFF2-40B4-BE49-F238E27FC236}">
                  <a16:creationId xmlns:a16="http://schemas.microsoft.com/office/drawing/2014/main" id="{9D7F6194-231E-EADC-7C20-B82C62216D60}"/>
                </a:ext>
              </a:extLst>
            </p:cNvPr>
            <p:cNvGrpSpPr/>
            <p:nvPr/>
          </p:nvGrpSpPr>
          <p:grpSpPr>
            <a:xfrm rot="16200000">
              <a:off x="2169744" y="6561548"/>
              <a:ext cx="352171" cy="265808"/>
              <a:chOff x="585043" y="4105767"/>
              <a:chExt cx="485368" cy="444564"/>
            </a:xfrm>
          </p:grpSpPr>
          <p:sp>
            <p:nvSpPr>
              <p:cNvPr id="796" name="Rettangolo con angoli arrotondati 96">
                <a:extLst>
                  <a:ext uri="{FF2B5EF4-FFF2-40B4-BE49-F238E27FC236}">
                    <a16:creationId xmlns:a16="http://schemas.microsoft.com/office/drawing/2014/main" id="{50354668-A674-78FA-245C-12A1320CB9F0}"/>
                  </a:ext>
                </a:extLst>
              </p:cNvPr>
              <p:cNvSpPr/>
              <p:nvPr/>
            </p:nvSpPr>
            <p:spPr>
              <a:xfrm>
                <a:off x="600836" y="4105767"/>
                <a:ext cx="446390" cy="16398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E7E6E6">
                    <a:lumMod val="25000"/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7" name="Rettangolo con angoli arrotondati 97">
                <a:extLst>
                  <a:ext uri="{FF2B5EF4-FFF2-40B4-BE49-F238E27FC236}">
                    <a16:creationId xmlns:a16="http://schemas.microsoft.com/office/drawing/2014/main" id="{AB7FB453-38BF-0D0B-26D6-BECDECAB7A1A}"/>
                  </a:ext>
                </a:extLst>
              </p:cNvPr>
              <p:cNvSpPr/>
              <p:nvPr/>
            </p:nvSpPr>
            <p:spPr>
              <a:xfrm>
                <a:off x="585043" y="4259976"/>
                <a:ext cx="485368" cy="290355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E7E6E6">
                    <a:lumMod val="75000"/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8" name="Ovale 98">
                <a:extLst>
                  <a:ext uri="{FF2B5EF4-FFF2-40B4-BE49-F238E27FC236}">
                    <a16:creationId xmlns:a16="http://schemas.microsoft.com/office/drawing/2014/main" id="{71F054F0-B7A4-B1FB-063A-209461C75E5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8" y="414326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9" name="Ovale 99">
                <a:extLst>
                  <a:ext uri="{FF2B5EF4-FFF2-40B4-BE49-F238E27FC236}">
                    <a16:creationId xmlns:a16="http://schemas.microsoft.com/office/drawing/2014/main" id="{3CCF3F00-5CDC-BDC9-B615-5FB2DF22B4E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9" y="4300730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0" name="Ovale 100">
                <a:extLst>
                  <a:ext uri="{FF2B5EF4-FFF2-40B4-BE49-F238E27FC236}">
                    <a16:creationId xmlns:a16="http://schemas.microsoft.com/office/drawing/2014/main" id="{DABB0A42-A4E0-13F9-D613-005CBF02D9D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6883" y="4298351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1" name="Ovale 101">
                <a:extLst>
                  <a:ext uri="{FF2B5EF4-FFF2-40B4-BE49-F238E27FC236}">
                    <a16:creationId xmlns:a16="http://schemas.microsoft.com/office/drawing/2014/main" id="{038250DD-C748-0107-4340-CDBC24FAC23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0747" y="414057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2" name="Ovale 102">
                <a:extLst>
                  <a:ext uri="{FF2B5EF4-FFF2-40B4-BE49-F238E27FC236}">
                    <a16:creationId xmlns:a16="http://schemas.microsoft.com/office/drawing/2014/main" id="{C1F71BC6-7C5B-4B1F-1A52-21248565995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774552" y="4449663"/>
                <a:ext cx="75512" cy="75511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803" name="Connettore diritto 103">
                <a:extLst>
                  <a:ext uri="{FF2B5EF4-FFF2-40B4-BE49-F238E27FC236}">
                    <a16:creationId xmlns:a16="http://schemas.microsoft.com/office/drawing/2014/main" id="{F2887F4D-B13F-560D-612B-D13954EA346B}"/>
                  </a:ext>
                </a:extLst>
              </p:cNvPr>
              <p:cNvCxnSpPr>
                <a:cxnSpLocks/>
                <a:stCxn id="799" idx="6"/>
                <a:endCxn id="798" idx="2"/>
              </p:cNvCxnSpPr>
              <p:nvPr/>
            </p:nvCxnSpPr>
            <p:spPr>
              <a:xfrm flipH="1" flipV="1">
                <a:off x="736328" y="4222027"/>
                <a:ext cx="1" cy="754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4" name="Connettore diritto 104">
                <a:extLst>
                  <a:ext uri="{FF2B5EF4-FFF2-40B4-BE49-F238E27FC236}">
                    <a16:creationId xmlns:a16="http://schemas.microsoft.com/office/drawing/2014/main" id="{E956C46F-B611-9752-CAF4-BD6C64BA3D8E}"/>
                  </a:ext>
                </a:extLst>
              </p:cNvPr>
              <p:cNvCxnSpPr>
                <a:cxnSpLocks/>
                <a:stCxn id="799" idx="6"/>
                <a:endCxn id="801" idx="2"/>
              </p:cNvCxnSpPr>
              <p:nvPr/>
            </p:nvCxnSpPr>
            <p:spPr>
              <a:xfrm flipV="1">
                <a:off x="736329" y="4219337"/>
                <a:ext cx="155428" cy="7814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5" name="Connettore diritto 105">
                <a:extLst>
                  <a:ext uri="{FF2B5EF4-FFF2-40B4-BE49-F238E27FC236}">
                    <a16:creationId xmlns:a16="http://schemas.microsoft.com/office/drawing/2014/main" id="{36DB2A73-EDEF-30DF-075D-86E550242057}"/>
                  </a:ext>
                </a:extLst>
              </p:cNvPr>
              <p:cNvCxnSpPr>
                <a:cxnSpLocks/>
                <a:stCxn id="800" idx="6"/>
                <a:endCxn id="801" idx="2"/>
              </p:cNvCxnSpPr>
              <p:nvPr/>
            </p:nvCxnSpPr>
            <p:spPr>
              <a:xfrm flipH="1" flipV="1">
                <a:off x="891757" y="4219337"/>
                <a:ext cx="6136" cy="7576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6" name="Connettore diritto 106">
                <a:extLst>
                  <a:ext uri="{FF2B5EF4-FFF2-40B4-BE49-F238E27FC236}">
                    <a16:creationId xmlns:a16="http://schemas.microsoft.com/office/drawing/2014/main" id="{4050E0C8-65A8-DE77-218F-9E7532D3FCB0}"/>
                  </a:ext>
                </a:extLst>
              </p:cNvPr>
              <p:cNvCxnSpPr>
                <a:cxnSpLocks/>
                <a:endCxn id="800" idx="2"/>
              </p:cNvCxnSpPr>
              <p:nvPr/>
            </p:nvCxnSpPr>
            <p:spPr>
              <a:xfrm flipV="1">
                <a:off x="836725" y="4377116"/>
                <a:ext cx="61168" cy="8142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7" name="Connettore diritto 107">
                <a:extLst>
                  <a:ext uri="{FF2B5EF4-FFF2-40B4-BE49-F238E27FC236}">
                    <a16:creationId xmlns:a16="http://schemas.microsoft.com/office/drawing/2014/main" id="{EB7893A2-7641-30FE-3720-889950B77F8D}"/>
                  </a:ext>
                </a:extLst>
              </p:cNvPr>
              <p:cNvCxnSpPr>
                <a:cxnSpLocks/>
                <a:stCxn id="802" idx="7"/>
                <a:endCxn id="799" idx="2"/>
              </p:cNvCxnSpPr>
              <p:nvPr/>
            </p:nvCxnSpPr>
            <p:spPr>
              <a:xfrm flipH="1" flipV="1">
                <a:off x="736329" y="4379495"/>
                <a:ext cx="49282" cy="8122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83" name="Gruppo 82">
              <a:extLst>
                <a:ext uri="{FF2B5EF4-FFF2-40B4-BE49-F238E27FC236}">
                  <a16:creationId xmlns:a16="http://schemas.microsoft.com/office/drawing/2014/main" id="{7908C5D6-3C14-0C5E-A1FB-94AB4031D81B}"/>
                </a:ext>
              </a:extLst>
            </p:cNvPr>
            <p:cNvGrpSpPr/>
            <p:nvPr/>
          </p:nvGrpSpPr>
          <p:grpSpPr>
            <a:xfrm rot="16200000">
              <a:off x="2170004" y="5962652"/>
              <a:ext cx="306537" cy="271494"/>
              <a:chOff x="585043" y="4105767"/>
              <a:chExt cx="485368" cy="444564"/>
            </a:xfrm>
          </p:grpSpPr>
          <p:sp>
            <p:nvSpPr>
              <p:cNvPr id="784" name="Rettangolo con angoli arrotondati 84">
                <a:extLst>
                  <a:ext uri="{FF2B5EF4-FFF2-40B4-BE49-F238E27FC236}">
                    <a16:creationId xmlns:a16="http://schemas.microsoft.com/office/drawing/2014/main" id="{7F817B97-9DB7-D436-1370-26B04592C51B}"/>
                  </a:ext>
                </a:extLst>
              </p:cNvPr>
              <p:cNvSpPr/>
              <p:nvPr/>
            </p:nvSpPr>
            <p:spPr>
              <a:xfrm>
                <a:off x="600836" y="4105767"/>
                <a:ext cx="446390" cy="16398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5" name="Rettangolo con angoli arrotondati 85">
                <a:extLst>
                  <a:ext uri="{FF2B5EF4-FFF2-40B4-BE49-F238E27FC236}">
                    <a16:creationId xmlns:a16="http://schemas.microsoft.com/office/drawing/2014/main" id="{7F63CB6C-07DF-0C08-8426-08D7C2BECFAD}"/>
                  </a:ext>
                </a:extLst>
              </p:cNvPr>
              <p:cNvSpPr/>
              <p:nvPr/>
            </p:nvSpPr>
            <p:spPr>
              <a:xfrm>
                <a:off x="585043" y="4259976"/>
                <a:ext cx="485368" cy="290355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C000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6" name="Ovale 86">
                <a:extLst>
                  <a:ext uri="{FF2B5EF4-FFF2-40B4-BE49-F238E27FC236}">
                    <a16:creationId xmlns:a16="http://schemas.microsoft.com/office/drawing/2014/main" id="{8FDD315C-B599-F372-816C-3178DACE48C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8" y="414326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7" name="Ovale 87">
                <a:extLst>
                  <a:ext uri="{FF2B5EF4-FFF2-40B4-BE49-F238E27FC236}">
                    <a16:creationId xmlns:a16="http://schemas.microsoft.com/office/drawing/2014/main" id="{C36B8EC9-F93A-D4C5-44D5-A320D18959A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695319" y="4300730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8" name="Ovale 88">
                <a:extLst>
                  <a:ext uri="{FF2B5EF4-FFF2-40B4-BE49-F238E27FC236}">
                    <a16:creationId xmlns:a16="http://schemas.microsoft.com/office/drawing/2014/main" id="{50B1D6DE-0202-54EA-C271-4CFF5A7FD79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6883" y="4298351"/>
                <a:ext cx="82018" cy="7551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9" name="Ovale 89">
                <a:extLst>
                  <a:ext uri="{FF2B5EF4-FFF2-40B4-BE49-F238E27FC236}">
                    <a16:creationId xmlns:a16="http://schemas.microsoft.com/office/drawing/2014/main" id="{9EEE0613-6D10-4D73-5692-6D9D4A97EF6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850747" y="4140572"/>
                <a:ext cx="82018" cy="75511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0" name="Ovale 90">
                <a:extLst>
                  <a:ext uri="{FF2B5EF4-FFF2-40B4-BE49-F238E27FC236}">
                    <a16:creationId xmlns:a16="http://schemas.microsoft.com/office/drawing/2014/main" id="{9E6C8B92-C137-C07A-E591-12611D8C70C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774552" y="4449663"/>
                <a:ext cx="75512" cy="75511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791" name="Connettore diritto 91">
                <a:extLst>
                  <a:ext uri="{FF2B5EF4-FFF2-40B4-BE49-F238E27FC236}">
                    <a16:creationId xmlns:a16="http://schemas.microsoft.com/office/drawing/2014/main" id="{80BB9A8C-9D68-A724-92A2-6B7B5EE5BF11}"/>
                  </a:ext>
                </a:extLst>
              </p:cNvPr>
              <p:cNvCxnSpPr>
                <a:cxnSpLocks/>
                <a:stCxn id="787" idx="6"/>
                <a:endCxn id="786" idx="2"/>
              </p:cNvCxnSpPr>
              <p:nvPr/>
            </p:nvCxnSpPr>
            <p:spPr>
              <a:xfrm flipH="1" flipV="1">
                <a:off x="736328" y="4222027"/>
                <a:ext cx="1" cy="754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2" name="Connettore diritto 92">
                <a:extLst>
                  <a:ext uri="{FF2B5EF4-FFF2-40B4-BE49-F238E27FC236}">
                    <a16:creationId xmlns:a16="http://schemas.microsoft.com/office/drawing/2014/main" id="{070C83BE-FB03-4D02-B69A-D4AC61133BDF}"/>
                  </a:ext>
                </a:extLst>
              </p:cNvPr>
              <p:cNvCxnSpPr>
                <a:cxnSpLocks/>
                <a:stCxn id="787" idx="6"/>
                <a:endCxn id="789" idx="2"/>
              </p:cNvCxnSpPr>
              <p:nvPr/>
            </p:nvCxnSpPr>
            <p:spPr>
              <a:xfrm flipV="1">
                <a:off x="736329" y="4219337"/>
                <a:ext cx="155428" cy="7814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3" name="Connettore diritto 93">
                <a:extLst>
                  <a:ext uri="{FF2B5EF4-FFF2-40B4-BE49-F238E27FC236}">
                    <a16:creationId xmlns:a16="http://schemas.microsoft.com/office/drawing/2014/main" id="{5DBB8010-0804-C86F-388E-B4A5D67B3017}"/>
                  </a:ext>
                </a:extLst>
              </p:cNvPr>
              <p:cNvCxnSpPr>
                <a:cxnSpLocks/>
                <a:stCxn id="788" idx="6"/>
                <a:endCxn id="789" idx="2"/>
              </p:cNvCxnSpPr>
              <p:nvPr/>
            </p:nvCxnSpPr>
            <p:spPr>
              <a:xfrm flipH="1" flipV="1">
                <a:off x="891757" y="4219337"/>
                <a:ext cx="6136" cy="7576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4" name="Connettore diritto 94">
                <a:extLst>
                  <a:ext uri="{FF2B5EF4-FFF2-40B4-BE49-F238E27FC236}">
                    <a16:creationId xmlns:a16="http://schemas.microsoft.com/office/drawing/2014/main" id="{D3AD410A-F921-1D5D-7710-3D816A6C88AF}"/>
                  </a:ext>
                </a:extLst>
              </p:cNvPr>
              <p:cNvCxnSpPr>
                <a:cxnSpLocks/>
                <a:endCxn id="788" idx="2"/>
              </p:cNvCxnSpPr>
              <p:nvPr/>
            </p:nvCxnSpPr>
            <p:spPr>
              <a:xfrm flipV="1">
                <a:off x="836725" y="4377116"/>
                <a:ext cx="61168" cy="81428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5" name="Connettore diritto 95">
                <a:extLst>
                  <a:ext uri="{FF2B5EF4-FFF2-40B4-BE49-F238E27FC236}">
                    <a16:creationId xmlns:a16="http://schemas.microsoft.com/office/drawing/2014/main" id="{56DFD461-99C7-B464-C033-EEAF19AD544A}"/>
                  </a:ext>
                </a:extLst>
              </p:cNvPr>
              <p:cNvCxnSpPr>
                <a:cxnSpLocks/>
                <a:stCxn id="790" idx="7"/>
                <a:endCxn id="787" idx="2"/>
              </p:cNvCxnSpPr>
              <p:nvPr/>
            </p:nvCxnSpPr>
            <p:spPr>
              <a:xfrm flipH="1" flipV="1">
                <a:off x="736329" y="4379495"/>
                <a:ext cx="49282" cy="81226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pic>
        <p:nvPicPr>
          <p:cNvPr id="822" name="Immagine 19">
            <a:extLst>
              <a:ext uri="{FF2B5EF4-FFF2-40B4-BE49-F238E27FC236}">
                <a16:creationId xmlns:a16="http://schemas.microsoft.com/office/drawing/2014/main" id="{C7490F91-27B1-A04F-B636-21B44ED23F89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9643" t="33290" r="64567" b="48183"/>
          <a:stretch/>
        </p:blipFill>
        <p:spPr>
          <a:xfrm>
            <a:off x="820086" y="3599062"/>
            <a:ext cx="480197" cy="393053"/>
          </a:xfrm>
          <a:prstGeom prst="rect">
            <a:avLst/>
          </a:prstGeom>
        </p:spPr>
      </p:pic>
      <p:pic>
        <p:nvPicPr>
          <p:cNvPr id="823" name="Immagine 11">
            <a:extLst>
              <a:ext uri="{FF2B5EF4-FFF2-40B4-BE49-F238E27FC236}">
                <a16:creationId xmlns:a16="http://schemas.microsoft.com/office/drawing/2014/main" id="{7DE2F56B-E688-AB55-CDB1-C94CC65B3CF2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9643" t="33290" r="64567" b="48183"/>
          <a:stretch/>
        </p:blipFill>
        <p:spPr>
          <a:xfrm>
            <a:off x="816947" y="5449333"/>
            <a:ext cx="480197" cy="393053"/>
          </a:xfrm>
          <a:prstGeom prst="rect">
            <a:avLst/>
          </a:prstGeom>
        </p:spPr>
      </p:pic>
      <p:pic>
        <p:nvPicPr>
          <p:cNvPr id="824" name="Immagine 4">
            <a:extLst>
              <a:ext uri="{FF2B5EF4-FFF2-40B4-BE49-F238E27FC236}">
                <a16:creationId xmlns:a16="http://schemas.microsoft.com/office/drawing/2014/main" id="{7AB2E923-8356-9CB5-563F-E77D92550232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9643" t="33290" r="64567" b="48183"/>
          <a:stretch/>
        </p:blipFill>
        <p:spPr>
          <a:xfrm>
            <a:off x="1166666" y="1614700"/>
            <a:ext cx="480197" cy="39305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2767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165"/>
    </mc:Choice>
    <mc:Fallback>
      <p:transition spd="slow" advTm="221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0023 L -1.66667E-6 0.00024 C -0.00989 -0.00231 -0.01953 -0.00509 -0.02916 -0.00625 C -0.04987 -0.00902 -0.0707 -0.01111 -0.09153 -0.01226 L -0.14609 -0.01458 C -0.15065 -0.0162 -0.15521 -0.01712 -0.15963 -0.01921 C -0.16588 -0.02222 -0.16888 -0.02245 -0.17448 -0.0287 C -0.19232 -0.04837 -0.1806 -0.03958 -0.19948 -0.07847 C -0.21041 -0.10092 -0.21081 -0.1 -0.2194 -0.12337 C -0.22383 -0.13518 -0.22825 -0.14745 -0.23229 -0.15972 C -0.23398 -0.16481 -0.2401 -0.18564 -0.24388 -0.19421 C -0.24492 -0.19629 -0.24583 -0.19837 -0.247 -0.20023 C -0.24844 -0.20208 -0.25273 -0.20625 -0.25495 -0.20717 C -0.25612 -0.20787 -0.26432 -0.20949 -0.2651 -0.20949 C -0.27734 -0.21064 -0.27786 -0.21064 -0.28802 -0.21064 L -0.28802 -0.21041 L -0.28802 -0.21064 " pathEditMode="relative" rAng="0" ptsTypes="AAAAAAAAAAAAAAAAA">
                                      <p:cBhvr>
                                        <p:cTn id="6" dur="20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1" y="-1050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07407E-6 L -2.08333E-7 0.00024 C -0.02513 -0.01388 -0.0349 -0.02129 -0.06003 -0.02824 C -0.07227 -0.03148 -0.08477 -0.03263 -0.09714 -0.03518 C -0.11042 -0.03819 -0.11575 -0.04004 -0.12682 -0.04351 C -0.13281 -0.04745 -0.1388 -0.05115 -0.14479 -0.05532 C -0.14714 -0.05694 -0.14948 -0.05833 -0.15156 -0.06134 C -0.15638 -0.06805 -0.16133 -0.075 -0.1651 -0.08356 C -0.16849 -0.0912 -0.17044 -0.10092 -0.17318 -0.10972 C -0.17396 -0.1199 -0.17422 -0.13032 -0.17552 -0.14027 C -0.17839 -0.15972 -0.19518 -0.22361 -0.19609 -0.22777 C -0.21979 -0.35185 -0.19089 -0.2037 -0.21523 -0.31944 C -0.21784 -0.33217 -0.21979 -0.3456 -0.22266 -0.35833 C -0.22526 -0.37083 -0.22865 -0.3824 -0.23125 -0.3949 C -0.24544 -0.46273 -0.23047 -0.39652 -0.23997 -0.44444 C -0.24049 -0.44768 -0.24154 -0.45069 -0.24232 -0.45393 C -0.24258 -0.45578 -0.24245 -0.4581 -0.24297 -0.45972 C -0.24375 -0.4625 -0.24518 -0.46435 -0.24609 -0.46689 C -0.247 -0.46921 -0.24779 -0.47152 -0.24857 -0.47407 C -0.24896 -0.475 -0.2487 -0.47662 -0.24909 -0.47754 C -0.25 -0.47916 -0.2513 -0.47963 -0.25234 -0.48101 C -0.25456 -0.48449 -0.25703 -0.48773 -0.25911 -0.49166 C -0.26797 -0.50879 -0.26185 -0.49884 -0.27005 -0.50949 C -0.27109 -0.51041 -0.27174 -0.51203 -0.27266 -0.51296 C -0.27526 -0.51551 -0.27773 -0.51574 -0.2806 -0.51643 C -0.28464 -0.52013 -0.28177 -0.51805 -0.28685 -0.5199 C -0.28763 -0.52037 -0.28919 -0.52083 -0.28919 -0.52083 L -0.28919 -0.52083 " pathEditMode="relative" rAng="0" ptsTypes="AAAAAAAAAAAAAAAAAAAAAAAAAAAA">
                                      <p:cBhvr>
                                        <p:cTn id="8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-260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0.00047 L -1.45833E-6 -0.00024 C -0.01471 -0.0051 -0.02917 -0.01042 -0.04388 -0.01436 C -0.05521 -0.01737 -0.07799 -0.02107 -0.07799 -0.02084 C -0.13242 -0.01505 -0.06758 -0.02408 -0.11406 -0.0132 C -0.11849 -0.01204 -0.12305 -0.01227 -0.12747 -0.01204 L -0.1526 -0.01088 C -0.18125 -0.00139 -0.1556 -0.01112 -0.17448 -0.00162 C -0.17721 -0.00024 -0.18021 0.00069 -0.18294 0.00185 C -0.18815 0.00439 -0.19297 0.00833 -0.19765 0.01342 C -0.20312 0.01944 -0.22148 0.04583 -0.22344 0.04814 C -0.22552 0.05069 -0.22786 0.05324 -0.22982 0.05625 C -0.23242 0.05995 -0.23476 0.06458 -0.23763 0.06782 C -0.24193 0.07314 -0.2401 0.07106 -0.24857 0.07824 C -0.24961 0.07916 -0.25065 0.07986 -0.25169 0.08055 C -0.25351 0.08217 -0.25508 0.08379 -0.2569 0.08518 C -0.25937 0.08726 -0.26185 0.0868 -0.26458 0.0875 C -0.26614 0.08773 -0.26758 0.08819 -0.26914 0.08865 C -0.27005 0.08888 -0.2707 0.08958 -0.27161 0.08981 C -0.275 0.09051 -0.27864 0.09074 -0.28203 0.09097 C -0.28294 0.09143 -0.28411 0.09166 -0.28515 0.09213 C -0.28581 0.09259 -0.28698 0.09351 -0.28698 0.09375 L -0.28698 0.09351 " pathEditMode="relative" rAng="0" ptsTypes="AAAAAAAAAAAAAAAAAAAAAAA">
                                      <p:cBhvr>
                                        <p:cTn id="10" dur="2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49" y="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0" grpId="0" animBg="1"/>
      <p:bldP spid="561" grpId="0" animBg="1"/>
      <p:bldP spid="563" grpId="0" animBg="1"/>
      <p:bldP spid="764" grpId="0" animBg="1"/>
      <p:bldP spid="76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0DD3A85-478F-9A9E-F26A-608B2D8931A7}"/>
              </a:ext>
            </a:extLst>
          </p:cNvPr>
          <p:cNvSpPr txBox="1"/>
          <p:nvPr/>
        </p:nvSpPr>
        <p:spPr>
          <a:xfrm>
            <a:off x="184936" y="541615"/>
            <a:ext cx="11881330" cy="526297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/>
            <a:endParaRPr lang="en-US" sz="16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Purpose: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0" i="0" dirty="0">
                <a:solidFill>
                  <a:schemeClr val="bg1"/>
                </a:solidFill>
                <a:effectLst/>
              </a:rPr>
              <a:t>define an edge collaboration mode for federated learning across different edge node types and to be used as a reference by developers of edge computing nodes, edge device manufacturers, and federated learning frameworks</a:t>
            </a:r>
          </a:p>
          <a:p>
            <a:pPr algn="l"/>
            <a:endParaRPr lang="en-US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US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r>
              <a:rPr lang="en-US" b="1" i="0" u="none" strike="noStrike" baseline="0" dirty="0">
                <a:solidFill>
                  <a:schemeClr val="bg1"/>
                </a:solidFill>
                <a:latin typeface="DengXian-Bold"/>
              </a:rPr>
              <a:t>Applications</a:t>
            </a:r>
          </a:p>
          <a:p>
            <a:r>
              <a:rPr lang="en-US" b="0" i="0" u="none" strike="noStrike" baseline="0" dirty="0">
                <a:solidFill>
                  <a:schemeClr val="bg1"/>
                </a:solidFill>
                <a:latin typeface="Wingdings-Regular"/>
              </a:rPr>
              <a:t></a:t>
            </a:r>
            <a:r>
              <a:rPr lang="en-US" dirty="0">
                <a:solidFill>
                  <a:schemeClr val="bg1"/>
                </a:solidFill>
                <a:latin typeface="DengXian" panose="02010600030101010101" pitchFamily="2" charset="-122"/>
              </a:rPr>
              <a:t>	Healthcare networks, Industrial processes, Fin. Transactions (FFT)</a:t>
            </a:r>
            <a:endParaRPr lang="it-IT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US" b="1" dirty="0">
              <a:solidFill>
                <a:schemeClr val="bg1"/>
              </a:solidFill>
              <a:latin typeface="DengXian-Bold"/>
            </a:endParaRPr>
          </a:p>
          <a:p>
            <a:pPr algn="l"/>
            <a:endParaRPr lang="en-US" b="1" i="0" u="none" strike="noStrike" baseline="0" dirty="0">
              <a:solidFill>
                <a:schemeClr val="bg1"/>
              </a:solidFill>
              <a:latin typeface="DengXian-Bold"/>
            </a:endParaRPr>
          </a:p>
          <a:p>
            <a:pPr algn="l"/>
            <a:r>
              <a:rPr lang="en-US" b="1" i="0" u="none" strike="noStrike" baseline="0">
                <a:solidFill>
                  <a:schemeClr val="bg1"/>
                </a:solidFill>
                <a:latin typeface="DengXian-Bold"/>
              </a:rPr>
              <a:t>Communication Protocols </a:t>
            </a:r>
            <a:r>
              <a:rPr lang="en-US" b="1" i="0" u="none" strike="noStrike" baseline="0" dirty="0">
                <a:solidFill>
                  <a:schemeClr val="bg1"/>
                </a:solidFill>
                <a:latin typeface="DengXian-Bold"/>
              </a:rPr>
              <a:t>for Federated Learning</a:t>
            </a:r>
          </a:p>
          <a:p>
            <a:pPr algn="l"/>
            <a:r>
              <a:rPr lang="en-US" b="0" i="0" u="none" strike="noStrike" baseline="0" dirty="0">
                <a:solidFill>
                  <a:schemeClr val="bg1"/>
                </a:solidFill>
                <a:latin typeface="Wingdings-Regular"/>
              </a:rPr>
              <a:t> </a:t>
            </a:r>
            <a:r>
              <a:rPr lang="en-US" b="0" i="0" u="none" strike="noStrike" baseline="0" dirty="0">
                <a:solidFill>
                  <a:schemeClr val="bg1"/>
                </a:solidFill>
                <a:latin typeface="DengXian" panose="02010600030101010101" pitchFamily="2" charset="-122"/>
              </a:rPr>
              <a:t>HTTP/HTTPS, WebSocket, </a:t>
            </a:r>
            <a:r>
              <a:rPr lang="en-US" b="0" i="0" u="none" strike="noStrike" baseline="0" dirty="0" err="1">
                <a:solidFill>
                  <a:schemeClr val="bg1"/>
                </a:solidFill>
                <a:latin typeface="DengXian" panose="02010600030101010101" pitchFamily="2" charset="-122"/>
              </a:rPr>
              <a:t>gRPC</a:t>
            </a:r>
            <a:r>
              <a:rPr lang="en-US" b="0" i="0" u="none" strike="noStrike" baseline="0" dirty="0">
                <a:solidFill>
                  <a:schemeClr val="bg1"/>
                </a:solidFill>
                <a:latin typeface="DengXian" panose="02010600030101010101" pitchFamily="2" charset="-122"/>
              </a:rPr>
              <a:t>, MQTT, CoAP</a:t>
            </a:r>
          </a:p>
          <a:p>
            <a:pPr algn="l"/>
            <a:endParaRPr lang="en-US" b="1" i="0" u="none" strike="noStrike" baseline="0" dirty="0">
              <a:solidFill>
                <a:schemeClr val="bg1"/>
              </a:solidFill>
              <a:latin typeface="DengXian-Bold"/>
            </a:endParaRPr>
          </a:p>
          <a:p>
            <a:pPr algn="l"/>
            <a:endParaRPr lang="en-US" b="1" i="0" u="none" strike="noStrike" baseline="0" dirty="0">
              <a:solidFill>
                <a:schemeClr val="bg1"/>
              </a:solidFill>
              <a:latin typeface="DengXian-Bold"/>
            </a:endParaRPr>
          </a:p>
          <a:p>
            <a:pPr algn="l"/>
            <a:r>
              <a:rPr lang="en-US" b="1" i="0" u="none" strike="noStrike" baseline="0" dirty="0">
                <a:solidFill>
                  <a:schemeClr val="bg1"/>
                </a:solidFill>
                <a:latin typeface="DengXian-Bold"/>
              </a:rPr>
              <a:t>Algorithms for Model Training and Optimization in Federated Learning</a:t>
            </a:r>
          </a:p>
          <a:p>
            <a:pPr algn="l"/>
            <a:r>
              <a:rPr lang="it-IT" b="0" i="0" u="none" strike="noStrike" baseline="0" dirty="0">
                <a:solidFill>
                  <a:schemeClr val="bg1"/>
                </a:solidFill>
                <a:latin typeface="Wingdings-Regular"/>
              </a:rPr>
              <a:t> </a:t>
            </a:r>
            <a:r>
              <a:rPr lang="it-IT" b="0" i="0" u="none" strike="noStrike" baseline="0" dirty="0" err="1">
                <a:solidFill>
                  <a:schemeClr val="bg1"/>
                </a:solidFill>
                <a:latin typeface="DengXian" panose="02010600030101010101" pitchFamily="2" charset="-122"/>
              </a:rPr>
              <a:t>FedAvg</a:t>
            </a:r>
            <a:r>
              <a:rPr lang="it-IT" b="0" i="0" u="none" strike="noStrike" baseline="0" dirty="0">
                <a:solidFill>
                  <a:schemeClr val="bg1"/>
                </a:solidFill>
                <a:latin typeface="DengXian" panose="02010600030101010101" pitchFamily="2" charset="-122"/>
              </a:rPr>
              <a:t>, </a:t>
            </a:r>
            <a:r>
              <a:rPr lang="it-IT" b="0" i="0" u="none" strike="noStrike" baseline="0" dirty="0" err="1">
                <a:solidFill>
                  <a:schemeClr val="bg1"/>
                </a:solidFill>
                <a:latin typeface="DengXian" panose="02010600030101010101" pitchFamily="2" charset="-122"/>
              </a:rPr>
              <a:t>FedSGD</a:t>
            </a:r>
            <a:r>
              <a:rPr lang="it-IT" b="0" i="0" u="none" strike="noStrike" baseline="0" dirty="0">
                <a:solidFill>
                  <a:schemeClr val="bg1"/>
                </a:solidFill>
                <a:latin typeface="DengXian" panose="02010600030101010101" pitchFamily="2" charset="-122"/>
              </a:rPr>
              <a:t>, </a:t>
            </a:r>
            <a:r>
              <a:rPr lang="it-IT" b="0" i="0" u="none" strike="noStrike" baseline="0" dirty="0" err="1">
                <a:solidFill>
                  <a:schemeClr val="bg1"/>
                </a:solidFill>
                <a:latin typeface="DengXian" panose="02010600030101010101" pitchFamily="2" charset="-122"/>
              </a:rPr>
              <a:t>FedADP</a:t>
            </a:r>
            <a:r>
              <a:rPr lang="it-IT" b="0" i="0" u="none" strike="noStrike" baseline="0" dirty="0">
                <a:solidFill>
                  <a:schemeClr val="bg1"/>
                </a:solidFill>
                <a:latin typeface="DengXian" panose="02010600030101010101" pitchFamily="2" charset="-122"/>
              </a:rPr>
              <a:t>, </a:t>
            </a:r>
            <a:r>
              <a:rPr lang="it-IT" b="0" i="0" u="none" strike="noStrike" baseline="0" dirty="0" err="1">
                <a:solidFill>
                  <a:schemeClr val="bg1"/>
                </a:solidFill>
                <a:latin typeface="DengXian" panose="02010600030101010101" pitchFamily="2" charset="-122"/>
              </a:rPr>
              <a:t>FedNova</a:t>
            </a:r>
            <a:r>
              <a:rPr lang="it-IT" b="0" i="0" u="none" strike="noStrike" baseline="0" dirty="0">
                <a:solidFill>
                  <a:schemeClr val="bg1"/>
                </a:solidFill>
                <a:latin typeface="DengXian" panose="02010600030101010101" pitchFamily="2" charset="-122"/>
              </a:rPr>
              <a:t>, </a:t>
            </a:r>
            <a:r>
              <a:rPr lang="it-IT" b="0" i="0" u="none" strike="noStrike" baseline="0" dirty="0" err="1">
                <a:solidFill>
                  <a:schemeClr val="bg1"/>
                </a:solidFill>
                <a:latin typeface="DengXian" panose="02010600030101010101" pitchFamily="2" charset="-122"/>
              </a:rPr>
              <a:t>FedCom</a:t>
            </a:r>
            <a:endParaRPr lang="it-IT" b="0" i="0" u="none" strike="noStrike" baseline="0" dirty="0">
              <a:solidFill>
                <a:schemeClr val="bg1"/>
              </a:solidFill>
              <a:latin typeface="DengXian" panose="02010600030101010101" pitchFamily="2" charset="-122"/>
            </a:endParaRPr>
          </a:p>
          <a:p>
            <a:pPr algn="l"/>
            <a:endParaRPr lang="it-IT" b="1" i="0" u="none" strike="noStrike" baseline="0" dirty="0">
              <a:solidFill>
                <a:schemeClr val="bg1"/>
              </a:solidFill>
              <a:latin typeface="DengXian-Bold"/>
            </a:endParaRPr>
          </a:p>
          <a:p>
            <a:pPr algn="l"/>
            <a:endParaRPr lang="it-IT" b="1" i="0" u="none" strike="noStrike" baseline="0" dirty="0">
              <a:solidFill>
                <a:schemeClr val="bg1"/>
              </a:solidFill>
              <a:latin typeface="DengXian-Bold"/>
            </a:endParaRPr>
          </a:p>
          <a:p>
            <a:pPr algn="l"/>
            <a:r>
              <a:rPr lang="it-IT" b="1" i="0" u="none" strike="noStrike" baseline="0" dirty="0">
                <a:solidFill>
                  <a:schemeClr val="bg1"/>
                </a:solidFill>
                <a:latin typeface="DengXian-Bold"/>
              </a:rPr>
              <a:t>GDPR, CCPA, and ISO/IEC 27001 Compliance</a:t>
            </a:r>
          </a:p>
          <a:p>
            <a:pPr algn="l"/>
            <a:r>
              <a:rPr lang="en-US" b="0" i="0" u="none" strike="noStrike" baseline="0" dirty="0">
                <a:solidFill>
                  <a:schemeClr val="bg1"/>
                </a:solidFill>
                <a:latin typeface="Wingdings-Regular"/>
              </a:rPr>
              <a:t> </a:t>
            </a:r>
            <a:r>
              <a:rPr lang="en-US" b="0" i="0" u="none" strike="noStrike" baseline="0" dirty="0">
                <a:solidFill>
                  <a:schemeClr val="bg1"/>
                </a:solidFill>
                <a:latin typeface="DengXian" panose="02010600030101010101" pitchFamily="2" charset="-122"/>
              </a:rPr>
              <a:t>GDPR, CCPA, and ISO/IEC 27001 are data privacy protection laws/regulations/standard</a:t>
            </a:r>
            <a:endParaRPr lang="en-US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FF7B32D-D401-2BAB-7FE0-D570F73F3FAB}"/>
              </a:ext>
            </a:extLst>
          </p:cNvPr>
          <p:cNvSpPr txBox="1">
            <a:spLocks/>
          </p:cNvSpPr>
          <p:nvPr/>
        </p:nvSpPr>
        <p:spPr>
          <a:xfrm>
            <a:off x="0" y="-269893"/>
            <a:ext cx="121813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002060"/>
                </a:solidFill>
              </a:rPr>
              <a:t>IEEE P2805.4: WG </a:t>
            </a:r>
            <a:r>
              <a:rPr lang="en-US" sz="3600" b="1" i="0" dirty="0">
                <a:solidFill>
                  <a:srgbClr val="002060"/>
                </a:solidFill>
                <a:effectLst/>
              </a:rPr>
              <a:t>Standard for </a:t>
            </a:r>
            <a:r>
              <a:rPr lang="en-US" sz="3600" b="1" dirty="0">
                <a:solidFill>
                  <a:srgbClr val="002060"/>
                </a:solidFill>
              </a:rPr>
              <a:t>FL </a:t>
            </a:r>
            <a:r>
              <a:rPr lang="en-US" sz="3600" b="1" i="0" dirty="0">
                <a:solidFill>
                  <a:srgbClr val="002060"/>
                </a:solidFill>
                <a:effectLst/>
              </a:rPr>
              <a:t>Collaboration Protocols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7C9936BE-01AC-08D7-9660-D87B821015FA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3D5A83BC-D4FC-8AB1-5AF8-A5B998E15415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B1873F89-9A84-EB24-2636-EE41D564D9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B57590F1-5FC3-BC58-4C55-8110C411BAB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3ABC1F33-8DCF-CD95-BAB1-0B834A611F8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4" name="Immagine 3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DAFE3966-106D-B069-B3BD-12E511BFD0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258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927"/>
    </mc:Choice>
    <mc:Fallback>
      <p:transition spd="slow" advTm="61927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olo 1">
            <a:extLst>
              <a:ext uri="{FF2B5EF4-FFF2-40B4-BE49-F238E27FC236}">
                <a16:creationId xmlns:a16="http://schemas.microsoft.com/office/drawing/2014/main" id="{3FA1C1E6-F1FE-49A4-BFC0-9632D758D1FE}"/>
              </a:ext>
            </a:extLst>
          </p:cNvPr>
          <p:cNvSpPr txBox="1">
            <a:spLocks/>
          </p:cNvSpPr>
          <p:nvPr/>
        </p:nvSpPr>
        <p:spPr>
          <a:xfrm>
            <a:off x="1782428" y="-253831"/>
            <a:ext cx="86044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Further readings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EDF3C58F-9CB3-A995-6BF5-19A40D45F487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108594CB-20BD-ACEB-73EB-8AF2CBB688C8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CD4942E0-E15C-2C86-E78C-7FBFE7D924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11" name="Footer Placeholder 4">
                <a:extLst>
                  <a:ext uri="{FF2B5EF4-FFF2-40B4-BE49-F238E27FC236}">
                    <a16:creationId xmlns:a16="http://schemas.microsoft.com/office/drawing/2014/main" id="{C75D17F3-ED99-20F1-E837-3B8ECF6906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Footer Placeholder 4">
                <a:extLst>
                  <a:ext uri="{FF2B5EF4-FFF2-40B4-BE49-F238E27FC236}">
                    <a16:creationId xmlns:a16="http://schemas.microsoft.com/office/drawing/2014/main" id="{C0120EC5-E61A-B35E-814B-8066206428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9" name="Immagine 8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0F4FEA50-56B0-CA65-720C-F63A0E8EF8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sp>
        <p:nvSpPr>
          <p:cNvPr id="2" name="Rettangolo 3">
            <a:extLst>
              <a:ext uri="{FF2B5EF4-FFF2-40B4-BE49-F238E27FC236}">
                <a16:creationId xmlns:a16="http://schemas.microsoft.com/office/drawing/2014/main" id="{D8C29751-567D-26F8-AD34-0E4CACC4D6B5}"/>
              </a:ext>
            </a:extLst>
          </p:cNvPr>
          <p:cNvSpPr/>
          <p:nvPr/>
        </p:nvSpPr>
        <p:spPr>
          <a:xfrm>
            <a:off x="168185" y="633837"/>
            <a:ext cx="11827565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b="1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222222"/>
                </a:solidFill>
                <a:effectLst/>
                <a:latin typeface="-apple-system"/>
              </a:rPr>
              <a:t>Rieke, N., </a:t>
            </a:r>
            <a:r>
              <a:rPr lang="en-US" sz="1600" b="0" i="0" dirty="0" err="1">
                <a:solidFill>
                  <a:srgbClr val="222222"/>
                </a:solidFill>
                <a:effectLst/>
                <a:latin typeface="-apple-system"/>
              </a:rPr>
              <a:t>Hancox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-apple-system"/>
              </a:rPr>
              <a:t>, J., Li, W. 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-apple-system"/>
              </a:rPr>
              <a:t>et al.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-apple-system"/>
              </a:rPr>
              <a:t> The future of digital health with federated learning. </a:t>
            </a:r>
            <a:r>
              <a:rPr lang="en-US" sz="1600" b="0" i="1" dirty="0" err="1">
                <a:solidFill>
                  <a:srgbClr val="222222"/>
                </a:solidFill>
                <a:effectLst/>
                <a:latin typeface="-apple-system"/>
              </a:rPr>
              <a:t>npj</a:t>
            </a:r>
            <a:r>
              <a:rPr lang="en-US" sz="1600" b="0" i="1" dirty="0">
                <a:solidFill>
                  <a:srgbClr val="222222"/>
                </a:solidFill>
                <a:effectLst/>
                <a:latin typeface="-apple-system"/>
              </a:rPr>
              <a:t> Digit. Med.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-apple-system"/>
              </a:rPr>
              <a:t> </a:t>
            </a:r>
            <a:r>
              <a:rPr lang="en-US" sz="1600" b="1" i="0" dirty="0">
                <a:solidFill>
                  <a:srgbClr val="222222"/>
                </a:solidFill>
                <a:effectLst/>
                <a:latin typeface="-apple-system"/>
              </a:rPr>
              <a:t>3</a:t>
            </a:r>
            <a:r>
              <a:rPr lang="en-US" sz="1600" b="0" i="0" dirty="0">
                <a:solidFill>
                  <a:srgbClr val="222222"/>
                </a:solidFill>
                <a:effectLst/>
                <a:latin typeface="-apple-system"/>
              </a:rPr>
              <a:t>, 119 (2020). https://doi.org/10.1038/s41746-020-00323-1</a:t>
            </a:r>
            <a:endParaRPr lang="en-US" sz="1600" dirty="0">
              <a:solidFill>
                <a:schemeClr val="bg1"/>
              </a:solidFill>
            </a:endParaRPr>
          </a:p>
          <a:p>
            <a:pPr algn="just"/>
            <a:endParaRPr lang="en-US" sz="1600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Ashish </a:t>
            </a:r>
            <a:r>
              <a:rPr lang="en-US" sz="1600" dirty="0" err="1">
                <a:solidFill>
                  <a:schemeClr val="bg1"/>
                </a:solidFill>
              </a:rPr>
              <a:t>Rauniyar</a:t>
            </a:r>
            <a:r>
              <a:rPr lang="en-US" sz="1600" dirty="0">
                <a:solidFill>
                  <a:schemeClr val="bg1"/>
                </a:solidFill>
              </a:rPr>
              <a:t> et al. “Federated Learning for Medical Applications: A Taxonomy, Current Trends, Challenges and Future Research Directions” https://arxiv.org/pdf/2208.03392.pdf</a:t>
            </a:r>
          </a:p>
          <a:p>
            <a:pPr algn="just"/>
            <a:endParaRPr lang="en-US" sz="1600" u="sng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chemeClr val="bg1"/>
                </a:solidFill>
              </a:rPr>
              <a:t>Dinh</a:t>
            </a:r>
            <a:r>
              <a:rPr lang="it-IT" sz="1600" dirty="0">
                <a:solidFill>
                  <a:schemeClr val="bg1"/>
                </a:solidFill>
              </a:rPr>
              <a:t> C. Nguyen, </a:t>
            </a:r>
            <a:r>
              <a:rPr lang="it-IT" sz="1600" dirty="0" err="1">
                <a:solidFill>
                  <a:schemeClr val="bg1"/>
                </a:solidFill>
              </a:rPr>
              <a:t>Quoc</a:t>
            </a:r>
            <a:r>
              <a:rPr lang="it-IT" sz="1600" dirty="0">
                <a:solidFill>
                  <a:schemeClr val="bg1"/>
                </a:solidFill>
              </a:rPr>
              <a:t>-Viet </a:t>
            </a:r>
            <a:r>
              <a:rPr lang="it-IT" sz="1600" dirty="0" err="1">
                <a:solidFill>
                  <a:schemeClr val="bg1"/>
                </a:solidFill>
              </a:rPr>
              <a:t>Pham</a:t>
            </a:r>
            <a:r>
              <a:rPr lang="it-IT" sz="1600" dirty="0">
                <a:solidFill>
                  <a:schemeClr val="bg1"/>
                </a:solidFill>
              </a:rPr>
              <a:t>, </a:t>
            </a:r>
            <a:r>
              <a:rPr lang="it-IT" sz="1600" dirty="0" err="1">
                <a:solidFill>
                  <a:schemeClr val="bg1"/>
                </a:solidFill>
              </a:rPr>
              <a:t>Pubudu</a:t>
            </a:r>
            <a:r>
              <a:rPr lang="it-IT" sz="1600" dirty="0">
                <a:solidFill>
                  <a:schemeClr val="bg1"/>
                </a:solidFill>
              </a:rPr>
              <a:t> N. </a:t>
            </a:r>
            <a:r>
              <a:rPr lang="it-IT" sz="1600" dirty="0" err="1">
                <a:solidFill>
                  <a:schemeClr val="bg1"/>
                </a:solidFill>
              </a:rPr>
              <a:t>Pathirana</a:t>
            </a:r>
            <a:r>
              <a:rPr lang="it-IT" sz="1600" dirty="0">
                <a:solidFill>
                  <a:schemeClr val="bg1"/>
                </a:solidFill>
              </a:rPr>
              <a:t>, Ming Ding, Aruna </a:t>
            </a:r>
            <a:r>
              <a:rPr lang="it-IT" sz="1600" dirty="0" err="1">
                <a:solidFill>
                  <a:schemeClr val="bg1"/>
                </a:solidFill>
              </a:rPr>
              <a:t>Seneviratne</a:t>
            </a:r>
            <a:r>
              <a:rPr lang="it-IT" sz="1600" dirty="0">
                <a:solidFill>
                  <a:schemeClr val="bg1"/>
                </a:solidFill>
              </a:rPr>
              <a:t>, </a:t>
            </a:r>
            <a:r>
              <a:rPr lang="it-IT" sz="1600" dirty="0" err="1">
                <a:solidFill>
                  <a:schemeClr val="bg1"/>
                </a:solidFill>
              </a:rPr>
              <a:t>Zihuai</a:t>
            </a:r>
            <a:r>
              <a:rPr lang="it-IT" sz="1600" dirty="0">
                <a:solidFill>
                  <a:schemeClr val="bg1"/>
                </a:solidFill>
              </a:rPr>
              <a:t> </a:t>
            </a:r>
            <a:r>
              <a:rPr lang="it-IT" sz="1600" dirty="0" err="1">
                <a:solidFill>
                  <a:schemeClr val="bg1"/>
                </a:solidFill>
              </a:rPr>
              <a:t>Lin</a:t>
            </a:r>
            <a:r>
              <a:rPr lang="it-IT" sz="1600" dirty="0">
                <a:solidFill>
                  <a:schemeClr val="bg1"/>
                </a:solidFill>
              </a:rPr>
              <a:t>, Octavia </a:t>
            </a:r>
            <a:r>
              <a:rPr lang="it-IT" sz="1600" dirty="0" err="1">
                <a:solidFill>
                  <a:schemeClr val="bg1"/>
                </a:solidFill>
              </a:rPr>
              <a:t>Dobre</a:t>
            </a:r>
            <a:r>
              <a:rPr lang="it-IT" sz="1600" dirty="0">
                <a:solidFill>
                  <a:schemeClr val="bg1"/>
                </a:solidFill>
              </a:rPr>
              <a:t>, and Won-</a:t>
            </a:r>
            <a:r>
              <a:rPr lang="it-IT" sz="1600" dirty="0" err="1">
                <a:solidFill>
                  <a:schemeClr val="bg1"/>
                </a:solidFill>
              </a:rPr>
              <a:t>Joo</a:t>
            </a:r>
            <a:r>
              <a:rPr lang="it-IT" sz="1600" dirty="0">
                <a:solidFill>
                  <a:schemeClr val="bg1"/>
                </a:solidFill>
              </a:rPr>
              <a:t> Hwang,  </a:t>
            </a:r>
            <a:r>
              <a:rPr lang="it-IT" sz="1600" dirty="0" err="1">
                <a:solidFill>
                  <a:schemeClr val="bg1"/>
                </a:solidFill>
              </a:rPr>
              <a:t>Federated</a:t>
            </a:r>
            <a:r>
              <a:rPr lang="it-IT" sz="1600" dirty="0">
                <a:solidFill>
                  <a:schemeClr val="bg1"/>
                </a:solidFill>
              </a:rPr>
              <a:t> Learning for Smart Healthcare: A Survey. ACM </a:t>
            </a:r>
            <a:r>
              <a:rPr lang="it-IT" sz="1600" dirty="0" err="1">
                <a:solidFill>
                  <a:schemeClr val="bg1"/>
                </a:solidFill>
              </a:rPr>
              <a:t>Comput</a:t>
            </a:r>
            <a:r>
              <a:rPr lang="it-IT" sz="1600" dirty="0">
                <a:solidFill>
                  <a:schemeClr val="bg1"/>
                </a:solidFill>
              </a:rPr>
              <a:t>. </a:t>
            </a:r>
            <a:r>
              <a:rPr lang="it-IT" sz="1600" dirty="0" err="1">
                <a:solidFill>
                  <a:schemeClr val="bg1"/>
                </a:solidFill>
              </a:rPr>
              <a:t>Surv</a:t>
            </a:r>
            <a:r>
              <a:rPr lang="it-IT" sz="1600" dirty="0">
                <a:solidFill>
                  <a:schemeClr val="bg1"/>
                </a:solidFill>
              </a:rPr>
              <a:t>. https://arxiv.org/abs/2111.08834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sz="1600" dirty="0">
              <a:solidFill>
                <a:schemeClr val="bg1"/>
              </a:solidFill>
            </a:endParaRPr>
          </a:p>
          <a:p>
            <a:endParaRPr lang="it-IT" sz="1600" b="1" dirty="0">
              <a:solidFill>
                <a:schemeClr val="bg1"/>
              </a:solidFill>
            </a:endParaRPr>
          </a:p>
          <a:p>
            <a:r>
              <a:rPr lang="it-IT" sz="1600" b="1" dirty="0" err="1">
                <a:solidFill>
                  <a:schemeClr val="bg1"/>
                </a:solidFill>
              </a:rPr>
              <a:t>Selected</a:t>
            </a:r>
            <a:r>
              <a:rPr lang="it-IT" sz="1600" b="1" dirty="0">
                <a:solidFill>
                  <a:schemeClr val="bg1"/>
                </a:solidFill>
              </a:rPr>
              <a:t> papers</a:t>
            </a:r>
          </a:p>
          <a:p>
            <a:endParaRPr lang="it-IT" sz="1600" b="1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333333"/>
                </a:solidFill>
                <a:effectLst/>
              </a:rPr>
              <a:t>B. C. </a:t>
            </a:r>
            <a:r>
              <a:rPr lang="en-US" sz="1600" b="0" i="0" dirty="0" err="1">
                <a:solidFill>
                  <a:srgbClr val="333333"/>
                </a:solidFill>
                <a:effectLst/>
              </a:rPr>
              <a:t>Tedeschini</a:t>
            </a:r>
            <a:r>
              <a:rPr lang="en-US" sz="1600" b="0" i="0" dirty="0">
                <a:solidFill>
                  <a:srgbClr val="333333"/>
                </a:solidFill>
                <a:effectLst/>
              </a:rPr>
              <a:t>, S. Savazzi, R. </a:t>
            </a:r>
            <a:r>
              <a:rPr lang="en-US" sz="1600" b="0" i="0" dirty="0" err="1">
                <a:solidFill>
                  <a:srgbClr val="333333"/>
                </a:solidFill>
                <a:effectLst/>
              </a:rPr>
              <a:t>Stoklasa</a:t>
            </a:r>
            <a:r>
              <a:rPr lang="en-US" sz="1600" b="0" i="0" dirty="0">
                <a:solidFill>
                  <a:srgbClr val="333333"/>
                </a:solidFill>
                <a:effectLst/>
              </a:rPr>
              <a:t>, </a:t>
            </a:r>
            <a:r>
              <a:rPr lang="en-US" sz="1600" dirty="0">
                <a:solidFill>
                  <a:srgbClr val="333333"/>
                </a:solidFill>
              </a:rPr>
              <a:t>L. Barbieri, I. Stathopoulos, M. </a:t>
            </a:r>
            <a:r>
              <a:rPr lang="en-US" sz="1600" dirty="0" err="1">
                <a:solidFill>
                  <a:srgbClr val="333333"/>
                </a:solidFill>
              </a:rPr>
              <a:t>Nicoli</a:t>
            </a:r>
            <a:r>
              <a:rPr lang="en-US" sz="1600" dirty="0">
                <a:solidFill>
                  <a:srgbClr val="333333"/>
                </a:solidFill>
              </a:rPr>
              <a:t>, L. Serio </a:t>
            </a:r>
            <a:r>
              <a:rPr lang="en-US" sz="1600" b="0" i="0" dirty="0">
                <a:solidFill>
                  <a:srgbClr val="333333"/>
                </a:solidFill>
                <a:effectLst/>
              </a:rPr>
              <a:t>"Decentralized Federated Learning for Healthcare Networks: A Case Study on Tumor Segmentation," </a:t>
            </a:r>
            <a:r>
              <a:rPr lang="en-US" sz="1600" b="0" dirty="0">
                <a:solidFill>
                  <a:srgbClr val="333333"/>
                </a:solidFill>
                <a:effectLst/>
              </a:rPr>
              <a:t>IEEE Access</a:t>
            </a:r>
            <a:r>
              <a:rPr lang="en-US" sz="1600" b="0" i="0" dirty="0">
                <a:solidFill>
                  <a:srgbClr val="333333"/>
                </a:solidFill>
                <a:effectLst/>
              </a:rPr>
              <a:t>, vol. 10, pp. 8693-8708, 2022</a:t>
            </a:r>
            <a:endParaRPr lang="en-US" sz="1600" u="sng" dirty="0">
              <a:solidFill>
                <a:schemeClr val="bg1"/>
              </a:solidFill>
            </a:endParaRPr>
          </a:p>
          <a:p>
            <a:pPr algn="just"/>
            <a:endParaRPr lang="en-US" sz="1600" u="sng" dirty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</a:rPr>
              <a:t>S. Savazzi, M. Nicoli, M. </a:t>
            </a:r>
            <a:r>
              <a:rPr lang="it-IT" sz="1600" dirty="0" err="1">
                <a:solidFill>
                  <a:schemeClr val="bg1"/>
                </a:solidFill>
              </a:rPr>
              <a:t>Bennis</a:t>
            </a:r>
            <a:r>
              <a:rPr lang="it-IT" sz="1600" dirty="0">
                <a:solidFill>
                  <a:schemeClr val="bg1"/>
                </a:solidFill>
              </a:rPr>
              <a:t>, S. </a:t>
            </a:r>
            <a:r>
              <a:rPr lang="it-IT" sz="1600" dirty="0" err="1">
                <a:solidFill>
                  <a:schemeClr val="bg1"/>
                </a:solidFill>
              </a:rPr>
              <a:t>Kianoush</a:t>
            </a:r>
            <a:r>
              <a:rPr lang="it-IT" sz="1600" dirty="0">
                <a:solidFill>
                  <a:schemeClr val="bg1"/>
                </a:solidFill>
              </a:rPr>
              <a:t> and L. Barbieri, </a:t>
            </a:r>
            <a:r>
              <a:rPr lang="en-US" sz="1600" dirty="0">
                <a:solidFill>
                  <a:schemeClr val="bg1"/>
                </a:solidFill>
              </a:rPr>
              <a:t>“Opportunities of Federated Learning in Connected, Cooperative and Automated Industrial Systems,”</a:t>
            </a:r>
            <a:r>
              <a:rPr lang="en-US" sz="1600" i="1" dirty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IEEE Communications Magazine, vol. 59, no. 2, pp. 16-21, February 2021</a:t>
            </a:r>
          </a:p>
          <a:p>
            <a:pPr algn="just"/>
            <a:endParaRPr lang="en-US" sz="1600" b="0" i="0" dirty="0">
              <a:solidFill>
                <a:schemeClr val="bg1"/>
              </a:solidFill>
              <a:effectLst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chemeClr val="bg1"/>
                </a:solidFill>
                <a:effectLst/>
              </a:rPr>
              <a:t>S. Savazzi, V. Rampa, S. </a:t>
            </a:r>
            <a:r>
              <a:rPr lang="en-US" sz="1600" b="0" i="0" dirty="0" err="1">
                <a:solidFill>
                  <a:schemeClr val="bg1"/>
                </a:solidFill>
                <a:effectLst/>
              </a:rPr>
              <a:t>Kianoush</a:t>
            </a:r>
            <a:r>
              <a:rPr lang="en-US" sz="1600" b="0" i="0" dirty="0">
                <a:solidFill>
                  <a:schemeClr val="bg1"/>
                </a:solidFill>
                <a:effectLst/>
              </a:rPr>
              <a:t> and M. Bennis, "An Energy and Carbon Footprint Analysis of Distributed and Federated Learning,“ </a:t>
            </a:r>
            <a:r>
              <a:rPr lang="en-US" sz="1600" b="0" dirty="0">
                <a:solidFill>
                  <a:schemeClr val="bg1"/>
                </a:solidFill>
                <a:effectLst/>
              </a:rPr>
              <a:t>IEEE Transactions on Green Communications and Networking,</a:t>
            </a:r>
            <a:r>
              <a:rPr lang="en-US" sz="1600" b="0" i="0" dirty="0">
                <a:solidFill>
                  <a:schemeClr val="bg1"/>
                </a:solidFill>
                <a:effectLst/>
              </a:rPr>
              <a:t> vol. 7, no. 1, pp. 248-264, March 2023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43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936"/>
    </mc:Choice>
    <mc:Fallback>
      <p:transition spd="slow" advTm="1593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p:sp>
        <p:nvSpPr>
          <p:cNvPr id="22" name="CasellaDiTesto 23">
            <a:extLst>
              <a:ext uri="{FF2B5EF4-FFF2-40B4-BE49-F238E27FC236}">
                <a16:creationId xmlns:a16="http://schemas.microsoft.com/office/drawing/2014/main" id="{5E847A7B-F3BF-15D5-6CDC-863C9645C923}"/>
              </a:ext>
            </a:extLst>
          </p:cNvPr>
          <p:cNvSpPr txBox="1"/>
          <p:nvPr/>
        </p:nvSpPr>
        <p:spPr>
          <a:xfrm>
            <a:off x="138155" y="5455148"/>
            <a:ext cx="4833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1600" b="1" kern="0" dirty="0">
                <a:solidFill>
                  <a:prstClr val="black"/>
                </a:solidFill>
                <a:ea typeface="Cambria" panose="02040503050406030204" pitchFamily="18" charset="0"/>
              </a:rPr>
              <a:t>Classical machine learning: </a:t>
            </a:r>
          </a:p>
          <a:p>
            <a:pPr defTabSz="914400">
              <a:defRPr/>
            </a:pPr>
            <a:r>
              <a:rPr lang="en-US" sz="1600" kern="0" dirty="0">
                <a:solidFill>
                  <a:prstClr val="black"/>
                </a:solidFill>
                <a:ea typeface="Cambria" panose="02040503050406030204" pitchFamily="18" charset="0"/>
              </a:rPr>
              <a:t>1) data are disclosed by clients and shared with a data center</a:t>
            </a:r>
          </a:p>
        </p:txBody>
      </p:sp>
      <p:pic>
        <p:nvPicPr>
          <p:cNvPr id="462" name="Immagine 59">
            <a:extLst>
              <a:ext uri="{FF2B5EF4-FFF2-40B4-BE49-F238E27FC236}">
                <a16:creationId xmlns:a16="http://schemas.microsoft.com/office/drawing/2014/main" id="{2013C46B-0A8E-DF1A-6D02-4BFC10E7B5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83847" y="2730390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pic>
        <p:nvPicPr>
          <p:cNvPr id="464" name="Immagine 321">
            <a:extLst>
              <a:ext uri="{FF2B5EF4-FFF2-40B4-BE49-F238E27FC236}">
                <a16:creationId xmlns:a16="http://schemas.microsoft.com/office/drawing/2014/main" id="{6FC9C43A-8FAC-91FA-506C-78B4BC354C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674712" y="2057318"/>
            <a:ext cx="554059" cy="457562"/>
          </a:xfrm>
          <a:prstGeom prst="rect">
            <a:avLst/>
          </a:prstGeom>
        </p:spPr>
      </p:pic>
      <p:sp>
        <p:nvSpPr>
          <p:cNvPr id="465" name="TextBox 464">
            <a:extLst>
              <a:ext uri="{FF2B5EF4-FFF2-40B4-BE49-F238E27FC236}">
                <a16:creationId xmlns:a16="http://schemas.microsoft.com/office/drawing/2014/main" id="{517A3C5C-AA2C-57E3-F686-D33A21330F14}"/>
              </a:ext>
            </a:extLst>
          </p:cNvPr>
          <p:cNvSpPr txBox="1"/>
          <p:nvPr/>
        </p:nvSpPr>
        <p:spPr>
          <a:xfrm>
            <a:off x="2759982" y="4420767"/>
            <a:ext cx="128592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 center</a:t>
            </a:r>
          </a:p>
        </p:txBody>
      </p:sp>
      <p:pic>
        <p:nvPicPr>
          <p:cNvPr id="467" name="Immagine 321">
            <a:extLst>
              <a:ext uri="{FF2B5EF4-FFF2-40B4-BE49-F238E27FC236}">
                <a16:creationId xmlns:a16="http://schemas.microsoft.com/office/drawing/2014/main" id="{2182E179-42C1-7350-7C6E-55264019AB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2408539" y="789970"/>
            <a:ext cx="554059" cy="457562"/>
          </a:xfrm>
          <a:prstGeom prst="rect">
            <a:avLst/>
          </a:prstGeom>
        </p:spPr>
      </p:pic>
      <p:pic>
        <p:nvPicPr>
          <p:cNvPr id="469" name="Immagine 321">
            <a:extLst>
              <a:ext uri="{FF2B5EF4-FFF2-40B4-BE49-F238E27FC236}">
                <a16:creationId xmlns:a16="http://schemas.microsoft.com/office/drawing/2014/main" id="{341E7F36-0847-1CD3-5197-81668E6CEAF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4193570" y="2118190"/>
            <a:ext cx="554059" cy="457562"/>
          </a:xfrm>
          <a:prstGeom prst="rect">
            <a:avLst/>
          </a:prstGeom>
        </p:spPr>
      </p:pic>
      <p:cxnSp>
        <p:nvCxnSpPr>
          <p:cNvPr id="470" name="Straight Arrow Connector 469">
            <a:extLst>
              <a:ext uri="{FF2B5EF4-FFF2-40B4-BE49-F238E27FC236}">
                <a16:creationId xmlns:a16="http://schemas.microsoft.com/office/drawing/2014/main" id="{E79A1D96-B0A6-9472-F27B-6EFF7DB23393}"/>
              </a:ext>
            </a:extLst>
          </p:cNvPr>
          <p:cNvCxnSpPr>
            <a:cxnSpLocks/>
            <a:endCxn id="462" idx="1"/>
          </p:cNvCxnSpPr>
          <p:nvPr/>
        </p:nvCxnSpPr>
        <p:spPr>
          <a:xfrm>
            <a:off x="1228771" y="2820638"/>
            <a:ext cx="855076" cy="22280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Arrow Connector 470">
            <a:extLst>
              <a:ext uri="{FF2B5EF4-FFF2-40B4-BE49-F238E27FC236}">
                <a16:creationId xmlns:a16="http://schemas.microsoft.com/office/drawing/2014/main" id="{FE71BEB5-378C-C97D-A75D-675E69F5F61F}"/>
              </a:ext>
            </a:extLst>
          </p:cNvPr>
          <p:cNvCxnSpPr>
            <a:cxnSpLocks/>
            <a:endCxn id="462" idx="0"/>
          </p:cNvCxnSpPr>
          <p:nvPr/>
        </p:nvCxnSpPr>
        <p:spPr>
          <a:xfrm flipH="1">
            <a:off x="2487027" y="1859048"/>
            <a:ext cx="166464" cy="87134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Arrow Connector 471">
            <a:extLst>
              <a:ext uri="{FF2B5EF4-FFF2-40B4-BE49-F238E27FC236}">
                <a16:creationId xmlns:a16="http://schemas.microsoft.com/office/drawing/2014/main" id="{B3A444BD-3C94-3FA1-FE1C-31FAA2125CB6}"/>
              </a:ext>
            </a:extLst>
          </p:cNvPr>
          <p:cNvCxnSpPr>
            <a:cxnSpLocks/>
            <a:endCxn id="462" idx="3"/>
          </p:cNvCxnSpPr>
          <p:nvPr/>
        </p:nvCxnSpPr>
        <p:spPr>
          <a:xfrm flipH="1">
            <a:off x="2890206" y="2938292"/>
            <a:ext cx="1275394" cy="10514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3" name="TextBox 472">
            <a:extLst>
              <a:ext uri="{FF2B5EF4-FFF2-40B4-BE49-F238E27FC236}">
                <a16:creationId xmlns:a16="http://schemas.microsoft.com/office/drawing/2014/main" id="{2C2FBF2F-0C34-28BD-BBE8-5DF5670D3D78}"/>
              </a:ext>
            </a:extLst>
          </p:cNvPr>
          <p:cNvSpPr txBox="1"/>
          <p:nvPr/>
        </p:nvSpPr>
        <p:spPr>
          <a:xfrm flipH="1">
            <a:off x="2487026" y="2346971"/>
            <a:ext cx="108207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Network</a:t>
            </a:r>
          </a:p>
        </p:txBody>
      </p:sp>
      <p:cxnSp>
        <p:nvCxnSpPr>
          <p:cNvPr id="474" name="Straight Arrow Connector 473">
            <a:extLst>
              <a:ext uri="{FF2B5EF4-FFF2-40B4-BE49-F238E27FC236}">
                <a16:creationId xmlns:a16="http://schemas.microsoft.com/office/drawing/2014/main" id="{D2B668F2-85BB-82D6-FE01-8D5B234C1C5E}"/>
              </a:ext>
            </a:extLst>
          </p:cNvPr>
          <p:cNvCxnSpPr>
            <a:cxnSpLocks/>
          </p:cNvCxnSpPr>
          <p:nvPr/>
        </p:nvCxnSpPr>
        <p:spPr>
          <a:xfrm>
            <a:off x="2349900" y="3356488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Arrow Connector 474">
            <a:extLst>
              <a:ext uri="{FF2B5EF4-FFF2-40B4-BE49-F238E27FC236}">
                <a16:creationId xmlns:a16="http://schemas.microsoft.com/office/drawing/2014/main" id="{B8222EEF-3B0A-379A-F3B7-13F93E9FC37B}"/>
              </a:ext>
            </a:extLst>
          </p:cNvPr>
          <p:cNvCxnSpPr>
            <a:cxnSpLocks/>
          </p:cNvCxnSpPr>
          <p:nvPr/>
        </p:nvCxnSpPr>
        <p:spPr>
          <a:xfrm>
            <a:off x="2480908" y="3380661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6" name="Straight Arrow Connector 475">
            <a:extLst>
              <a:ext uri="{FF2B5EF4-FFF2-40B4-BE49-F238E27FC236}">
                <a16:creationId xmlns:a16="http://schemas.microsoft.com/office/drawing/2014/main" id="{C0723D7C-E7FA-E3F9-205E-71928C619E6B}"/>
              </a:ext>
            </a:extLst>
          </p:cNvPr>
          <p:cNvCxnSpPr>
            <a:cxnSpLocks/>
          </p:cNvCxnSpPr>
          <p:nvPr/>
        </p:nvCxnSpPr>
        <p:spPr>
          <a:xfrm>
            <a:off x="2582678" y="3371731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uppo 1">
            <a:extLst>
              <a:ext uri="{FF2B5EF4-FFF2-40B4-BE49-F238E27FC236}">
                <a16:creationId xmlns:a16="http://schemas.microsoft.com/office/drawing/2014/main" id="{C57AE026-8EBC-334C-6AB1-7AF3E82A25EF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C45FD8E3-B3A2-A67E-2BC0-33604CF65D6C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35804623-02E2-1F85-2684-C37EC58EBC0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7DACE323-09B6-3667-2368-DDC98515A7A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00FC458D-C708-B313-0065-51D4F9B19C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4" name="Immagine 3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6DDCEE73-0BC3-2AAA-CA92-953EB6ED4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8BE9269D-4DE6-2977-C07D-D2D6E0D968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14" name="Picture 1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CF9719C6-F120-BEC3-D45C-EE8EFAC313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5" name="Picture 14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2BB4811C-92A8-E563-BC5E-DC572390D3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461" name="Immagine 10">
            <a:extLst>
              <a:ext uri="{FF2B5EF4-FFF2-40B4-BE49-F238E27FC236}">
                <a16:creationId xmlns:a16="http://schemas.microsoft.com/office/drawing/2014/main" id="{2D30F406-6224-B7A4-2566-40AC3967A7F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8539" t="68567" r="32707" b="6560"/>
          <a:stretch/>
        </p:blipFill>
        <p:spPr>
          <a:xfrm>
            <a:off x="2198600" y="4359594"/>
            <a:ext cx="575274" cy="5812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6CB53F-9EFA-92FC-DA1A-344909423945}"/>
              </a:ext>
            </a:extLst>
          </p:cNvPr>
          <p:cNvSpPr txBox="1"/>
          <p:nvPr/>
        </p:nvSpPr>
        <p:spPr>
          <a:xfrm>
            <a:off x="527050" y="3043955"/>
            <a:ext cx="83185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Client</a:t>
            </a:r>
            <a:endParaRPr lang="it-IT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3837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631"/>
    </mc:Choice>
    <mc:Fallback>
      <p:transition spd="slow" advTm="246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11111E-6 L -0.0082 0.459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229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3.33333E-6 L 0.05378 -3.33333E-6 C 0.078 -3.33333E-6 0.10782 0.06991 0.10782 0.12686 L 0.10782 0.25371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1" y="1268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3.7037E-7 L -0.07006 3.7037E-7 C -0.10157 3.7037E-7 -0.14024 0.06898 -0.14024 0.125 L -0.14024 0.25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1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3">
                <a:extLst>
                  <a:ext uri="{FF2B5EF4-FFF2-40B4-BE49-F238E27FC236}">
                    <a16:creationId xmlns:a16="http://schemas.microsoft.com/office/drawing/2014/main" id="{5E847A7B-F3BF-15D5-6CDC-863C9645C923}"/>
                  </a:ext>
                </a:extLst>
              </p:cNvPr>
              <p:cNvSpPr txBox="1"/>
              <p:nvPr/>
            </p:nvSpPr>
            <p:spPr>
              <a:xfrm>
                <a:off x="137767" y="5458651"/>
                <a:ext cx="483362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>
                  <a:defRPr/>
                </a:pPr>
                <a:r>
                  <a:rPr lang="en-US" sz="1600" b="1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Classical machine learning: </a:t>
                </a:r>
              </a:p>
              <a:p>
                <a:pPr defTabSz="914400">
                  <a:defRPr/>
                </a:pPr>
                <a:r>
                  <a:rPr lang="en-US" sz="16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2) a global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600" b="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16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 is trained using all training data and validated (accuracy, score etc..)</a:t>
                </a:r>
              </a:p>
            </p:txBody>
          </p:sp>
        </mc:Choice>
        <mc:Fallback xmlns="">
          <p:sp>
            <p:nvSpPr>
              <p:cNvPr id="22" name="CasellaDiTesto 23">
                <a:extLst>
                  <a:ext uri="{FF2B5EF4-FFF2-40B4-BE49-F238E27FC236}">
                    <a16:creationId xmlns:a16="http://schemas.microsoft.com/office/drawing/2014/main" id="{5E847A7B-F3BF-15D5-6CDC-863C9645C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767" y="5458651"/>
                <a:ext cx="4833626" cy="830997"/>
              </a:xfrm>
              <a:prstGeom prst="rect">
                <a:avLst/>
              </a:prstGeom>
              <a:blipFill>
                <a:blip r:embed="rId4"/>
                <a:stretch>
                  <a:fillRect l="-757" t="-2190" b="-80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3" name="Immagine 10">
            <a:extLst>
              <a:ext uri="{FF2B5EF4-FFF2-40B4-BE49-F238E27FC236}">
                <a16:creationId xmlns:a16="http://schemas.microsoft.com/office/drawing/2014/main" id="{69E7B5BA-AC7F-13D5-375D-41E75E132C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8539" t="68567" r="32707" b="6560"/>
          <a:stretch/>
        </p:blipFill>
        <p:spPr>
          <a:xfrm>
            <a:off x="2394023" y="4362539"/>
            <a:ext cx="575274" cy="581205"/>
          </a:xfrm>
          <a:prstGeom prst="rect">
            <a:avLst/>
          </a:prstGeom>
        </p:spPr>
      </p:pic>
      <p:pic>
        <p:nvPicPr>
          <p:cNvPr id="376" name="Immagine 321">
            <a:extLst>
              <a:ext uri="{FF2B5EF4-FFF2-40B4-BE49-F238E27FC236}">
                <a16:creationId xmlns:a16="http://schemas.microsoft.com/office/drawing/2014/main" id="{11727E65-7A3D-77E4-21BD-031712E656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839964" y="4435237"/>
            <a:ext cx="554059" cy="457562"/>
          </a:xfrm>
          <a:prstGeom prst="rect">
            <a:avLst/>
          </a:prstGeom>
        </p:spPr>
      </p:pic>
      <p:sp>
        <p:nvSpPr>
          <p:cNvPr id="377" name="TextBox 376">
            <a:extLst>
              <a:ext uri="{FF2B5EF4-FFF2-40B4-BE49-F238E27FC236}">
                <a16:creationId xmlns:a16="http://schemas.microsoft.com/office/drawing/2014/main" id="{A7F315FF-35CC-AA05-EA35-D3E4E0440814}"/>
              </a:ext>
            </a:extLst>
          </p:cNvPr>
          <p:cNvSpPr txBox="1"/>
          <p:nvPr/>
        </p:nvSpPr>
        <p:spPr>
          <a:xfrm>
            <a:off x="1854441" y="3990601"/>
            <a:ext cx="128592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 center</a:t>
            </a:r>
          </a:p>
        </p:txBody>
      </p:sp>
      <p:pic>
        <p:nvPicPr>
          <p:cNvPr id="414" name="Immagine 321">
            <a:extLst>
              <a:ext uri="{FF2B5EF4-FFF2-40B4-BE49-F238E27FC236}">
                <a16:creationId xmlns:a16="http://schemas.microsoft.com/office/drawing/2014/main" id="{433DEEB1-11A5-AB76-856B-4B7C0853D2F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691540"/>
            <a:ext cx="554059" cy="457562"/>
          </a:xfrm>
          <a:prstGeom prst="rect">
            <a:avLst/>
          </a:prstGeom>
        </p:spPr>
      </p:pic>
      <p:pic>
        <p:nvPicPr>
          <p:cNvPr id="419" name="Immagine 321">
            <a:extLst>
              <a:ext uri="{FF2B5EF4-FFF2-40B4-BE49-F238E27FC236}">
                <a16:creationId xmlns:a16="http://schemas.microsoft.com/office/drawing/2014/main" id="{CE013E68-B89C-186C-D74E-5E4505F9CB1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191339"/>
            <a:ext cx="554059" cy="457562"/>
          </a:xfrm>
          <a:prstGeom prst="rect">
            <a:avLst/>
          </a:prstGeom>
        </p:spPr>
      </p:pic>
      <p:grpSp>
        <p:nvGrpSpPr>
          <p:cNvPr id="441" name="Gruppo 31">
            <a:extLst>
              <a:ext uri="{FF2B5EF4-FFF2-40B4-BE49-F238E27FC236}">
                <a16:creationId xmlns:a16="http://schemas.microsoft.com/office/drawing/2014/main" id="{9CB02CDD-3249-9979-A7D9-8EC92B23FDDB}"/>
              </a:ext>
            </a:extLst>
          </p:cNvPr>
          <p:cNvGrpSpPr/>
          <p:nvPr/>
        </p:nvGrpSpPr>
        <p:grpSpPr>
          <a:xfrm rot="5400000">
            <a:off x="3290683" y="4393925"/>
            <a:ext cx="602433" cy="536285"/>
            <a:chOff x="14115295" y="903427"/>
            <a:chExt cx="460800" cy="403046"/>
          </a:xfrm>
        </p:grpSpPr>
        <p:grpSp>
          <p:nvGrpSpPr>
            <p:cNvPr id="442" name="Gruppo 456">
              <a:extLst>
                <a:ext uri="{FF2B5EF4-FFF2-40B4-BE49-F238E27FC236}">
                  <a16:creationId xmlns:a16="http://schemas.microsoft.com/office/drawing/2014/main" id="{0E75F1B4-C765-6CFF-B775-460AAEBF8E15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447" name="Rettangolo con angoli arrotondati 457">
                <a:extLst>
                  <a:ext uri="{FF2B5EF4-FFF2-40B4-BE49-F238E27FC236}">
                    <a16:creationId xmlns:a16="http://schemas.microsoft.com/office/drawing/2014/main" id="{F61AECC9-47C7-3FD7-4D8D-AD0AA739A16F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8" name="Rettangolo con angoli arrotondati 458">
                <a:extLst>
                  <a:ext uri="{FF2B5EF4-FFF2-40B4-BE49-F238E27FC236}">
                    <a16:creationId xmlns:a16="http://schemas.microsoft.com/office/drawing/2014/main" id="{8B9A7089-A0C6-B348-1741-33927CD54113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9" name="Rettangolo con angoli arrotondati 459">
                <a:extLst>
                  <a:ext uri="{FF2B5EF4-FFF2-40B4-BE49-F238E27FC236}">
                    <a16:creationId xmlns:a16="http://schemas.microsoft.com/office/drawing/2014/main" id="{52425AF2-F49E-A029-F797-3A85A1CA9E64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0" name="Ovale 460">
                <a:extLst>
                  <a:ext uri="{FF2B5EF4-FFF2-40B4-BE49-F238E27FC236}">
                    <a16:creationId xmlns:a16="http://schemas.microsoft.com/office/drawing/2014/main" id="{DBA85697-63CF-5B61-DDDB-84E5633F17E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1" name="Ovale 461">
                <a:extLst>
                  <a:ext uri="{FF2B5EF4-FFF2-40B4-BE49-F238E27FC236}">
                    <a16:creationId xmlns:a16="http://schemas.microsoft.com/office/drawing/2014/main" id="{C6D9F3DF-D338-2436-93D1-687612C7D2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2" name="Ovale 462">
                <a:extLst>
                  <a:ext uri="{FF2B5EF4-FFF2-40B4-BE49-F238E27FC236}">
                    <a16:creationId xmlns:a16="http://schemas.microsoft.com/office/drawing/2014/main" id="{409B2130-3FF7-E647-E9AA-EF209AE1FD4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3" name="Ovale 463">
                <a:extLst>
                  <a:ext uri="{FF2B5EF4-FFF2-40B4-BE49-F238E27FC236}">
                    <a16:creationId xmlns:a16="http://schemas.microsoft.com/office/drawing/2014/main" id="{1F8CDDC3-90C2-5E94-B810-573BBB91B3E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4" name="Ovale 464">
                <a:extLst>
                  <a:ext uri="{FF2B5EF4-FFF2-40B4-BE49-F238E27FC236}">
                    <a16:creationId xmlns:a16="http://schemas.microsoft.com/office/drawing/2014/main" id="{BCC51ADA-DC2D-8116-70BF-7E4A38D7003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5" name="Ovale 465">
                <a:extLst>
                  <a:ext uri="{FF2B5EF4-FFF2-40B4-BE49-F238E27FC236}">
                    <a16:creationId xmlns:a16="http://schemas.microsoft.com/office/drawing/2014/main" id="{B3A6319E-D54C-B851-B45B-F26AD4F55E1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6" name="Ovale 466">
                <a:extLst>
                  <a:ext uri="{FF2B5EF4-FFF2-40B4-BE49-F238E27FC236}">
                    <a16:creationId xmlns:a16="http://schemas.microsoft.com/office/drawing/2014/main" id="{66D6E519-A6B1-D21B-9009-8380F57BEF9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57" name="Connettore diritto 467">
                <a:extLst>
                  <a:ext uri="{FF2B5EF4-FFF2-40B4-BE49-F238E27FC236}">
                    <a16:creationId xmlns:a16="http://schemas.microsoft.com/office/drawing/2014/main" id="{537FF073-67B5-D761-F88A-736208E6AF3F}"/>
                  </a:ext>
                </a:extLst>
              </p:cNvPr>
              <p:cNvCxnSpPr>
                <a:cxnSpLocks/>
                <a:stCxn id="451" idx="6"/>
                <a:endCxn id="450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58" name="Connettore diritto 468">
                <a:extLst>
                  <a:ext uri="{FF2B5EF4-FFF2-40B4-BE49-F238E27FC236}">
                    <a16:creationId xmlns:a16="http://schemas.microsoft.com/office/drawing/2014/main" id="{75643AC5-9D23-AA69-D641-08F24E9E0C7E}"/>
                  </a:ext>
                </a:extLst>
              </p:cNvPr>
              <p:cNvCxnSpPr>
                <a:cxnSpLocks/>
                <a:stCxn id="451" idx="6"/>
                <a:endCxn id="453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59" name="Connettore diritto 469">
                <a:extLst>
                  <a:ext uri="{FF2B5EF4-FFF2-40B4-BE49-F238E27FC236}">
                    <a16:creationId xmlns:a16="http://schemas.microsoft.com/office/drawing/2014/main" id="{FCDC7504-2F94-16D8-728F-34907A4209C8}"/>
                  </a:ext>
                </a:extLst>
              </p:cNvPr>
              <p:cNvCxnSpPr>
                <a:cxnSpLocks/>
                <a:stCxn id="452" idx="6"/>
                <a:endCxn id="454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60" name="Connettore diritto 470">
                <a:extLst>
                  <a:ext uri="{FF2B5EF4-FFF2-40B4-BE49-F238E27FC236}">
                    <a16:creationId xmlns:a16="http://schemas.microsoft.com/office/drawing/2014/main" id="{D0A76F65-3651-C6EC-21ED-5A3AF36F483F}"/>
                  </a:ext>
                </a:extLst>
              </p:cNvPr>
              <p:cNvCxnSpPr>
                <a:cxnSpLocks/>
                <a:stCxn id="452" idx="6"/>
                <a:endCxn id="453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443" name="Connettore diritto 33">
              <a:extLst>
                <a:ext uri="{FF2B5EF4-FFF2-40B4-BE49-F238E27FC236}">
                  <a16:creationId xmlns:a16="http://schemas.microsoft.com/office/drawing/2014/main" id="{0B955BA1-2A30-108C-19DE-B09E47EEE416}"/>
                </a:ext>
              </a:extLst>
            </p:cNvPr>
            <p:cNvCxnSpPr>
              <a:stCxn id="454" idx="6"/>
              <a:endCxn id="456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44" name="Connettore diritto 34">
              <a:extLst>
                <a:ext uri="{FF2B5EF4-FFF2-40B4-BE49-F238E27FC236}">
                  <a16:creationId xmlns:a16="http://schemas.microsoft.com/office/drawing/2014/main" id="{4C034908-9D9E-9392-0BEF-1352BC21B65F}"/>
                </a:ext>
              </a:extLst>
            </p:cNvPr>
            <p:cNvCxnSpPr>
              <a:stCxn id="453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45" name="Connettore diritto 35">
              <a:extLst>
                <a:ext uri="{FF2B5EF4-FFF2-40B4-BE49-F238E27FC236}">
                  <a16:creationId xmlns:a16="http://schemas.microsoft.com/office/drawing/2014/main" id="{3B54F4A4-B6B6-0040-5162-7329E51DA1E5}"/>
                </a:ext>
              </a:extLst>
            </p:cNvPr>
            <p:cNvCxnSpPr>
              <a:stCxn id="453" idx="6"/>
              <a:endCxn id="455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46" name="Connettore diritto 36">
              <a:extLst>
                <a:ext uri="{FF2B5EF4-FFF2-40B4-BE49-F238E27FC236}">
                  <a16:creationId xmlns:a16="http://schemas.microsoft.com/office/drawing/2014/main" id="{14EA1215-4EFA-B738-0381-6C80C14BA20E}"/>
                </a:ext>
              </a:extLst>
            </p:cNvPr>
            <p:cNvCxnSpPr>
              <a:stCxn id="450" idx="6"/>
              <a:endCxn id="455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6B81BD3-B5BD-BD20-9081-B41D7172F7AA}"/>
              </a:ext>
            </a:extLst>
          </p:cNvPr>
          <p:cNvCxnSpPr>
            <a:cxnSpLocks/>
            <a:stCxn id="343" idx="3"/>
            <a:endCxn id="449" idx="1"/>
          </p:cNvCxnSpPr>
          <p:nvPr/>
        </p:nvCxnSpPr>
        <p:spPr>
          <a:xfrm flipV="1">
            <a:off x="2969297" y="4651947"/>
            <a:ext cx="354546" cy="119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CF5B034-1555-4783-6877-5BDE7A540860}"/>
                  </a:ext>
                </a:extLst>
              </p:cNvPr>
              <p:cNvSpPr txBox="1"/>
              <p:nvPr/>
            </p:nvSpPr>
            <p:spPr>
              <a:xfrm>
                <a:off x="3834978" y="4304559"/>
                <a:ext cx="1261506" cy="646331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18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global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CF5B034-1555-4783-6877-5BDE7A5408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978" y="4304559"/>
                <a:ext cx="1261506" cy="646331"/>
              </a:xfrm>
              <a:prstGeom prst="rect">
                <a:avLst/>
              </a:prstGeom>
              <a:blipFill>
                <a:blip r:embed="rId10"/>
                <a:stretch>
                  <a:fillRect l="-3865" t="-4717" b="-14151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2C1ECF3F-866B-AE4C-63D1-69E5B247199F}"/>
              </a:ext>
            </a:extLst>
          </p:cNvPr>
          <p:cNvSpPr/>
          <p:nvPr/>
        </p:nvSpPr>
        <p:spPr>
          <a:xfrm>
            <a:off x="1228771" y="3955184"/>
            <a:ext cx="3710525" cy="1445155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BE824E3-9FD7-C8D0-6664-762C899353B8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3894E762-338E-0E9B-C8DF-31F4B8C031A4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2D3D3553-AFCF-C87C-88FD-1D45A34EB9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A9E326B4-2D68-590C-D020-8F8BD45272C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9B056A7E-1517-E562-4F14-91A8C1B7A8A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4" name="Immagine 3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526C62B4-B8C9-99FD-1CD0-34FA689EA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CCE10B55-67CC-68D0-D398-058AE8E2D63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14" name="Picture 1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9A24DAD5-2DAC-6FFE-54FD-99D9F64DCAA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5" name="Picture 14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B4BC71AB-C989-6531-228E-3B5B24AD50E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10" name="Picture 4" descr="Cloud Processing Icon. Flat Design Stock Vector Art  Illustration ">
            <a:extLst>
              <a:ext uri="{FF2B5EF4-FFF2-40B4-BE49-F238E27FC236}">
                <a16:creationId xmlns:a16="http://schemas.microsoft.com/office/drawing/2014/main" id="{E51BBDF7-D46E-0158-9473-D247D0D40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005" y="4987218"/>
            <a:ext cx="289393" cy="2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3306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666"/>
    </mc:Choice>
    <mc:Fallback>
      <p:transition spd="slow" advTm="1666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po 31">
            <a:extLst>
              <a:ext uri="{FF2B5EF4-FFF2-40B4-BE49-F238E27FC236}">
                <a16:creationId xmlns:a16="http://schemas.microsoft.com/office/drawing/2014/main" id="{5F72F033-FC12-8EDE-D944-793791454616}"/>
              </a:ext>
            </a:extLst>
          </p:cNvPr>
          <p:cNvGrpSpPr/>
          <p:nvPr/>
        </p:nvGrpSpPr>
        <p:grpSpPr>
          <a:xfrm rot="5400000">
            <a:off x="3290683" y="4393925"/>
            <a:ext cx="602433" cy="536285"/>
            <a:chOff x="14115295" y="903427"/>
            <a:chExt cx="460800" cy="403046"/>
          </a:xfrm>
        </p:grpSpPr>
        <p:grpSp>
          <p:nvGrpSpPr>
            <p:cNvPr id="24" name="Gruppo 456">
              <a:extLst>
                <a:ext uri="{FF2B5EF4-FFF2-40B4-BE49-F238E27FC236}">
                  <a16:creationId xmlns:a16="http://schemas.microsoft.com/office/drawing/2014/main" id="{2F2FEC4D-939C-2843-66BB-94A727BB6E92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29" name="Rettangolo con angoli arrotondati 457">
                <a:extLst>
                  <a:ext uri="{FF2B5EF4-FFF2-40B4-BE49-F238E27FC236}">
                    <a16:creationId xmlns:a16="http://schemas.microsoft.com/office/drawing/2014/main" id="{62F192AB-3973-D2FF-2AC2-B97CA1F7D698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Rettangolo con angoli arrotondati 458">
                <a:extLst>
                  <a:ext uri="{FF2B5EF4-FFF2-40B4-BE49-F238E27FC236}">
                    <a16:creationId xmlns:a16="http://schemas.microsoft.com/office/drawing/2014/main" id="{E9792D89-B06B-A797-C222-AA75070DF8D1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Rettangolo con angoli arrotondati 459">
                <a:extLst>
                  <a:ext uri="{FF2B5EF4-FFF2-40B4-BE49-F238E27FC236}">
                    <a16:creationId xmlns:a16="http://schemas.microsoft.com/office/drawing/2014/main" id="{02D72F4A-2299-674A-921A-0377087597CD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Ovale 460">
                <a:extLst>
                  <a:ext uri="{FF2B5EF4-FFF2-40B4-BE49-F238E27FC236}">
                    <a16:creationId xmlns:a16="http://schemas.microsoft.com/office/drawing/2014/main" id="{04957211-B941-0F5B-FA47-B5B1D257CBA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Ovale 461">
                <a:extLst>
                  <a:ext uri="{FF2B5EF4-FFF2-40B4-BE49-F238E27FC236}">
                    <a16:creationId xmlns:a16="http://schemas.microsoft.com/office/drawing/2014/main" id="{3B318C99-E7F4-784B-65F6-382071211D0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Ovale 462">
                <a:extLst>
                  <a:ext uri="{FF2B5EF4-FFF2-40B4-BE49-F238E27FC236}">
                    <a16:creationId xmlns:a16="http://schemas.microsoft.com/office/drawing/2014/main" id="{48E6B6BF-EEB6-FBBF-2A89-47994A4F0F1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Ovale 463">
                <a:extLst>
                  <a:ext uri="{FF2B5EF4-FFF2-40B4-BE49-F238E27FC236}">
                    <a16:creationId xmlns:a16="http://schemas.microsoft.com/office/drawing/2014/main" id="{801E257A-C98D-30FC-C152-9AE60CDED06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Ovale 464">
                <a:extLst>
                  <a:ext uri="{FF2B5EF4-FFF2-40B4-BE49-F238E27FC236}">
                    <a16:creationId xmlns:a16="http://schemas.microsoft.com/office/drawing/2014/main" id="{D30EFA45-76CB-5338-830C-F65925F5365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Ovale 465">
                <a:extLst>
                  <a:ext uri="{FF2B5EF4-FFF2-40B4-BE49-F238E27FC236}">
                    <a16:creationId xmlns:a16="http://schemas.microsoft.com/office/drawing/2014/main" id="{9592CD3A-617D-DC43-21D7-AF34FAC88F2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Ovale 466">
                <a:extLst>
                  <a:ext uri="{FF2B5EF4-FFF2-40B4-BE49-F238E27FC236}">
                    <a16:creationId xmlns:a16="http://schemas.microsoft.com/office/drawing/2014/main" id="{BE7630B1-3E0F-946C-3E28-0F11024ABD4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59" name="Connettore diritto 467">
                <a:extLst>
                  <a:ext uri="{FF2B5EF4-FFF2-40B4-BE49-F238E27FC236}">
                    <a16:creationId xmlns:a16="http://schemas.microsoft.com/office/drawing/2014/main" id="{668EEDD5-08CB-4E40-EA52-21A68F79E2BE}"/>
                  </a:ext>
                </a:extLst>
              </p:cNvPr>
              <p:cNvCxnSpPr>
                <a:cxnSpLocks/>
                <a:stCxn id="33" idx="6"/>
                <a:endCxn id="32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0" name="Connettore diritto 468">
                <a:extLst>
                  <a:ext uri="{FF2B5EF4-FFF2-40B4-BE49-F238E27FC236}">
                    <a16:creationId xmlns:a16="http://schemas.microsoft.com/office/drawing/2014/main" id="{E7103AE4-8D3A-DABB-1D37-D54C019CE500}"/>
                  </a:ext>
                </a:extLst>
              </p:cNvPr>
              <p:cNvCxnSpPr>
                <a:cxnSpLocks/>
                <a:stCxn id="33" idx="6"/>
                <a:endCxn id="35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Connettore diritto 469">
                <a:extLst>
                  <a:ext uri="{FF2B5EF4-FFF2-40B4-BE49-F238E27FC236}">
                    <a16:creationId xmlns:a16="http://schemas.microsoft.com/office/drawing/2014/main" id="{D1C25912-CFB9-0AD1-C5CC-57E1AAB3C4B4}"/>
                  </a:ext>
                </a:extLst>
              </p:cNvPr>
              <p:cNvCxnSpPr>
                <a:cxnSpLocks/>
                <a:stCxn id="34" idx="6"/>
                <a:endCxn id="36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2" name="Connettore diritto 470">
                <a:extLst>
                  <a:ext uri="{FF2B5EF4-FFF2-40B4-BE49-F238E27FC236}">
                    <a16:creationId xmlns:a16="http://schemas.microsoft.com/office/drawing/2014/main" id="{A216BB8F-C39F-90AF-D5E8-FB56B45FEBB4}"/>
                  </a:ext>
                </a:extLst>
              </p:cNvPr>
              <p:cNvCxnSpPr>
                <a:cxnSpLocks/>
                <a:stCxn id="34" idx="6"/>
                <a:endCxn id="35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5" name="Connettore diritto 33">
              <a:extLst>
                <a:ext uri="{FF2B5EF4-FFF2-40B4-BE49-F238E27FC236}">
                  <a16:creationId xmlns:a16="http://schemas.microsoft.com/office/drawing/2014/main" id="{4E402F4E-C3D0-3CD0-EFE6-F2F1B63F3D8E}"/>
                </a:ext>
              </a:extLst>
            </p:cNvPr>
            <p:cNvCxnSpPr>
              <a:stCxn id="36" idx="6"/>
              <a:endCxn id="38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6" name="Connettore diritto 34">
              <a:extLst>
                <a:ext uri="{FF2B5EF4-FFF2-40B4-BE49-F238E27FC236}">
                  <a16:creationId xmlns:a16="http://schemas.microsoft.com/office/drawing/2014/main" id="{70194D64-C031-3562-0246-B96AB9949A62}"/>
                </a:ext>
              </a:extLst>
            </p:cNvPr>
            <p:cNvCxnSpPr>
              <a:stCxn id="35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7" name="Connettore diritto 35">
              <a:extLst>
                <a:ext uri="{FF2B5EF4-FFF2-40B4-BE49-F238E27FC236}">
                  <a16:creationId xmlns:a16="http://schemas.microsoft.com/office/drawing/2014/main" id="{2ACF6A72-7E7D-71CA-1354-23265ED14394}"/>
                </a:ext>
              </a:extLst>
            </p:cNvPr>
            <p:cNvCxnSpPr>
              <a:stCxn id="35" idx="6"/>
              <a:endCxn id="37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8" name="Connettore diritto 36">
              <a:extLst>
                <a:ext uri="{FF2B5EF4-FFF2-40B4-BE49-F238E27FC236}">
                  <a16:creationId xmlns:a16="http://schemas.microsoft.com/office/drawing/2014/main" id="{8BEC7928-E33C-89A6-0752-499DCB1E5DC1}"/>
                </a:ext>
              </a:extLst>
            </p:cNvPr>
            <p:cNvCxnSpPr>
              <a:stCxn id="32" idx="6"/>
              <a:endCxn id="37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grpSp>
        <p:nvGrpSpPr>
          <p:cNvPr id="486" name="Gruppo 31">
            <a:extLst>
              <a:ext uri="{FF2B5EF4-FFF2-40B4-BE49-F238E27FC236}">
                <a16:creationId xmlns:a16="http://schemas.microsoft.com/office/drawing/2014/main" id="{B3C50AE2-3C65-D300-CE74-ADA6B4B8BD28}"/>
              </a:ext>
            </a:extLst>
          </p:cNvPr>
          <p:cNvGrpSpPr/>
          <p:nvPr/>
        </p:nvGrpSpPr>
        <p:grpSpPr>
          <a:xfrm rot="5400000">
            <a:off x="3287534" y="4393414"/>
            <a:ext cx="602433" cy="536285"/>
            <a:chOff x="14115295" y="903427"/>
            <a:chExt cx="460800" cy="403046"/>
          </a:xfrm>
        </p:grpSpPr>
        <p:grpSp>
          <p:nvGrpSpPr>
            <p:cNvPr id="487" name="Gruppo 456">
              <a:extLst>
                <a:ext uri="{FF2B5EF4-FFF2-40B4-BE49-F238E27FC236}">
                  <a16:creationId xmlns:a16="http://schemas.microsoft.com/office/drawing/2014/main" id="{477B15E7-25C6-18A3-A766-405D24CAD722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492" name="Rettangolo con angoli arrotondati 457">
                <a:extLst>
                  <a:ext uri="{FF2B5EF4-FFF2-40B4-BE49-F238E27FC236}">
                    <a16:creationId xmlns:a16="http://schemas.microsoft.com/office/drawing/2014/main" id="{23125A27-4663-EFC3-901E-3153AECB9377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3" name="Rettangolo con angoli arrotondati 458">
                <a:extLst>
                  <a:ext uri="{FF2B5EF4-FFF2-40B4-BE49-F238E27FC236}">
                    <a16:creationId xmlns:a16="http://schemas.microsoft.com/office/drawing/2014/main" id="{58FD1D10-852D-248E-6408-8338379E2C78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4" name="Rettangolo con angoli arrotondati 459">
                <a:extLst>
                  <a:ext uri="{FF2B5EF4-FFF2-40B4-BE49-F238E27FC236}">
                    <a16:creationId xmlns:a16="http://schemas.microsoft.com/office/drawing/2014/main" id="{BB82C282-E769-F957-46EA-4BAD0699B4F6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5" name="Ovale 460">
                <a:extLst>
                  <a:ext uri="{FF2B5EF4-FFF2-40B4-BE49-F238E27FC236}">
                    <a16:creationId xmlns:a16="http://schemas.microsoft.com/office/drawing/2014/main" id="{AD6964BA-C1F8-50FC-4EAD-41F8DA48C75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6" name="Ovale 461">
                <a:extLst>
                  <a:ext uri="{FF2B5EF4-FFF2-40B4-BE49-F238E27FC236}">
                    <a16:creationId xmlns:a16="http://schemas.microsoft.com/office/drawing/2014/main" id="{AACC6405-0067-63E2-7E91-80366F85494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7" name="Ovale 462">
                <a:extLst>
                  <a:ext uri="{FF2B5EF4-FFF2-40B4-BE49-F238E27FC236}">
                    <a16:creationId xmlns:a16="http://schemas.microsoft.com/office/drawing/2014/main" id="{330E2A3B-312A-B214-2813-BC3681B48FA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8" name="Ovale 463">
                <a:extLst>
                  <a:ext uri="{FF2B5EF4-FFF2-40B4-BE49-F238E27FC236}">
                    <a16:creationId xmlns:a16="http://schemas.microsoft.com/office/drawing/2014/main" id="{B8A716BE-5E1E-2240-14B8-045D145884B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9" name="Ovale 464">
                <a:extLst>
                  <a:ext uri="{FF2B5EF4-FFF2-40B4-BE49-F238E27FC236}">
                    <a16:creationId xmlns:a16="http://schemas.microsoft.com/office/drawing/2014/main" id="{C9045F74-1768-9CD7-B65C-A2B76283E97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0" name="Ovale 465">
                <a:extLst>
                  <a:ext uri="{FF2B5EF4-FFF2-40B4-BE49-F238E27FC236}">
                    <a16:creationId xmlns:a16="http://schemas.microsoft.com/office/drawing/2014/main" id="{4CCC966C-A634-D39A-A4D0-84901D68AC8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1" name="Ovale 466">
                <a:extLst>
                  <a:ext uri="{FF2B5EF4-FFF2-40B4-BE49-F238E27FC236}">
                    <a16:creationId xmlns:a16="http://schemas.microsoft.com/office/drawing/2014/main" id="{21D903AD-960A-4139-C6AC-B8863D3A338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502" name="Connettore diritto 467">
                <a:extLst>
                  <a:ext uri="{FF2B5EF4-FFF2-40B4-BE49-F238E27FC236}">
                    <a16:creationId xmlns:a16="http://schemas.microsoft.com/office/drawing/2014/main" id="{C423A570-4720-A088-6FCD-00ED015783B2}"/>
                  </a:ext>
                </a:extLst>
              </p:cNvPr>
              <p:cNvCxnSpPr>
                <a:cxnSpLocks/>
                <a:stCxn id="496" idx="6"/>
                <a:endCxn id="495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03" name="Connettore diritto 468">
                <a:extLst>
                  <a:ext uri="{FF2B5EF4-FFF2-40B4-BE49-F238E27FC236}">
                    <a16:creationId xmlns:a16="http://schemas.microsoft.com/office/drawing/2014/main" id="{8D59DFD9-B13F-99E4-9EF1-39343F503B37}"/>
                  </a:ext>
                </a:extLst>
              </p:cNvPr>
              <p:cNvCxnSpPr>
                <a:cxnSpLocks/>
                <a:stCxn id="496" idx="6"/>
                <a:endCxn id="498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04" name="Connettore diritto 469">
                <a:extLst>
                  <a:ext uri="{FF2B5EF4-FFF2-40B4-BE49-F238E27FC236}">
                    <a16:creationId xmlns:a16="http://schemas.microsoft.com/office/drawing/2014/main" id="{853473C2-D3E9-373B-0246-F2EFCAD80D62}"/>
                  </a:ext>
                </a:extLst>
              </p:cNvPr>
              <p:cNvCxnSpPr>
                <a:cxnSpLocks/>
                <a:stCxn id="497" idx="6"/>
                <a:endCxn id="499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05" name="Connettore diritto 470">
                <a:extLst>
                  <a:ext uri="{FF2B5EF4-FFF2-40B4-BE49-F238E27FC236}">
                    <a16:creationId xmlns:a16="http://schemas.microsoft.com/office/drawing/2014/main" id="{BF4CB239-F19F-3C7C-9948-2655E5C99369}"/>
                  </a:ext>
                </a:extLst>
              </p:cNvPr>
              <p:cNvCxnSpPr>
                <a:cxnSpLocks/>
                <a:stCxn id="497" idx="6"/>
                <a:endCxn id="498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488" name="Connettore diritto 33">
              <a:extLst>
                <a:ext uri="{FF2B5EF4-FFF2-40B4-BE49-F238E27FC236}">
                  <a16:creationId xmlns:a16="http://schemas.microsoft.com/office/drawing/2014/main" id="{D278DFBF-2D13-22FB-DBF5-A94EC2A60072}"/>
                </a:ext>
              </a:extLst>
            </p:cNvPr>
            <p:cNvCxnSpPr>
              <a:stCxn id="499" idx="6"/>
              <a:endCxn id="501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89" name="Connettore diritto 34">
              <a:extLst>
                <a:ext uri="{FF2B5EF4-FFF2-40B4-BE49-F238E27FC236}">
                  <a16:creationId xmlns:a16="http://schemas.microsoft.com/office/drawing/2014/main" id="{A4F3134C-C79A-4559-25E2-52B37E78E984}"/>
                </a:ext>
              </a:extLst>
            </p:cNvPr>
            <p:cNvCxnSpPr>
              <a:stCxn id="498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90" name="Connettore diritto 35">
              <a:extLst>
                <a:ext uri="{FF2B5EF4-FFF2-40B4-BE49-F238E27FC236}">
                  <a16:creationId xmlns:a16="http://schemas.microsoft.com/office/drawing/2014/main" id="{7AF2CBFE-EAAF-F45F-893F-D079DB8DB58B}"/>
                </a:ext>
              </a:extLst>
            </p:cNvPr>
            <p:cNvCxnSpPr>
              <a:stCxn id="498" idx="6"/>
              <a:endCxn id="500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91" name="Connettore diritto 36">
              <a:extLst>
                <a:ext uri="{FF2B5EF4-FFF2-40B4-BE49-F238E27FC236}">
                  <a16:creationId xmlns:a16="http://schemas.microsoft.com/office/drawing/2014/main" id="{E3E2F833-064E-95CE-5628-9BDA5535E91E}"/>
                </a:ext>
              </a:extLst>
            </p:cNvPr>
            <p:cNvCxnSpPr>
              <a:stCxn id="495" idx="6"/>
              <a:endCxn id="500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grpSp>
        <p:nvGrpSpPr>
          <p:cNvPr id="506" name="Gruppo 31">
            <a:extLst>
              <a:ext uri="{FF2B5EF4-FFF2-40B4-BE49-F238E27FC236}">
                <a16:creationId xmlns:a16="http://schemas.microsoft.com/office/drawing/2014/main" id="{8EF4CF57-53F3-6920-68BA-9C6F22C33B62}"/>
              </a:ext>
            </a:extLst>
          </p:cNvPr>
          <p:cNvGrpSpPr/>
          <p:nvPr/>
        </p:nvGrpSpPr>
        <p:grpSpPr>
          <a:xfrm rot="5400000">
            <a:off x="3286741" y="4397747"/>
            <a:ext cx="602433" cy="536285"/>
            <a:chOff x="14115295" y="903427"/>
            <a:chExt cx="460800" cy="403046"/>
          </a:xfrm>
        </p:grpSpPr>
        <p:grpSp>
          <p:nvGrpSpPr>
            <p:cNvPr id="507" name="Gruppo 456">
              <a:extLst>
                <a:ext uri="{FF2B5EF4-FFF2-40B4-BE49-F238E27FC236}">
                  <a16:creationId xmlns:a16="http://schemas.microsoft.com/office/drawing/2014/main" id="{7CF41722-226D-94A4-FD7B-104040BAAD82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320" name="Rettangolo con angoli arrotondati 457">
                <a:extLst>
                  <a:ext uri="{FF2B5EF4-FFF2-40B4-BE49-F238E27FC236}">
                    <a16:creationId xmlns:a16="http://schemas.microsoft.com/office/drawing/2014/main" id="{1A4711AB-A38B-C933-2901-53EC24A2E807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Rettangolo con angoli arrotondati 458">
                <a:extLst>
                  <a:ext uri="{FF2B5EF4-FFF2-40B4-BE49-F238E27FC236}">
                    <a16:creationId xmlns:a16="http://schemas.microsoft.com/office/drawing/2014/main" id="{89BF2B25-1085-C166-7A39-6F47D4AB4A42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Rettangolo con angoli arrotondati 459">
                <a:extLst>
                  <a:ext uri="{FF2B5EF4-FFF2-40B4-BE49-F238E27FC236}">
                    <a16:creationId xmlns:a16="http://schemas.microsoft.com/office/drawing/2014/main" id="{765FBD67-703F-02FB-23D8-A0E313D932CF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Ovale 460">
                <a:extLst>
                  <a:ext uri="{FF2B5EF4-FFF2-40B4-BE49-F238E27FC236}">
                    <a16:creationId xmlns:a16="http://schemas.microsoft.com/office/drawing/2014/main" id="{2EE759FB-2852-915F-2B36-5CEFAC0FA0D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Ovale 461">
                <a:extLst>
                  <a:ext uri="{FF2B5EF4-FFF2-40B4-BE49-F238E27FC236}">
                    <a16:creationId xmlns:a16="http://schemas.microsoft.com/office/drawing/2014/main" id="{93B26A7D-0485-5523-FBAE-4C45DFE28F2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5" name="Ovale 462">
                <a:extLst>
                  <a:ext uri="{FF2B5EF4-FFF2-40B4-BE49-F238E27FC236}">
                    <a16:creationId xmlns:a16="http://schemas.microsoft.com/office/drawing/2014/main" id="{34D4D0B6-EE96-3610-8352-CBBB72D6F0D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6" name="Ovale 463">
                <a:extLst>
                  <a:ext uri="{FF2B5EF4-FFF2-40B4-BE49-F238E27FC236}">
                    <a16:creationId xmlns:a16="http://schemas.microsoft.com/office/drawing/2014/main" id="{0C8A73EE-FF57-640E-C912-9EE7C2BAFCB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Ovale 464">
                <a:extLst>
                  <a:ext uri="{FF2B5EF4-FFF2-40B4-BE49-F238E27FC236}">
                    <a16:creationId xmlns:a16="http://schemas.microsoft.com/office/drawing/2014/main" id="{5A040A07-A502-E414-3072-95D9243F00E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Ovale 465">
                <a:extLst>
                  <a:ext uri="{FF2B5EF4-FFF2-40B4-BE49-F238E27FC236}">
                    <a16:creationId xmlns:a16="http://schemas.microsoft.com/office/drawing/2014/main" id="{EBA13A55-C46E-3228-208E-8EBDD7A44D0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Ovale 466">
                <a:extLst>
                  <a:ext uri="{FF2B5EF4-FFF2-40B4-BE49-F238E27FC236}">
                    <a16:creationId xmlns:a16="http://schemas.microsoft.com/office/drawing/2014/main" id="{AD027ED3-4E16-37BA-F634-EBF26F95B9A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330" name="Connettore diritto 467">
                <a:extLst>
                  <a:ext uri="{FF2B5EF4-FFF2-40B4-BE49-F238E27FC236}">
                    <a16:creationId xmlns:a16="http://schemas.microsoft.com/office/drawing/2014/main" id="{728CBC0B-F231-4D24-701D-04AD16165FF6}"/>
                  </a:ext>
                </a:extLst>
              </p:cNvPr>
              <p:cNvCxnSpPr>
                <a:cxnSpLocks/>
                <a:stCxn id="324" idx="6"/>
                <a:endCxn id="323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31" name="Connettore diritto 468">
                <a:extLst>
                  <a:ext uri="{FF2B5EF4-FFF2-40B4-BE49-F238E27FC236}">
                    <a16:creationId xmlns:a16="http://schemas.microsoft.com/office/drawing/2014/main" id="{C755A01D-AFC5-3BCB-235E-1CC75DD830C9}"/>
                  </a:ext>
                </a:extLst>
              </p:cNvPr>
              <p:cNvCxnSpPr>
                <a:cxnSpLocks/>
                <a:stCxn id="324" idx="6"/>
                <a:endCxn id="326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32" name="Connettore diritto 469">
                <a:extLst>
                  <a:ext uri="{FF2B5EF4-FFF2-40B4-BE49-F238E27FC236}">
                    <a16:creationId xmlns:a16="http://schemas.microsoft.com/office/drawing/2014/main" id="{BD1BAC23-0391-4F64-EBD8-23EC4BF10788}"/>
                  </a:ext>
                </a:extLst>
              </p:cNvPr>
              <p:cNvCxnSpPr>
                <a:cxnSpLocks/>
                <a:stCxn id="325" idx="6"/>
                <a:endCxn id="327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33" name="Connettore diritto 470">
                <a:extLst>
                  <a:ext uri="{FF2B5EF4-FFF2-40B4-BE49-F238E27FC236}">
                    <a16:creationId xmlns:a16="http://schemas.microsoft.com/office/drawing/2014/main" id="{FFD92D14-A493-F00A-EC3F-8BE8CCE42558}"/>
                  </a:ext>
                </a:extLst>
              </p:cNvPr>
              <p:cNvCxnSpPr>
                <a:cxnSpLocks/>
                <a:stCxn id="325" idx="6"/>
                <a:endCxn id="326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08" name="Connettore diritto 33">
              <a:extLst>
                <a:ext uri="{FF2B5EF4-FFF2-40B4-BE49-F238E27FC236}">
                  <a16:creationId xmlns:a16="http://schemas.microsoft.com/office/drawing/2014/main" id="{1D7CBB96-D845-6B4E-E1EF-B57F6EC11393}"/>
                </a:ext>
              </a:extLst>
            </p:cNvPr>
            <p:cNvCxnSpPr>
              <a:stCxn id="327" idx="6"/>
              <a:endCxn id="329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09" name="Connettore diritto 34">
              <a:extLst>
                <a:ext uri="{FF2B5EF4-FFF2-40B4-BE49-F238E27FC236}">
                  <a16:creationId xmlns:a16="http://schemas.microsoft.com/office/drawing/2014/main" id="{E00DA299-B700-C01A-9DEB-76C62F2BA3D3}"/>
                </a:ext>
              </a:extLst>
            </p:cNvPr>
            <p:cNvCxnSpPr>
              <a:stCxn id="326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10" name="Connettore diritto 35">
              <a:extLst>
                <a:ext uri="{FF2B5EF4-FFF2-40B4-BE49-F238E27FC236}">
                  <a16:creationId xmlns:a16="http://schemas.microsoft.com/office/drawing/2014/main" id="{9ED92617-D3FA-3FD0-25EA-D3890EE0DE97}"/>
                </a:ext>
              </a:extLst>
            </p:cNvPr>
            <p:cNvCxnSpPr>
              <a:stCxn id="326" idx="6"/>
              <a:endCxn id="328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11" name="Connettore diritto 36">
              <a:extLst>
                <a:ext uri="{FF2B5EF4-FFF2-40B4-BE49-F238E27FC236}">
                  <a16:creationId xmlns:a16="http://schemas.microsoft.com/office/drawing/2014/main" id="{3438BEE7-3419-C132-E4A1-A35DFE470C38}"/>
                </a:ext>
              </a:extLst>
            </p:cNvPr>
            <p:cNvCxnSpPr>
              <a:stCxn id="323" idx="6"/>
              <a:endCxn id="328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p:pic>
        <p:nvPicPr>
          <p:cNvPr id="344" name="Immagine 59">
            <a:extLst>
              <a:ext uri="{FF2B5EF4-FFF2-40B4-BE49-F238E27FC236}">
                <a16:creationId xmlns:a16="http://schemas.microsoft.com/office/drawing/2014/main" id="{DD3FC831-6807-B9BC-BB33-DC07A5EAD1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6430" y="2693941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cxnSp>
        <p:nvCxnSpPr>
          <p:cNvPr id="425" name="Straight Arrow Connector 424">
            <a:extLst>
              <a:ext uri="{FF2B5EF4-FFF2-40B4-BE49-F238E27FC236}">
                <a16:creationId xmlns:a16="http://schemas.microsoft.com/office/drawing/2014/main" id="{984D139B-E565-E58E-90D8-E4B60B812D0E}"/>
              </a:ext>
            </a:extLst>
          </p:cNvPr>
          <p:cNvCxnSpPr>
            <a:cxnSpLocks/>
            <a:endCxn id="344" idx="1"/>
          </p:cNvCxnSpPr>
          <p:nvPr/>
        </p:nvCxnSpPr>
        <p:spPr>
          <a:xfrm>
            <a:off x="1228771" y="2820638"/>
            <a:ext cx="1027659" cy="186352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Arrow Connector 425">
            <a:extLst>
              <a:ext uri="{FF2B5EF4-FFF2-40B4-BE49-F238E27FC236}">
                <a16:creationId xmlns:a16="http://schemas.microsoft.com/office/drawing/2014/main" id="{881522F7-7DCA-1FFE-ECEA-BE878EB67A81}"/>
              </a:ext>
            </a:extLst>
          </p:cNvPr>
          <p:cNvCxnSpPr>
            <a:cxnSpLocks/>
            <a:endCxn id="344" idx="0"/>
          </p:cNvCxnSpPr>
          <p:nvPr/>
        </p:nvCxnSpPr>
        <p:spPr>
          <a:xfrm>
            <a:off x="2653491" y="1859048"/>
            <a:ext cx="6119" cy="834893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9" name="Straight Arrow Connector 428">
            <a:extLst>
              <a:ext uri="{FF2B5EF4-FFF2-40B4-BE49-F238E27FC236}">
                <a16:creationId xmlns:a16="http://schemas.microsoft.com/office/drawing/2014/main" id="{720D2699-2B62-1B84-6E2C-B1B434B08F90}"/>
              </a:ext>
            </a:extLst>
          </p:cNvPr>
          <p:cNvCxnSpPr>
            <a:cxnSpLocks/>
            <a:endCxn id="344" idx="3"/>
          </p:cNvCxnSpPr>
          <p:nvPr/>
        </p:nvCxnSpPr>
        <p:spPr>
          <a:xfrm flipH="1">
            <a:off x="3062789" y="2938292"/>
            <a:ext cx="1102811" cy="6869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2" name="TextBox 431">
            <a:extLst>
              <a:ext uri="{FF2B5EF4-FFF2-40B4-BE49-F238E27FC236}">
                <a16:creationId xmlns:a16="http://schemas.microsoft.com/office/drawing/2014/main" id="{BE9A3DD3-B81A-8BED-081E-3C1D740CF08F}"/>
              </a:ext>
            </a:extLst>
          </p:cNvPr>
          <p:cNvSpPr txBox="1"/>
          <p:nvPr/>
        </p:nvSpPr>
        <p:spPr>
          <a:xfrm flipH="1">
            <a:off x="2659609" y="2310522"/>
            <a:ext cx="108207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Network</a:t>
            </a:r>
          </a:p>
        </p:txBody>
      </p:sp>
      <p:cxnSp>
        <p:nvCxnSpPr>
          <p:cNvPr id="433" name="Straight Arrow Connector 432">
            <a:extLst>
              <a:ext uri="{FF2B5EF4-FFF2-40B4-BE49-F238E27FC236}">
                <a16:creationId xmlns:a16="http://schemas.microsoft.com/office/drawing/2014/main" id="{78607916-61E4-F06E-3583-2E38148D589E}"/>
              </a:ext>
            </a:extLst>
          </p:cNvPr>
          <p:cNvCxnSpPr>
            <a:cxnSpLocks/>
          </p:cNvCxnSpPr>
          <p:nvPr/>
        </p:nvCxnSpPr>
        <p:spPr>
          <a:xfrm>
            <a:off x="2522483" y="3320039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Arrow Connector 435">
            <a:extLst>
              <a:ext uri="{FF2B5EF4-FFF2-40B4-BE49-F238E27FC236}">
                <a16:creationId xmlns:a16="http://schemas.microsoft.com/office/drawing/2014/main" id="{9894CC4F-DD06-5EE0-F951-4A8B7788AAA7}"/>
              </a:ext>
            </a:extLst>
          </p:cNvPr>
          <p:cNvCxnSpPr>
            <a:cxnSpLocks/>
          </p:cNvCxnSpPr>
          <p:nvPr/>
        </p:nvCxnSpPr>
        <p:spPr>
          <a:xfrm>
            <a:off x="2653491" y="3344212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Arrow Connector 436">
            <a:extLst>
              <a:ext uri="{FF2B5EF4-FFF2-40B4-BE49-F238E27FC236}">
                <a16:creationId xmlns:a16="http://schemas.microsoft.com/office/drawing/2014/main" id="{5FE71707-9424-CF7D-0BFA-327E5B44444D}"/>
              </a:ext>
            </a:extLst>
          </p:cNvPr>
          <p:cNvCxnSpPr>
            <a:cxnSpLocks/>
          </p:cNvCxnSpPr>
          <p:nvPr/>
        </p:nvCxnSpPr>
        <p:spPr>
          <a:xfrm>
            <a:off x="2755261" y="3335282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0" name="CasellaDiTesto 23">
                <a:extLst>
                  <a:ext uri="{FF2B5EF4-FFF2-40B4-BE49-F238E27FC236}">
                    <a16:creationId xmlns:a16="http://schemas.microsoft.com/office/drawing/2014/main" id="{61F353CF-597F-94A7-3598-05E7A5CA3700}"/>
                  </a:ext>
                </a:extLst>
              </p:cNvPr>
              <p:cNvSpPr txBox="1"/>
              <p:nvPr/>
            </p:nvSpPr>
            <p:spPr>
              <a:xfrm>
                <a:off x="146532" y="5478494"/>
                <a:ext cx="483362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>
                  <a:defRPr/>
                </a:pPr>
                <a:r>
                  <a:rPr lang="en-US" sz="1600" b="1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Classical machine learning: </a:t>
                </a:r>
              </a:p>
              <a:p>
                <a:pPr defTabSz="914400">
                  <a:defRPr/>
                </a:pPr>
                <a:r>
                  <a:rPr lang="en-US" sz="16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3) the global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600" b="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16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 is distributed to clients for validation</a:t>
                </a:r>
              </a:p>
            </p:txBody>
          </p:sp>
        </mc:Choice>
        <mc:Fallback xmlns="">
          <p:sp>
            <p:nvSpPr>
              <p:cNvPr id="460" name="CasellaDiTesto 23">
                <a:extLst>
                  <a:ext uri="{FF2B5EF4-FFF2-40B4-BE49-F238E27FC236}">
                    <a16:creationId xmlns:a16="http://schemas.microsoft.com/office/drawing/2014/main" id="{61F353CF-597F-94A7-3598-05E7A5CA3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32" y="5478494"/>
                <a:ext cx="4833626" cy="830997"/>
              </a:xfrm>
              <a:prstGeom prst="rect">
                <a:avLst/>
              </a:prstGeom>
              <a:blipFill>
                <a:blip r:embed="rId5"/>
                <a:stretch>
                  <a:fillRect l="-631" t="-2206" b="-88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uppo 1">
            <a:extLst>
              <a:ext uri="{FF2B5EF4-FFF2-40B4-BE49-F238E27FC236}">
                <a16:creationId xmlns:a16="http://schemas.microsoft.com/office/drawing/2014/main" id="{E7208038-82EA-C193-F854-03715EE3CCD9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4B13BAE3-2BCA-8A73-8C27-37E6CE44247A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5" name="Immagine 4">
                <a:extLst>
                  <a:ext uri="{FF2B5EF4-FFF2-40B4-BE49-F238E27FC236}">
                    <a16:creationId xmlns:a16="http://schemas.microsoft.com/office/drawing/2014/main" id="{D2F45AB8-0741-7482-A9F3-497A3595F9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6" name="Footer Placeholder 4">
                <a:extLst>
                  <a:ext uri="{FF2B5EF4-FFF2-40B4-BE49-F238E27FC236}">
                    <a16:creationId xmlns:a16="http://schemas.microsoft.com/office/drawing/2014/main" id="{281D91B2-75E2-BE09-F08A-CA63F16503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5E5A9EDF-DF80-FE23-5D1A-1ACC3AD42B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4" name="Immagine 3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2577ED69-C67F-0AC6-2800-5C0E60D88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11" name="Picture 1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75DC2A3D-B8FB-E287-5BBC-5A4A873623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12" name="Picture 1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B21FF7B5-308D-F1A1-0911-5CC360AD45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D6DA5F64-DF95-9B9F-1888-F71B0932B5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14" name="Immagine 10">
            <a:extLst>
              <a:ext uri="{FF2B5EF4-FFF2-40B4-BE49-F238E27FC236}">
                <a16:creationId xmlns:a16="http://schemas.microsoft.com/office/drawing/2014/main" id="{1E5AFDF5-4342-4400-F573-C9ACD2E70F4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8539" t="68567" r="32707" b="6560"/>
          <a:stretch/>
        </p:blipFill>
        <p:spPr>
          <a:xfrm>
            <a:off x="2394023" y="4362539"/>
            <a:ext cx="575274" cy="581205"/>
          </a:xfrm>
          <a:prstGeom prst="rect">
            <a:avLst/>
          </a:prstGeom>
        </p:spPr>
      </p:pic>
      <p:pic>
        <p:nvPicPr>
          <p:cNvPr id="15" name="Immagine 321">
            <a:extLst>
              <a:ext uri="{FF2B5EF4-FFF2-40B4-BE49-F238E27FC236}">
                <a16:creationId xmlns:a16="http://schemas.microsoft.com/office/drawing/2014/main" id="{7CC1EE92-16B6-27BF-0ABA-E0F5AAD5D39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839964" y="4435237"/>
            <a:ext cx="554059" cy="457562"/>
          </a:xfrm>
          <a:prstGeom prst="rect">
            <a:avLst/>
          </a:prstGeom>
        </p:spPr>
      </p:pic>
      <p:pic>
        <p:nvPicPr>
          <p:cNvPr id="17" name="Immagine 321">
            <a:extLst>
              <a:ext uri="{FF2B5EF4-FFF2-40B4-BE49-F238E27FC236}">
                <a16:creationId xmlns:a16="http://schemas.microsoft.com/office/drawing/2014/main" id="{79C223DD-B056-314F-221D-2E133577137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691540"/>
            <a:ext cx="554059" cy="457562"/>
          </a:xfrm>
          <a:prstGeom prst="rect">
            <a:avLst/>
          </a:prstGeom>
        </p:spPr>
      </p:pic>
      <p:pic>
        <p:nvPicPr>
          <p:cNvPr id="18" name="Immagine 321">
            <a:extLst>
              <a:ext uri="{FF2B5EF4-FFF2-40B4-BE49-F238E27FC236}">
                <a16:creationId xmlns:a16="http://schemas.microsoft.com/office/drawing/2014/main" id="{69EBA042-C147-E300-CBD2-1A3930DB6F1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191339"/>
            <a:ext cx="554059" cy="457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4" name="TextBox 463">
                <a:extLst>
                  <a:ext uri="{FF2B5EF4-FFF2-40B4-BE49-F238E27FC236}">
                    <a16:creationId xmlns:a16="http://schemas.microsoft.com/office/drawing/2014/main" id="{37EE39F4-208D-0DBC-3A38-ACA0E68836CF}"/>
                  </a:ext>
                </a:extLst>
              </p:cNvPr>
              <p:cNvSpPr txBox="1"/>
              <p:nvPr/>
            </p:nvSpPr>
            <p:spPr>
              <a:xfrm>
                <a:off x="3834978" y="4304559"/>
                <a:ext cx="1261506" cy="646331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18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global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464" name="TextBox 463">
                <a:extLst>
                  <a:ext uri="{FF2B5EF4-FFF2-40B4-BE49-F238E27FC236}">
                    <a16:creationId xmlns:a16="http://schemas.microsoft.com/office/drawing/2014/main" id="{37EE39F4-208D-0DBC-3A38-ACA0E6883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978" y="4304559"/>
                <a:ext cx="1261506" cy="646331"/>
              </a:xfrm>
              <a:prstGeom prst="rect">
                <a:avLst/>
              </a:prstGeom>
              <a:blipFill>
                <a:blip r:embed="rId11"/>
                <a:stretch>
                  <a:fillRect l="-3865" t="-4717" b="-14151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sellaDiTesto 29">
            <a:extLst>
              <a:ext uri="{FF2B5EF4-FFF2-40B4-BE49-F238E27FC236}">
                <a16:creationId xmlns:a16="http://schemas.microsoft.com/office/drawing/2014/main" id="{569196C4-D694-715C-FD34-05E14A0EACA9}"/>
              </a:ext>
            </a:extLst>
          </p:cNvPr>
          <p:cNvSpPr txBox="1"/>
          <p:nvPr/>
        </p:nvSpPr>
        <p:spPr>
          <a:xfrm>
            <a:off x="5286620" y="1393530"/>
            <a:ext cx="1676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>
                  <a:solidFill>
                    <a:srgbClr val="FF9900"/>
                  </a:solidFill>
                </a:uFill>
              </a:rPr>
              <a:t>Brain tumor segmentation system</a:t>
            </a:r>
          </a:p>
        </p:txBody>
      </p:sp>
      <p:sp>
        <p:nvSpPr>
          <p:cNvPr id="9" name="CasellaDiTesto 30">
            <a:extLst>
              <a:ext uri="{FF2B5EF4-FFF2-40B4-BE49-F238E27FC236}">
                <a16:creationId xmlns:a16="http://schemas.microsoft.com/office/drawing/2014/main" id="{9B42887A-538D-B12E-7F08-9C91D6316E86}"/>
              </a:ext>
            </a:extLst>
          </p:cNvPr>
          <p:cNvSpPr txBox="1"/>
          <p:nvPr/>
        </p:nvSpPr>
        <p:spPr>
          <a:xfrm>
            <a:off x="7924589" y="1241946"/>
            <a:ext cx="3078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>
                  <a:solidFill>
                    <a:srgbClr val="FF9900"/>
                  </a:solidFill>
                </a:uFill>
              </a:rPr>
              <a:t>Model: U-Net 2D </a:t>
            </a:r>
          </a:p>
        </p:txBody>
      </p:sp>
      <p:pic>
        <p:nvPicPr>
          <p:cNvPr id="10" name="Immagine 31">
            <a:extLst>
              <a:ext uri="{FF2B5EF4-FFF2-40B4-BE49-F238E27FC236}">
                <a16:creationId xmlns:a16="http://schemas.microsoft.com/office/drawing/2014/main" id="{8EA9DB44-521C-E2A1-F14A-21BAC453326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07" r="11707"/>
          <a:stretch/>
        </p:blipFill>
        <p:spPr>
          <a:xfrm>
            <a:off x="7772873" y="1542028"/>
            <a:ext cx="3312367" cy="222048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</p:pic>
      <p:pic>
        <p:nvPicPr>
          <p:cNvPr id="16" name="Immagine 36">
            <a:extLst>
              <a:ext uri="{FF2B5EF4-FFF2-40B4-BE49-F238E27FC236}">
                <a16:creationId xmlns:a16="http://schemas.microsoft.com/office/drawing/2014/main" id="{0984BD5D-185C-107E-A249-3A6C2DBB28A9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0000" t="8924" r="25202"/>
          <a:stretch/>
        </p:blipFill>
        <p:spPr>
          <a:xfrm>
            <a:off x="11003526" y="1494124"/>
            <a:ext cx="1137802" cy="925644"/>
          </a:xfrm>
          <a:prstGeom prst="rect">
            <a:avLst/>
          </a:prstGeom>
        </p:spPr>
      </p:pic>
      <p:pic>
        <p:nvPicPr>
          <p:cNvPr id="19" name="Immagine 37">
            <a:extLst>
              <a:ext uri="{FF2B5EF4-FFF2-40B4-BE49-F238E27FC236}">
                <a16:creationId xmlns:a16="http://schemas.microsoft.com/office/drawing/2014/main" id="{F7AA4A30-B9A2-642D-E141-09BD6DE581BE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7213" r="76403"/>
          <a:stretch/>
        </p:blipFill>
        <p:spPr>
          <a:xfrm>
            <a:off x="6744137" y="1494133"/>
            <a:ext cx="1073907" cy="935392"/>
          </a:xfrm>
          <a:prstGeom prst="rect">
            <a:avLst/>
          </a:prstGeom>
        </p:spPr>
      </p:pic>
      <p:sp>
        <p:nvSpPr>
          <p:cNvPr id="20" name="CasellaDiTesto 38">
            <a:extLst>
              <a:ext uri="{FF2B5EF4-FFF2-40B4-BE49-F238E27FC236}">
                <a16:creationId xmlns:a16="http://schemas.microsoft.com/office/drawing/2014/main" id="{244697AD-C7EF-D59A-E8F5-731DB37A4949}"/>
              </a:ext>
            </a:extLst>
          </p:cNvPr>
          <p:cNvSpPr txBox="1"/>
          <p:nvPr/>
        </p:nvSpPr>
        <p:spPr>
          <a:xfrm>
            <a:off x="6676525" y="2333199"/>
            <a:ext cx="1143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240 x 240 x 1/4</a:t>
            </a:r>
          </a:p>
        </p:txBody>
      </p:sp>
      <p:sp>
        <p:nvSpPr>
          <p:cNvPr id="22" name="CasellaDiTesto 39">
            <a:extLst>
              <a:ext uri="{FF2B5EF4-FFF2-40B4-BE49-F238E27FC236}">
                <a16:creationId xmlns:a16="http://schemas.microsoft.com/office/drawing/2014/main" id="{EAA9E326-3295-15C2-D973-D44977CBDA6F}"/>
              </a:ext>
            </a:extLst>
          </p:cNvPr>
          <p:cNvSpPr txBox="1"/>
          <p:nvPr/>
        </p:nvSpPr>
        <p:spPr>
          <a:xfrm>
            <a:off x="11073841" y="2333199"/>
            <a:ext cx="1143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240 x 240 x 2/4</a:t>
            </a:r>
          </a:p>
        </p:txBody>
      </p:sp>
      <p:sp>
        <p:nvSpPr>
          <p:cNvPr id="39" name="CasellaDiTesto 44">
            <a:extLst>
              <a:ext uri="{FF2B5EF4-FFF2-40B4-BE49-F238E27FC236}">
                <a16:creationId xmlns:a16="http://schemas.microsoft.com/office/drawing/2014/main" id="{6BDFA55F-6B3F-F605-7F13-0CABF96AC9C5}"/>
              </a:ext>
            </a:extLst>
          </p:cNvPr>
          <p:cNvSpPr txBox="1"/>
          <p:nvPr/>
        </p:nvSpPr>
        <p:spPr>
          <a:xfrm>
            <a:off x="5255380" y="921947"/>
            <a:ext cx="429617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Model </a:t>
            </a:r>
            <a:r>
              <a:rPr lang="it-IT" dirty="0" err="1">
                <a:solidFill>
                  <a:schemeClr val="bg1"/>
                </a:solidFill>
              </a:rPr>
              <a:t>example</a:t>
            </a:r>
            <a:r>
              <a:rPr lang="it-IT" dirty="0">
                <a:solidFill>
                  <a:schemeClr val="bg1"/>
                </a:solidFill>
              </a:rPr>
              <a:t> (brain </a:t>
            </a:r>
            <a:r>
              <a:rPr lang="it-IT" dirty="0" err="1">
                <a:solidFill>
                  <a:schemeClr val="bg1"/>
                </a:solidFill>
              </a:rPr>
              <a:t>tumor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segmentation</a:t>
            </a:r>
            <a:r>
              <a:rPr lang="it-IT" dirty="0">
                <a:solidFill>
                  <a:schemeClr val="bg1"/>
                </a:solidFill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asellaDiTesto 46">
                <a:extLst>
                  <a:ext uri="{FF2B5EF4-FFF2-40B4-BE49-F238E27FC236}">
                    <a16:creationId xmlns:a16="http://schemas.microsoft.com/office/drawing/2014/main" id="{4BD2BDFF-7FAD-5752-D886-44B229A9A450}"/>
                  </a:ext>
                </a:extLst>
              </p:cNvPr>
              <p:cNvSpPr txBox="1"/>
              <p:nvPr/>
            </p:nvSpPr>
            <p:spPr>
              <a:xfrm>
                <a:off x="10628244" y="3393182"/>
                <a:ext cx="456996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kern="0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b="1" kern="0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it-IT" sz="1800" b="0" i="1" kern="0" dirty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0" name="CasellaDiTesto 46">
                <a:extLst>
                  <a:ext uri="{FF2B5EF4-FFF2-40B4-BE49-F238E27FC236}">
                    <a16:creationId xmlns:a16="http://schemas.microsoft.com/office/drawing/2014/main" id="{4BD2BDFF-7FAD-5752-D886-44B229A9A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8244" y="3393182"/>
                <a:ext cx="456996" cy="369332"/>
              </a:xfrm>
              <a:prstGeom prst="rect">
                <a:avLst/>
              </a:prstGeom>
              <a:blipFill>
                <a:blip r:embed="rId14"/>
                <a:stretch>
                  <a:fillRect r="-2667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ttangolo 7">
            <a:extLst>
              <a:ext uri="{FF2B5EF4-FFF2-40B4-BE49-F238E27FC236}">
                <a16:creationId xmlns:a16="http://schemas.microsoft.com/office/drawing/2014/main" id="{4673F2A4-3FAF-167F-7CD2-72DDB41F97D5}"/>
              </a:ext>
            </a:extLst>
          </p:cNvPr>
          <p:cNvSpPr/>
          <p:nvPr/>
        </p:nvSpPr>
        <p:spPr>
          <a:xfrm>
            <a:off x="9363090" y="3282574"/>
            <a:ext cx="280236" cy="300806"/>
          </a:xfrm>
          <a:prstGeom prst="rect">
            <a:avLst/>
          </a:prstGeom>
          <a:noFill/>
          <a:ln w="38100">
            <a:solidFill>
              <a:srgbClr val="FF0000"/>
            </a:solidFill>
            <a:tailEnd type="none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Figura a mano libera: forma 17">
            <a:extLst>
              <a:ext uri="{FF2B5EF4-FFF2-40B4-BE49-F238E27FC236}">
                <a16:creationId xmlns:a16="http://schemas.microsoft.com/office/drawing/2014/main" id="{E7C0AFD4-9C43-2314-D5E9-28BFE16DF631}"/>
              </a:ext>
            </a:extLst>
          </p:cNvPr>
          <p:cNvSpPr/>
          <p:nvPr/>
        </p:nvSpPr>
        <p:spPr>
          <a:xfrm>
            <a:off x="9655404" y="3524161"/>
            <a:ext cx="1082709" cy="1038158"/>
          </a:xfrm>
          <a:custGeom>
            <a:avLst/>
            <a:gdLst>
              <a:gd name="connsiteX0" fmla="*/ 0 w 1134319"/>
              <a:gd name="connsiteY0" fmla="*/ 45214 h 867016"/>
              <a:gd name="connsiteX1" fmla="*/ 567160 w 1134319"/>
              <a:gd name="connsiteY1" fmla="*/ 91512 h 867016"/>
              <a:gd name="connsiteX2" fmla="*/ 1134319 w 1134319"/>
              <a:gd name="connsiteY2" fmla="*/ 867016 h 867016"/>
              <a:gd name="connsiteX3" fmla="*/ 1134319 w 1134319"/>
              <a:gd name="connsiteY3" fmla="*/ 867016 h 867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4319" h="867016">
                <a:moveTo>
                  <a:pt x="0" y="45214"/>
                </a:moveTo>
                <a:cubicBezTo>
                  <a:pt x="189053" y="-121"/>
                  <a:pt x="378107" y="-45455"/>
                  <a:pt x="567160" y="91512"/>
                </a:cubicBezTo>
                <a:cubicBezTo>
                  <a:pt x="756213" y="228479"/>
                  <a:pt x="1134319" y="867016"/>
                  <a:pt x="1134319" y="867016"/>
                </a:cubicBezTo>
                <a:lnTo>
                  <a:pt x="1134319" y="867016"/>
                </a:lnTo>
              </a:path>
            </a:pathLst>
          </a:custGeom>
          <a:noFill/>
          <a:ln>
            <a:solidFill>
              <a:srgbClr val="FF0000"/>
            </a:solidFill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4" name="Immagine 28">
            <a:extLst>
              <a:ext uri="{FF2B5EF4-FFF2-40B4-BE49-F238E27FC236}">
                <a16:creationId xmlns:a16="http://schemas.microsoft.com/office/drawing/2014/main" id="{76E1C69A-3BE5-8607-BE4B-38C44FFD4EA9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78239" t="38650" r="2695" b="32991"/>
          <a:stretch/>
        </p:blipFill>
        <p:spPr>
          <a:xfrm>
            <a:off x="10482482" y="4510084"/>
            <a:ext cx="849983" cy="9144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18028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691"/>
    </mc:Choice>
    <mc:Fallback>
      <p:transition spd="slow" advTm="446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0023 L -1.25E-6 0.00023 C -0.02331 -0.03403 -0.00443 -0.01088 -0.02721 -0.02986 C -0.05065 -0.04977 -0.03607 -0.04213 -0.04818 -0.04768 L -0.05807 -0.0588 L -0.06797 -0.07037 C -0.07031 -0.07824 -0.07383 -0.08981 -0.07513 -0.09954 C -0.07578 -0.10463 -0.07565 -0.10995 -0.07591 -0.11505 C -0.07617 -0.15 -0.0763 -0.18403 -0.07682 -0.21852 C -0.07734 -0.26204 -0.07838 -0.30579 -0.07917 -0.34907 C -0.07956 -0.36944 -0.07982 -0.3706 -0.08099 -0.38727 C -0.08177 -0.44583 -0.08268 -0.46296 -0.08008 -0.53565 C -0.07995 -0.53796 -0.07838 -0.53657 -0.0776 -0.53796 C -0.07669 -0.53889 -0.07513 -0.5419 -0.07513 -0.54167 L -0.07513 -0.5419 " pathEditMode="relative" rAng="0" ptsTypes="AAAAAAAAAAAAA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9" y="-2706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0023 L -8.33333E-7 0.00046 C -0.01094 -0.00324 -0.02253 -0.00278 -0.03281 -0.00949 C -0.0418 -0.01551 -0.0375 -0.01343 -0.0457 -0.01713 C -0.04766 -0.01829 -0.04948 -0.02014 -0.05143 -0.02153 C -0.05273 -0.02269 -0.0543 -0.02269 -0.0556 -0.02407 C -0.06771 -0.03565 -0.05586 -0.02824 -0.06562 -0.0338 C -0.06706 -0.03519 -0.06836 -0.03681 -0.06979 -0.03819 C -0.07213 -0.04028 -0.07487 -0.04074 -0.07695 -0.04306 C -0.07838 -0.04491 -0.07864 -0.04792 -0.07969 -0.05046 C -0.08151 -0.05324 -0.08737 -0.05949 -0.08984 -0.06204 C -0.09284 -0.07222 -0.09375 -0.07431 -0.09557 -0.08611 C -0.09622 -0.09074 -0.09635 -0.0956 -0.09687 -0.10023 C -0.09635 -0.13681 -0.09622 -0.17338 -0.09557 -0.20972 C -0.09518 -0.22523 -0.09388 -0.23773 -0.09258 -0.25278 C -0.09388 -0.26759 -0.09388 -0.28241 -0.09831 -0.2956 C -0.10026 -0.30162 -0.10534 -0.31019 -0.1082 -0.31458 C -0.11003 -0.31713 -0.11185 -0.32014 -0.11393 -0.32199 C -0.11758 -0.32431 -0.12161 -0.32477 -0.12539 -0.32639 L -0.13685 -0.33125 C -0.13854 -0.33241 -0.14075 -0.33264 -0.14245 -0.33357 C -0.15508 -0.34259 -0.14883 -0.33982 -0.16094 -0.34306 C -0.17122 -0.35185 -0.16315 -0.3463 -0.17943 -0.35046 C -0.19661 -0.35463 -0.17878 -0.35069 -0.19088 -0.35509 C -0.19362 -0.35625 -0.19648 -0.35694 -0.19935 -0.35764 C -0.2056 -0.35857 -0.21771 -0.35949 -0.21771 -0.35926 L -0.21771 -0.35949 " pathEditMode="relative" rAng="0" ptsTypes="AAAAAAAAAAAAAAAAAAAAAAAAAAA">
                                      <p:cBhvr>
                                        <p:cTn id="8" dur="20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85" y="-179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96296E-6 L -4.58333E-6 0.00047 C -0.00872 -0.00833 -0.01744 -0.01597 -0.02591 -0.02523 C -0.02799 -0.02731 -0.02994 -0.02986 -0.03203 -0.03171 C -0.0358 -0.03495 -0.03632 -0.03495 -0.03958 -0.03634 C -0.04062 -0.0375 -0.04192 -0.03889 -0.04309 -0.04004 C -0.04492 -0.0412 -0.04505 -0.04004 -0.04648 -0.04143 C -0.05338 -0.04815 -0.04713 -0.04236 -0.05143 -0.04745 C -0.05234 -0.04838 -0.05338 -0.04907 -0.05429 -0.05023 C -0.05455 -0.05069 -0.05833 -0.05532 -0.05924 -0.05764 C -0.0625 -0.06551 -0.05833 -0.05764 -0.0621 -0.06435 C -0.06367 -0.07037 -0.06471 -0.07407 -0.06588 -0.08055 C -0.06627 -0.08379 -0.06705 -0.09236 -0.06731 -0.09537 C -0.06705 -0.10764 -0.06666 -0.1199 -0.06627 -0.1324 C -0.06614 -0.13402 -0.06588 -0.13565 -0.06588 -0.1375 C -0.06562 -0.1412 -0.06549 -0.1449 -0.06549 -0.14861 C -0.06523 -0.15393 -0.06536 -0.15926 -0.0651 -0.16481 C -0.06458 -0.1699 -0.06393 -0.175 -0.06341 -0.18032 C -0.06315 -0.18287 -0.0625 -0.18773 -0.0625 -0.1875 C -0.06237 -0.20625 -0.06237 -0.225 -0.0621 -0.24398 C -0.06197 -0.24907 -0.06093 -0.2574 -0.06054 -0.26296 C -0.06041 -0.26389 -0.05976 -0.27129 -0.05963 -0.27268 C -0.05924 -0.27453 -0.05885 -0.27662 -0.05846 -0.27847 C -0.0582 -0.28009 -0.05781 -0.28148 -0.05755 -0.2831 C -0.05742 -0.28379 -0.05742 -0.28449 -0.05716 -0.28518 C -0.05677 -0.28611 -0.05546 -0.28958 -0.05507 -0.29051 C -0.05403 -0.29213 -0.05273 -0.29398 -0.05143 -0.2956 C -0.05078 -0.29629 -0.05 -0.29652 -0.04934 -0.29722 C -0.04713 -0.29838 -0.04505 -0.29953 -0.0427 -0.30092 C -0.04218 -0.30115 -0.03632 -0.30347 -0.03502 -0.3044 C -0.02604 -0.31018 -0.0289 -0.31018 -0.01679 -0.31551 C -0.01471 -0.31643 -0.0125 -0.31643 -0.01028 -0.3169 L 0.01407 -0.32129 C 0.01537 -0.32152 0.01641 -0.32176 0.01771 -0.32199 C 0.02279 -0.32291 0.02787 -0.32338 0.03295 -0.3243 C 0.03659 -0.325 0.04011 -0.32639 0.04362 -0.32731 C 0.04428 -0.32754 0.0448 -0.32777 0.04519 -0.32801 C 0.04688 -0.32893 0.04805 -0.33102 0.04935 -0.3324 C 0.05 -0.33333 0.05079 -0.33402 0.05144 -0.33472 C 0.05196 -0.33541 0.05261 -0.33611 0.05313 -0.33703 C 0.05443 -0.33842 0.05586 -0.33958 0.0573 -0.34143 C 0.05808 -0.34236 0.05873 -0.34328 0.05977 -0.34444 C 0.06029 -0.34467 0.06081 -0.34467 0.06133 -0.34514 C 0.06198 -0.34537 0.0625 -0.34583 0.06303 -0.34652 C 0.06394 -0.34745 0.06485 -0.34884 0.06589 -0.34953 C 0.07227 -0.35254 0.06954 -0.34791 0.07136 -0.35069 L 0.07136 -0.35046 " pathEditMode="fixed" rAng="0" ptsTypes="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-1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0" grpId="0"/>
      <p:bldP spid="22" grpId="0"/>
      <p:bldP spid="39" grpId="0"/>
      <p:bldP spid="40" grpId="0"/>
      <p:bldP spid="41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ttangolo 256">
                <a:extLst>
                  <a:ext uri="{FF2B5EF4-FFF2-40B4-BE49-F238E27FC236}">
                    <a16:creationId xmlns:a16="http://schemas.microsoft.com/office/drawing/2014/main" id="{4A0A2E42-61EF-CE88-B545-557509D11100}"/>
                  </a:ext>
                </a:extLst>
              </p:cNvPr>
              <p:cNvSpPr/>
              <p:nvPr/>
            </p:nvSpPr>
            <p:spPr>
              <a:xfrm>
                <a:off x="5734208" y="5691410"/>
                <a:ext cx="653935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1)</a:t>
                </a:r>
                <a:r>
                  <a:rPr lang="en-US" b="1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 </a:t>
                </a:r>
                <a:r>
                  <a:rPr lang="en-US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local models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0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1800" b="0" i="1" kern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i="1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kern="0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kern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b="0" i="1" kern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it-IT" i="1" kern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trained by clients independently (at time </a:t>
                </a:r>
                <a:r>
                  <a:rPr lang="en-US" i="1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t</a:t>
                </a:r>
                <a:r>
                  <a:rPr lang="en-US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)</a:t>
                </a:r>
                <a:r>
                  <a:rPr lang="en-US" i="1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 </a:t>
                </a:r>
                <a:r>
                  <a:rPr lang="en-US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using local data: </a:t>
                </a:r>
                <a:r>
                  <a:rPr lang="en-US" b="1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on-device learning</a:t>
                </a:r>
                <a:r>
                  <a:rPr lang="en-US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18" name="Rettangolo 256">
                <a:extLst>
                  <a:ext uri="{FF2B5EF4-FFF2-40B4-BE49-F238E27FC236}">
                    <a16:creationId xmlns:a16="http://schemas.microsoft.com/office/drawing/2014/main" id="{4A0A2E42-61EF-CE88-B545-557509D111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4208" y="5691410"/>
                <a:ext cx="6539358" cy="646331"/>
              </a:xfrm>
              <a:prstGeom prst="rect">
                <a:avLst/>
              </a:prstGeom>
              <a:blipFill>
                <a:blip r:embed="rId4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p:pic>
        <p:nvPicPr>
          <p:cNvPr id="344" name="Immagine 59">
            <a:extLst>
              <a:ext uri="{FF2B5EF4-FFF2-40B4-BE49-F238E27FC236}">
                <a16:creationId xmlns:a16="http://schemas.microsoft.com/office/drawing/2014/main" id="{DD3FC831-6807-B9BC-BB33-DC07A5EAD1A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6430" y="2693941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grpSp>
        <p:nvGrpSpPr>
          <p:cNvPr id="8" name="Gruppo 379">
            <a:extLst>
              <a:ext uri="{FF2B5EF4-FFF2-40B4-BE49-F238E27FC236}">
                <a16:creationId xmlns:a16="http://schemas.microsoft.com/office/drawing/2014/main" id="{C7917E2F-D0AB-2C34-47DA-5D53088EAAF9}"/>
              </a:ext>
            </a:extLst>
          </p:cNvPr>
          <p:cNvGrpSpPr>
            <a:grpSpLocks noChangeAspect="1"/>
          </p:cNvGrpSpPr>
          <p:nvPr/>
        </p:nvGrpSpPr>
        <p:grpSpPr>
          <a:xfrm>
            <a:off x="7179119" y="2685860"/>
            <a:ext cx="412313" cy="471394"/>
            <a:chOff x="9028701" y="4067849"/>
            <a:chExt cx="803562" cy="918706"/>
          </a:xfrm>
        </p:grpSpPr>
        <p:sp>
          <p:nvSpPr>
            <p:cNvPr id="25" name="Rettangolo con angoli arrotondati 380">
              <a:extLst>
                <a:ext uri="{FF2B5EF4-FFF2-40B4-BE49-F238E27FC236}">
                  <a16:creationId xmlns:a16="http://schemas.microsoft.com/office/drawing/2014/main" id="{D2334402-2B09-C770-9CB9-B5555A3F14AC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Rettangolo con angoli arrotondati 381">
              <a:extLst>
                <a:ext uri="{FF2B5EF4-FFF2-40B4-BE49-F238E27FC236}">
                  <a16:creationId xmlns:a16="http://schemas.microsoft.com/office/drawing/2014/main" id="{94A09957-0013-BE90-0619-D21CCF5E6895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ettangolo con angoli arrotondati 382">
              <a:extLst>
                <a:ext uri="{FF2B5EF4-FFF2-40B4-BE49-F238E27FC236}">
                  <a16:creationId xmlns:a16="http://schemas.microsoft.com/office/drawing/2014/main" id="{49F8DDF2-7DE9-E064-86CA-A1EEE0CFE95D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Ovale 383">
              <a:extLst>
                <a:ext uri="{FF2B5EF4-FFF2-40B4-BE49-F238E27FC236}">
                  <a16:creationId xmlns:a16="http://schemas.microsoft.com/office/drawing/2014/main" id="{04F536E7-2020-B88C-67E0-AAE5BF13103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vale 384">
              <a:extLst>
                <a:ext uri="{FF2B5EF4-FFF2-40B4-BE49-F238E27FC236}">
                  <a16:creationId xmlns:a16="http://schemas.microsoft.com/office/drawing/2014/main" id="{74CF93CB-E639-280B-0787-9853F928B67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Ovale 385">
              <a:extLst>
                <a:ext uri="{FF2B5EF4-FFF2-40B4-BE49-F238E27FC236}">
                  <a16:creationId xmlns:a16="http://schemas.microsoft.com/office/drawing/2014/main" id="{9AF941F1-ACDD-FEA3-6E7A-8B951EFFF2B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e 386">
              <a:extLst>
                <a:ext uri="{FF2B5EF4-FFF2-40B4-BE49-F238E27FC236}">
                  <a16:creationId xmlns:a16="http://schemas.microsoft.com/office/drawing/2014/main" id="{3476CB88-427B-CABA-7242-D570C0F478A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Ovale 387">
              <a:extLst>
                <a:ext uri="{FF2B5EF4-FFF2-40B4-BE49-F238E27FC236}">
                  <a16:creationId xmlns:a16="http://schemas.microsoft.com/office/drawing/2014/main" id="{B4EC7FB5-0EBD-F4C5-034F-583101276F4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Ovale 388">
              <a:extLst>
                <a:ext uri="{FF2B5EF4-FFF2-40B4-BE49-F238E27FC236}">
                  <a16:creationId xmlns:a16="http://schemas.microsoft.com/office/drawing/2014/main" id="{8609E0D7-7490-1443-F6D0-EDD5BC116A4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Ovale 389">
              <a:extLst>
                <a:ext uri="{FF2B5EF4-FFF2-40B4-BE49-F238E27FC236}">
                  <a16:creationId xmlns:a16="http://schemas.microsoft.com/office/drawing/2014/main" id="{9411CC2E-D43E-C285-A3BC-1A4AE940A28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35" name="Connettore diritto 390">
              <a:extLst>
                <a:ext uri="{FF2B5EF4-FFF2-40B4-BE49-F238E27FC236}">
                  <a16:creationId xmlns:a16="http://schemas.microsoft.com/office/drawing/2014/main" id="{26E3D0D9-1BB1-6AAC-61C5-73E016463DF4}"/>
                </a:ext>
              </a:extLst>
            </p:cNvPr>
            <p:cNvCxnSpPr>
              <a:cxnSpLocks/>
              <a:stCxn id="29" idx="6"/>
              <a:endCxn id="28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6" name="Connettore diritto 391">
              <a:extLst>
                <a:ext uri="{FF2B5EF4-FFF2-40B4-BE49-F238E27FC236}">
                  <a16:creationId xmlns:a16="http://schemas.microsoft.com/office/drawing/2014/main" id="{70EE7FD0-283A-C69E-7FB3-5CD0260E12EB}"/>
                </a:ext>
              </a:extLst>
            </p:cNvPr>
            <p:cNvCxnSpPr>
              <a:cxnSpLocks/>
              <a:stCxn id="29" idx="6"/>
              <a:endCxn id="31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7" name="Connettore diritto 392">
              <a:extLst>
                <a:ext uri="{FF2B5EF4-FFF2-40B4-BE49-F238E27FC236}">
                  <a16:creationId xmlns:a16="http://schemas.microsoft.com/office/drawing/2014/main" id="{0D83097F-40DA-0219-AD87-4138126C0C33}"/>
                </a:ext>
              </a:extLst>
            </p:cNvPr>
            <p:cNvCxnSpPr>
              <a:cxnSpLocks/>
              <a:stCxn id="30" idx="6"/>
              <a:endCxn id="32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" name="Connettore diritto 393">
              <a:extLst>
                <a:ext uri="{FF2B5EF4-FFF2-40B4-BE49-F238E27FC236}">
                  <a16:creationId xmlns:a16="http://schemas.microsoft.com/office/drawing/2014/main" id="{0F2B5E7B-8F1D-073C-FBF2-A47EF0FE872E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22" name="Freccia a destra 635">
            <a:extLst>
              <a:ext uri="{FF2B5EF4-FFF2-40B4-BE49-F238E27FC236}">
                <a16:creationId xmlns:a16="http://schemas.microsoft.com/office/drawing/2014/main" id="{8157F604-EAA6-2E06-77CB-327FDE6CC978}"/>
              </a:ext>
            </a:extLst>
          </p:cNvPr>
          <p:cNvSpPr/>
          <p:nvPr/>
        </p:nvSpPr>
        <p:spPr>
          <a:xfrm>
            <a:off x="5369155" y="2796106"/>
            <a:ext cx="365053" cy="546301"/>
          </a:xfrm>
          <a:prstGeom prst="rightArrow">
            <a:avLst>
              <a:gd name="adj1" fmla="val 50000"/>
              <a:gd name="adj2" fmla="val 52047"/>
            </a:avLst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it-IT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74" name="Immagine 10">
            <a:extLst>
              <a:ext uri="{FF2B5EF4-FFF2-40B4-BE49-F238E27FC236}">
                <a16:creationId xmlns:a16="http://schemas.microsoft.com/office/drawing/2014/main" id="{F8905E83-41F3-4E39-6813-7BA9C4BB08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539" t="68567" r="32707" b="6560"/>
          <a:stretch/>
        </p:blipFill>
        <p:spPr>
          <a:xfrm>
            <a:off x="8638025" y="4366160"/>
            <a:ext cx="575274" cy="581205"/>
          </a:xfrm>
          <a:prstGeom prst="rect">
            <a:avLst/>
          </a:prstGeom>
        </p:spPr>
      </p:pic>
      <p:pic>
        <p:nvPicPr>
          <p:cNvPr id="477" name="Immagine 321">
            <a:extLst>
              <a:ext uri="{FF2B5EF4-FFF2-40B4-BE49-F238E27FC236}">
                <a16:creationId xmlns:a16="http://schemas.microsoft.com/office/drawing/2014/main" id="{94674D18-B083-DD6E-CC62-7F277306104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6587722" y="2049262"/>
            <a:ext cx="554059" cy="457562"/>
          </a:xfrm>
          <a:prstGeom prst="rect">
            <a:avLst/>
          </a:prstGeom>
        </p:spPr>
      </p:pic>
      <p:sp>
        <p:nvSpPr>
          <p:cNvPr id="478" name="TextBox 477">
            <a:extLst>
              <a:ext uri="{FF2B5EF4-FFF2-40B4-BE49-F238E27FC236}">
                <a16:creationId xmlns:a16="http://schemas.microsoft.com/office/drawing/2014/main" id="{C76A6867-1191-F811-4C96-965C8F7CC9AA}"/>
              </a:ext>
            </a:extLst>
          </p:cNvPr>
          <p:cNvSpPr txBox="1"/>
          <p:nvPr/>
        </p:nvSpPr>
        <p:spPr>
          <a:xfrm>
            <a:off x="9228607" y="4344202"/>
            <a:ext cx="117692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0" dirty="0" err="1">
                <a:solidFill>
                  <a:prstClr val="black"/>
                </a:solidFill>
              </a:rPr>
              <a:t>Parameter</a:t>
            </a:r>
            <a:endParaRPr lang="it-IT" kern="0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</a:t>
            </a:r>
          </a:p>
        </p:txBody>
      </p:sp>
      <p:pic>
        <p:nvPicPr>
          <p:cNvPr id="480" name="Immagine 321">
            <a:extLst>
              <a:ext uri="{FF2B5EF4-FFF2-40B4-BE49-F238E27FC236}">
                <a16:creationId xmlns:a16="http://schemas.microsoft.com/office/drawing/2014/main" id="{8ACD25B6-B7DA-9EDE-17AD-54F4CDF54C1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8101634" y="1122959"/>
            <a:ext cx="554059" cy="457562"/>
          </a:xfrm>
          <a:prstGeom prst="rect">
            <a:avLst/>
          </a:prstGeom>
        </p:spPr>
      </p:pic>
      <p:sp>
        <p:nvSpPr>
          <p:cNvPr id="481" name="TextBox 480">
            <a:extLst>
              <a:ext uri="{FF2B5EF4-FFF2-40B4-BE49-F238E27FC236}">
                <a16:creationId xmlns:a16="http://schemas.microsoft.com/office/drawing/2014/main" id="{EB88EB75-B4CC-5167-A28D-DBE9D9E744DD}"/>
              </a:ext>
            </a:extLst>
          </p:cNvPr>
          <p:cNvSpPr txBox="1"/>
          <p:nvPr/>
        </p:nvSpPr>
        <p:spPr>
          <a:xfrm>
            <a:off x="6265398" y="3211136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Client (</a:t>
            </a:r>
            <a:r>
              <a:rPr kumimoji="0" lang="it-IT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learner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it-IT" sz="18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pic>
        <p:nvPicPr>
          <p:cNvPr id="483" name="Immagine 321">
            <a:extLst>
              <a:ext uri="{FF2B5EF4-FFF2-40B4-BE49-F238E27FC236}">
                <a16:creationId xmlns:a16="http://schemas.microsoft.com/office/drawing/2014/main" id="{D4DDDE14-3EAB-A8B4-EF83-D7ED24CC7EA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0791633" y="2058555"/>
            <a:ext cx="554059" cy="457562"/>
          </a:xfrm>
          <a:prstGeom prst="rect">
            <a:avLst/>
          </a:prstGeom>
        </p:spPr>
      </p:pic>
      <p:pic>
        <p:nvPicPr>
          <p:cNvPr id="494" name="Immagine 10">
            <a:extLst>
              <a:ext uri="{FF2B5EF4-FFF2-40B4-BE49-F238E27FC236}">
                <a16:creationId xmlns:a16="http://schemas.microsoft.com/office/drawing/2014/main" id="{200B3E3D-AA5F-3880-D1A7-91AFBC4A891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539" t="68567" r="32707" b="6560"/>
          <a:stretch/>
        </p:blipFill>
        <p:spPr>
          <a:xfrm>
            <a:off x="7194114" y="2098969"/>
            <a:ext cx="354493" cy="358147"/>
          </a:xfrm>
          <a:prstGeom prst="rect">
            <a:avLst/>
          </a:prstGeom>
        </p:spPr>
      </p:pic>
      <p:sp>
        <p:nvSpPr>
          <p:cNvPr id="496" name="TextBox 495">
            <a:extLst>
              <a:ext uri="{FF2B5EF4-FFF2-40B4-BE49-F238E27FC236}">
                <a16:creationId xmlns:a16="http://schemas.microsoft.com/office/drawing/2014/main" id="{E9BB4613-E02B-9F0F-3E9F-21EF089C35A4}"/>
              </a:ext>
            </a:extLst>
          </p:cNvPr>
          <p:cNvSpPr txBox="1"/>
          <p:nvPr/>
        </p:nvSpPr>
        <p:spPr>
          <a:xfrm>
            <a:off x="6368215" y="1476194"/>
            <a:ext cx="1431858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0" dirty="0">
                <a:solidFill>
                  <a:prstClr val="black"/>
                </a:solidFill>
              </a:rPr>
              <a:t>(l</a:t>
            </a:r>
            <a:r>
              <a:rPr kumimoji="0" lang="it-IT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ocal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Data</a:t>
            </a:r>
            <a:r>
              <a:rPr lang="it-IT" kern="0" dirty="0">
                <a:solidFill>
                  <a:prstClr val="black"/>
                </a:solidFill>
              </a:rPr>
              <a:t> 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center</a:t>
            </a:r>
          </a:p>
        </p:txBody>
      </p:sp>
      <p:grpSp>
        <p:nvGrpSpPr>
          <p:cNvPr id="352" name="Gruppo 362">
            <a:extLst>
              <a:ext uri="{FF2B5EF4-FFF2-40B4-BE49-F238E27FC236}">
                <a16:creationId xmlns:a16="http://schemas.microsoft.com/office/drawing/2014/main" id="{4697263D-85AF-07C4-F550-EC1C0F70CF74}"/>
              </a:ext>
            </a:extLst>
          </p:cNvPr>
          <p:cNvGrpSpPr>
            <a:grpSpLocks noChangeAspect="1"/>
          </p:cNvGrpSpPr>
          <p:nvPr/>
        </p:nvGrpSpPr>
        <p:grpSpPr>
          <a:xfrm>
            <a:off x="10245891" y="2705346"/>
            <a:ext cx="423561" cy="484255"/>
            <a:chOff x="9028701" y="4067849"/>
            <a:chExt cx="803562" cy="918706"/>
          </a:xfrm>
        </p:grpSpPr>
        <p:sp>
          <p:nvSpPr>
            <p:cNvPr id="353" name="Rettangolo con angoli arrotondati 363">
              <a:extLst>
                <a:ext uri="{FF2B5EF4-FFF2-40B4-BE49-F238E27FC236}">
                  <a16:creationId xmlns:a16="http://schemas.microsoft.com/office/drawing/2014/main" id="{DE22F2F3-46A5-C514-095F-CB48E18D721F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4" name="Rettangolo con angoli arrotondati 364">
              <a:extLst>
                <a:ext uri="{FF2B5EF4-FFF2-40B4-BE49-F238E27FC236}">
                  <a16:creationId xmlns:a16="http://schemas.microsoft.com/office/drawing/2014/main" id="{010B7B20-D15A-5C68-7FDF-05DDEF761A66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5" name="Rettangolo con angoli arrotondati 365">
              <a:extLst>
                <a:ext uri="{FF2B5EF4-FFF2-40B4-BE49-F238E27FC236}">
                  <a16:creationId xmlns:a16="http://schemas.microsoft.com/office/drawing/2014/main" id="{20AB85B1-967C-2BC1-B9C4-25F7AA1A82DF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6" name="Ovale 366">
              <a:extLst>
                <a:ext uri="{FF2B5EF4-FFF2-40B4-BE49-F238E27FC236}">
                  <a16:creationId xmlns:a16="http://schemas.microsoft.com/office/drawing/2014/main" id="{D8FA9DAC-9503-A323-D5FD-2ADE07765AE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7" name="Ovale 367">
              <a:extLst>
                <a:ext uri="{FF2B5EF4-FFF2-40B4-BE49-F238E27FC236}">
                  <a16:creationId xmlns:a16="http://schemas.microsoft.com/office/drawing/2014/main" id="{5A95387E-5402-B683-A385-9E3A0730FFB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8" name="Ovale 368">
              <a:extLst>
                <a:ext uri="{FF2B5EF4-FFF2-40B4-BE49-F238E27FC236}">
                  <a16:creationId xmlns:a16="http://schemas.microsoft.com/office/drawing/2014/main" id="{2C6F684F-8DB4-21F4-413E-48D7ECD5D9B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9" name="Ovale 369">
              <a:extLst>
                <a:ext uri="{FF2B5EF4-FFF2-40B4-BE49-F238E27FC236}">
                  <a16:creationId xmlns:a16="http://schemas.microsoft.com/office/drawing/2014/main" id="{901C2F3D-EC42-A213-389E-1BB604C6F9F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6" name="Ovale 370">
              <a:extLst>
                <a:ext uri="{FF2B5EF4-FFF2-40B4-BE49-F238E27FC236}">
                  <a16:creationId xmlns:a16="http://schemas.microsoft.com/office/drawing/2014/main" id="{5615D4EC-1C8C-4523-F98A-4E5F22F180D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9" name="Ovale 371">
              <a:extLst>
                <a:ext uri="{FF2B5EF4-FFF2-40B4-BE49-F238E27FC236}">
                  <a16:creationId xmlns:a16="http://schemas.microsoft.com/office/drawing/2014/main" id="{B8F0CEFA-4169-577C-327C-6723A78861A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3" name="Ovale 372">
              <a:extLst>
                <a:ext uri="{FF2B5EF4-FFF2-40B4-BE49-F238E27FC236}">
                  <a16:creationId xmlns:a16="http://schemas.microsoft.com/office/drawing/2014/main" id="{28B6B1D3-0983-2B5D-055B-DF62BA30771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384" name="Connettore diritto 373">
              <a:extLst>
                <a:ext uri="{FF2B5EF4-FFF2-40B4-BE49-F238E27FC236}">
                  <a16:creationId xmlns:a16="http://schemas.microsoft.com/office/drawing/2014/main" id="{4A797A67-66D7-13A2-B712-8A6079F5D317}"/>
                </a:ext>
              </a:extLst>
            </p:cNvPr>
            <p:cNvCxnSpPr>
              <a:cxnSpLocks/>
              <a:stCxn id="357" idx="6"/>
              <a:endCxn id="356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5" name="Connettore diritto 374">
              <a:extLst>
                <a:ext uri="{FF2B5EF4-FFF2-40B4-BE49-F238E27FC236}">
                  <a16:creationId xmlns:a16="http://schemas.microsoft.com/office/drawing/2014/main" id="{A7D3759A-036D-9B69-47D7-C10F678D816D}"/>
                </a:ext>
              </a:extLst>
            </p:cNvPr>
            <p:cNvCxnSpPr>
              <a:cxnSpLocks/>
              <a:stCxn id="357" idx="6"/>
              <a:endCxn id="359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6" name="Connettore diritto 375">
              <a:extLst>
                <a:ext uri="{FF2B5EF4-FFF2-40B4-BE49-F238E27FC236}">
                  <a16:creationId xmlns:a16="http://schemas.microsoft.com/office/drawing/2014/main" id="{8B576A52-5B2C-62EA-A037-33D275C51550}"/>
                </a:ext>
              </a:extLst>
            </p:cNvPr>
            <p:cNvCxnSpPr>
              <a:cxnSpLocks/>
              <a:stCxn id="358" idx="6"/>
              <a:endCxn id="376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7" name="Connettore diritto 376">
              <a:extLst>
                <a:ext uri="{FF2B5EF4-FFF2-40B4-BE49-F238E27FC236}">
                  <a16:creationId xmlns:a16="http://schemas.microsoft.com/office/drawing/2014/main" id="{CA98050A-A2B9-2309-FB06-B85445E8EC49}"/>
                </a:ext>
              </a:extLst>
            </p:cNvPr>
            <p:cNvCxnSpPr>
              <a:cxnSpLocks/>
              <a:stCxn id="358" idx="6"/>
              <a:endCxn id="359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03" name="Gruppo 362">
            <a:extLst>
              <a:ext uri="{FF2B5EF4-FFF2-40B4-BE49-F238E27FC236}">
                <a16:creationId xmlns:a16="http://schemas.microsoft.com/office/drawing/2014/main" id="{BB4C8CF0-59D7-43E1-0BD1-AEFE2BA59177}"/>
              </a:ext>
            </a:extLst>
          </p:cNvPr>
          <p:cNvGrpSpPr>
            <a:grpSpLocks noChangeAspect="1"/>
          </p:cNvGrpSpPr>
          <p:nvPr/>
        </p:nvGrpSpPr>
        <p:grpSpPr>
          <a:xfrm>
            <a:off x="8826711" y="1732239"/>
            <a:ext cx="393251" cy="449602"/>
            <a:chOff x="9028701" y="4067849"/>
            <a:chExt cx="803562" cy="918706"/>
          </a:xfrm>
        </p:grpSpPr>
        <p:sp>
          <p:nvSpPr>
            <p:cNvPr id="404" name="Rettangolo con angoli arrotondati 363">
              <a:extLst>
                <a:ext uri="{FF2B5EF4-FFF2-40B4-BE49-F238E27FC236}">
                  <a16:creationId xmlns:a16="http://schemas.microsoft.com/office/drawing/2014/main" id="{919F5848-A8A2-7239-F17A-ABAE5A0A860C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5" name="Rettangolo con angoli arrotondati 364">
              <a:extLst>
                <a:ext uri="{FF2B5EF4-FFF2-40B4-BE49-F238E27FC236}">
                  <a16:creationId xmlns:a16="http://schemas.microsoft.com/office/drawing/2014/main" id="{F0FEAF1B-DBB4-E75A-E978-06AF4B345016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6" name="Rettangolo con angoli arrotondati 365">
              <a:extLst>
                <a:ext uri="{FF2B5EF4-FFF2-40B4-BE49-F238E27FC236}">
                  <a16:creationId xmlns:a16="http://schemas.microsoft.com/office/drawing/2014/main" id="{96C3A690-CF08-DCF6-3440-C895FC0E8342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7" name="Ovale 366">
              <a:extLst>
                <a:ext uri="{FF2B5EF4-FFF2-40B4-BE49-F238E27FC236}">
                  <a16:creationId xmlns:a16="http://schemas.microsoft.com/office/drawing/2014/main" id="{3F0D5014-87D5-6533-C704-BDF1B33889C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8" name="Ovale 367">
              <a:extLst>
                <a:ext uri="{FF2B5EF4-FFF2-40B4-BE49-F238E27FC236}">
                  <a16:creationId xmlns:a16="http://schemas.microsoft.com/office/drawing/2014/main" id="{BE913002-9880-5B1F-275E-438024AD1F1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9" name="Ovale 368">
              <a:extLst>
                <a:ext uri="{FF2B5EF4-FFF2-40B4-BE49-F238E27FC236}">
                  <a16:creationId xmlns:a16="http://schemas.microsoft.com/office/drawing/2014/main" id="{D804D55A-F8D9-0EE1-7DDF-C4ECF5CBF47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0" name="Ovale 369">
              <a:extLst>
                <a:ext uri="{FF2B5EF4-FFF2-40B4-BE49-F238E27FC236}">
                  <a16:creationId xmlns:a16="http://schemas.microsoft.com/office/drawing/2014/main" id="{99BFC3AA-CF40-930B-D41C-02D9BCDE9FD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1" name="Ovale 370">
              <a:extLst>
                <a:ext uri="{FF2B5EF4-FFF2-40B4-BE49-F238E27FC236}">
                  <a16:creationId xmlns:a16="http://schemas.microsoft.com/office/drawing/2014/main" id="{622EDAC8-5F4C-D152-1733-E36ACF686BE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2" name="Ovale 371">
              <a:extLst>
                <a:ext uri="{FF2B5EF4-FFF2-40B4-BE49-F238E27FC236}">
                  <a16:creationId xmlns:a16="http://schemas.microsoft.com/office/drawing/2014/main" id="{DDB7AF42-5AAF-A409-F5E1-8686780C21E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3" name="Ovale 372">
              <a:extLst>
                <a:ext uri="{FF2B5EF4-FFF2-40B4-BE49-F238E27FC236}">
                  <a16:creationId xmlns:a16="http://schemas.microsoft.com/office/drawing/2014/main" id="{D614F08A-28FB-F628-3190-C728E051330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14" name="Connettore diritto 373">
              <a:extLst>
                <a:ext uri="{FF2B5EF4-FFF2-40B4-BE49-F238E27FC236}">
                  <a16:creationId xmlns:a16="http://schemas.microsoft.com/office/drawing/2014/main" id="{1DCCE5A9-0285-B62A-6369-5D1AE848CBBA}"/>
                </a:ext>
              </a:extLst>
            </p:cNvPr>
            <p:cNvCxnSpPr>
              <a:cxnSpLocks/>
              <a:stCxn id="408" idx="6"/>
              <a:endCxn id="407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9" name="Connettore diritto 374">
              <a:extLst>
                <a:ext uri="{FF2B5EF4-FFF2-40B4-BE49-F238E27FC236}">
                  <a16:creationId xmlns:a16="http://schemas.microsoft.com/office/drawing/2014/main" id="{3132F4BE-C79A-EC73-CB63-01B105AFD374}"/>
                </a:ext>
              </a:extLst>
            </p:cNvPr>
            <p:cNvCxnSpPr>
              <a:cxnSpLocks/>
              <a:stCxn id="408" idx="6"/>
              <a:endCxn id="410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0" name="Connettore diritto 375">
              <a:extLst>
                <a:ext uri="{FF2B5EF4-FFF2-40B4-BE49-F238E27FC236}">
                  <a16:creationId xmlns:a16="http://schemas.microsoft.com/office/drawing/2014/main" id="{ED3DE5E0-ACCE-2C11-50BA-33875DCCB206}"/>
                </a:ext>
              </a:extLst>
            </p:cNvPr>
            <p:cNvCxnSpPr>
              <a:cxnSpLocks/>
              <a:stCxn id="409" idx="6"/>
              <a:endCxn id="411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1" name="Connettore diritto 376">
              <a:extLst>
                <a:ext uri="{FF2B5EF4-FFF2-40B4-BE49-F238E27FC236}">
                  <a16:creationId xmlns:a16="http://schemas.microsoft.com/office/drawing/2014/main" id="{B1683916-6B35-623E-1466-5903D346F06C}"/>
                </a:ext>
              </a:extLst>
            </p:cNvPr>
            <p:cNvCxnSpPr>
              <a:cxnSpLocks/>
              <a:stCxn id="409" idx="6"/>
              <a:endCxn id="410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423" name="TextBox 422">
            <a:extLst>
              <a:ext uri="{FF2B5EF4-FFF2-40B4-BE49-F238E27FC236}">
                <a16:creationId xmlns:a16="http://schemas.microsoft.com/office/drawing/2014/main" id="{46705FF2-6C93-ECB0-4CAC-2F6FB94B659D}"/>
              </a:ext>
            </a:extLst>
          </p:cNvPr>
          <p:cNvSpPr txBox="1"/>
          <p:nvPr/>
        </p:nvSpPr>
        <p:spPr>
          <a:xfrm>
            <a:off x="1470271" y="5310513"/>
            <a:ext cx="269532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prstClr val="black"/>
                </a:solidFill>
                <a:ea typeface="Cambria" panose="02040503050406030204" pitchFamily="18" charset="0"/>
              </a:rPr>
              <a:t>Classical machine learning</a:t>
            </a:r>
            <a:endParaRPr lang="it-IT" dirty="0"/>
          </a:p>
        </p:txBody>
      </p:sp>
      <p:cxnSp>
        <p:nvCxnSpPr>
          <p:cNvPr id="514" name="Straight Arrow Connector 513">
            <a:extLst>
              <a:ext uri="{FF2B5EF4-FFF2-40B4-BE49-F238E27FC236}">
                <a16:creationId xmlns:a16="http://schemas.microsoft.com/office/drawing/2014/main" id="{0BB1EB30-4AE5-CA84-8A13-4E06B6F6C7D0}"/>
              </a:ext>
            </a:extLst>
          </p:cNvPr>
          <p:cNvCxnSpPr>
            <a:cxnSpLocks/>
            <a:stCxn id="494" idx="2"/>
            <a:endCxn id="26" idx="0"/>
          </p:cNvCxnSpPr>
          <p:nvPr/>
        </p:nvCxnSpPr>
        <p:spPr>
          <a:xfrm>
            <a:off x="7371361" y="2457116"/>
            <a:ext cx="3252" cy="22874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1" name="Immagine 10">
            <a:extLst>
              <a:ext uri="{FF2B5EF4-FFF2-40B4-BE49-F238E27FC236}">
                <a16:creationId xmlns:a16="http://schemas.microsoft.com/office/drawing/2014/main" id="{D7D45951-FE90-B2A8-7D7F-6192AE0B7D2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539" t="68567" r="32707" b="6560"/>
          <a:stretch/>
        </p:blipFill>
        <p:spPr>
          <a:xfrm>
            <a:off x="8822106" y="1147616"/>
            <a:ext cx="354493" cy="358147"/>
          </a:xfrm>
          <a:prstGeom prst="rect">
            <a:avLst/>
          </a:prstGeom>
        </p:spPr>
      </p:pic>
      <p:cxnSp>
        <p:nvCxnSpPr>
          <p:cNvPr id="523" name="Straight Arrow Connector 522">
            <a:extLst>
              <a:ext uri="{FF2B5EF4-FFF2-40B4-BE49-F238E27FC236}">
                <a16:creationId xmlns:a16="http://schemas.microsoft.com/office/drawing/2014/main" id="{058D75BD-82EC-B27A-DC30-643C7185752F}"/>
              </a:ext>
            </a:extLst>
          </p:cNvPr>
          <p:cNvCxnSpPr>
            <a:cxnSpLocks/>
            <a:stCxn id="521" idx="2"/>
          </p:cNvCxnSpPr>
          <p:nvPr/>
        </p:nvCxnSpPr>
        <p:spPr>
          <a:xfrm>
            <a:off x="8999353" y="1505763"/>
            <a:ext cx="3252" cy="22874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0" name="Immagine 10">
            <a:extLst>
              <a:ext uri="{FF2B5EF4-FFF2-40B4-BE49-F238E27FC236}">
                <a16:creationId xmlns:a16="http://schemas.microsoft.com/office/drawing/2014/main" id="{40CD4E28-DC6D-968D-9A28-17FD4A045AC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539" t="68567" r="32707" b="6560"/>
          <a:stretch/>
        </p:blipFill>
        <p:spPr>
          <a:xfrm>
            <a:off x="10261532" y="2067612"/>
            <a:ext cx="354493" cy="358147"/>
          </a:xfrm>
          <a:prstGeom prst="rect">
            <a:avLst/>
          </a:prstGeom>
        </p:spPr>
      </p:pic>
      <p:cxnSp>
        <p:nvCxnSpPr>
          <p:cNvPr id="531" name="Straight Arrow Connector 530">
            <a:extLst>
              <a:ext uri="{FF2B5EF4-FFF2-40B4-BE49-F238E27FC236}">
                <a16:creationId xmlns:a16="http://schemas.microsoft.com/office/drawing/2014/main" id="{CE73FB62-C110-07D2-B43F-F4270DA9B6BC}"/>
              </a:ext>
            </a:extLst>
          </p:cNvPr>
          <p:cNvCxnSpPr>
            <a:cxnSpLocks/>
            <a:stCxn id="530" idx="2"/>
          </p:cNvCxnSpPr>
          <p:nvPr/>
        </p:nvCxnSpPr>
        <p:spPr>
          <a:xfrm>
            <a:off x="10438779" y="2425759"/>
            <a:ext cx="3252" cy="22874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69EBE6F-145A-332E-FA8B-ED84FD013131}"/>
              </a:ext>
            </a:extLst>
          </p:cNvPr>
          <p:cNvSpPr txBox="1"/>
          <p:nvPr/>
        </p:nvSpPr>
        <p:spPr>
          <a:xfrm rot="16200000">
            <a:off x="4112640" y="2822323"/>
            <a:ext cx="36172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Federated learning</a:t>
            </a:r>
            <a:endParaRPr lang="it-IT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565B1848-C369-EA78-05B2-CEE92366A848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B8A1C487-C5AE-6CA0-2D4B-85C135D69477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70BFC76E-1BE2-0E59-F43A-E9DA5AE4402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871938B7-4E2F-6D97-4063-C794FB06DCF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2DDFAC0F-B71D-6CA2-06FA-41D2ECB679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4" name="Immagine 3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220F914B-A856-1D6B-88F0-123F0000F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5" name="Picture 4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794E4248-8B0D-8475-5B8A-8CE34C4657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10" name="Picture 9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0D1A0A1E-B0C3-E98D-CA66-3E0809852E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1" name="Picture 1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C6CB0783-DD82-56C5-F404-4D00629639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12" name="Picture 1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06D275D9-3B32-51D5-FFB0-EA42DBE49BD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01634" y="1556185"/>
            <a:ext cx="603556" cy="670618"/>
          </a:xfrm>
          <a:prstGeom prst="rect">
            <a:avLst/>
          </a:prstGeom>
        </p:spPr>
      </p:pic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B3F3032B-F475-7495-613D-260797F7AF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53859" y="2521360"/>
            <a:ext cx="603556" cy="670618"/>
          </a:xfrm>
          <a:prstGeom prst="rect">
            <a:avLst/>
          </a:prstGeom>
        </p:spPr>
      </p:pic>
      <p:pic>
        <p:nvPicPr>
          <p:cNvPr id="14" name="Picture 1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79EF5B04-15B3-159B-7FD9-006CA1988B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24887" y="2495537"/>
            <a:ext cx="603556" cy="670618"/>
          </a:xfrm>
          <a:prstGeom prst="rect">
            <a:avLst/>
          </a:prstGeom>
        </p:spPr>
      </p:pic>
      <p:pic>
        <p:nvPicPr>
          <p:cNvPr id="20" name="Immagine 10">
            <a:extLst>
              <a:ext uri="{FF2B5EF4-FFF2-40B4-BE49-F238E27FC236}">
                <a16:creationId xmlns:a16="http://schemas.microsoft.com/office/drawing/2014/main" id="{92880942-6FD8-EC4E-9FE0-18BFCA7D401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539" t="68567" r="32707" b="6560"/>
          <a:stretch/>
        </p:blipFill>
        <p:spPr>
          <a:xfrm>
            <a:off x="2394023" y="4362539"/>
            <a:ext cx="575274" cy="581205"/>
          </a:xfrm>
          <a:prstGeom prst="rect">
            <a:avLst/>
          </a:prstGeom>
        </p:spPr>
      </p:pic>
      <p:pic>
        <p:nvPicPr>
          <p:cNvPr id="24" name="Immagine 321">
            <a:extLst>
              <a:ext uri="{FF2B5EF4-FFF2-40B4-BE49-F238E27FC236}">
                <a16:creationId xmlns:a16="http://schemas.microsoft.com/office/drawing/2014/main" id="{9C798C60-3BB8-43BD-BF54-4E727A66168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839964" y="4435237"/>
            <a:ext cx="554059" cy="457562"/>
          </a:xfrm>
          <a:prstGeom prst="rect">
            <a:avLst/>
          </a:prstGeom>
        </p:spPr>
      </p:pic>
      <p:pic>
        <p:nvPicPr>
          <p:cNvPr id="39" name="Immagine 321">
            <a:extLst>
              <a:ext uri="{FF2B5EF4-FFF2-40B4-BE49-F238E27FC236}">
                <a16:creationId xmlns:a16="http://schemas.microsoft.com/office/drawing/2014/main" id="{19CD76AD-E933-B4BE-DD6C-4A55DE38C6F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691540"/>
            <a:ext cx="554059" cy="457562"/>
          </a:xfrm>
          <a:prstGeom prst="rect">
            <a:avLst/>
          </a:prstGeom>
        </p:spPr>
      </p:pic>
      <p:pic>
        <p:nvPicPr>
          <p:cNvPr id="40" name="Immagine 321">
            <a:extLst>
              <a:ext uri="{FF2B5EF4-FFF2-40B4-BE49-F238E27FC236}">
                <a16:creationId xmlns:a16="http://schemas.microsoft.com/office/drawing/2014/main" id="{6C80DF74-3E42-64E0-4E1C-E275C1E17F3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191339"/>
            <a:ext cx="554059" cy="457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D21F73A-43B7-00DF-C2C9-4F8440598EB6}"/>
                  </a:ext>
                </a:extLst>
              </p:cNvPr>
              <p:cNvSpPr txBox="1"/>
              <p:nvPr/>
            </p:nvSpPr>
            <p:spPr>
              <a:xfrm>
                <a:off x="7540754" y="2720538"/>
                <a:ext cx="661307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kern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0" kern="0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it-IT" sz="1800" b="0" i="1" kern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sz="1800" b="0" i="1" kern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800" b="0" i="1" kern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800" b="0" i="1" kern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D21F73A-43B7-00DF-C2C9-4F8440598E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0754" y="2720538"/>
                <a:ext cx="661307" cy="369332"/>
              </a:xfrm>
              <a:prstGeom prst="rect">
                <a:avLst/>
              </a:prstGeom>
              <a:blipFill>
                <a:blip r:embed="rId11"/>
                <a:stretch>
                  <a:fillRect r="-20370" b="-1311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4" descr="Cloud Processing Icon. Flat Design Stock Vector Art  Illustration ">
            <a:extLst>
              <a:ext uri="{FF2B5EF4-FFF2-40B4-BE49-F238E27FC236}">
                <a16:creationId xmlns:a16="http://schemas.microsoft.com/office/drawing/2014/main" id="{4BC284A3-B1A9-6EC2-8891-77ECB638F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1432" y="2122525"/>
            <a:ext cx="289393" cy="2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loud Processing Icon. Flat Design Stock Vector Art  Illustration ">
            <a:extLst>
              <a:ext uri="{FF2B5EF4-FFF2-40B4-BE49-F238E27FC236}">
                <a16:creationId xmlns:a16="http://schemas.microsoft.com/office/drawing/2014/main" id="{09BC90C0-BBD8-17F4-F1E5-3B9127E1F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8607" y="1198369"/>
            <a:ext cx="289393" cy="2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loud Processing Icon. Flat Design Stock Vector Art  Illustration ">
            <a:extLst>
              <a:ext uri="{FF2B5EF4-FFF2-40B4-BE49-F238E27FC236}">
                <a16:creationId xmlns:a16="http://schemas.microsoft.com/office/drawing/2014/main" id="{68E47666-5088-1416-C550-EFF667BFE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6498" y="2104397"/>
            <a:ext cx="289393" cy="2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AC90BC1-23B6-20AE-EE3A-3C58B429062C}"/>
                  </a:ext>
                </a:extLst>
              </p:cNvPr>
              <p:cNvSpPr txBox="1"/>
              <p:nvPr/>
            </p:nvSpPr>
            <p:spPr>
              <a:xfrm>
                <a:off x="8638025" y="2167996"/>
                <a:ext cx="661307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kern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0" kern="0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it-IT" sz="1800" b="0" i="1" kern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sz="1800" b="0" i="1" kern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800" b="0" i="1" kern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800" b="0" i="1" kern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AC90BC1-23B6-20AE-EE3A-3C58B42906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8025" y="2167996"/>
                <a:ext cx="661307" cy="369332"/>
              </a:xfrm>
              <a:prstGeom prst="rect">
                <a:avLst/>
              </a:prstGeom>
              <a:blipFill>
                <a:blip r:embed="rId13"/>
                <a:stretch>
                  <a:fillRect r="-21296" b="-13333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0B6DE3A-1690-F15D-C4C8-12AE9C75DA75}"/>
                  </a:ext>
                </a:extLst>
              </p:cNvPr>
              <p:cNvSpPr txBox="1"/>
              <p:nvPr/>
            </p:nvSpPr>
            <p:spPr>
              <a:xfrm>
                <a:off x="10073617" y="3157741"/>
                <a:ext cx="661307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kern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0" kern="0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𝐖</m:t>
                          </m:r>
                        </m:e>
                        <m:sub>
                          <m:r>
                            <a:rPr lang="it-IT" sz="1800" b="0" i="1" kern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it-IT" sz="1800" b="0" i="1" kern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800" b="0" i="1" kern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it-IT" sz="1800" b="0" i="1" kern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0B6DE3A-1690-F15D-C4C8-12AE9C75D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3617" y="3157741"/>
                <a:ext cx="661307" cy="369332"/>
              </a:xfrm>
              <a:prstGeom prst="rect">
                <a:avLst/>
              </a:prstGeom>
              <a:blipFill>
                <a:blip r:embed="rId14"/>
                <a:stretch>
                  <a:fillRect r="-20183" b="-13115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604184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476"/>
    </mc:Choice>
    <mc:Fallback>
      <p:transition spd="slow" advTm="504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1" grpId="0"/>
      <p:bldP spid="19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256">
            <a:extLst>
              <a:ext uri="{FF2B5EF4-FFF2-40B4-BE49-F238E27FC236}">
                <a16:creationId xmlns:a16="http://schemas.microsoft.com/office/drawing/2014/main" id="{4A0A2E42-61EF-CE88-B545-557509D11100}"/>
              </a:ext>
            </a:extLst>
          </p:cNvPr>
          <p:cNvSpPr/>
          <p:nvPr/>
        </p:nvSpPr>
        <p:spPr>
          <a:xfrm>
            <a:off x="5734208" y="5691410"/>
            <a:ext cx="6329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1) l</a:t>
            </a:r>
            <a:r>
              <a:rPr lang="en-US" kern="0" dirty="0">
                <a:solidFill>
                  <a:prstClr val="black"/>
                </a:solidFill>
                <a:cs typeface="Calibri Light" panose="020F0302020204030204" pitchFamily="34" charset="0"/>
              </a:rPr>
              <a:t>ocal models are sent to a </a:t>
            </a:r>
            <a:r>
              <a:rPr lang="en-US" b="1" kern="0" dirty="0">
                <a:solidFill>
                  <a:prstClr val="black"/>
                </a:solidFill>
                <a:cs typeface="Calibri Light" panose="020F0302020204030204" pitchFamily="34" charset="0"/>
              </a:rPr>
              <a:t>Parameter Server. </a:t>
            </a:r>
            <a:r>
              <a:rPr lang="en-US" kern="0" dirty="0">
                <a:solidFill>
                  <a:prstClr val="black"/>
                </a:solidFill>
                <a:cs typeface="Calibri Light" panose="020F0302020204030204" pitchFamily="34" charset="0"/>
              </a:rPr>
              <a:t>Data is kept on each individual client and never transferred.</a:t>
            </a:r>
          </a:p>
        </p:txBody>
      </p:sp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p:grpSp>
        <p:nvGrpSpPr>
          <p:cNvPr id="8" name="Gruppo 379">
            <a:extLst>
              <a:ext uri="{FF2B5EF4-FFF2-40B4-BE49-F238E27FC236}">
                <a16:creationId xmlns:a16="http://schemas.microsoft.com/office/drawing/2014/main" id="{C7917E2F-D0AB-2C34-47DA-5D53088EAAF9}"/>
              </a:ext>
            </a:extLst>
          </p:cNvPr>
          <p:cNvGrpSpPr>
            <a:grpSpLocks noChangeAspect="1"/>
          </p:cNvGrpSpPr>
          <p:nvPr/>
        </p:nvGrpSpPr>
        <p:grpSpPr>
          <a:xfrm>
            <a:off x="7179119" y="2685860"/>
            <a:ext cx="412313" cy="471394"/>
            <a:chOff x="9028701" y="4067849"/>
            <a:chExt cx="803562" cy="918706"/>
          </a:xfrm>
        </p:grpSpPr>
        <p:sp>
          <p:nvSpPr>
            <p:cNvPr id="25" name="Rettangolo con angoli arrotondati 380">
              <a:extLst>
                <a:ext uri="{FF2B5EF4-FFF2-40B4-BE49-F238E27FC236}">
                  <a16:creationId xmlns:a16="http://schemas.microsoft.com/office/drawing/2014/main" id="{D2334402-2B09-C770-9CB9-B5555A3F14AC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Rettangolo con angoli arrotondati 381">
              <a:extLst>
                <a:ext uri="{FF2B5EF4-FFF2-40B4-BE49-F238E27FC236}">
                  <a16:creationId xmlns:a16="http://schemas.microsoft.com/office/drawing/2014/main" id="{94A09957-0013-BE90-0619-D21CCF5E6895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ettangolo con angoli arrotondati 382">
              <a:extLst>
                <a:ext uri="{FF2B5EF4-FFF2-40B4-BE49-F238E27FC236}">
                  <a16:creationId xmlns:a16="http://schemas.microsoft.com/office/drawing/2014/main" id="{49F8DDF2-7DE9-E064-86CA-A1EEE0CFE95D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Ovale 383">
              <a:extLst>
                <a:ext uri="{FF2B5EF4-FFF2-40B4-BE49-F238E27FC236}">
                  <a16:creationId xmlns:a16="http://schemas.microsoft.com/office/drawing/2014/main" id="{04F536E7-2020-B88C-67E0-AAE5BF13103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vale 384">
              <a:extLst>
                <a:ext uri="{FF2B5EF4-FFF2-40B4-BE49-F238E27FC236}">
                  <a16:creationId xmlns:a16="http://schemas.microsoft.com/office/drawing/2014/main" id="{74CF93CB-E639-280B-0787-9853F928B67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Ovale 385">
              <a:extLst>
                <a:ext uri="{FF2B5EF4-FFF2-40B4-BE49-F238E27FC236}">
                  <a16:creationId xmlns:a16="http://schemas.microsoft.com/office/drawing/2014/main" id="{9AF941F1-ACDD-FEA3-6E7A-8B951EFFF2B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e 386">
              <a:extLst>
                <a:ext uri="{FF2B5EF4-FFF2-40B4-BE49-F238E27FC236}">
                  <a16:creationId xmlns:a16="http://schemas.microsoft.com/office/drawing/2014/main" id="{3476CB88-427B-CABA-7242-D570C0F478A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Ovale 387">
              <a:extLst>
                <a:ext uri="{FF2B5EF4-FFF2-40B4-BE49-F238E27FC236}">
                  <a16:creationId xmlns:a16="http://schemas.microsoft.com/office/drawing/2014/main" id="{B4EC7FB5-0EBD-F4C5-034F-583101276F4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Ovale 388">
              <a:extLst>
                <a:ext uri="{FF2B5EF4-FFF2-40B4-BE49-F238E27FC236}">
                  <a16:creationId xmlns:a16="http://schemas.microsoft.com/office/drawing/2014/main" id="{8609E0D7-7490-1443-F6D0-EDD5BC116A4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Ovale 389">
              <a:extLst>
                <a:ext uri="{FF2B5EF4-FFF2-40B4-BE49-F238E27FC236}">
                  <a16:creationId xmlns:a16="http://schemas.microsoft.com/office/drawing/2014/main" id="{9411CC2E-D43E-C285-A3BC-1A4AE940A28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35" name="Connettore diritto 390">
              <a:extLst>
                <a:ext uri="{FF2B5EF4-FFF2-40B4-BE49-F238E27FC236}">
                  <a16:creationId xmlns:a16="http://schemas.microsoft.com/office/drawing/2014/main" id="{26E3D0D9-1BB1-6AAC-61C5-73E016463DF4}"/>
                </a:ext>
              </a:extLst>
            </p:cNvPr>
            <p:cNvCxnSpPr>
              <a:cxnSpLocks/>
              <a:stCxn id="29" idx="6"/>
              <a:endCxn id="28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6" name="Connettore diritto 391">
              <a:extLst>
                <a:ext uri="{FF2B5EF4-FFF2-40B4-BE49-F238E27FC236}">
                  <a16:creationId xmlns:a16="http://schemas.microsoft.com/office/drawing/2014/main" id="{70EE7FD0-283A-C69E-7FB3-5CD0260E12EB}"/>
                </a:ext>
              </a:extLst>
            </p:cNvPr>
            <p:cNvCxnSpPr>
              <a:cxnSpLocks/>
              <a:stCxn id="29" idx="6"/>
              <a:endCxn id="31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7" name="Connettore diritto 392">
              <a:extLst>
                <a:ext uri="{FF2B5EF4-FFF2-40B4-BE49-F238E27FC236}">
                  <a16:creationId xmlns:a16="http://schemas.microsoft.com/office/drawing/2014/main" id="{0D83097F-40DA-0219-AD87-4138126C0C33}"/>
                </a:ext>
              </a:extLst>
            </p:cNvPr>
            <p:cNvCxnSpPr>
              <a:cxnSpLocks/>
              <a:stCxn id="30" idx="6"/>
              <a:endCxn id="32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" name="Connettore diritto 393">
              <a:extLst>
                <a:ext uri="{FF2B5EF4-FFF2-40B4-BE49-F238E27FC236}">
                  <a16:creationId xmlns:a16="http://schemas.microsoft.com/office/drawing/2014/main" id="{0F2B5E7B-8F1D-073C-FBF2-A47EF0FE872E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22" name="Freccia a destra 635">
            <a:extLst>
              <a:ext uri="{FF2B5EF4-FFF2-40B4-BE49-F238E27FC236}">
                <a16:creationId xmlns:a16="http://schemas.microsoft.com/office/drawing/2014/main" id="{8157F604-EAA6-2E06-77CB-327FDE6CC978}"/>
              </a:ext>
            </a:extLst>
          </p:cNvPr>
          <p:cNvSpPr/>
          <p:nvPr/>
        </p:nvSpPr>
        <p:spPr>
          <a:xfrm>
            <a:off x="5369155" y="2796106"/>
            <a:ext cx="365053" cy="546301"/>
          </a:xfrm>
          <a:prstGeom prst="rightArrow">
            <a:avLst>
              <a:gd name="adj1" fmla="val 50000"/>
              <a:gd name="adj2" fmla="val 52047"/>
            </a:avLst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it-IT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74" name="Immagine 10">
            <a:extLst>
              <a:ext uri="{FF2B5EF4-FFF2-40B4-BE49-F238E27FC236}">
                <a16:creationId xmlns:a16="http://schemas.microsoft.com/office/drawing/2014/main" id="{F8905E83-41F3-4E39-6813-7BA9C4BB08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9" t="68567" r="32707" b="6560"/>
          <a:stretch/>
        </p:blipFill>
        <p:spPr>
          <a:xfrm>
            <a:off x="8638025" y="4366160"/>
            <a:ext cx="575274" cy="581205"/>
          </a:xfrm>
          <a:prstGeom prst="rect">
            <a:avLst/>
          </a:prstGeom>
        </p:spPr>
      </p:pic>
      <p:pic>
        <p:nvPicPr>
          <p:cNvPr id="475" name="Immagine 59">
            <a:extLst>
              <a:ext uri="{FF2B5EF4-FFF2-40B4-BE49-F238E27FC236}">
                <a16:creationId xmlns:a16="http://schemas.microsoft.com/office/drawing/2014/main" id="{C44D210C-5AF7-D8A7-C138-AEA63638053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3272" y="2736956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pic>
        <p:nvPicPr>
          <p:cNvPr id="477" name="Immagine 321">
            <a:extLst>
              <a:ext uri="{FF2B5EF4-FFF2-40B4-BE49-F238E27FC236}">
                <a16:creationId xmlns:a16="http://schemas.microsoft.com/office/drawing/2014/main" id="{94674D18-B083-DD6E-CC62-7F277306104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6587722" y="2049262"/>
            <a:ext cx="554059" cy="457562"/>
          </a:xfrm>
          <a:prstGeom prst="rect">
            <a:avLst/>
          </a:prstGeom>
        </p:spPr>
      </p:pic>
      <p:sp>
        <p:nvSpPr>
          <p:cNvPr id="478" name="TextBox 477">
            <a:extLst>
              <a:ext uri="{FF2B5EF4-FFF2-40B4-BE49-F238E27FC236}">
                <a16:creationId xmlns:a16="http://schemas.microsoft.com/office/drawing/2014/main" id="{C76A6867-1191-F811-4C96-965C8F7CC9AA}"/>
              </a:ext>
            </a:extLst>
          </p:cNvPr>
          <p:cNvSpPr txBox="1"/>
          <p:nvPr/>
        </p:nvSpPr>
        <p:spPr>
          <a:xfrm>
            <a:off x="9228607" y="4344202"/>
            <a:ext cx="1204176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0" dirty="0" err="1">
                <a:solidFill>
                  <a:prstClr val="black"/>
                </a:solidFill>
              </a:rPr>
              <a:t>Parameter</a:t>
            </a:r>
            <a:endParaRPr lang="it-IT" kern="0" dirty="0">
              <a:solidFill>
                <a:prstClr val="black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 (PS)</a:t>
            </a:r>
          </a:p>
        </p:txBody>
      </p:sp>
      <p:pic>
        <p:nvPicPr>
          <p:cNvPr id="480" name="Immagine 321">
            <a:extLst>
              <a:ext uri="{FF2B5EF4-FFF2-40B4-BE49-F238E27FC236}">
                <a16:creationId xmlns:a16="http://schemas.microsoft.com/office/drawing/2014/main" id="{8ACD25B6-B7DA-9EDE-17AD-54F4CDF54C1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8101634" y="1122959"/>
            <a:ext cx="554059" cy="457562"/>
          </a:xfrm>
          <a:prstGeom prst="rect">
            <a:avLst/>
          </a:prstGeom>
        </p:spPr>
      </p:pic>
      <p:pic>
        <p:nvPicPr>
          <p:cNvPr id="483" name="Immagine 321">
            <a:extLst>
              <a:ext uri="{FF2B5EF4-FFF2-40B4-BE49-F238E27FC236}">
                <a16:creationId xmlns:a16="http://schemas.microsoft.com/office/drawing/2014/main" id="{D4DDDE14-3EAB-A8B4-EF83-D7ED24CC7EA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0791633" y="2058555"/>
            <a:ext cx="554059" cy="457562"/>
          </a:xfrm>
          <a:prstGeom prst="rect">
            <a:avLst/>
          </a:prstGeom>
        </p:spPr>
      </p:pic>
      <p:cxnSp>
        <p:nvCxnSpPr>
          <p:cNvPr id="487" name="Straight Arrow Connector 486">
            <a:extLst>
              <a:ext uri="{FF2B5EF4-FFF2-40B4-BE49-F238E27FC236}">
                <a16:creationId xmlns:a16="http://schemas.microsoft.com/office/drawing/2014/main" id="{8320EA39-7864-FAB7-80F6-1579F6A30BDD}"/>
              </a:ext>
            </a:extLst>
          </p:cNvPr>
          <p:cNvCxnSpPr>
            <a:cxnSpLocks/>
            <a:stCxn id="27" idx="3"/>
            <a:endCxn id="475" idx="1"/>
          </p:cNvCxnSpPr>
          <p:nvPr/>
        </p:nvCxnSpPr>
        <p:spPr>
          <a:xfrm>
            <a:off x="7591432" y="2915665"/>
            <a:ext cx="931840" cy="13434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8" name="Straight Arrow Connector 487">
            <a:extLst>
              <a:ext uri="{FF2B5EF4-FFF2-40B4-BE49-F238E27FC236}">
                <a16:creationId xmlns:a16="http://schemas.microsoft.com/office/drawing/2014/main" id="{6A9D1A57-4DE2-F7E6-2176-C0E171BCEA2C}"/>
              </a:ext>
            </a:extLst>
          </p:cNvPr>
          <p:cNvCxnSpPr>
            <a:cxnSpLocks/>
            <a:stCxn id="404" idx="2"/>
            <a:endCxn id="475" idx="0"/>
          </p:cNvCxnSpPr>
          <p:nvPr/>
        </p:nvCxnSpPr>
        <p:spPr>
          <a:xfrm flipH="1">
            <a:off x="8926452" y="2181841"/>
            <a:ext cx="89718" cy="55511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9" name="Straight Arrow Connector 488">
            <a:extLst>
              <a:ext uri="{FF2B5EF4-FFF2-40B4-BE49-F238E27FC236}">
                <a16:creationId xmlns:a16="http://schemas.microsoft.com/office/drawing/2014/main" id="{1EA630C8-9664-A4CC-E4B8-9E02D47E5D5D}"/>
              </a:ext>
            </a:extLst>
          </p:cNvPr>
          <p:cNvCxnSpPr>
            <a:cxnSpLocks/>
            <a:stCxn id="355" idx="1"/>
            <a:endCxn id="475" idx="3"/>
          </p:cNvCxnSpPr>
          <p:nvPr/>
        </p:nvCxnSpPr>
        <p:spPr>
          <a:xfrm flipH="1">
            <a:off x="9329631" y="2941420"/>
            <a:ext cx="916260" cy="10858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1" name="Straight Arrow Connector 490">
            <a:extLst>
              <a:ext uri="{FF2B5EF4-FFF2-40B4-BE49-F238E27FC236}">
                <a16:creationId xmlns:a16="http://schemas.microsoft.com/office/drawing/2014/main" id="{AB8C09E8-0DE7-8D39-AA26-C916B12FD377}"/>
              </a:ext>
            </a:extLst>
          </p:cNvPr>
          <p:cNvCxnSpPr>
            <a:cxnSpLocks/>
          </p:cNvCxnSpPr>
          <p:nvPr/>
        </p:nvCxnSpPr>
        <p:spPr>
          <a:xfrm>
            <a:off x="8789325" y="3363054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2" name="Straight Arrow Connector 491">
            <a:extLst>
              <a:ext uri="{FF2B5EF4-FFF2-40B4-BE49-F238E27FC236}">
                <a16:creationId xmlns:a16="http://schemas.microsoft.com/office/drawing/2014/main" id="{4FAE97F9-E0C1-C21A-DAFE-4BFE5216E2C9}"/>
              </a:ext>
            </a:extLst>
          </p:cNvPr>
          <p:cNvCxnSpPr>
            <a:cxnSpLocks/>
          </p:cNvCxnSpPr>
          <p:nvPr/>
        </p:nvCxnSpPr>
        <p:spPr>
          <a:xfrm>
            <a:off x="8920333" y="3387227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3" name="Straight Arrow Connector 492">
            <a:extLst>
              <a:ext uri="{FF2B5EF4-FFF2-40B4-BE49-F238E27FC236}">
                <a16:creationId xmlns:a16="http://schemas.microsoft.com/office/drawing/2014/main" id="{6C6014D8-3188-88EC-F8D9-BFA21A6A73F2}"/>
              </a:ext>
            </a:extLst>
          </p:cNvPr>
          <p:cNvCxnSpPr>
            <a:cxnSpLocks/>
          </p:cNvCxnSpPr>
          <p:nvPr/>
        </p:nvCxnSpPr>
        <p:spPr>
          <a:xfrm>
            <a:off x="9022103" y="3378297"/>
            <a:ext cx="0" cy="9163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2" name="Gruppo 362">
            <a:extLst>
              <a:ext uri="{FF2B5EF4-FFF2-40B4-BE49-F238E27FC236}">
                <a16:creationId xmlns:a16="http://schemas.microsoft.com/office/drawing/2014/main" id="{4697263D-85AF-07C4-F550-EC1C0F70CF74}"/>
              </a:ext>
            </a:extLst>
          </p:cNvPr>
          <p:cNvGrpSpPr>
            <a:grpSpLocks noChangeAspect="1"/>
          </p:cNvGrpSpPr>
          <p:nvPr/>
        </p:nvGrpSpPr>
        <p:grpSpPr>
          <a:xfrm>
            <a:off x="10245891" y="2705346"/>
            <a:ext cx="423561" cy="484255"/>
            <a:chOff x="9028701" y="4067849"/>
            <a:chExt cx="803562" cy="918706"/>
          </a:xfrm>
        </p:grpSpPr>
        <p:sp>
          <p:nvSpPr>
            <p:cNvPr id="353" name="Rettangolo con angoli arrotondati 363">
              <a:extLst>
                <a:ext uri="{FF2B5EF4-FFF2-40B4-BE49-F238E27FC236}">
                  <a16:creationId xmlns:a16="http://schemas.microsoft.com/office/drawing/2014/main" id="{DE22F2F3-46A5-C514-095F-CB48E18D721F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4" name="Rettangolo con angoli arrotondati 364">
              <a:extLst>
                <a:ext uri="{FF2B5EF4-FFF2-40B4-BE49-F238E27FC236}">
                  <a16:creationId xmlns:a16="http://schemas.microsoft.com/office/drawing/2014/main" id="{010B7B20-D15A-5C68-7FDF-05DDEF761A66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5" name="Rettangolo con angoli arrotondati 365">
              <a:extLst>
                <a:ext uri="{FF2B5EF4-FFF2-40B4-BE49-F238E27FC236}">
                  <a16:creationId xmlns:a16="http://schemas.microsoft.com/office/drawing/2014/main" id="{20AB85B1-967C-2BC1-B9C4-25F7AA1A82DF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6" name="Ovale 366">
              <a:extLst>
                <a:ext uri="{FF2B5EF4-FFF2-40B4-BE49-F238E27FC236}">
                  <a16:creationId xmlns:a16="http://schemas.microsoft.com/office/drawing/2014/main" id="{D8FA9DAC-9503-A323-D5FD-2ADE07765AE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7" name="Ovale 367">
              <a:extLst>
                <a:ext uri="{FF2B5EF4-FFF2-40B4-BE49-F238E27FC236}">
                  <a16:creationId xmlns:a16="http://schemas.microsoft.com/office/drawing/2014/main" id="{5A95387E-5402-B683-A385-9E3A0730FFB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8" name="Ovale 368">
              <a:extLst>
                <a:ext uri="{FF2B5EF4-FFF2-40B4-BE49-F238E27FC236}">
                  <a16:creationId xmlns:a16="http://schemas.microsoft.com/office/drawing/2014/main" id="{2C6F684F-8DB4-21F4-413E-48D7ECD5D9B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9" name="Ovale 369">
              <a:extLst>
                <a:ext uri="{FF2B5EF4-FFF2-40B4-BE49-F238E27FC236}">
                  <a16:creationId xmlns:a16="http://schemas.microsoft.com/office/drawing/2014/main" id="{901C2F3D-EC42-A213-389E-1BB604C6F9F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6" name="Ovale 370">
              <a:extLst>
                <a:ext uri="{FF2B5EF4-FFF2-40B4-BE49-F238E27FC236}">
                  <a16:creationId xmlns:a16="http://schemas.microsoft.com/office/drawing/2014/main" id="{5615D4EC-1C8C-4523-F98A-4E5F22F180D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9" name="Ovale 371">
              <a:extLst>
                <a:ext uri="{FF2B5EF4-FFF2-40B4-BE49-F238E27FC236}">
                  <a16:creationId xmlns:a16="http://schemas.microsoft.com/office/drawing/2014/main" id="{B8F0CEFA-4169-577C-327C-6723A78861A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3" name="Ovale 372">
              <a:extLst>
                <a:ext uri="{FF2B5EF4-FFF2-40B4-BE49-F238E27FC236}">
                  <a16:creationId xmlns:a16="http://schemas.microsoft.com/office/drawing/2014/main" id="{28B6B1D3-0983-2B5D-055B-DF62BA30771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384" name="Connettore diritto 373">
              <a:extLst>
                <a:ext uri="{FF2B5EF4-FFF2-40B4-BE49-F238E27FC236}">
                  <a16:creationId xmlns:a16="http://schemas.microsoft.com/office/drawing/2014/main" id="{4A797A67-66D7-13A2-B712-8A6079F5D317}"/>
                </a:ext>
              </a:extLst>
            </p:cNvPr>
            <p:cNvCxnSpPr>
              <a:cxnSpLocks/>
              <a:stCxn id="357" idx="6"/>
              <a:endCxn id="356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5" name="Connettore diritto 374">
              <a:extLst>
                <a:ext uri="{FF2B5EF4-FFF2-40B4-BE49-F238E27FC236}">
                  <a16:creationId xmlns:a16="http://schemas.microsoft.com/office/drawing/2014/main" id="{A7D3759A-036D-9B69-47D7-C10F678D816D}"/>
                </a:ext>
              </a:extLst>
            </p:cNvPr>
            <p:cNvCxnSpPr>
              <a:cxnSpLocks/>
              <a:stCxn id="357" idx="6"/>
              <a:endCxn id="359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6" name="Connettore diritto 375">
              <a:extLst>
                <a:ext uri="{FF2B5EF4-FFF2-40B4-BE49-F238E27FC236}">
                  <a16:creationId xmlns:a16="http://schemas.microsoft.com/office/drawing/2014/main" id="{8B576A52-5B2C-62EA-A037-33D275C51550}"/>
                </a:ext>
              </a:extLst>
            </p:cNvPr>
            <p:cNvCxnSpPr>
              <a:cxnSpLocks/>
              <a:stCxn id="358" idx="6"/>
              <a:endCxn id="376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7" name="Connettore diritto 376">
              <a:extLst>
                <a:ext uri="{FF2B5EF4-FFF2-40B4-BE49-F238E27FC236}">
                  <a16:creationId xmlns:a16="http://schemas.microsoft.com/office/drawing/2014/main" id="{CA98050A-A2B9-2309-FB06-B85445E8EC49}"/>
                </a:ext>
              </a:extLst>
            </p:cNvPr>
            <p:cNvCxnSpPr>
              <a:cxnSpLocks/>
              <a:stCxn id="358" idx="6"/>
              <a:endCxn id="359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03" name="Gruppo 362">
            <a:extLst>
              <a:ext uri="{FF2B5EF4-FFF2-40B4-BE49-F238E27FC236}">
                <a16:creationId xmlns:a16="http://schemas.microsoft.com/office/drawing/2014/main" id="{BB4C8CF0-59D7-43E1-0BD1-AEFE2BA59177}"/>
              </a:ext>
            </a:extLst>
          </p:cNvPr>
          <p:cNvGrpSpPr>
            <a:grpSpLocks noChangeAspect="1"/>
          </p:cNvGrpSpPr>
          <p:nvPr/>
        </p:nvGrpSpPr>
        <p:grpSpPr>
          <a:xfrm>
            <a:off x="8826711" y="1732239"/>
            <a:ext cx="393251" cy="449602"/>
            <a:chOff x="9028701" y="4067849"/>
            <a:chExt cx="803562" cy="918706"/>
          </a:xfrm>
        </p:grpSpPr>
        <p:sp>
          <p:nvSpPr>
            <p:cNvPr id="404" name="Rettangolo con angoli arrotondati 363">
              <a:extLst>
                <a:ext uri="{FF2B5EF4-FFF2-40B4-BE49-F238E27FC236}">
                  <a16:creationId xmlns:a16="http://schemas.microsoft.com/office/drawing/2014/main" id="{919F5848-A8A2-7239-F17A-ABAE5A0A860C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5" name="Rettangolo con angoli arrotondati 364">
              <a:extLst>
                <a:ext uri="{FF2B5EF4-FFF2-40B4-BE49-F238E27FC236}">
                  <a16:creationId xmlns:a16="http://schemas.microsoft.com/office/drawing/2014/main" id="{F0FEAF1B-DBB4-E75A-E978-06AF4B345016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6" name="Rettangolo con angoli arrotondati 365">
              <a:extLst>
                <a:ext uri="{FF2B5EF4-FFF2-40B4-BE49-F238E27FC236}">
                  <a16:creationId xmlns:a16="http://schemas.microsoft.com/office/drawing/2014/main" id="{96C3A690-CF08-DCF6-3440-C895FC0E8342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7" name="Ovale 366">
              <a:extLst>
                <a:ext uri="{FF2B5EF4-FFF2-40B4-BE49-F238E27FC236}">
                  <a16:creationId xmlns:a16="http://schemas.microsoft.com/office/drawing/2014/main" id="{3F0D5014-87D5-6533-C704-BDF1B33889C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8" name="Ovale 367">
              <a:extLst>
                <a:ext uri="{FF2B5EF4-FFF2-40B4-BE49-F238E27FC236}">
                  <a16:creationId xmlns:a16="http://schemas.microsoft.com/office/drawing/2014/main" id="{BE913002-9880-5B1F-275E-438024AD1F1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9" name="Ovale 368">
              <a:extLst>
                <a:ext uri="{FF2B5EF4-FFF2-40B4-BE49-F238E27FC236}">
                  <a16:creationId xmlns:a16="http://schemas.microsoft.com/office/drawing/2014/main" id="{D804D55A-F8D9-0EE1-7DDF-C4ECF5CBF47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0" name="Ovale 369">
              <a:extLst>
                <a:ext uri="{FF2B5EF4-FFF2-40B4-BE49-F238E27FC236}">
                  <a16:creationId xmlns:a16="http://schemas.microsoft.com/office/drawing/2014/main" id="{99BFC3AA-CF40-930B-D41C-02D9BCDE9FD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1" name="Ovale 370">
              <a:extLst>
                <a:ext uri="{FF2B5EF4-FFF2-40B4-BE49-F238E27FC236}">
                  <a16:creationId xmlns:a16="http://schemas.microsoft.com/office/drawing/2014/main" id="{622EDAC8-5F4C-D152-1733-E36ACF686BE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2" name="Ovale 371">
              <a:extLst>
                <a:ext uri="{FF2B5EF4-FFF2-40B4-BE49-F238E27FC236}">
                  <a16:creationId xmlns:a16="http://schemas.microsoft.com/office/drawing/2014/main" id="{DDB7AF42-5AAF-A409-F5E1-8686780C21E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3" name="Ovale 372">
              <a:extLst>
                <a:ext uri="{FF2B5EF4-FFF2-40B4-BE49-F238E27FC236}">
                  <a16:creationId xmlns:a16="http://schemas.microsoft.com/office/drawing/2014/main" id="{D614F08A-28FB-F628-3190-C728E051330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14" name="Connettore diritto 373">
              <a:extLst>
                <a:ext uri="{FF2B5EF4-FFF2-40B4-BE49-F238E27FC236}">
                  <a16:creationId xmlns:a16="http://schemas.microsoft.com/office/drawing/2014/main" id="{1DCCE5A9-0285-B62A-6369-5D1AE848CBBA}"/>
                </a:ext>
              </a:extLst>
            </p:cNvPr>
            <p:cNvCxnSpPr>
              <a:cxnSpLocks/>
              <a:stCxn id="408" idx="6"/>
              <a:endCxn id="407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19" name="Connettore diritto 374">
              <a:extLst>
                <a:ext uri="{FF2B5EF4-FFF2-40B4-BE49-F238E27FC236}">
                  <a16:creationId xmlns:a16="http://schemas.microsoft.com/office/drawing/2014/main" id="{3132F4BE-C79A-EC73-CB63-01B105AFD374}"/>
                </a:ext>
              </a:extLst>
            </p:cNvPr>
            <p:cNvCxnSpPr>
              <a:cxnSpLocks/>
              <a:stCxn id="408" idx="6"/>
              <a:endCxn id="410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0" name="Connettore diritto 375">
              <a:extLst>
                <a:ext uri="{FF2B5EF4-FFF2-40B4-BE49-F238E27FC236}">
                  <a16:creationId xmlns:a16="http://schemas.microsoft.com/office/drawing/2014/main" id="{ED3DE5E0-ACCE-2C11-50BA-33875DCCB206}"/>
                </a:ext>
              </a:extLst>
            </p:cNvPr>
            <p:cNvCxnSpPr>
              <a:cxnSpLocks/>
              <a:stCxn id="409" idx="6"/>
              <a:endCxn id="411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1" name="Connettore diritto 376">
              <a:extLst>
                <a:ext uri="{FF2B5EF4-FFF2-40B4-BE49-F238E27FC236}">
                  <a16:creationId xmlns:a16="http://schemas.microsoft.com/office/drawing/2014/main" id="{B1683916-6B35-623E-1466-5903D346F06C}"/>
                </a:ext>
              </a:extLst>
            </p:cNvPr>
            <p:cNvCxnSpPr>
              <a:cxnSpLocks/>
              <a:stCxn id="409" idx="6"/>
              <a:endCxn id="410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423" name="TextBox 422">
            <a:extLst>
              <a:ext uri="{FF2B5EF4-FFF2-40B4-BE49-F238E27FC236}">
                <a16:creationId xmlns:a16="http://schemas.microsoft.com/office/drawing/2014/main" id="{46705FF2-6C93-ECB0-4CAC-2F6FB94B659D}"/>
              </a:ext>
            </a:extLst>
          </p:cNvPr>
          <p:cNvSpPr txBox="1"/>
          <p:nvPr/>
        </p:nvSpPr>
        <p:spPr>
          <a:xfrm>
            <a:off x="1470271" y="5310513"/>
            <a:ext cx="269532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prstClr val="black"/>
                </a:solidFill>
                <a:ea typeface="Cambria" panose="02040503050406030204" pitchFamily="18" charset="0"/>
              </a:rPr>
              <a:t>Classical machine learning</a:t>
            </a:r>
            <a:endParaRPr lang="it-IT" dirty="0"/>
          </a:p>
        </p:txBody>
      </p:sp>
      <p:pic>
        <p:nvPicPr>
          <p:cNvPr id="471" name="Immagine 59">
            <a:extLst>
              <a:ext uri="{FF2B5EF4-FFF2-40B4-BE49-F238E27FC236}">
                <a16:creationId xmlns:a16="http://schemas.microsoft.com/office/drawing/2014/main" id="{B0459BDF-2724-ACFD-E245-6DCECCA85FC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6430" y="2693941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sp>
        <p:nvSpPr>
          <p:cNvPr id="566" name="TextBox 565">
            <a:extLst>
              <a:ext uri="{FF2B5EF4-FFF2-40B4-BE49-F238E27FC236}">
                <a16:creationId xmlns:a16="http://schemas.microsoft.com/office/drawing/2014/main" id="{3D7395D1-74CE-530F-28FE-E22D2C8CEF42}"/>
              </a:ext>
            </a:extLst>
          </p:cNvPr>
          <p:cNvSpPr txBox="1"/>
          <p:nvPr/>
        </p:nvSpPr>
        <p:spPr>
          <a:xfrm rot="16200000">
            <a:off x="4112640" y="2822323"/>
            <a:ext cx="36172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Federated learning</a:t>
            </a:r>
            <a:endParaRPr lang="it-IT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6502A44D-71E3-07BA-3BD4-B5C472DDB1DD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84F7DC98-82C6-9A8E-8313-AD218D4A47F4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A91FC69E-6535-28D8-9F2F-E86C237EF7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4C9A1CD9-693F-C169-0B68-FBB791482D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C69380FD-6E98-75C6-4ABE-46483567EC7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4" name="Immagine 3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B994E9EA-147C-E2D7-8890-C7C0BE856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5" name="Picture 4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574A9724-B95D-15BA-8DB6-DA94E493A5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10" name="Picture 9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E5300526-35AF-03A3-0BAB-C33187D495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1" name="Picture 1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94929BF5-7CDD-9580-8D1E-BE90E59B0E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12" name="Picture 1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518AAE78-79BE-8FE3-7427-D2F282385F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1634" y="1556185"/>
            <a:ext cx="603556" cy="670618"/>
          </a:xfrm>
          <a:prstGeom prst="rect">
            <a:avLst/>
          </a:prstGeom>
        </p:spPr>
      </p:pic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FE91CEB2-77D9-F7C1-CE84-583F0778E9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53859" y="2521360"/>
            <a:ext cx="603556" cy="670618"/>
          </a:xfrm>
          <a:prstGeom prst="rect">
            <a:avLst/>
          </a:prstGeom>
        </p:spPr>
      </p:pic>
      <p:pic>
        <p:nvPicPr>
          <p:cNvPr id="14" name="Picture 13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853F0A9A-3E04-C6C9-C15F-3E51DF76C9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4887" y="2495537"/>
            <a:ext cx="603556" cy="670618"/>
          </a:xfrm>
          <a:prstGeom prst="rect">
            <a:avLst/>
          </a:prstGeom>
        </p:spPr>
      </p:pic>
      <p:pic>
        <p:nvPicPr>
          <p:cNvPr id="15" name="Immagine 10">
            <a:extLst>
              <a:ext uri="{FF2B5EF4-FFF2-40B4-BE49-F238E27FC236}">
                <a16:creationId xmlns:a16="http://schemas.microsoft.com/office/drawing/2014/main" id="{8FA43139-C7B4-DA49-A275-102C627787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9" t="68567" r="32707" b="6560"/>
          <a:stretch/>
        </p:blipFill>
        <p:spPr>
          <a:xfrm>
            <a:off x="2394023" y="4362539"/>
            <a:ext cx="575274" cy="581205"/>
          </a:xfrm>
          <a:prstGeom prst="rect">
            <a:avLst/>
          </a:prstGeom>
        </p:spPr>
      </p:pic>
      <p:pic>
        <p:nvPicPr>
          <p:cNvPr id="16" name="Immagine 321">
            <a:extLst>
              <a:ext uri="{FF2B5EF4-FFF2-40B4-BE49-F238E27FC236}">
                <a16:creationId xmlns:a16="http://schemas.microsoft.com/office/drawing/2014/main" id="{379AB7D5-52B1-6275-E7F9-15D8EEA9AEC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839964" y="4435237"/>
            <a:ext cx="554059" cy="457562"/>
          </a:xfrm>
          <a:prstGeom prst="rect">
            <a:avLst/>
          </a:prstGeom>
        </p:spPr>
      </p:pic>
      <p:pic>
        <p:nvPicPr>
          <p:cNvPr id="17" name="Immagine 321">
            <a:extLst>
              <a:ext uri="{FF2B5EF4-FFF2-40B4-BE49-F238E27FC236}">
                <a16:creationId xmlns:a16="http://schemas.microsoft.com/office/drawing/2014/main" id="{3C0D91E9-F350-C74E-AEE1-922839AD22F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691540"/>
            <a:ext cx="554059" cy="457562"/>
          </a:xfrm>
          <a:prstGeom prst="rect">
            <a:avLst/>
          </a:prstGeom>
        </p:spPr>
      </p:pic>
      <p:pic>
        <p:nvPicPr>
          <p:cNvPr id="19" name="Immagine 321">
            <a:extLst>
              <a:ext uri="{FF2B5EF4-FFF2-40B4-BE49-F238E27FC236}">
                <a16:creationId xmlns:a16="http://schemas.microsoft.com/office/drawing/2014/main" id="{44C1D1D9-A5A4-5A52-CEFA-4C768D299A0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191339"/>
            <a:ext cx="554059" cy="457562"/>
          </a:xfrm>
          <a:prstGeom prst="rect">
            <a:avLst/>
          </a:prstGeom>
        </p:spPr>
      </p:pic>
      <p:pic>
        <p:nvPicPr>
          <p:cNvPr id="20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41A7B02E-BEEC-5A30-A9B9-6685EF88F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043" y="2037616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A50991C6-3A09-3880-3134-A07AB988D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876" y="1117043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643,400+ Lock Stock Photos, Pictures &amp; Royalty-Free Images ...">
            <a:extLst>
              <a:ext uri="{FF2B5EF4-FFF2-40B4-BE49-F238E27FC236}">
                <a16:creationId xmlns:a16="http://schemas.microsoft.com/office/drawing/2014/main" id="{DE6BFE36-CE47-9788-C779-D4CC5F48B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0979" y="2056279"/>
            <a:ext cx="465410" cy="4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16473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247"/>
    </mc:Choice>
    <mc:Fallback>
      <p:transition spd="slow" advTm="232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7 L -0.00026 -0.0007 C 0.02461 -0.00487 0.01146 -0.00324 0.05482 -0.00162 C 0.05651 -0.00162 0.0612 -0.00024 0.06315 0.00046 C 0.06484 0.00092 0.06654 0.00138 0.0681 0.00231 C 0.06914 0.00277 0.06992 0.00393 0.07083 0.00439 C 0.0724 0.00486 0.07383 0.00486 0.07526 0.00532 C 0.07851 0.00625 0.07721 0.00601 0.07969 0.00717 C 0.08099 0.00787 0.08229 0.00833 0.08359 0.00926 C 0.08529 0.01064 0.08685 0.0125 0.08854 0.01412 C 0.08984 0.01527 0.09115 0.01597 0.09245 0.01713 C 0.09792 0.02685 0.08867 0.01111 0.0974 0.02291 C 0.09922 0.02546 0.10117 0.02893 0.10234 0.03263 C 0.10273 0.03402 0.10312 0.03541 0.10351 0.03657 C 0.10378 0.03958 0.1043 0.04259 0.10456 0.04537 C 0.10508 0.05069 0.10573 0.06111 0.10573 0.06111 C 0.10547 0.07222 0.10547 0.08333 0.10508 0.09444 C 0.10508 0.09652 0.10469 0.09838 0.10456 0.10046 C 0.1043 0.10301 0.10417 0.10555 0.10404 0.10833 C 0.10456 0.14236 0.10508 0.14513 0.10351 0.18194 C 0.10338 0.18449 0.10312 0.1875 0.10234 0.18958 C 0.10143 0.19236 0.10052 0.1949 0.09961 0.19745 C 0.09922 0.19861 0.09883 0.1993 0.09844 0.20046 C 0.09818 0.20185 0.09792 0.20324 0.0974 0.20439 C 0.09687 0.20555 0.09622 0.20625 0.0957 0.2074 C 0.09492 0.20902 0.09427 0.21064 0.09349 0.21226 C 0.09336 0.21319 0.09336 0.21435 0.09297 0.21527 C 0.09258 0.2162 0.09193 0.21666 0.09128 0.21713 C 0.08646 0.22222 0.09154 0.2162 0.0875 0.22106 C 0.08542 0.22638 0.08737 0.22199 0.08359 0.22801 C 0.08034 0.2331 0.08268 0.23125 0.07917 0.23287 C 0.07904 0.23379 0.07904 0.23495 0.07865 0.23588 C 0.07773 0.2375 0.07526 0.23981 0.07526 0.23981 C 0.07487 0.24074 0.07474 0.24189 0.07422 0.24259 C 0.07357 0.24328 0.072 0.24375 0.072 0.24375 L 0.07253 0.24375 " pathEditMode="relative" ptsTypes="AAAAAAAAAAAAAAAAAAAAAAAAAAA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0.00023 L 0.00039 -0.00023 L -0.01732 -0.00208 C -0.02135 -0.00208 -0.02539 -0.00162 -0.02942 -0.00116 C -0.03086 -0.00046 -0.03242 0.00023 -0.03385 0.00069 C -0.03528 0.00116 -0.03685 0.00139 -0.03828 0.00162 C -0.03958 0.00208 -0.04088 0.00231 -0.04219 0.00278 C -0.04844 0.00486 -0.03854 0.00231 -0.04817 0.00556 C -0.04987 0.00625 -0.05156 0.00625 -0.05312 0.00671 C -0.05573 0.00718 -0.05833 0.00764 -0.0608 0.00856 C -0.06289 0.00926 -0.06497 0.00972 -0.06692 0.01065 C -0.0681 0.01111 -0.06914 0.01181 -0.07018 0.0125 C -0.07265 0.01366 -0.07357 0.01366 -0.0763 0.01435 C -0.08672 0.0213 -0.08203 0.01921 -0.0901 0.02222 C -0.09674 0.03171 -0.08815 0.01921 -0.09674 0.0331 C -0.09739 0.03426 -0.09817 0.03495 -0.09896 0.03611 C -0.10182 0.04074 -0.10247 0.0419 -0.10442 0.04676 C -0.10482 0.04768 -0.10521 0.04861 -0.10547 0.04977 C -0.10599 0.05093 -0.10625 0.05231 -0.10664 0.0537 C -0.10716 0.05787 -0.10768 0.06227 -0.10833 0.06643 C -0.10859 0.06806 -0.10911 0.06968 -0.10937 0.0713 C -0.10963 0.07292 -0.10963 0.07454 -0.10989 0.07616 C -0.11028 0.07824 -0.11067 0.08009 -0.11107 0.08194 C -0.11146 0.08426 -0.11172 0.08681 -0.11211 0.08889 C -0.11263 0.09097 -0.11328 0.09282 -0.1138 0.09468 C -0.11601 0.10417 -0.11458 0.10046 -0.11705 0.10856 C -0.11836 0.1125 -0.11836 0.11065 -0.11927 0.11528 C -0.11953 0.11667 -0.11966 0.11806 -0.11979 0.11921 C -0.12018 0.12153 -0.12044 0.12384 -0.12096 0.12616 C -0.12161 0.12893 -0.12317 0.13403 -0.12317 0.13403 C -0.12474 0.14792 -0.12252 0.13056 -0.12487 0.14282 C -0.12513 0.14444 -0.12513 0.14606 -0.12539 0.14768 C -0.12565 0.14931 -0.12617 0.15093 -0.12643 0.15255 C -0.12682 0.15463 -0.12708 0.15671 -0.1276 0.15856 C -0.12799 0.15995 -0.12877 0.16111 -0.12916 0.1625 C -0.12969 0.16366 -0.12995 0.16505 -0.13034 0.1662 C -0.13216 0.17153 -0.13151 0.16875 -0.13359 0.17315 C -0.13424 0.17431 -0.13463 0.17593 -0.13528 0.17708 C -0.13659 0.17986 -0.13841 0.18218 -0.14023 0.18403 C -0.14414 0.1875 -0.14726 0.18796 -0.15182 0.18889 C -0.15416 0.18935 -0.15664 0.18958 -0.15898 0.18981 L -0.18659 0.18889 C -0.19062 0.18866 -0.19466 0.18796 -0.1987 0.18796 C -0.20495 0.18796 -0.2112 0.18843 -0.21745 0.18889 C -0.22096 0.19097 -0.21992 0.18935 -0.22122 0.1919 L -0.22122 0.1919 L -0.22122 0.1919 L -0.22122 0.1919 L -0.22122 0.1919 " pathEditMode="relative" ptsTypes="AAAAAAAAAAAAAAAAAAAAAAAAAAAAAAAAAAAAAAAAAAAAAAAAA">
                                      <p:cBhvr>
                                        <p:cTn id="8" dur="2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0208 L -0.00013 0.00208 C -4.16667E-6 0.0074 0.00013 0.01319 0.00039 0.01851 C 0.00053 0.02129 0.00105 0.02384 0.00092 0.02638 C 0.00079 0.03564 0.00026 0.04467 -0.00013 0.05393 C -0.00026 0.07291 -0.00039 0.09189 -0.00065 0.11087 C -0.00078 0.11342 -0.00117 0.11597 -0.00117 0.11851 C -0.00143 0.12453 -0.00156 0.13032 -0.00182 0.13634 C -0.00195 0.16736 -0.00195 0.19837 -0.00234 0.22939 C -0.00234 0.23564 -0.00299 0.23935 -0.00338 0.24513 C -0.00364 0.24745 -0.00377 0.24976 -0.00403 0.25185 C -0.00416 0.26342 -0.00416 0.27476 -0.00455 0.28634 C -0.00455 0.2875 -0.00494 0.28888 -0.00507 0.29027 C -0.00612 0.30254 -0.00481 0.29513 -0.00677 0.30393 C -0.0069 0.30555 -0.0069 0.30717 -0.00729 0.30879 C -0.00794 0.3118 -0.01197 0.325 -0.01276 0.32638 C -0.01341 0.32754 -0.01406 0.32824 -0.01445 0.32939 C -0.01497 0.33055 -0.01497 0.33217 -0.01549 0.33333 C -0.01862 0.33865 -0.02265 0.3449 -0.02656 0.34907 C -0.02734 0.34976 -0.02812 0.35023 -0.02877 0.35092 C -0.03255 0.35462 -0.03242 0.35532 -0.03645 0.35787 C -0.03724 0.35833 -0.03802 0.35833 -0.03867 0.35879 C -0.04427 0.3618 -0.03971 0.35995 -0.04479 0.3618 C -0.04791 0.3655 -0.04583 0.36342 -0.05143 0.36666 C -0.05247 0.36736 -0.05351 0.36828 -0.05468 0.36851 C -0.0595 0.3699 -0.0582 0.36921 -0.06354 0.37152 C -0.07591 0.37685 -0.06197 0.3706 -0.0707 0.37546 C -0.07317 0.37685 -0.07539 0.37754 -0.07786 0.37847 C -0.07851 0.37916 -0.07929 0.37962 -0.08007 0.38032 C -0.08112 0.38148 -0.08333 0.38425 -0.08333 0.38425 C -0.08593 0.3912 -0.08255 0.38287 -0.08671 0.39027 C -0.0875 0.39166 -0.08815 0.39351 -0.0888 0.39513 C -0.09192 0.40138 -0.08906 0.39513 -0.09218 0.4 C -0.09414 0.403 -0.09453 0.40509 -0.09661 0.40694 C -0.09713 0.4074 -0.09765 0.4074 -0.09817 0.40787 C -0.09856 0.40879 -0.09908 0.40972 -0.09934 0.41064 C -0.09961 0.41157 -0.09961 0.41273 -0.09987 0.41365 C -0.10013 0.41458 -0.10065 0.41504 -0.10104 0.41574 C -0.1026 0.41921 -0.1013 0.41851 -0.10312 0.41851 L -0.1026 0.41851 " pathEditMode="relative" ptsTypes="AAAAAAAAAAAAAAAAAAAAAAAAAAAAAAAAAAAAAAAA">
                                      <p:cBhvr>
                                        <p:cTn id="10" dur="20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ttangolo 256">
                <a:extLst>
                  <a:ext uri="{FF2B5EF4-FFF2-40B4-BE49-F238E27FC236}">
                    <a16:creationId xmlns:a16="http://schemas.microsoft.com/office/drawing/2014/main" id="{4A0A2E42-61EF-CE88-B545-557509D11100}"/>
                  </a:ext>
                </a:extLst>
              </p:cNvPr>
              <p:cNvSpPr/>
              <p:nvPr/>
            </p:nvSpPr>
            <p:spPr>
              <a:xfrm>
                <a:off x="6198933" y="5697766"/>
                <a:ext cx="571480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defRPr/>
                </a:pPr>
                <a:r>
                  <a:rPr lang="en-US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2) </a:t>
                </a:r>
                <a:r>
                  <a:rPr lang="en-US" b="1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Aggregation</a:t>
                </a:r>
                <a:r>
                  <a:rPr lang="en-US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. The PS</a:t>
                </a:r>
                <a:r>
                  <a:rPr lang="en-US" b="1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 </a:t>
                </a:r>
                <a:r>
                  <a:rPr lang="en-US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produces an instance of the </a:t>
                </a:r>
                <a:r>
                  <a:rPr lang="en-US" b="1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global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1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 </a:t>
                </a:r>
                <a:r>
                  <a:rPr lang="en-US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according to a </a:t>
                </a:r>
                <a:r>
                  <a:rPr lang="en-US" b="1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“FL algorithm”.</a:t>
                </a:r>
                <a:r>
                  <a:rPr lang="en-US" kern="0" dirty="0">
                    <a:solidFill>
                      <a:prstClr val="black"/>
                    </a:solidFill>
                    <a:cs typeface="Calibri Light" panose="020F0302020204030204" pitchFamily="34" charset="0"/>
                  </a:rPr>
                  <a:t> </a:t>
                </a:r>
                <a:endParaRPr lang="en-US" sz="1600" kern="0" dirty="0">
                  <a:solidFill>
                    <a:prstClr val="black"/>
                  </a:solidFill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Rettangolo 256">
                <a:extLst>
                  <a:ext uri="{FF2B5EF4-FFF2-40B4-BE49-F238E27FC236}">
                    <a16:creationId xmlns:a16="http://schemas.microsoft.com/office/drawing/2014/main" id="{4A0A2E42-61EF-CE88-B545-557509D111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933" y="5697766"/>
                <a:ext cx="5714809" cy="646331"/>
              </a:xfrm>
              <a:prstGeom prst="rect">
                <a:avLst/>
              </a:prstGeom>
              <a:blipFill>
                <a:blip r:embed="rId3"/>
                <a:stretch>
                  <a:fillRect l="-961" t="-5660" b="-141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p:sp>
        <p:nvSpPr>
          <p:cNvPr id="22" name="Freccia a destra 635">
            <a:extLst>
              <a:ext uri="{FF2B5EF4-FFF2-40B4-BE49-F238E27FC236}">
                <a16:creationId xmlns:a16="http://schemas.microsoft.com/office/drawing/2014/main" id="{8157F604-EAA6-2E06-77CB-327FDE6CC978}"/>
              </a:ext>
            </a:extLst>
          </p:cNvPr>
          <p:cNvSpPr/>
          <p:nvPr/>
        </p:nvSpPr>
        <p:spPr>
          <a:xfrm>
            <a:off x="5369155" y="2796106"/>
            <a:ext cx="365053" cy="546301"/>
          </a:xfrm>
          <a:prstGeom prst="rightArrow">
            <a:avLst>
              <a:gd name="adj1" fmla="val 50000"/>
              <a:gd name="adj2" fmla="val 52047"/>
            </a:avLst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it-IT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74" name="Immagine 10">
            <a:extLst>
              <a:ext uri="{FF2B5EF4-FFF2-40B4-BE49-F238E27FC236}">
                <a16:creationId xmlns:a16="http://schemas.microsoft.com/office/drawing/2014/main" id="{F8905E83-41F3-4E39-6813-7BA9C4BB08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9" t="68567" r="32707" b="6560"/>
          <a:stretch/>
        </p:blipFill>
        <p:spPr>
          <a:xfrm>
            <a:off x="8638025" y="4366160"/>
            <a:ext cx="575274" cy="581205"/>
          </a:xfrm>
          <a:prstGeom prst="rect">
            <a:avLst/>
          </a:prstGeom>
        </p:spPr>
      </p:pic>
      <p:pic>
        <p:nvPicPr>
          <p:cNvPr id="477" name="Immagine 321">
            <a:extLst>
              <a:ext uri="{FF2B5EF4-FFF2-40B4-BE49-F238E27FC236}">
                <a16:creationId xmlns:a16="http://schemas.microsoft.com/office/drawing/2014/main" id="{94674D18-B083-DD6E-CC62-7F27730610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6593130" y="2049262"/>
            <a:ext cx="554059" cy="457562"/>
          </a:xfrm>
          <a:prstGeom prst="rect">
            <a:avLst/>
          </a:prstGeom>
        </p:spPr>
      </p:pic>
      <p:pic>
        <p:nvPicPr>
          <p:cNvPr id="480" name="Immagine 321">
            <a:extLst>
              <a:ext uri="{FF2B5EF4-FFF2-40B4-BE49-F238E27FC236}">
                <a16:creationId xmlns:a16="http://schemas.microsoft.com/office/drawing/2014/main" id="{8ACD25B6-B7DA-9EDE-17AD-54F4CDF54C1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8101634" y="1122959"/>
            <a:ext cx="554059" cy="457562"/>
          </a:xfrm>
          <a:prstGeom prst="rect">
            <a:avLst/>
          </a:prstGeom>
        </p:spPr>
      </p:pic>
      <p:pic>
        <p:nvPicPr>
          <p:cNvPr id="483" name="Immagine 321">
            <a:extLst>
              <a:ext uri="{FF2B5EF4-FFF2-40B4-BE49-F238E27FC236}">
                <a16:creationId xmlns:a16="http://schemas.microsoft.com/office/drawing/2014/main" id="{D4DDDE14-3EAB-A8B4-EF83-D7ED24CC7EA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0791633" y="2058555"/>
            <a:ext cx="554059" cy="457562"/>
          </a:xfrm>
          <a:prstGeom prst="rect">
            <a:avLst/>
          </a:prstGeom>
        </p:spPr>
      </p:pic>
      <p:sp>
        <p:nvSpPr>
          <p:cNvPr id="423" name="TextBox 422">
            <a:extLst>
              <a:ext uri="{FF2B5EF4-FFF2-40B4-BE49-F238E27FC236}">
                <a16:creationId xmlns:a16="http://schemas.microsoft.com/office/drawing/2014/main" id="{46705FF2-6C93-ECB0-4CAC-2F6FB94B659D}"/>
              </a:ext>
            </a:extLst>
          </p:cNvPr>
          <p:cNvSpPr txBox="1"/>
          <p:nvPr/>
        </p:nvSpPr>
        <p:spPr>
          <a:xfrm>
            <a:off x="1470271" y="5310513"/>
            <a:ext cx="269532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prstClr val="black"/>
                </a:solidFill>
                <a:ea typeface="Cambria" panose="02040503050406030204" pitchFamily="18" charset="0"/>
              </a:rPr>
              <a:t>Classical machine learning</a:t>
            </a:r>
            <a:endParaRPr lang="it-IT" dirty="0"/>
          </a:p>
        </p:txBody>
      </p:sp>
      <p:pic>
        <p:nvPicPr>
          <p:cNvPr id="560" name="Immagine 59">
            <a:extLst>
              <a:ext uri="{FF2B5EF4-FFF2-40B4-BE49-F238E27FC236}">
                <a16:creationId xmlns:a16="http://schemas.microsoft.com/office/drawing/2014/main" id="{2E016902-4F6F-B0B8-535B-B0BCEBA2B7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6430" y="2693941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240E545-E6BA-3177-DB67-05154FA39121}"/>
              </a:ext>
            </a:extLst>
          </p:cNvPr>
          <p:cNvSpPr txBox="1"/>
          <p:nvPr/>
        </p:nvSpPr>
        <p:spPr>
          <a:xfrm>
            <a:off x="8669806" y="3991869"/>
            <a:ext cx="40908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0" dirty="0">
                <a:solidFill>
                  <a:prstClr val="black"/>
                </a:solidFill>
              </a:rPr>
              <a:t>PS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74898A6-BD4E-6357-E932-6E3869B47C06}"/>
              </a:ext>
            </a:extLst>
          </p:cNvPr>
          <p:cNvCxnSpPr>
            <a:cxnSpLocks/>
          </p:cNvCxnSpPr>
          <p:nvPr/>
        </p:nvCxnSpPr>
        <p:spPr>
          <a:xfrm flipV="1">
            <a:off x="9176599" y="4624437"/>
            <a:ext cx="354546" cy="119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72B188C-3765-E58D-507A-87DA919F2015}"/>
                  </a:ext>
                </a:extLst>
              </p:cNvPr>
              <p:cNvSpPr txBox="1"/>
              <p:nvPr/>
            </p:nvSpPr>
            <p:spPr>
              <a:xfrm>
                <a:off x="10080060" y="4167295"/>
                <a:ext cx="1261506" cy="923330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18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global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72B188C-3765-E58D-507A-87DA919F2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0060" y="4167295"/>
                <a:ext cx="1261506" cy="923330"/>
              </a:xfrm>
              <a:prstGeom prst="rect">
                <a:avLst/>
              </a:prstGeom>
              <a:blipFill>
                <a:blip r:embed="rId11"/>
                <a:stretch>
                  <a:fillRect l="-4369" t="-3974" b="-4636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8" name="Rectangle 447">
            <a:extLst>
              <a:ext uri="{FF2B5EF4-FFF2-40B4-BE49-F238E27FC236}">
                <a16:creationId xmlns:a16="http://schemas.microsoft.com/office/drawing/2014/main" id="{AB47804F-0253-D3FA-AE1C-86A0045D59CC}"/>
              </a:ext>
            </a:extLst>
          </p:cNvPr>
          <p:cNvSpPr/>
          <p:nvPr/>
        </p:nvSpPr>
        <p:spPr>
          <a:xfrm>
            <a:off x="7473853" y="3945763"/>
            <a:ext cx="3710525" cy="1657429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49" name="Gruppo 379">
            <a:extLst>
              <a:ext uri="{FF2B5EF4-FFF2-40B4-BE49-F238E27FC236}">
                <a16:creationId xmlns:a16="http://schemas.microsoft.com/office/drawing/2014/main" id="{767D92F9-708A-A7D1-E198-01EDCF1FAF63}"/>
              </a:ext>
            </a:extLst>
          </p:cNvPr>
          <p:cNvGrpSpPr>
            <a:grpSpLocks noChangeAspect="1"/>
          </p:cNvGrpSpPr>
          <p:nvPr/>
        </p:nvGrpSpPr>
        <p:grpSpPr>
          <a:xfrm>
            <a:off x="8066568" y="4356587"/>
            <a:ext cx="412313" cy="471394"/>
            <a:chOff x="9028701" y="4067849"/>
            <a:chExt cx="803562" cy="918706"/>
          </a:xfrm>
        </p:grpSpPr>
        <p:sp>
          <p:nvSpPr>
            <p:cNvPr id="450" name="Rettangolo con angoli arrotondati 380">
              <a:extLst>
                <a:ext uri="{FF2B5EF4-FFF2-40B4-BE49-F238E27FC236}">
                  <a16:creationId xmlns:a16="http://schemas.microsoft.com/office/drawing/2014/main" id="{06F8B334-20F7-E850-D774-D7B5953B9A73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1" name="Rettangolo con angoli arrotondati 381">
              <a:extLst>
                <a:ext uri="{FF2B5EF4-FFF2-40B4-BE49-F238E27FC236}">
                  <a16:creationId xmlns:a16="http://schemas.microsoft.com/office/drawing/2014/main" id="{9D4EB3CF-3C48-A777-486A-55523D516F6F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2" name="Rettangolo con angoli arrotondati 382">
              <a:extLst>
                <a:ext uri="{FF2B5EF4-FFF2-40B4-BE49-F238E27FC236}">
                  <a16:creationId xmlns:a16="http://schemas.microsoft.com/office/drawing/2014/main" id="{279F4D44-626E-577A-376A-49FE4700289A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Ovale 383">
              <a:extLst>
                <a:ext uri="{FF2B5EF4-FFF2-40B4-BE49-F238E27FC236}">
                  <a16:creationId xmlns:a16="http://schemas.microsoft.com/office/drawing/2014/main" id="{F0847E39-143E-2D68-9D14-7F3EDA9BDD7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4" name="Ovale 384">
              <a:extLst>
                <a:ext uri="{FF2B5EF4-FFF2-40B4-BE49-F238E27FC236}">
                  <a16:creationId xmlns:a16="http://schemas.microsoft.com/office/drawing/2014/main" id="{9D50C0EF-8AA3-2CEB-F4D6-BEF5D625209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5" name="Ovale 385">
              <a:extLst>
                <a:ext uri="{FF2B5EF4-FFF2-40B4-BE49-F238E27FC236}">
                  <a16:creationId xmlns:a16="http://schemas.microsoft.com/office/drawing/2014/main" id="{120015FC-5F1D-9635-33B0-07199DC100D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6" name="Ovale 386">
              <a:extLst>
                <a:ext uri="{FF2B5EF4-FFF2-40B4-BE49-F238E27FC236}">
                  <a16:creationId xmlns:a16="http://schemas.microsoft.com/office/drawing/2014/main" id="{99CFDD83-36D8-18B0-3B1D-45CB4B7F698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7" name="Ovale 387">
              <a:extLst>
                <a:ext uri="{FF2B5EF4-FFF2-40B4-BE49-F238E27FC236}">
                  <a16:creationId xmlns:a16="http://schemas.microsoft.com/office/drawing/2014/main" id="{B87B8B1A-C049-0BFF-222E-A6D29244383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8" name="Ovale 388">
              <a:extLst>
                <a:ext uri="{FF2B5EF4-FFF2-40B4-BE49-F238E27FC236}">
                  <a16:creationId xmlns:a16="http://schemas.microsoft.com/office/drawing/2014/main" id="{B847320C-A3BF-92D0-175B-A03E1A9ABC3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9" name="Ovale 389">
              <a:extLst>
                <a:ext uri="{FF2B5EF4-FFF2-40B4-BE49-F238E27FC236}">
                  <a16:creationId xmlns:a16="http://schemas.microsoft.com/office/drawing/2014/main" id="{7FB0AB6B-B366-C8AD-2D61-F08342C133B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460" name="Connettore diritto 390">
              <a:extLst>
                <a:ext uri="{FF2B5EF4-FFF2-40B4-BE49-F238E27FC236}">
                  <a16:creationId xmlns:a16="http://schemas.microsoft.com/office/drawing/2014/main" id="{EFBF5F9B-7DDA-96A2-D3A6-031AEC14AFDC}"/>
                </a:ext>
              </a:extLst>
            </p:cNvPr>
            <p:cNvCxnSpPr>
              <a:cxnSpLocks/>
              <a:stCxn id="454" idx="6"/>
              <a:endCxn id="453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1" name="Connettore diritto 391">
              <a:extLst>
                <a:ext uri="{FF2B5EF4-FFF2-40B4-BE49-F238E27FC236}">
                  <a16:creationId xmlns:a16="http://schemas.microsoft.com/office/drawing/2014/main" id="{D1663B5A-CAE5-C491-95EC-84042F722374}"/>
                </a:ext>
              </a:extLst>
            </p:cNvPr>
            <p:cNvCxnSpPr>
              <a:cxnSpLocks/>
              <a:stCxn id="454" idx="6"/>
              <a:endCxn id="456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2" name="Connettore diritto 392">
              <a:extLst>
                <a:ext uri="{FF2B5EF4-FFF2-40B4-BE49-F238E27FC236}">
                  <a16:creationId xmlns:a16="http://schemas.microsoft.com/office/drawing/2014/main" id="{4BEF21F8-174C-7FE0-2C75-21B9357ABFFA}"/>
                </a:ext>
              </a:extLst>
            </p:cNvPr>
            <p:cNvCxnSpPr>
              <a:cxnSpLocks/>
              <a:stCxn id="455" idx="6"/>
              <a:endCxn id="457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3" name="Connettore diritto 393">
              <a:extLst>
                <a:ext uri="{FF2B5EF4-FFF2-40B4-BE49-F238E27FC236}">
                  <a16:creationId xmlns:a16="http://schemas.microsoft.com/office/drawing/2014/main" id="{961BC059-C7D9-723B-EDC0-491937424990}"/>
                </a:ext>
              </a:extLst>
            </p:cNvPr>
            <p:cNvCxnSpPr>
              <a:cxnSpLocks/>
              <a:stCxn id="455" idx="6"/>
              <a:endCxn id="456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64" name="Gruppo 362">
            <a:extLst>
              <a:ext uri="{FF2B5EF4-FFF2-40B4-BE49-F238E27FC236}">
                <a16:creationId xmlns:a16="http://schemas.microsoft.com/office/drawing/2014/main" id="{8CFD7706-F328-4C16-1E07-201A21DF223C}"/>
              </a:ext>
            </a:extLst>
          </p:cNvPr>
          <p:cNvGrpSpPr>
            <a:grpSpLocks noChangeAspect="1"/>
          </p:cNvGrpSpPr>
          <p:nvPr/>
        </p:nvGrpSpPr>
        <p:grpSpPr>
          <a:xfrm>
            <a:off x="7561670" y="4029276"/>
            <a:ext cx="423561" cy="484255"/>
            <a:chOff x="9028701" y="4067849"/>
            <a:chExt cx="803562" cy="918706"/>
          </a:xfrm>
        </p:grpSpPr>
        <p:sp>
          <p:nvSpPr>
            <p:cNvPr id="465" name="Rettangolo con angoli arrotondati 363">
              <a:extLst>
                <a:ext uri="{FF2B5EF4-FFF2-40B4-BE49-F238E27FC236}">
                  <a16:creationId xmlns:a16="http://schemas.microsoft.com/office/drawing/2014/main" id="{D6B79DF8-DC7D-8EF0-65E1-F8C17C18AA47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6" name="Rettangolo con angoli arrotondati 364">
              <a:extLst>
                <a:ext uri="{FF2B5EF4-FFF2-40B4-BE49-F238E27FC236}">
                  <a16:creationId xmlns:a16="http://schemas.microsoft.com/office/drawing/2014/main" id="{D974E299-6F75-EABE-F956-6E567711624E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7" name="Rettangolo con angoli arrotondati 365">
              <a:extLst>
                <a:ext uri="{FF2B5EF4-FFF2-40B4-BE49-F238E27FC236}">
                  <a16:creationId xmlns:a16="http://schemas.microsoft.com/office/drawing/2014/main" id="{C19A66B9-F567-104D-1A78-E9C4CA3BAF9D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8" name="Ovale 366">
              <a:extLst>
                <a:ext uri="{FF2B5EF4-FFF2-40B4-BE49-F238E27FC236}">
                  <a16:creationId xmlns:a16="http://schemas.microsoft.com/office/drawing/2014/main" id="{4001E0D1-1044-F061-CC5F-904273AFC9C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9" name="Ovale 367">
              <a:extLst>
                <a:ext uri="{FF2B5EF4-FFF2-40B4-BE49-F238E27FC236}">
                  <a16:creationId xmlns:a16="http://schemas.microsoft.com/office/drawing/2014/main" id="{55D003A1-BBE4-B592-EABC-89783BE98F2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0" name="Ovale 368">
              <a:extLst>
                <a:ext uri="{FF2B5EF4-FFF2-40B4-BE49-F238E27FC236}">
                  <a16:creationId xmlns:a16="http://schemas.microsoft.com/office/drawing/2014/main" id="{0A767F42-A18D-61F2-6AEE-6A3505172CB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1" name="Ovale 369">
              <a:extLst>
                <a:ext uri="{FF2B5EF4-FFF2-40B4-BE49-F238E27FC236}">
                  <a16:creationId xmlns:a16="http://schemas.microsoft.com/office/drawing/2014/main" id="{213A4956-6890-B050-C87E-713BE965D91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2" name="Ovale 370">
              <a:extLst>
                <a:ext uri="{FF2B5EF4-FFF2-40B4-BE49-F238E27FC236}">
                  <a16:creationId xmlns:a16="http://schemas.microsoft.com/office/drawing/2014/main" id="{9E0F7D27-C4F9-424C-63BC-2412716E826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3" name="Ovale 371">
              <a:extLst>
                <a:ext uri="{FF2B5EF4-FFF2-40B4-BE49-F238E27FC236}">
                  <a16:creationId xmlns:a16="http://schemas.microsoft.com/office/drawing/2014/main" id="{3C84785C-AE8B-7619-09AA-4B358A9F08B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84" name="Ovale 372">
              <a:extLst>
                <a:ext uri="{FF2B5EF4-FFF2-40B4-BE49-F238E27FC236}">
                  <a16:creationId xmlns:a16="http://schemas.microsoft.com/office/drawing/2014/main" id="{911475FC-E3D8-FE45-0837-E76D535516A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85" name="Connettore diritto 373">
              <a:extLst>
                <a:ext uri="{FF2B5EF4-FFF2-40B4-BE49-F238E27FC236}">
                  <a16:creationId xmlns:a16="http://schemas.microsoft.com/office/drawing/2014/main" id="{23520E03-BBE1-A095-AB8C-273EAF26D66B}"/>
                </a:ext>
              </a:extLst>
            </p:cNvPr>
            <p:cNvCxnSpPr>
              <a:cxnSpLocks/>
              <a:stCxn id="469" idx="6"/>
              <a:endCxn id="468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86" name="Connettore diritto 374">
              <a:extLst>
                <a:ext uri="{FF2B5EF4-FFF2-40B4-BE49-F238E27FC236}">
                  <a16:creationId xmlns:a16="http://schemas.microsoft.com/office/drawing/2014/main" id="{7198FDDE-4574-6781-0141-4900E1DE3BB6}"/>
                </a:ext>
              </a:extLst>
            </p:cNvPr>
            <p:cNvCxnSpPr>
              <a:cxnSpLocks/>
              <a:stCxn id="469" idx="6"/>
              <a:endCxn id="471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5" name="Connettore diritto 375">
              <a:extLst>
                <a:ext uri="{FF2B5EF4-FFF2-40B4-BE49-F238E27FC236}">
                  <a16:creationId xmlns:a16="http://schemas.microsoft.com/office/drawing/2014/main" id="{661D7FC7-C297-D563-40C9-15D60FC5816F}"/>
                </a:ext>
              </a:extLst>
            </p:cNvPr>
            <p:cNvCxnSpPr>
              <a:cxnSpLocks/>
              <a:stCxn id="470" idx="6"/>
              <a:endCxn id="472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7" name="Connettore diritto 376">
              <a:extLst>
                <a:ext uri="{FF2B5EF4-FFF2-40B4-BE49-F238E27FC236}">
                  <a16:creationId xmlns:a16="http://schemas.microsoft.com/office/drawing/2014/main" id="{66C14B6D-E3B2-F726-1369-99FA54831000}"/>
                </a:ext>
              </a:extLst>
            </p:cNvPr>
            <p:cNvCxnSpPr>
              <a:cxnSpLocks/>
              <a:stCxn id="470" idx="6"/>
              <a:endCxn id="471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98" name="Gruppo 362">
            <a:extLst>
              <a:ext uri="{FF2B5EF4-FFF2-40B4-BE49-F238E27FC236}">
                <a16:creationId xmlns:a16="http://schemas.microsoft.com/office/drawing/2014/main" id="{CAEB976B-06B4-40EE-0E8A-0FBE89FA4959}"/>
              </a:ext>
            </a:extLst>
          </p:cNvPr>
          <p:cNvGrpSpPr>
            <a:grpSpLocks noChangeAspect="1"/>
          </p:cNvGrpSpPr>
          <p:nvPr/>
        </p:nvGrpSpPr>
        <p:grpSpPr>
          <a:xfrm>
            <a:off x="7581422" y="4605182"/>
            <a:ext cx="393251" cy="449602"/>
            <a:chOff x="9028701" y="4067849"/>
            <a:chExt cx="803562" cy="918706"/>
          </a:xfrm>
        </p:grpSpPr>
        <p:sp>
          <p:nvSpPr>
            <p:cNvPr id="499" name="Rettangolo con angoli arrotondati 363">
              <a:extLst>
                <a:ext uri="{FF2B5EF4-FFF2-40B4-BE49-F238E27FC236}">
                  <a16:creationId xmlns:a16="http://schemas.microsoft.com/office/drawing/2014/main" id="{D13DAEF4-0051-FA05-9B3E-844118036ACB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0" name="Rettangolo con angoli arrotondati 364">
              <a:extLst>
                <a:ext uri="{FF2B5EF4-FFF2-40B4-BE49-F238E27FC236}">
                  <a16:creationId xmlns:a16="http://schemas.microsoft.com/office/drawing/2014/main" id="{3F692C7A-6FA5-026D-62D6-732ED01EA7CD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1" name="Rettangolo con angoli arrotondati 365">
              <a:extLst>
                <a:ext uri="{FF2B5EF4-FFF2-40B4-BE49-F238E27FC236}">
                  <a16:creationId xmlns:a16="http://schemas.microsoft.com/office/drawing/2014/main" id="{F47C764A-8804-7DD4-D204-A1A440C48B47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2" name="Ovale 366">
              <a:extLst>
                <a:ext uri="{FF2B5EF4-FFF2-40B4-BE49-F238E27FC236}">
                  <a16:creationId xmlns:a16="http://schemas.microsoft.com/office/drawing/2014/main" id="{139B84A4-0E44-A833-508D-1446CC5A428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3" name="Ovale 367">
              <a:extLst>
                <a:ext uri="{FF2B5EF4-FFF2-40B4-BE49-F238E27FC236}">
                  <a16:creationId xmlns:a16="http://schemas.microsoft.com/office/drawing/2014/main" id="{73E6E1F6-6665-F44F-16A9-3E0C818C841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4" name="Ovale 368">
              <a:extLst>
                <a:ext uri="{FF2B5EF4-FFF2-40B4-BE49-F238E27FC236}">
                  <a16:creationId xmlns:a16="http://schemas.microsoft.com/office/drawing/2014/main" id="{915A9E02-C851-8ED9-2E0D-B8AE115C6DF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5" name="Ovale 369">
              <a:extLst>
                <a:ext uri="{FF2B5EF4-FFF2-40B4-BE49-F238E27FC236}">
                  <a16:creationId xmlns:a16="http://schemas.microsoft.com/office/drawing/2014/main" id="{3E9BEE3B-BCF1-B8F8-3103-406567723B2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6" name="Ovale 370">
              <a:extLst>
                <a:ext uri="{FF2B5EF4-FFF2-40B4-BE49-F238E27FC236}">
                  <a16:creationId xmlns:a16="http://schemas.microsoft.com/office/drawing/2014/main" id="{725C2C59-1D86-1346-383F-7347750858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7" name="Ovale 371">
              <a:extLst>
                <a:ext uri="{FF2B5EF4-FFF2-40B4-BE49-F238E27FC236}">
                  <a16:creationId xmlns:a16="http://schemas.microsoft.com/office/drawing/2014/main" id="{7E7E67A9-31BE-20CF-303D-8BBC2D9D0F1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8" name="Ovale 372">
              <a:extLst>
                <a:ext uri="{FF2B5EF4-FFF2-40B4-BE49-F238E27FC236}">
                  <a16:creationId xmlns:a16="http://schemas.microsoft.com/office/drawing/2014/main" id="{B9C1FEA8-C3B9-115F-7FB1-341455E4633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509" name="Connettore diritto 373">
              <a:extLst>
                <a:ext uri="{FF2B5EF4-FFF2-40B4-BE49-F238E27FC236}">
                  <a16:creationId xmlns:a16="http://schemas.microsoft.com/office/drawing/2014/main" id="{37D2C947-39BA-C114-657F-2CDBD5743C44}"/>
                </a:ext>
              </a:extLst>
            </p:cNvPr>
            <p:cNvCxnSpPr>
              <a:cxnSpLocks/>
              <a:stCxn id="503" idx="6"/>
              <a:endCxn id="502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0" name="Connettore diritto 374">
              <a:extLst>
                <a:ext uri="{FF2B5EF4-FFF2-40B4-BE49-F238E27FC236}">
                  <a16:creationId xmlns:a16="http://schemas.microsoft.com/office/drawing/2014/main" id="{67E74917-C190-9C1D-516C-5BC6027729C2}"/>
                </a:ext>
              </a:extLst>
            </p:cNvPr>
            <p:cNvCxnSpPr>
              <a:cxnSpLocks/>
              <a:stCxn id="503" idx="6"/>
              <a:endCxn id="505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1" name="Connettore diritto 375">
              <a:extLst>
                <a:ext uri="{FF2B5EF4-FFF2-40B4-BE49-F238E27FC236}">
                  <a16:creationId xmlns:a16="http://schemas.microsoft.com/office/drawing/2014/main" id="{E193C67D-82C3-FEAE-45E0-5D4E6A5CB3AC}"/>
                </a:ext>
              </a:extLst>
            </p:cNvPr>
            <p:cNvCxnSpPr>
              <a:cxnSpLocks/>
              <a:stCxn id="504" idx="6"/>
              <a:endCxn id="506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2" name="Connettore diritto 376">
              <a:extLst>
                <a:ext uri="{FF2B5EF4-FFF2-40B4-BE49-F238E27FC236}">
                  <a16:creationId xmlns:a16="http://schemas.microsoft.com/office/drawing/2014/main" id="{F73AEF29-3A09-3894-C406-0FFFD6CE2864}"/>
                </a:ext>
              </a:extLst>
            </p:cNvPr>
            <p:cNvCxnSpPr>
              <a:cxnSpLocks/>
              <a:stCxn id="504" idx="6"/>
              <a:endCxn id="505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513" name="TextBox 512">
            <a:extLst>
              <a:ext uri="{FF2B5EF4-FFF2-40B4-BE49-F238E27FC236}">
                <a16:creationId xmlns:a16="http://schemas.microsoft.com/office/drawing/2014/main" id="{EE31CDB5-EFA6-CDDC-68AA-763894E701D1}"/>
              </a:ext>
            </a:extLst>
          </p:cNvPr>
          <p:cNvSpPr txBox="1"/>
          <p:nvPr/>
        </p:nvSpPr>
        <p:spPr>
          <a:xfrm>
            <a:off x="8251578" y="5233860"/>
            <a:ext cx="157854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b="1" kern="0" dirty="0">
                <a:solidFill>
                  <a:prstClr val="black"/>
                </a:solidFill>
                <a:ea typeface="Cambria" panose="02040503050406030204" pitchFamily="18" charset="0"/>
              </a:rPr>
              <a:t>FL </a:t>
            </a:r>
            <a:r>
              <a:rPr lang="it-IT" b="1" kern="0" dirty="0" err="1">
                <a:solidFill>
                  <a:prstClr val="black"/>
                </a:solidFill>
                <a:ea typeface="Cambria" panose="02040503050406030204" pitchFamily="18" charset="0"/>
              </a:rPr>
              <a:t>algorithm</a:t>
            </a:r>
            <a:endParaRPr lang="it-IT" b="1" dirty="0"/>
          </a:p>
        </p:txBody>
      </p:sp>
      <p:sp>
        <p:nvSpPr>
          <p:cNvPr id="515" name="TextBox 514">
            <a:extLst>
              <a:ext uri="{FF2B5EF4-FFF2-40B4-BE49-F238E27FC236}">
                <a16:creationId xmlns:a16="http://schemas.microsoft.com/office/drawing/2014/main" id="{F5AFFA7A-D9C2-2D73-9573-02A168C2EEEC}"/>
              </a:ext>
            </a:extLst>
          </p:cNvPr>
          <p:cNvSpPr txBox="1"/>
          <p:nvPr/>
        </p:nvSpPr>
        <p:spPr>
          <a:xfrm rot="16200000">
            <a:off x="4112640" y="2822323"/>
            <a:ext cx="36172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Federated learning</a:t>
            </a:r>
            <a:endParaRPr lang="it-IT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69A7DE36-2BF2-E8C1-BA38-EEF5B09304C4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ED093828-B342-27D7-AD60-70C760D2AAF1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43DA4EB5-9B66-8102-E77B-FB0281683B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665A74C7-0D6A-A0A9-41EC-BE1E825507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CAB37E78-5D23-FFA9-74D6-C3C713F6C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4" name="Immagine 3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5B956514-8D0E-BE37-3190-A3749BAB0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5" name="Picture 4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EED83C0C-E611-8DC0-6B4B-275DD3409E1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8" name="Picture 7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878FF70A-639F-8BC1-8D23-0B0A3BF8450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0" name="Picture 9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D120B152-458F-244E-D8F3-4743867DD5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11" name="Picture 1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626AB8E6-2642-F755-893A-C8D8CDCD37B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01634" y="1556185"/>
            <a:ext cx="603556" cy="670618"/>
          </a:xfrm>
          <a:prstGeom prst="rect">
            <a:avLst/>
          </a:prstGeom>
        </p:spPr>
      </p:pic>
      <p:pic>
        <p:nvPicPr>
          <p:cNvPr id="12" name="Picture 1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206B1C39-69FF-EF84-DB7C-4EEF5FB656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53859" y="2521360"/>
            <a:ext cx="603556" cy="670618"/>
          </a:xfrm>
          <a:prstGeom prst="rect">
            <a:avLst/>
          </a:prstGeom>
        </p:spPr>
      </p:pic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571B8B7F-994E-1BC5-8457-76ACCD3BA3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30295" y="2495537"/>
            <a:ext cx="603556" cy="670618"/>
          </a:xfrm>
          <a:prstGeom prst="rect">
            <a:avLst/>
          </a:prstGeom>
        </p:spPr>
      </p:pic>
      <p:pic>
        <p:nvPicPr>
          <p:cNvPr id="14" name="Immagine 10">
            <a:extLst>
              <a:ext uri="{FF2B5EF4-FFF2-40B4-BE49-F238E27FC236}">
                <a16:creationId xmlns:a16="http://schemas.microsoft.com/office/drawing/2014/main" id="{6F78B553-B268-B4C5-F7FF-A6E8C25FD3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9" t="68567" r="32707" b="6560"/>
          <a:stretch/>
        </p:blipFill>
        <p:spPr>
          <a:xfrm>
            <a:off x="2394023" y="4362539"/>
            <a:ext cx="575274" cy="581205"/>
          </a:xfrm>
          <a:prstGeom prst="rect">
            <a:avLst/>
          </a:prstGeom>
        </p:spPr>
      </p:pic>
      <p:pic>
        <p:nvPicPr>
          <p:cNvPr id="15" name="Immagine 321">
            <a:extLst>
              <a:ext uri="{FF2B5EF4-FFF2-40B4-BE49-F238E27FC236}">
                <a16:creationId xmlns:a16="http://schemas.microsoft.com/office/drawing/2014/main" id="{5D88F885-D946-F55C-4EB3-23DE56CEE88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839964" y="4435237"/>
            <a:ext cx="554059" cy="457562"/>
          </a:xfrm>
          <a:prstGeom prst="rect">
            <a:avLst/>
          </a:prstGeom>
        </p:spPr>
      </p:pic>
      <p:pic>
        <p:nvPicPr>
          <p:cNvPr id="16" name="Immagine 321">
            <a:extLst>
              <a:ext uri="{FF2B5EF4-FFF2-40B4-BE49-F238E27FC236}">
                <a16:creationId xmlns:a16="http://schemas.microsoft.com/office/drawing/2014/main" id="{323C4A20-5AC5-A5FE-0355-EDE277BF6A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691540"/>
            <a:ext cx="554059" cy="457562"/>
          </a:xfrm>
          <a:prstGeom prst="rect">
            <a:avLst/>
          </a:prstGeom>
        </p:spPr>
      </p:pic>
      <p:pic>
        <p:nvPicPr>
          <p:cNvPr id="17" name="Immagine 321">
            <a:extLst>
              <a:ext uri="{FF2B5EF4-FFF2-40B4-BE49-F238E27FC236}">
                <a16:creationId xmlns:a16="http://schemas.microsoft.com/office/drawing/2014/main" id="{0B680DD1-7BFD-C3F9-57FB-BED83E5B341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191339"/>
            <a:ext cx="554059" cy="457562"/>
          </a:xfrm>
          <a:prstGeom prst="rect">
            <a:avLst/>
          </a:prstGeom>
        </p:spPr>
      </p:pic>
      <p:pic>
        <p:nvPicPr>
          <p:cNvPr id="23" name="Picture 4" descr="Cloud Processing Icon. Flat Design Stock Vector Art  Illustration ">
            <a:extLst>
              <a:ext uri="{FF2B5EF4-FFF2-40B4-BE49-F238E27FC236}">
                <a16:creationId xmlns:a16="http://schemas.microsoft.com/office/drawing/2014/main" id="{80101151-1ADD-8F0B-FD27-792AC88F4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7580" y="4963959"/>
            <a:ext cx="289393" cy="2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uppo 31">
            <a:extLst>
              <a:ext uri="{FF2B5EF4-FFF2-40B4-BE49-F238E27FC236}">
                <a16:creationId xmlns:a16="http://schemas.microsoft.com/office/drawing/2014/main" id="{CAC4849F-1F92-C801-117E-9D542BE41637}"/>
              </a:ext>
            </a:extLst>
          </p:cNvPr>
          <p:cNvGrpSpPr/>
          <p:nvPr/>
        </p:nvGrpSpPr>
        <p:grpSpPr>
          <a:xfrm rot="5400000">
            <a:off x="9550034" y="4418309"/>
            <a:ext cx="472008" cy="423832"/>
            <a:chOff x="14115295" y="903427"/>
            <a:chExt cx="460800" cy="403046"/>
          </a:xfrm>
        </p:grpSpPr>
        <p:grpSp>
          <p:nvGrpSpPr>
            <p:cNvPr id="25" name="Gruppo 456">
              <a:extLst>
                <a:ext uri="{FF2B5EF4-FFF2-40B4-BE49-F238E27FC236}">
                  <a16:creationId xmlns:a16="http://schemas.microsoft.com/office/drawing/2014/main" id="{48676EB3-00E2-BF60-6650-F7E61D0E40CB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30" name="Rettangolo con angoli arrotondati 457">
                <a:extLst>
                  <a:ext uri="{FF2B5EF4-FFF2-40B4-BE49-F238E27FC236}">
                    <a16:creationId xmlns:a16="http://schemas.microsoft.com/office/drawing/2014/main" id="{B6784E90-B319-207E-E91F-0DD124B663D1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Rettangolo con angoli arrotondati 458">
                <a:extLst>
                  <a:ext uri="{FF2B5EF4-FFF2-40B4-BE49-F238E27FC236}">
                    <a16:creationId xmlns:a16="http://schemas.microsoft.com/office/drawing/2014/main" id="{E0FBE7BE-1D4D-0B76-EE69-3825FC3114FE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Rettangolo con angoli arrotondati 459">
                <a:extLst>
                  <a:ext uri="{FF2B5EF4-FFF2-40B4-BE49-F238E27FC236}">
                    <a16:creationId xmlns:a16="http://schemas.microsoft.com/office/drawing/2014/main" id="{2D4129E5-DFE3-F4E5-8819-40EFBA692B54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Ovale 460">
                <a:extLst>
                  <a:ext uri="{FF2B5EF4-FFF2-40B4-BE49-F238E27FC236}">
                    <a16:creationId xmlns:a16="http://schemas.microsoft.com/office/drawing/2014/main" id="{390FCCE6-19E3-A13E-0F37-25B8720C800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Ovale 461">
                <a:extLst>
                  <a:ext uri="{FF2B5EF4-FFF2-40B4-BE49-F238E27FC236}">
                    <a16:creationId xmlns:a16="http://schemas.microsoft.com/office/drawing/2014/main" id="{615CA5BE-7013-F69D-F8AA-41AA08FD37F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Ovale 462">
                <a:extLst>
                  <a:ext uri="{FF2B5EF4-FFF2-40B4-BE49-F238E27FC236}">
                    <a16:creationId xmlns:a16="http://schemas.microsoft.com/office/drawing/2014/main" id="{0D8DA541-8466-C58A-D98E-9F22AA6B054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Ovale 463">
                <a:extLst>
                  <a:ext uri="{FF2B5EF4-FFF2-40B4-BE49-F238E27FC236}">
                    <a16:creationId xmlns:a16="http://schemas.microsoft.com/office/drawing/2014/main" id="{2C02C18A-2463-120A-A5A2-3EEC339EFDF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Ovale 464">
                <a:extLst>
                  <a:ext uri="{FF2B5EF4-FFF2-40B4-BE49-F238E27FC236}">
                    <a16:creationId xmlns:a16="http://schemas.microsoft.com/office/drawing/2014/main" id="{CCDFD510-E67C-23D2-C44C-F37C99BFEA5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Ovale 465">
                <a:extLst>
                  <a:ext uri="{FF2B5EF4-FFF2-40B4-BE49-F238E27FC236}">
                    <a16:creationId xmlns:a16="http://schemas.microsoft.com/office/drawing/2014/main" id="{B1F388D0-A735-EF79-7D80-9B3A0E7273C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5" name="Ovale 466">
                <a:extLst>
                  <a:ext uri="{FF2B5EF4-FFF2-40B4-BE49-F238E27FC236}">
                    <a16:creationId xmlns:a16="http://schemas.microsoft.com/office/drawing/2014/main" id="{F0E6AAD5-B63B-8571-AB3F-3B46F5476F9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76" name="Connettore diritto 467">
                <a:extLst>
                  <a:ext uri="{FF2B5EF4-FFF2-40B4-BE49-F238E27FC236}">
                    <a16:creationId xmlns:a16="http://schemas.microsoft.com/office/drawing/2014/main" id="{30029C42-727E-6071-571B-3F187A8FF17F}"/>
                  </a:ext>
                </a:extLst>
              </p:cNvPr>
              <p:cNvCxnSpPr>
                <a:cxnSpLocks/>
                <a:stCxn id="34" idx="6"/>
                <a:endCxn id="33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78" name="Connettore diritto 468">
                <a:extLst>
                  <a:ext uri="{FF2B5EF4-FFF2-40B4-BE49-F238E27FC236}">
                    <a16:creationId xmlns:a16="http://schemas.microsoft.com/office/drawing/2014/main" id="{BB4E26CF-B944-6807-4D58-74AE7C45AE4B}"/>
                  </a:ext>
                </a:extLst>
              </p:cNvPr>
              <p:cNvCxnSpPr>
                <a:cxnSpLocks/>
                <a:stCxn id="34" idx="6"/>
                <a:endCxn id="36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79" name="Connettore diritto 469">
                <a:extLst>
                  <a:ext uri="{FF2B5EF4-FFF2-40B4-BE49-F238E27FC236}">
                    <a16:creationId xmlns:a16="http://schemas.microsoft.com/office/drawing/2014/main" id="{7183C779-DA31-07D1-5712-0EE211FACF8E}"/>
                  </a:ext>
                </a:extLst>
              </p:cNvPr>
              <p:cNvCxnSpPr>
                <a:cxnSpLocks/>
                <a:stCxn id="35" idx="6"/>
                <a:endCxn id="37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1" name="Connettore diritto 470">
                <a:extLst>
                  <a:ext uri="{FF2B5EF4-FFF2-40B4-BE49-F238E27FC236}">
                    <a16:creationId xmlns:a16="http://schemas.microsoft.com/office/drawing/2014/main" id="{85E6508C-D677-BEB4-A4F4-2540E831B1FE}"/>
                  </a:ext>
                </a:extLst>
              </p:cNvPr>
              <p:cNvCxnSpPr>
                <a:cxnSpLocks/>
                <a:stCxn id="35" idx="6"/>
                <a:endCxn id="36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6" name="Connettore diritto 33">
              <a:extLst>
                <a:ext uri="{FF2B5EF4-FFF2-40B4-BE49-F238E27FC236}">
                  <a16:creationId xmlns:a16="http://schemas.microsoft.com/office/drawing/2014/main" id="{4E8AF393-C53A-498A-8D8F-E493C9FF5B2C}"/>
                </a:ext>
              </a:extLst>
            </p:cNvPr>
            <p:cNvCxnSpPr>
              <a:stCxn id="37" idx="6"/>
              <a:endCxn id="475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7" name="Connettore diritto 34">
              <a:extLst>
                <a:ext uri="{FF2B5EF4-FFF2-40B4-BE49-F238E27FC236}">
                  <a16:creationId xmlns:a16="http://schemas.microsoft.com/office/drawing/2014/main" id="{C0CC1807-38C4-80B8-835D-F9E6D3D28982}"/>
                </a:ext>
              </a:extLst>
            </p:cNvPr>
            <p:cNvCxnSpPr>
              <a:stCxn id="36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8" name="Connettore diritto 35">
              <a:extLst>
                <a:ext uri="{FF2B5EF4-FFF2-40B4-BE49-F238E27FC236}">
                  <a16:creationId xmlns:a16="http://schemas.microsoft.com/office/drawing/2014/main" id="{94DE5BE8-0DC9-E567-A406-38629A20A4C9}"/>
                </a:ext>
              </a:extLst>
            </p:cNvPr>
            <p:cNvCxnSpPr>
              <a:stCxn id="36" idx="6"/>
              <a:endCxn id="38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9" name="Connettore diritto 36">
              <a:extLst>
                <a:ext uri="{FF2B5EF4-FFF2-40B4-BE49-F238E27FC236}">
                  <a16:creationId xmlns:a16="http://schemas.microsoft.com/office/drawing/2014/main" id="{DD58E4EB-0D41-8CDC-DC3E-E9E0716F385D}"/>
                </a:ext>
              </a:extLst>
            </p:cNvPr>
            <p:cNvCxnSpPr>
              <a:stCxn id="33" idx="6"/>
              <a:endCxn id="38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95229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771"/>
    </mc:Choice>
    <mc:Fallback>
      <p:transition spd="slow" advTm="2577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256">
            <a:extLst>
              <a:ext uri="{FF2B5EF4-FFF2-40B4-BE49-F238E27FC236}">
                <a16:creationId xmlns:a16="http://schemas.microsoft.com/office/drawing/2014/main" id="{4A0A2E42-61EF-CE88-B545-557509D11100}"/>
              </a:ext>
            </a:extLst>
          </p:cNvPr>
          <p:cNvSpPr/>
          <p:nvPr/>
        </p:nvSpPr>
        <p:spPr>
          <a:xfrm>
            <a:off x="6198933" y="5697766"/>
            <a:ext cx="5714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2) </a:t>
            </a:r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Aggregation</a:t>
            </a:r>
            <a:r>
              <a:rPr lang="en-US" kern="0" dirty="0">
                <a:solidFill>
                  <a:prstClr val="black"/>
                </a:solidFill>
                <a:ea typeface="Cambria" panose="02040503050406030204" pitchFamily="18" charset="0"/>
              </a:rPr>
              <a:t>. Federated Averaging example</a:t>
            </a:r>
            <a:endParaRPr lang="en-US" sz="1600" kern="0" dirty="0">
              <a:solidFill>
                <a:prstClr val="black"/>
              </a:solidFill>
              <a:ea typeface="Cambria" panose="02040503050406030204" pitchFamily="18" charset="0"/>
            </a:endParaRPr>
          </a:p>
        </p:txBody>
      </p:sp>
      <p:sp>
        <p:nvSpPr>
          <p:cNvPr id="21" name="Rettangolo 83">
            <a:extLst>
              <a:ext uri="{FF2B5EF4-FFF2-40B4-BE49-F238E27FC236}">
                <a16:creationId xmlns:a16="http://schemas.microsoft.com/office/drawing/2014/main" id="{55F9FC70-CEB7-836F-D540-C686E953A46C}"/>
              </a:ext>
            </a:extLst>
          </p:cNvPr>
          <p:cNvSpPr/>
          <p:nvPr/>
        </p:nvSpPr>
        <p:spPr>
          <a:xfrm>
            <a:off x="1095405" y="-2533"/>
            <a:ext cx="981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Classical machine learning vs Federated Learning</a:t>
            </a:r>
          </a:p>
        </p:txBody>
      </p:sp>
      <p:sp>
        <p:nvSpPr>
          <p:cNvPr id="22" name="Freccia a destra 635">
            <a:extLst>
              <a:ext uri="{FF2B5EF4-FFF2-40B4-BE49-F238E27FC236}">
                <a16:creationId xmlns:a16="http://schemas.microsoft.com/office/drawing/2014/main" id="{8157F604-EAA6-2E06-77CB-327FDE6CC978}"/>
              </a:ext>
            </a:extLst>
          </p:cNvPr>
          <p:cNvSpPr/>
          <p:nvPr/>
        </p:nvSpPr>
        <p:spPr>
          <a:xfrm>
            <a:off x="5369155" y="2796106"/>
            <a:ext cx="365053" cy="546301"/>
          </a:xfrm>
          <a:prstGeom prst="rightArrow">
            <a:avLst>
              <a:gd name="adj1" fmla="val 50000"/>
              <a:gd name="adj2" fmla="val 52047"/>
            </a:avLst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solidFill>
              <a:srgbClr val="4472C4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it-IT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74" name="Immagine 10">
            <a:extLst>
              <a:ext uri="{FF2B5EF4-FFF2-40B4-BE49-F238E27FC236}">
                <a16:creationId xmlns:a16="http://schemas.microsoft.com/office/drawing/2014/main" id="{F8905E83-41F3-4E39-6813-7BA9C4BB08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9" t="68567" r="32707" b="6560"/>
          <a:stretch/>
        </p:blipFill>
        <p:spPr>
          <a:xfrm>
            <a:off x="8638025" y="4366160"/>
            <a:ext cx="575274" cy="581205"/>
          </a:xfrm>
          <a:prstGeom prst="rect">
            <a:avLst/>
          </a:prstGeom>
        </p:spPr>
      </p:pic>
      <p:pic>
        <p:nvPicPr>
          <p:cNvPr id="477" name="Immagine 321">
            <a:extLst>
              <a:ext uri="{FF2B5EF4-FFF2-40B4-BE49-F238E27FC236}">
                <a16:creationId xmlns:a16="http://schemas.microsoft.com/office/drawing/2014/main" id="{94674D18-B083-DD6E-CC62-7F27730610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6593130" y="2049262"/>
            <a:ext cx="554059" cy="457562"/>
          </a:xfrm>
          <a:prstGeom prst="rect">
            <a:avLst/>
          </a:prstGeom>
        </p:spPr>
      </p:pic>
      <p:pic>
        <p:nvPicPr>
          <p:cNvPr id="480" name="Immagine 321">
            <a:extLst>
              <a:ext uri="{FF2B5EF4-FFF2-40B4-BE49-F238E27FC236}">
                <a16:creationId xmlns:a16="http://schemas.microsoft.com/office/drawing/2014/main" id="{8ACD25B6-B7DA-9EDE-17AD-54F4CDF54C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8101634" y="1122959"/>
            <a:ext cx="554059" cy="457562"/>
          </a:xfrm>
          <a:prstGeom prst="rect">
            <a:avLst/>
          </a:prstGeom>
        </p:spPr>
      </p:pic>
      <p:pic>
        <p:nvPicPr>
          <p:cNvPr id="483" name="Immagine 321">
            <a:extLst>
              <a:ext uri="{FF2B5EF4-FFF2-40B4-BE49-F238E27FC236}">
                <a16:creationId xmlns:a16="http://schemas.microsoft.com/office/drawing/2014/main" id="{D4DDDE14-3EAB-A8B4-EF83-D7ED24CC7E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0791633" y="2058555"/>
            <a:ext cx="554059" cy="457562"/>
          </a:xfrm>
          <a:prstGeom prst="rect">
            <a:avLst/>
          </a:prstGeom>
        </p:spPr>
      </p:pic>
      <p:sp>
        <p:nvSpPr>
          <p:cNvPr id="423" name="TextBox 422">
            <a:extLst>
              <a:ext uri="{FF2B5EF4-FFF2-40B4-BE49-F238E27FC236}">
                <a16:creationId xmlns:a16="http://schemas.microsoft.com/office/drawing/2014/main" id="{46705FF2-6C93-ECB0-4CAC-2F6FB94B659D}"/>
              </a:ext>
            </a:extLst>
          </p:cNvPr>
          <p:cNvSpPr txBox="1"/>
          <p:nvPr/>
        </p:nvSpPr>
        <p:spPr>
          <a:xfrm>
            <a:off x="1470271" y="5310513"/>
            <a:ext cx="269532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en-US" sz="1800" b="1" kern="0" dirty="0">
                <a:solidFill>
                  <a:prstClr val="black"/>
                </a:solidFill>
                <a:ea typeface="Cambria" panose="02040503050406030204" pitchFamily="18" charset="0"/>
              </a:rPr>
              <a:t>Classical machine learning</a:t>
            </a:r>
            <a:endParaRPr lang="it-IT" dirty="0"/>
          </a:p>
        </p:txBody>
      </p:sp>
      <p:pic>
        <p:nvPicPr>
          <p:cNvPr id="560" name="Immagine 59">
            <a:extLst>
              <a:ext uri="{FF2B5EF4-FFF2-40B4-BE49-F238E27FC236}">
                <a16:creationId xmlns:a16="http://schemas.microsoft.com/office/drawing/2014/main" id="{2E016902-4F6F-B0B8-535B-B0BCEBA2B76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56430" y="2693941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240E545-E6BA-3177-DB67-05154FA39121}"/>
              </a:ext>
            </a:extLst>
          </p:cNvPr>
          <p:cNvSpPr txBox="1"/>
          <p:nvPr/>
        </p:nvSpPr>
        <p:spPr>
          <a:xfrm>
            <a:off x="8669806" y="3991869"/>
            <a:ext cx="409086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kern="0" dirty="0">
                <a:solidFill>
                  <a:prstClr val="black"/>
                </a:solidFill>
              </a:rPr>
              <a:t>PS</a:t>
            </a: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42" name="Gruppo 31">
            <a:extLst>
              <a:ext uri="{FF2B5EF4-FFF2-40B4-BE49-F238E27FC236}">
                <a16:creationId xmlns:a16="http://schemas.microsoft.com/office/drawing/2014/main" id="{14751147-1238-6F5A-B2AA-0103C0D6897B}"/>
              </a:ext>
            </a:extLst>
          </p:cNvPr>
          <p:cNvGrpSpPr/>
          <p:nvPr/>
        </p:nvGrpSpPr>
        <p:grpSpPr>
          <a:xfrm rot="5400000">
            <a:off x="9541315" y="4412574"/>
            <a:ext cx="476551" cy="421504"/>
            <a:chOff x="14115295" y="903427"/>
            <a:chExt cx="460800" cy="403046"/>
          </a:xfrm>
        </p:grpSpPr>
        <p:grpSp>
          <p:nvGrpSpPr>
            <p:cNvPr id="43" name="Gruppo 456">
              <a:extLst>
                <a:ext uri="{FF2B5EF4-FFF2-40B4-BE49-F238E27FC236}">
                  <a16:creationId xmlns:a16="http://schemas.microsoft.com/office/drawing/2014/main" id="{0BD1BB10-6B66-6D0E-5B9A-B8D7AF62ED17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48" name="Rettangolo con angoli arrotondati 457">
                <a:extLst>
                  <a:ext uri="{FF2B5EF4-FFF2-40B4-BE49-F238E27FC236}">
                    <a16:creationId xmlns:a16="http://schemas.microsoft.com/office/drawing/2014/main" id="{CA0AE951-26DF-56BE-23ED-E36A833CB03F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Rettangolo con angoli arrotondati 458">
                <a:extLst>
                  <a:ext uri="{FF2B5EF4-FFF2-40B4-BE49-F238E27FC236}">
                    <a16:creationId xmlns:a16="http://schemas.microsoft.com/office/drawing/2014/main" id="{4940092B-F1D5-ED34-80F8-FE72AF1B85BA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Rettangolo con angoli arrotondati 459">
                <a:extLst>
                  <a:ext uri="{FF2B5EF4-FFF2-40B4-BE49-F238E27FC236}">
                    <a16:creationId xmlns:a16="http://schemas.microsoft.com/office/drawing/2014/main" id="{116E5045-A926-73A9-41D2-BAB455901A32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Ovale 460">
                <a:extLst>
                  <a:ext uri="{FF2B5EF4-FFF2-40B4-BE49-F238E27FC236}">
                    <a16:creationId xmlns:a16="http://schemas.microsoft.com/office/drawing/2014/main" id="{DA9E5DE2-6365-6E93-184F-A92A412323C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Ovale 461">
                <a:extLst>
                  <a:ext uri="{FF2B5EF4-FFF2-40B4-BE49-F238E27FC236}">
                    <a16:creationId xmlns:a16="http://schemas.microsoft.com/office/drawing/2014/main" id="{0E037BC9-4D11-8CEE-5275-5601223AD0A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Ovale 462">
                <a:extLst>
                  <a:ext uri="{FF2B5EF4-FFF2-40B4-BE49-F238E27FC236}">
                    <a16:creationId xmlns:a16="http://schemas.microsoft.com/office/drawing/2014/main" id="{18A54E49-71F6-C190-6D44-AF01D4AB8DC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Ovale 463">
                <a:extLst>
                  <a:ext uri="{FF2B5EF4-FFF2-40B4-BE49-F238E27FC236}">
                    <a16:creationId xmlns:a16="http://schemas.microsoft.com/office/drawing/2014/main" id="{CE0FD5CD-8AF7-B1DE-F970-23066E98AA3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Ovale 464">
                <a:extLst>
                  <a:ext uri="{FF2B5EF4-FFF2-40B4-BE49-F238E27FC236}">
                    <a16:creationId xmlns:a16="http://schemas.microsoft.com/office/drawing/2014/main" id="{2195EE81-9EA7-A983-DC85-74DA4733FBD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Ovale 465">
                <a:extLst>
                  <a:ext uri="{FF2B5EF4-FFF2-40B4-BE49-F238E27FC236}">
                    <a16:creationId xmlns:a16="http://schemas.microsoft.com/office/drawing/2014/main" id="{53B83ACD-C858-8AE8-8428-E2AF019E3E3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Ovale 466">
                <a:extLst>
                  <a:ext uri="{FF2B5EF4-FFF2-40B4-BE49-F238E27FC236}">
                    <a16:creationId xmlns:a16="http://schemas.microsoft.com/office/drawing/2014/main" id="{550CBC7F-5C39-B89B-960E-C50A7555333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58" name="Connettore diritto 467">
                <a:extLst>
                  <a:ext uri="{FF2B5EF4-FFF2-40B4-BE49-F238E27FC236}">
                    <a16:creationId xmlns:a16="http://schemas.microsoft.com/office/drawing/2014/main" id="{9D4634B3-041C-0B58-6A11-E1840EE49A70}"/>
                  </a:ext>
                </a:extLst>
              </p:cNvPr>
              <p:cNvCxnSpPr>
                <a:cxnSpLocks/>
                <a:stCxn id="52" idx="6"/>
                <a:endCxn id="51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9" name="Connettore diritto 468">
                <a:extLst>
                  <a:ext uri="{FF2B5EF4-FFF2-40B4-BE49-F238E27FC236}">
                    <a16:creationId xmlns:a16="http://schemas.microsoft.com/office/drawing/2014/main" id="{8ED51570-09D8-02DE-61A4-0622FB0348C3}"/>
                  </a:ext>
                </a:extLst>
              </p:cNvPr>
              <p:cNvCxnSpPr>
                <a:cxnSpLocks/>
                <a:stCxn id="52" idx="6"/>
                <a:endCxn id="54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0" name="Connettore diritto 469">
                <a:extLst>
                  <a:ext uri="{FF2B5EF4-FFF2-40B4-BE49-F238E27FC236}">
                    <a16:creationId xmlns:a16="http://schemas.microsoft.com/office/drawing/2014/main" id="{362CC913-D41A-E5F3-F67B-E843ABF104EA}"/>
                  </a:ext>
                </a:extLst>
              </p:cNvPr>
              <p:cNvCxnSpPr>
                <a:cxnSpLocks/>
                <a:stCxn id="53" idx="6"/>
                <a:endCxn id="55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Connettore diritto 470">
                <a:extLst>
                  <a:ext uri="{FF2B5EF4-FFF2-40B4-BE49-F238E27FC236}">
                    <a16:creationId xmlns:a16="http://schemas.microsoft.com/office/drawing/2014/main" id="{507CCD6F-64AA-8622-9CBB-9274DD153675}"/>
                  </a:ext>
                </a:extLst>
              </p:cNvPr>
              <p:cNvCxnSpPr>
                <a:cxnSpLocks/>
                <a:stCxn id="53" idx="6"/>
                <a:endCxn id="54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44" name="Connettore diritto 33">
              <a:extLst>
                <a:ext uri="{FF2B5EF4-FFF2-40B4-BE49-F238E27FC236}">
                  <a16:creationId xmlns:a16="http://schemas.microsoft.com/office/drawing/2014/main" id="{1925E216-284C-E578-D9C4-257665BD1B01}"/>
                </a:ext>
              </a:extLst>
            </p:cNvPr>
            <p:cNvCxnSpPr>
              <a:stCxn id="55" idx="6"/>
              <a:endCxn id="57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5" name="Connettore diritto 34">
              <a:extLst>
                <a:ext uri="{FF2B5EF4-FFF2-40B4-BE49-F238E27FC236}">
                  <a16:creationId xmlns:a16="http://schemas.microsoft.com/office/drawing/2014/main" id="{BD9A70F5-19B4-29BA-CB42-2B8A651CD19B}"/>
                </a:ext>
              </a:extLst>
            </p:cNvPr>
            <p:cNvCxnSpPr>
              <a:stCxn id="54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6" name="Connettore diritto 35">
              <a:extLst>
                <a:ext uri="{FF2B5EF4-FFF2-40B4-BE49-F238E27FC236}">
                  <a16:creationId xmlns:a16="http://schemas.microsoft.com/office/drawing/2014/main" id="{FC7D7881-C964-F91A-EEF1-71B8298873BD}"/>
                </a:ext>
              </a:extLst>
            </p:cNvPr>
            <p:cNvCxnSpPr>
              <a:stCxn id="54" idx="6"/>
              <a:endCxn id="56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47" name="Connettore diritto 36">
              <a:extLst>
                <a:ext uri="{FF2B5EF4-FFF2-40B4-BE49-F238E27FC236}">
                  <a16:creationId xmlns:a16="http://schemas.microsoft.com/office/drawing/2014/main" id="{BE9CEA5A-A758-BF0F-FCC4-C59B46965597}"/>
                </a:ext>
              </a:extLst>
            </p:cNvPr>
            <p:cNvCxnSpPr>
              <a:stCxn id="51" idx="6"/>
              <a:endCxn id="56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74898A6-BD4E-6357-E932-6E3869B47C06}"/>
              </a:ext>
            </a:extLst>
          </p:cNvPr>
          <p:cNvCxnSpPr>
            <a:cxnSpLocks/>
          </p:cNvCxnSpPr>
          <p:nvPr/>
        </p:nvCxnSpPr>
        <p:spPr>
          <a:xfrm flipV="1">
            <a:off x="9176599" y="4624437"/>
            <a:ext cx="354546" cy="119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72B188C-3765-E58D-507A-87DA919F2015}"/>
                  </a:ext>
                </a:extLst>
              </p:cNvPr>
              <p:cNvSpPr txBox="1"/>
              <p:nvPr/>
            </p:nvSpPr>
            <p:spPr>
              <a:xfrm>
                <a:off x="10080060" y="4167295"/>
                <a:ext cx="1261506" cy="923330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1800" kern="0" dirty="0">
                    <a:solidFill>
                      <a:prstClr val="black"/>
                    </a:solidFill>
                    <a:ea typeface="Cambria" panose="02040503050406030204" pitchFamily="18" charset="0"/>
                  </a:rPr>
                  <a:t>global model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sz="1800" b="0" i="1" kern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b="0" i="1" kern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72B188C-3765-E58D-507A-87DA919F2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0060" y="4167295"/>
                <a:ext cx="1261506" cy="923330"/>
              </a:xfrm>
              <a:prstGeom prst="rect">
                <a:avLst/>
              </a:prstGeom>
              <a:blipFill>
                <a:blip r:embed="rId11"/>
                <a:stretch>
                  <a:fillRect l="-4369" t="-3974" b="-4636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8" name="Rectangle 447">
            <a:extLst>
              <a:ext uri="{FF2B5EF4-FFF2-40B4-BE49-F238E27FC236}">
                <a16:creationId xmlns:a16="http://schemas.microsoft.com/office/drawing/2014/main" id="{AB47804F-0253-D3FA-AE1C-86A0045D59CC}"/>
              </a:ext>
            </a:extLst>
          </p:cNvPr>
          <p:cNvSpPr/>
          <p:nvPr/>
        </p:nvSpPr>
        <p:spPr>
          <a:xfrm>
            <a:off x="7473853" y="3945763"/>
            <a:ext cx="3710525" cy="1657429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49" name="Gruppo 379">
            <a:extLst>
              <a:ext uri="{FF2B5EF4-FFF2-40B4-BE49-F238E27FC236}">
                <a16:creationId xmlns:a16="http://schemas.microsoft.com/office/drawing/2014/main" id="{767D92F9-708A-A7D1-E198-01EDCF1FAF63}"/>
              </a:ext>
            </a:extLst>
          </p:cNvPr>
          <p:cNvGrpSpPr>
            <a:grpSpLocks noChangeAspect="1"/>
          </p:cNvGrpSpPr>
          <p:nvPr/>
        </p:nvGrpSpPr>
        <p:grpSpPr>
          <a:xfrm>
            <a:off x="8066568" y="4356587"/>
            <a:ext cx="412313" cy="471394"/>
            <a:chOff x="9028701" y="4067849"/>
            <a:chExt cx="803562" cy="918706"/>
          </a:xfrm>
        </p:grpSpPr>
        <p:sp>
          <p:nvSpPr>
            <p:cNvPr id="450" name="Rettangolo con angoli arrotondati 380">
              <a:extLst>
                <a:ext uri="{FF2B5EF4-FFF2-40B4-BE49-F238E27FC236}">
                  <a16:creationId xmlns:a16="http://schemas.microsoft.com/office/drawing/2014/main" id="{06F8B334-20F7-E850-D774-D7B5953B9A73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1" name="Rettangolo con angoli arrotondati 381">
              <a:extLst>
                <a:ext uri="{FF2B5EF4-FFF2-40B4-BE49-F238E27FC236}">
                  <a16:creationId xmlns:a16="http://schemas.microsoft.com/office/drawing/2014/main" id="{9D4EB3CF-3C48-A777-486A-55523D516F6F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2" name="Rettangolo con angoli arrotondati 382">
              <a:extLst>
                <a:ext uri="{FF2B5EF4-FFF2-40B4-BE49-F238E27FC236}">
                  <a16:creationId xmlns:a16="http://schemas.microsoft.com/office/drawing/2014/main" id="{279F4D44-626E-577A-376A-49FE4700289A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Ovale 383">
              <a:extLst>
                <a:ext uri="{FF2B5EF4-FFF2-40B4-BE49-F238E27FC236}">
                  <a16:creationId xmlns:a16="http://schemas.microsoft.com/office/drawing/2014/main" id="{F0847E39-143E-2D68-9D14-7F3EDA9BDD7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4" name="Ovale 384">
              <a:extLst>
                <a:ext uri="{FF2B5EF4-FFF2-40B4-BE49-F238E27FC236}">
                  <a16:creationId xmlns:a16="http://schemas.microsoft.com/office/drawing/2014/main" id="{9D50C0EF-8AA3-2CEB-F4D6-BEF5D625209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5" name="Ovale 385">
              <a:extLst>
                <a:ext uri="{FF2B5EF4-FFF2-40B4-BE49-F238E27FC236}">
                  <a16:creationId xmlns:a16="http://schemas.microsoft.com/office/drawing/2014/main" id="{120015FC-5F1D-9635-33B0-07199DC100D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6" name="Ovale 386">
              <a:extLst>
                <a:ext uri="{FF2B5EF4-FFF2-40B4-BE49-F238E27FC236}">
                  <a16:creationId xmlns:a16="http://schemas.microsoft.com/office/drawing/2014/main" id="{99CFDD83-36D8-18B0-3B1D-45CB4B7F698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7" name="Ovale 387">
              <a:extLst>
                <a:ext uri="{FF2B5EF4-FFF2-40B4-BE49-F238E27FC236}">
                  <a16:creationId xmlns:a16="http://schemas.microsoft.com/office/drawing/2014/main" id="{B87B8B1A-C049-0BFF-222E-A6D29244383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8" name="Ovale 388">
              <a:extLst>
                <a:ext uri="{FF2B5EF4-FFF2-40B4-BE49-F238E27FC236}">
                  <a16:creationId xmlns:a16="http://schemas.microsoft.com/office/drawing/2014/main" id="{B847320C-A3BF-92D0-175B-A03E1A9ABC3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9" name="Ovale 389">
              <a:extLst>
                <a:ext uri="{FF2B5EF4-FFF2-40B4-BE49-F238E27FC236}">
                  <a16:creationId xmlns:a16="http://schemas.microsoft.com/office/drawing/2014/main" id="{7FB0AB6B-B366-C8AD-2D61-F08342C133B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460" name="Connettore diritto 390">
              <a:extLst>
                <a:ext uri="{FF2B5EF4-FFF2-40B4-BE49-F238E27FC236}">
                  <a16:creationId xmlns:a16="http://schemas.microsoft.com/office/drawing/2014/main" id="{EFBF5F9B-7DDA-96A2-D3A6-031AEC14AFDC}"/>
                </a:ext>
              </a:extLst>
            </p:cNvPr>
            <p:cNvCxnSpPr>
              <a:cxnSpLocks/>
              <a:stCxn id="454" idx="6"/>
              <a:endCxn id="453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1" name="Connettore diritto 391">
              <a:extLst>
                <a:ext uri="{FF2B5EF4-FFF2-40B4-BE49-F238E27FC236}">
                  <a16:creationId xmlns:a16="http://schemas.microsoft.com/office/drawing/2014/main" id="{D1663B5A-CAE5-C491-95EC-84042F722374}"/>
                </a:ext>
              </a:extLst>
            </p:cNvPr>
            <p:cNvCxnSpPr>
              <a:cxnSpLocks/>
              <a:stCxn id="454" idx="6"/>
              <a:endCxn id="456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2" name="Connettore diritto 392">
              <a:extLst>
                <a:ext uri="{FF2B5EF4-FFF2-40B4-BE49-F238E27FC236}">
                  <a16:creationId xmlns:a16="http://schemas.microsoft.com/office/drawing/2014/main" id="{4BEF21F8-174C-7FE0-2C75-21B9357ABFFA}"/>
                </a:ext>
              </a:extLst>
            </p:cNvPr>
            <p:cNvCxnSpPr>
              <a:cxnSpLocks/>
              <a:stCxn id="455" idx="6"/>
              <a:endCxn id="457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63" name="Connettore diritto 393">
              <a:extLst>
                <a:ext uri="{FF2B5EF4-FFF2-40B4-BE49-F238E27FC236}">
                  <a16:creationId xmlns:a16="http://schemas.microsoft.com/office/drawing/2014/main" id="{961BC059-C7D9-723B-EDC0-491937424990}"/>
                </a:ext>
              </a:extLst>
            </p:cNvPr>
            <p:cNvCxnSpPr>
              <a:cxnSpLocks/>
              <a:stCxn id="455" idx="6"/>
              <a:endCxn id="456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64" name="Gruppo 362">
            <a:extLst>
              <a:ext uri="{FF2B5EF4-FFF2-40B4-BE49-F238E27FC236}">
                <a16:creationId xmlns:a16="http://schemas.microsoft.com/office/drawing/2014/main" id="{8CFD7706-F328-4C16-1E07-201A21DF223C}"/>
              </a:ext>
            </a:extLst>
          </p:cNvPr>
          <p:cNvGrpSpPr>
            <a:grpSpLocks noChangeAspect="1"/>
          </p:cNvGrpSpPr>
          <p:nvPr/>
        </p:nvGrpSpPr>
        <p:grpSpPr>
          <a:xfrm>
            <a:off x="7561670" y="4029276"/>
            <a:ext cx="423561" cy="484255"/>
            <a:chOff x="9028701" y="4067849"/>
            <a:chExt cx="803562" cy="918706"/>
          </a:xfrm>
        </p:grpSpPr>
        <p:sp>
          <p:nvSpPr>
            <p:cNvPr id="465" name="Rettangolo con angoli arrotondati 363">
              <a:extLst>
                <a:ext uri="{FF2B5EF4-FFF2-40B4-BE49-F238E27FC236}">
                  <a16:creationId xmlns:a16="http://schemas.microsoft.com/office/drawing/2014/main" id="{D6B79DF8-DC7D-8EF0-65E1-F8C17C18AA47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6" name="Rettangolo con angoli arrotondati 364">
              <a:extLst>
                <a:ext uri="{FF2B5EF4-FFF2-40B4-BE49-F238E27FC236}">
                  <a16:creationId xmlns:a16="http://schemas.microsoft.com/office/drawing/2014/main" id="{D974E299-6F75-EABE-F956-6E567711624E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7" name="Rettangolo con angoli arrotondati 365">
              <a:extLst>
                <a:ext uri="{FF2B5EF4-FFF2-40B4-BE49-F238E27FC236}">
                  <a16:creationId xmlns:a16="http://schemas.microsoft.com/office/drawing/2014/main" id="{C19A66B9-F567-104D-1A78-E9C4CA3BAF9D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8" name="Ovale 366">
              <a:extLst>
                <a:ext uri="{FF2B5EF4-FFF2-40B4-BE49-F238E27FC236}">
                  <a16:creationId xmlns:a16="http://schemas.microsoft.com/office/drawing/2014/main" id="{4001E0D1-1044-F061-CC5F-904273AFC9C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9" name="Ovale 367">
              <a:extLst>
                <a:ext uri="{FF2B5EF4-FFF2-40B4-BE49-F238E27FC236}">
                  <a16:creationId xmlns:a16="http://schemas.microsoft.com/office/drawing/2014/main" id="{55D003A1-BBE4-B592-EABC-89783BE98F2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0" name="Ovale 368">
              <a:extLst>
                <a:ext uri="{FF2B5EF4-FFF2-40B4-BE49-F238E27FC236}">
                  <a16:creationId xmlns:a16="http://schemas.microsoft.com/office/drawing/2014/main" id="{0A767F42-A18D-61F2-6AEE-6A3505172CB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1" name="Ovale 369">
              <a:extLst>
                <a:ext uri="{FF2B5EF4-FFF2-40B4-BE49-F238E27FC236}">
                  <a16:creationId xmlns:a16="http://schemas.microsoft.com/office/drawing/2014/main" id="{213A4956-6890-B050-C87E-713BE965D91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2" name="Ovale 370">
              <a:extLst>
                <a:ext uri="{FF2B5EF4-FFF2-40B4-BE49-F238E27FC236}">
                  <a16:creationId xmlns:a16="http://schemas.microsoft.com/office/drawing/2014/main" id="{9E0F7D27-C4F9-424C-63BC-2412716E826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3" name="Ovale 371">
              <a:extLst>
                <a:ext uri="{FF2B5EF4-FFF2-40B4-BE49-F238E27FC236}">
                  <a16:creationId xmlns:a16="http://schemas.microsoft.com/office/drawing/2014/main" id="{3C84785C-AE8B-7619-09AA-4B358A9F08B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84" name="Ovale 372">
              <a:extLst>
                <a:ext uri="{FF2B5EF4-FFF2-40B4-BE49-F238E27FC236}">
                  <a16:creationId xmlns:a16="http://schemas.microsoft.com/office/drawing/2014/main" id="{911475FC-E3D8-FE45-0837-E76D535516A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485" name="Connettore diritto 373">
              <a:extLst>
                <a:ext uri="{FF2B5EF4-FFF2-40B4-BE49-F238E27FC236}">
                  <a16:creationId xmlns:a16="http://schemas.microsoft.com/office/drawing/2014/main" id="{23520E03-BBE1-A095-AB8C-273EAF26D66B}"/>
                </a:ext>
              </a:extLst>
            </p:cNvPr>
            <p:cNvCxnSpPr>
              <a:cxnSpLocks/>
              <a:stCxn id="469" idx="6"/>
              <a:endCxn id="468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86" name="Connettore diritto 374">
              <a:extLst>
                <a:ext uri="{FF2B5EF4-FFF2-40B4-BE49-F238E27FC236}">
                  <a16:creationId xmlns:a16="http://schemas.microsoft.com/office/drawing/2014/main" id="{7198FDDE-4574-6781-0141-4900E1DE3BB6}"/>
                </a:ext>
              </a:extLst>
            </p:cNvPr>
            <p:cNvCxnSpPr>
              <a:cxnSpLocks/>
              <a:stCxn id="469" idx="6"/>
              <a:endCxn id="471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5" name="Connettore diritto 375">
              <a:extLst>
                <a:ext uri="{FF2B5EF4-FFF2-40B4-BE49-F238E27FC236}">
                  <a16:creationId xmlns:a16="http://schemas.microsoft.com/office/drawing/2014/main" id="{661D7FC7-C297-D563-40C9-15D60FC5816F}"/>
                </a:ext>
              </a:extLst>
            </p:cNvPr>
            <p:cNvCxnSpPr>
              <a:cxnSpLocks/>
              <a:stCxn id="470" idx="6"/>
              <a:endCxn id="472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7" name="Connettore diritto 376">
              <a:extLst>
                <a:ext uri="{FF2B5EF4-FFF2-40B4-BE49-F238E27FC236}">
                  <a16:creationId xmlns:a16="http://schemas.microsoft.com/office/drawing/2014/main" id="{66C14B6D-E3B2-F726-1369-99FA54831000}"/>
                </a:ext>
              </a:extLst>
            </p:cNvPr>
            <p:cNvCxnSpPr>
              <a:cxnSpLocks/>
              <a:stCxn id="470" idx="6"/>
              <a:endCxn id="471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498" name="Gruppo 362">
            <a:extLst>
              <a:ext uri="{FF2B5EF4-FFF2-40B4-BE49-F238E27FC236}">
                <a16:creationId xmlns:a16="http://schemas.microsoft.com/office/drawing/2014/main" id="{CAEB976B-06B4-40EE-0E8A-0FBE89FA4959}"/>
              </a:ext>
            </a:extLst>
          </p:cNvPr>
          <p:cNvGrpSpPr>
            <a:grpSpLocks noChangeAspect="1"/>
          </p:cNvGrpSpPr>
          <p:nvPr/>
        </p:nvGrpSpPr>
        <p:grpSpPr>
          <a:xfrm>
            <a:off x="7581422" y="4605182"/>
            <a:ext cx="393251" cy="449602"/>
            <a:chOff x="9028701" y="4067849"/>
            <a:chExt cx="803562" cy="918706"/>
          </a:xfrm>
        </p:grpSpPr>
        <p:sp>
          <p:nvSpPr>
            <p:cNvPr id="499" name="Rettangolo con angoli arrotondati 363">
              <a:extLst>
                <a:ext uri="{FF2B5EF4-FFF2-40B4-BE49-F238E27FC236}">
                  <a16:creationId xmlns:a16="http://schemas.microsoft.com/office/drawing/2014/main" id="{D13DAEF4-0051-FA05-9B3E-844118036ACB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0" name="Rettangolo con angoli arrotondati 364">
              <a:extLst>
                <a:ext uri="{FF2B5EF4-FFF2-40B4-BE49-F238E27FC236}">
                  <a16:creationId xmlns:a16="http://schemas.microsoft.com/office/drawing/2014/main" id="{3F692C7A-6FA5-026D-62D6-732ED01EA7CD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1" name="Rettangolo con angoli arrotondati 365">
              <a:extLst>
                <a:ext uri="{FF2B5EF4-FFF2-40B4-BE49-F238E27FC236}">
                  <a16:creationId xmlns:a16="http://schemas.microsoft.com/office/drawing/2014/main" id="{F47C764A-8804-7DD4-D204-A1A440C48B47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B0F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2" name="Ovale 366">
              <a:extLst>
                <a:ext uri="{FF2B5EF4-FFF2-40B4-BE49-F238E27FC236}">
                  <a16:creationId xmlns:a16="http://schemas.microsoft.com/office/drawing/2014/main" id="{139B84A4-0E44-A833-508D-1446CC5A428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3" name="Ovale 367">
              <a:extLst>
                <a:ext uri="{FF2B5EF4-FFF2-40B4-BE49-F238E27FC236}">
                  <a16:creationId xmlns:a16="http://schemas.microsoft.com/office/drawing/2014/main" id="{73E6E1F6-6665-F44F-16A9-3E0C818C841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4" name="Ovale 368">
              <a:extLst>
                <a:ext uri="{FF2B5EF4-FFF2-40B4-BE49-F238E27FC236}">
                  <a16:creationId xmlns:a16="http://schemas.microsoft.com/office/drawing/2014/main" id="{915A9E02-C851-8ED9-2E0D-B8AE115C6DF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5" name="Ovale 369">
              <a:extLst>
                <a:ext uri="{FF2B5EF4-FFF2-40B4-BE49-F238E27FC236}">
                  <a16:creationId xmlns:a16="http://schemas.microsoft.com/office/drawing/2014/main" id="{3E9BEE3B-BCF1-B8F8-3103-406567723B2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6" name="Ovale 370">
              <a:extLst>
                <a:ext uri="{FF2B5EF4-FFF2-40B4-BE49-F238E27FC236}">
                  <a16:creationId xmlns:a16="http://schemas.microsoft.com/office/drawing/2014/main" id="{725C2C59-1D86-1346-383F-7347750858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7" name="Ovale 371">
              <a:extLst>
                <a:ext uri="{FF2B5EF4-FFF2-40B4-BE49-F238E27FC236}">
                  <a16:creationId xmlns:a16="http://schemas.microsoft.com/office/drawing/2014/main" id="{7E7E67A9-31BE-20CF-303D-8BBC2D9D0F1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8" name="Ovale 372">
              <a:extLst>
                <a:ext uri="{FF2B5EF4-FFF2-40B4-BE49-F238E27FC236}">
                  <a16:creationId xmlns:a16="http://schemas.microsoft.com/office/drawing/2014/main" id="{B9C1FEA8-C3B9-115F-7FB1-341455E4633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t-IT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509" name="Connettore diritto 373">
              <a:extLst>
                <a:ext uri="{FF2B5EF4-FFF2-40B4-BE49-F238E27FC236}">
                  <a16:creationId xmlns:a16="http://schemas.microsoft.com/office/drawing/2014/main" id="{37D2C947-39BA-C114-657F-2CDBD5743C44}"/>
                </a:ext>
              </a:extLst>
            </p:cNvPr>
            <p:cNvCxnSpPr>
              <a:cxnSpLocks/>
              <a:stCxn id="503" idx="6"/>
              <a:endCxn id="502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0" name="Connettore diritto 374">
              <a:extLst>
                <a:ext uri="{FF2B5EF4-FFF2-40B4-BE49-F238E27FC236}">
                  <a16:creationId xmlns:a16="http://schemas.microsoft.com/office/drawing/2014/main" id="{67E74917-C190-9C1D-516C-5BC6027729C2}"/>
                </a:ext>
              </a:extLst>
            </p:cNvPr>
            <p:cNvCxnSpPr>
              <a:cxnSpLocks/>
              <a:stCxn id="503" idx="6"/>
              <a:endCxn id="505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1" name="Connettore diritto 375">
              <a:extLst>
                <a:ext uri="{FF2B5EF4-FFF2-40B4-BE49-F238E27FC236}">
                  <a16:creationId xmlns:a16="http://schemas.microsoft.com/office/drawing/2014/main" id="{E193C67D-82C3-FEAE-45E0-5D4E6A5CB3AC}"/>
                </a:ext>
              </a:extLst>
            </p:cNvPr>
            <p:cNvCxnSpPr>
              <a:cxnSpLocks/>
              <a:stCxn id="504" idx="6"/>
              <a:endCxn id="506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2" name="Connettore diritto 376">
              <a:extLst>
                <a:ext uri="{FF2B5EF4-FFF2-40B4-BE49-F238E27FC236}">
                  <a16:creationId xmlns:a16="http://schemas.microsoft.com/office/drawing/2014/main" id="{F73AEF29-3A09-3894-C406-0FFFD6CE2864}"/>
                </a:ext>
              </a:extLst>
            </p:cNvPr>
            <p:cNvCxnSpPr>
              <a:cxnSpLocks/>
              <a:stCxn id="504" idx="6"/>
              <a:endCxn id="505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515" name="TextBox 514">
            <a:extLst>
              <a:ext uri="{FF2B5EF4-FFF2-40B4-BE49-F238E27FC236}">
                <a16:creationId xmlns:a16="http://schemas.microsoft.com/office/drawing/2014/main" id="{F5AFFA7A-D9C2-2D73-9573-02A168C2EEEC}"/>
              </a:ext>
            </a:extLst>
          </p:cNvPr>
          <p:cNvSpPr txBox="1"/>
          <p:nvPr/>
        </p:nvSpPr>
        <p:spPr>
          <a:xfrm rot="16200000">
            <a:off x="4112640" y="2822323"/>
            <a:ext cx="361723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b="1" kern="0" dirty="0">
                <a:solidFill>
                  <a:prstClr val="black"/>
                </a:solidFill>
                <a:ea typeface="Cambria" panose="02040503050406030204" pitchFamily="18" charset="0"/>
              </a:rPr>
              <a:t>Federated learning</a:t>
            </a:r>
            <a:endParaRPr lang="it-IT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69A7DE36-2BF2-E8C1-BA38-EEF5B09304C4}"/>
              </a:ext>
            </a:extLst>
          </p:cNvPr>
          <p:cNvGrpSpPr/>
          <p:nvPr/>
        </p:nvGrpSpPr>
        <p:grpSpPr>
          <a:xfrm>
            <a:off x="32665" y="6469044"/>
            <a:ext cx="12159335" cy="404557"/>
            <a:chOff x="32665" y="6469044"/>
            <a:chExt cx="12159335" cy="404557"/>
          </a:xfrm>
        </p:grpSpPr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ED093828-B342-27D7-AD60-70C760D2AAF1}"/>
                </a:ext>
              </a:extLst>
            </p:cNvPr>
            <p:cNvGrpSpPr/>
            <p:nvPr/>
          </p:nvGrpSpPr>
          <p:grpSpPr>
            <a:xfrm>
              <a:off x="1728448" y="6485512"/>
              <a:ext cx="10463552" cy="388089"/>
              <a:chOff x="9118316" y="2651357"/>
              <a:chExt cx="10463552" cy="388089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43DA4EB5-9B66-8102-E77B-FB0281683B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9129113" y="2684542"/>
                <a:ext cx="10442123" cy="354904"/>
              </a:xfrm>
              <a:prstGeom prst="rect">
                <a:avLst/>
              </a:prstGeom>
            </p:spPr>
          </p:pic>
          <p:sp>
            <p:nvSpPr>
              <p:cNvPr id="7" name="Footer Placeholder 4">
                <a:extLst>
                  <a:ext uri="{FF2B5EF4-FFF2-40B4-BE49-F238E27FC236}">
                    <a16:creationId xmlns:a16="http://schemas.microsoft.com/office/drawing/2014/main" id="{665A74C7-0D6A-A0A9-41EC-BE1E825507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18316" y="2662092"/>
                <a:ext cx="4686300" cy="365125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it-IT" sz="1400" dirty="0">
                    <a:solidFill>
                      <a:schemeClr val="tx1"/>
                    </a:solidFill>
                  </a:rPr>
                  <a:t>FEDERATED LEARNING: THEORY AND APPLICATIONS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Footer Placeholder 4">
                <a:extLst>
                  <a:ext uri="{FF2B5EF4-FFF2-40B4-BE49-F238E27FC236}">
                    <a16:creationId xmlns:a16="http://schemas.microsoft.com/office/drawing/2014/main" id="{CAB37E78-5D23-FFA9-74D6-C3C713F6CC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984822" y="2651357"/>
                <a:ext cx="3597046" cy="3724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4572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r"/>
                <a:r>
                  <a:rPr lang="en-US" sz="1400" dirty="0"/>
                  <a:t>28/09/2023, CERN, Geneve</a:t>
                </a:r>
              </a:p>
            </p:txBody>
          </p:sp>
        </p:grpSp>
        <p:pic>
          <p:nvPicPr>
            <p:cNvPr id="4" name="Immagine 3" descr="Immagine che contiene testo, segnale&#10;&#10;Descrizione generata automaticamente">
              <a:extLst>
                <a:ext uri="{FF2B5EF4-FFF2-40B4-BE49-F238E27FC236}">
                  <a16:creationId xmlns:a16="http://schemas.microsoft.com/office/drawing/2014/main" id="{5B956514-8D0E-BE37-3190-A3749BAB0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5" y="6469044"/>
              <a:ext cx="1632283" cy="354904"/>
            </a:xfrm>
            <a:prstGeom prst="rect">
              <a:avLst/>
            </a:prstGeom>
          </p:spPr>
        </p:pic>
      </p:grpSp>
      <p:pic>
        <p:nvPicPr>
          <p:cNvPr id="5" name="Picture 4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EED83C0C-E611-8DC0-6B4B-275DD3409E1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59042" y="1188430"/>
            <a:ext cx="603556" cy="670618"/>
          </a:xfrm>
          <a:prstGeom prst="rect">
            <a:avLst/>
          </a:prstGeom>
        </p:spPr>
      </p:pic>
      <p:pic>
        <p:nvPicPr>
          <p:cNvPr id="8" name="Picture 7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878FF70A-639F-8BC1-8D23-0B0A3BF8450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4199" y="2514880"/>
            <a:ext cx="603556" cy="670618"/>
          </a:xfrm>
          <a:prstGeom prst="rect">
            <a:avLst/>
          </a:prstGeom>
        </p:spPr>
      </p:pic>
      <p:pic>
        <p:nvPicPr>
          <p:cNvPr id="10" name="Picture 9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D120B152-458F-244E-D8F3-4743867DD5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5215" y="2438437"/>
            <a:ext cx="603556" cy="670618"/>
          </a:xfrm>
          <a:prstGeom prst="rect">
            <a:avLst/>
          </a:prstGeom>
        </p:spPr>
      </p:pic>
      <p:pic>
        <p:nvPicPr>
          <p:cNvPr id="11" name="Picture 10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626AB8E6-2642-F755-893A-C8D8CDCD37B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01634" y="1556185"/>
            <a:ext cx="603556" cy="670618"/>
          </a:xfrm>
          <a:prstGeom prst="rect">
            <a:avLst/>
          </a:prstGeom>
        </p:spPr>
      </p:pic>
      <p:pic>
        <p:nvPicPr>
          <p:cNvPr id="12" name="Picture 1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206B1C39-69FF-EF84-DB7C-4EEF5FB656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53859" y="2521360"/>
            <a:ext cx="603556" cy="670618"/>
          </a:xfrm>
          <a:prstGeom prst="rect">
            <a:avLst/>
          </a:prstGeom>
        </p:spPr>
      </p:pic>
      <p:pic>
        <p:nvPicPr>
          <p:cNvPr id="13" name="Picture 1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571B8B7F-994E-1BC5-8457-76ACCD3BA3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30295" y="2495537"/>
            <a:ext cx="603556" cy="670618"/>
          </a:xfrm>
          <a:prstGeom prst="rect">
            <a:avLst/>
          </a:prstGeom>
        </p:spPr>
      </p:pic>
      <p:pic>
        <p:nvPicPr>
          <p:cNvPr id="14" name="Immagine 10">
            <a:extLst>
              <a:ext uri="{FF2B5EF4-FFF2-40B4-BE49-F238E27FC236}">
                <a16:creationId xmlns:a16="http://schemas.microsoft.com/office/drawing/2014/main" id="{6F78B553-B268-B4C5-F7FF-A6E8C25FD3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9" t="68567" r="32707" b="6560"/>
          <a:stretch/>
        </p:blipFill>
        <p:spPr>
          <a:xfrm>
            <a:off x="2394023" y="4362539"/>
            <a:ext cx="575274" cy="581205"/>
          </a:xfrm>
          <a:prstGeom prst="rect">
            <a:avLst/>
          </a:prstGeom>
        </p:spPr>
      </p:pic>
      <p:pic>
        <p:nvPicPr>
          <p:cNvPr id="15" name="Immagine 321">
            <a:extLst>
              <a:ext uri="{FF2B5EF4-FFF2-40B4-BE49-F238E27FC236}">
                <a16:creationId xmlns:a16="http://schemas.microsoft.com/office/drawing/2014/main" id="{5D88F885-D946-F55C-4EB3-23DE56CEE8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839964" y="4435237"/>
            <a:ext cx="554059" cy="457562"/>
          </a:xfrm>
          <a:prstGeom prst="rect">
            <a:avLst/>
          </a:prstGeom>
        </p:spPr>
      </p:pic>
      <p:pic>
        <p:nvPicPr>
          <p:cNvPr id="16" name="Immagine 321">
            <a:extLst>
              <a:ext uri="{FF2B5EF4-FFF2-40B4-BE49-F238E27FC236}">
                <a16:creationId xmlns:a16="http://schemas.microsoft.com/office/drawing/2014/main" id="{323C4A20-5AC5-A5FE-0355-EDE277BF6A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691540"/>
            <a:ext cx="554059" cy="457562"/>
          </a:xfrm>
          <a:prstGeom prst="rect">
            <a:avLst/>
          </a:prstGeom>
        </p:spPr>
      </p:pic>
      <p:pic>
        <p:nvPicPr>
          <p:cNvPr id="17" name="Immagine 321">
            <a:extLst>
              <a:ext uri="{FF2B5EF4-FFF2-40B4-BE49-F238E27FC236}">
                <a16:creationId xmlns:a16="http://schemas.microsoft.com/office/drawing/2014/main" id="{0B680DD1-7BFD-C3F9-57FB-BED83E5B34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9643" t="33290" r="64567" b="48183"/>
          <a:stretch/>
        </p:blipFill>
        <p:spPr>
          <a:xfrm>
            <a:off x="1285905" y="4191339"/>
            <a:ext cx="554059" cy="457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1E197E-856D-46F6-9D80-7030B7FCD7C1}"/>
                  </a:ext>
                </a:extLst>
              </p:cNvPr>
              <p:cNvSpPr txBox="1"/>
              <p:nvPr/>
            </p:nvSpPr>
            <p:spPr>
              <a:xfrm>
                <a:off x="7238839" y="5256825"/>
                <a:ext cx="3710525" cy="369332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𝐖</m:t>
                        </m:r>
                      </m:e>
                      <m:sub>
                        <m:r>
                          <a:rPr lang="it-IT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it-IT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it-IT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it-IT" i="1" kern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 ker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i="1" ker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it-IT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𝐖</m:t>
                            </m:r>
                          </m:e>
                          <m:sub>
                            <m:r>
                              <a:rPr lang="it-IT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it-IT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nary>
                  </m:oMath>
                </a14:m>
                <a:endParaRPr lang="it-IT" b="0" dirty="0">
                  <a:solidFill>
                    <a:schemeClr val="bg1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1E197E-856D-46F6-9D80-7030B7FCD7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839" y="5256825"/>
                <a:ext cx="3710525" cy="369332"/>
              </a:xfrm>
              <a:prstGeom prst="rect">
                <a:avLst/>
              </a:prstGeom>
              <a:blipFill>
                <a:blip r:embed="rId15"/>
                <a:stretch>
                  <a:fillRect t="-119672" b="-183607"/>
                </a:stretch>
              </a:blipFill>
              <a:effectLst/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4" descr="Cloud Processing Icon. Flat Design Stock Vector Art  Illustration ">
            <a:extLst>
              <a:ext uri="{FF2B5EF4-FFF2-40B4-BE49-F238E27FC236}">
                <a16:creationId xmlns:a16="http://schemas.microsoft.com/office/drawing/2014/main" id="{F32E92C2-DA63-E2C7-6061-E83B1CF3B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7580" y="4963959"/>
            <a:ext cx="289393" cy="28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uppo 31">
            <a:extLst>
              <a:ext uri="{FF2B5EF4-FFF2-40B4-BE49-F238E27FC236}">
                <a16:creationId xmlns:a16="http://schemas.microsoft.com/office/drawing/2014/main" id="{89619672-112C-630F-8869-FF636A614910}"/>
              </a:ext>
            </a:extLst>
          </p:cNvPr>
          <p:cNvGrpSpPr/>
          <p:nvPr/>
        </p:nvGrpSpPr>
        <p:grpSpPr>
          <a:xfrm rot="5400000">
            <a:off x="9550034" y="4418309"/>
            <a:ext cx="472008" cy="423832"/>
            <a:chOff x="14115295" y="903427"/>
            <a:chExt cx="460800" cy="403046"/>
          </a:xfrm>
        </p:grpSpPr>
        <p:grpSp>
          <p:nvGrpSpPr>
            <p:cNvPr id="27" name="Gruppo 456">
              <a:extLst>
                <a:ext uri="{FF2B5EF4-FFF2-40B4-BE49-F238E27FC236}">
                  <a16:creationId xmlns:a16="http://schemas.microsoft.com/office/drawing/2014/main" id="{F21EF3E2-0FCF-1781-D3F9-48DAADFFB7C9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32" name="Rettangolo con angoli arrotondati 457">
                <a:extLst>
                  <a:ext uri="{FF2B5EF4-FFF2-40B4-BE49-F238E27FC236}">
                    <a16:creationId xmlns:a16="http://schemas.microsoft.com/office/drawing/2014/main" id="{47BF2BD3-C795-0135-3535-6EC2FDCB2CD2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Rettangolo con angoli arrotondati 458">
                <a:extLst>
                  <a:ext uri="{FF2B5EF4-FFF2-40B4-BE49-F238E27FC236}">
                    <a16:creationId xmlns:a16="http://schemas.microsoft.com/office/drawing/2014/main" id="{EE2BD410-EAAE-A38D-CCFA-DEAD5B59D7F9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Rettangolo con angoli arrotondati 459">
                <a:extLst>
                  <a:ext uri="{FF2B5EF4-FFF2-40B4-BE49-F238E27FC236}">
                    <a16:creationId xmlns:a16="http://schemas.microsoft.com/office/drawing/2014/main" id="{E028A086-D107-5642-CA0B-4C81213CB865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Ovale 460">
                <a:extLst>
                  <a:ext uri="{FF2B5EF4-FFF2-40B4-BE49-F238E27FC236}">
                    <a16:creationId xmlns:a16="http://schemas.microsoft.com/office/drawing/2014/main" id="{0CDC41B3-4A1E-9462-FAF8-829289ED3FB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Ovale 461">
                <a:extLst>
                  <a:ext uri="{FF2B5EF4-FFF2-40B4-BE49-F238E27FC236}">
                    <a16:creationId xmlns:a16="http://schemas.microsoft.com/office/drawing/2014/main" id="{07DC395F-A82A-CD51-7E01-45ED8DDFD06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Ovale 462">
                <a:extLst>
                  <a:ext uri="{FF2B5EF4-FFF2-40B4-BE49-F238E27FC236}">
                    <a16:creationId xmlns:a16="http://schemas.microsoft.com/office/drawing/2014/main" id="{1481ACC4-E434-2048-5CB6-87A218FCAB3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Ovale 463">
                <a:extLst>
                  <a:ext uri="{FF2B5EF4-FFF2-40B4-BE49-F238E27FC236}">
                    <a16:creationId xmlns:a16="http://schemas.microsoft.com/office/drawing/2014/main" id="{128209F4-9FC5-E47D-AB4C-DFB78F4110F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5" name="Ovale 464">
                <a:extLst>
                  <a:ext uri="{FF2B5EF4-FFF2-40B4-BE49-F238E27FC236}">
                    <a16:creationId xmlns:a16="http://schemas.microsoft.com/office/drawing/2014/main" id="{881DDC54-B090-C69E-BB84-28CDA724A68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6" name="Ovale 465">
                <a:extLst>
                  <a:ext uri="{FF2B5EF4-FFF2-40B4-BE49-F238E27FC236}">
                    <a16:creationId xmlns:a16="http://schemas.microsoft.com/office/drawing/2014/main" id="{A65B6976-36FA-76F1-CE01-D674EED8094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8" name="Ovale 466">
                <a:extLst>
                  <a:ext uri="{FF2B5EF4-FFF2-40B4-BE49-F238E27FC236}">
                    <a16:creationId xmlns:a16="http://schemas.microsoft.com/office/drawing/2014/main" id="{BFB78F47-6236-DE1C-6DEF-197EF23E853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479" name="Connettore diritto 467">
                <a:extLst>
                  <a:ext uri="{FF2B5EF4-FFF2-40B4-BE49-F238E27FC236}">
                    <a16:creationId xmlns:a16="http://schemas.microsoft.com/office/drawing/2014/main" id="{5C9FFE70-BCC2-38FC-02F6-218BFE9C7F84}"/>
                  </a:ext>
                </a:extLst>
              </p:cNvPr>
              <p:cNvCxnSpPr>
                <a:cxnSpLocks/>
                <a:stCxn id="36" idx="6"/>
                <a:endCxn id="35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1" name="Connettore diritto 468">
                <a:extLst>
                  <a:ext uri="{FF2B5EF4-FFF2-40B4-BE49-F238E27FC236}">
                    <a16:creationId xmlns:a16="http://schemas.microsoft.com/office/drawing/2014/main" id="{E5658D05-88DE-27DA-3E39-5CD157008DB6}"/>
                  </a:ext>
                </a:extLst>
              </p:cNvPr>
              <p:cNvCxnSpPr>
                <a:cxnSpLocks/>
                <a:stCxn id="36" idx="6"/>
                <a:endCxn id="38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2" name="Connettore diritto 469">
                <a:extLst>
                  <a:ext uri="{FF2B5EF4-FFF2-40B4-BE49-F238E27FC236}">
                    <a16:creationId xmlns:a16="http://schemas.microsoft.com/office/drawing/2014/main" id="{E0F7ED80-6193-8501-C92E-1310E47263A3}"/>
                  </a:ext>
                </a:extLst>
              </p:cNvPr>
              <p:cNvCxnSpPr>
                <a:cxnSpLocks/>
                <a:stCxn id="37" idx="6"/>
                <a:endCxn id="475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7" name="Connettore diritto 470">
                <a:extLst>
                  <a:ext uri="{FF2B5EF4-FFF2-40B4-BE49-F238E27FC236}">
                    <a16:creationId xmlns:a16="http://schemas.microsoft.com/office/drawing/2014/main" id="{3E4F165B-C098-EE19-A377-54C487885484}"/>
                  </a:ext>
                </a:extLst>
              </p:cNvPr>
              <p:cNvCxnSpPr>
                <a:cxnSpLocks/>
                <a:stCxn id="37" idx="6"/>
                <a:endCxn id="38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28" name="Connettore diritto 33">
              <a:extLst>
                <a:ext uri="{FF2B5EF4-FFF2-40B4-BE49-F238E27FC236}">
                  <a16:creationId xmlns:a16="http://schemas.microsoft.com/office/drawing/2014/main" id="{04B8796C-BFA3-44F0-17B7-5BDAAD863B30}"/>
                </a:ext>
              </a:extLst>
            </p:cNvPr>
            <p:cNvCxnSpPr>
              <a:stCxn id="475" idx="6"/>
              <a:endCxn id="478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29" name="Connettore diritto 34">
              <a:extLst>
                <a:ext uri="{FF2B5EF4-FFF2-40B4-BE49-F238E27FC236}">
                  <a16:creationId xmlns:a16="http://schemas.microsoft.com/office/drawing/2014/main" id="{32BBC179-EF6F-EA0F-099D-2A1081E23C6B}"/>
                </a:ext>
              </a:extLst>
            </p:cNvPr>
            <p:cNvCxnSpPr>
              <a:stCxn id="38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30" name="Connettore diritto 35">
              <a:extLst>
                <a:ext uri="{FF2B5EF4-FFF2-40B4-BE49-F238E27FC236}">
                  <a16:creationId xmlns:a16="http://schemas.microsoft.com/office/drawing/2014/main" id="{5D8785ED-7207-A11A-BB73-E09F539C8168}"/>
                </a:ext>
              </a:extLst>
            </p:cNvPr>
            <p:cNvCxnSpPr>
              <a:stCxn id="38" idx="6"/>
              <a:endCxn id="476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31" name="Connettore diritto 36">
              <a:extLst>
                <a:ext uri="{FF2B5EF4-FFF2-40B4-BE49-F238E27FC236}">
                  <a16:creationId xmlns:a16="http://schemas.microsoft.com/office/drawing/2014/main" id="{BCBC18C9-1A4F-811D-65CA-B870FA56DA18}"/>
                </a:ext>
              </a:extLst>
            </p:cNvPr>
            <p:cNvCxnSpPr>
              <a:stCxn id="35" idx="6"/>
              <a:endCxn id="476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EFEA232-5928-8DD6-D0DD-134FF7886C9F}"/>
              </a:ext>
            </a:extLst>
          </p:cNvPr>
          <p:cNvSpPr txBox="1"/>
          <p:nvPr/>
        </p:nvSpPr>
        <p:spPr>
          <a:xfrm>
            <a:off x="1095406" y="6262646"/>
            <a:ext cx="11116522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r"/>
            <a:r>
              <a:rPr lang="it-IT" sz="1400" dirty="0">
                <a:solidFill>
                  <a:schemeClr val="bg1"/>
                </a:solidFill>
              </a:rPr>
              <a:t>“</a:t>
            </a:r>
            <a:r>
              <a:rPr lang="it-IT" sz="1400" dirty="0" err="1">
                <a:solidFill>
                  <a:schemeClr val="bg1"/>
                </a:solidFill>
              </a:rPr>
              <a:t>Federated</a:t>
            </a:r>
            <a:r>
              <a:rPr lang="it-IT" sz="1400" dirty="0">
                <a:solidFill>
                  <a:schemeClr val="bg1"/>
                </a:solidFill>
              </a:rPr>
              <a:t> </a:t>
            </a:r>
            <a:r>
              <a:rPr lang="it-IT" sz="1400" dirty="0" err="1">
                <a:solidFill>
                  <a:schemeClr val="bg1"/>
                </a:solidFill>
              </a:rPr>
              <a:t>optimization</a:t>
            </a:r>
            <a:r>
              <a:rPr lang="it-IT" sz="1400" dirty="0">
                <a:solidFill>
                  <a:schemeClr val="bg1"/>
                </a:solidFill>
              </a:rPr>
              <a:t>: Distributed machine learning for on-device intelligence,” http://arxiv.org/</a:t>
            </a:r>
            <a:r>
              <a:rPr lang="it-IT" sz="1400" dirty="0" err="1">
                <a:solidFill>
                  <a:schemeClr val="bg1"/>
                </a:solidFill>
              </a:rPr>
              <a:t>abs</a:t>
            </a:r>
            <a:r>
              <a:rPr lang="it-IT" sz="1400" dirty="0">
                <a:solidFill>
                  <a:schemeClr val="bg1"/>
                </a:solidFill>
              </a:rPr>
              <a:t>/1610.02527.</a:t>
            </a:r>
          </a:p>
        </p:txBody>
      </p:sp>
    </p:spTree>
    <p:extLst>
      <p:ext uri="{BB962C8B-B14F-4D97-AF65-F5344CB8AC3E}">
        <p14:creationId xmlns:p14="http://schemas.microsoft.com/office/powerpoint/2010/main" val="2975163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314"/>
    </mc:Choice>
    <mc:Fallback>
      <p:transition spd="slow" advTm="1231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8|7.9|5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|15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7|54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5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bg1"/>
          </a:solidFill>
          <a:tailEnd type="none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bg1"/>
          </a:solidFill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  <a:effectLst/>
      </a:spPr>
      <a:bodyPr wrap="non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DAF27E465E9D544BA6E456B7694FCBD" ma:contentTypeVersion="29" ma:contentTypeDescription="Creare un nuovo documento." ma:contentTypeScope="" ma:versionID="a2afeeeea526467f195b0118bb157264">
  <xsd:schema xmlns:xsd="http://www.w3.org/2001/XMLSchema" xmlns:xs="http://www.w3.org/2001/XMLSchema" xmlns:p="http://schemas.microsoft.com/office/2006/metadata/properties" xmlns:ns3="c7cae103-93ad-4c93-a5ef-67d5c5e21413" xmlns:ns4="d98f46d9-7d05-4798-ad0b-6df40240d227" targetNamespace="http://schemas.microsoft.com/office/2006/metadata/properties" ma:root="true" ma:fieldsID="ed0d9cbe4c79b711290acf76175bf00a" ns3:_="" ns4:_="">
    <xsd:import namespace="c7cae103-93ad-4c93-a5ef-67d5c5e21413"/>
    <xsd:import namespace="d98f46d9-7d05-4798-ad0b-6df40240d2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cae103-93ad-4c93-a5ef-67d5c5e214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NotebookType" ma:index="14" nillable="true" ma:displayName="Notebook Type" ma:internalName="NotebookType">
      <xsd:simpleType>
        <xsd:restriction base="dms:Text"/>
      </xsd:simpleType>
    </xsd:element>
    <xsd:element name="FolderType" ma:index="15" nillable="true" ma:displayName="Folder Type" ma:internalName="FolderType">
      <xsd:simpleType>
        <xsd:restriction base="dms:Text"/>
      </xsd:simpleType>
    </xsd:element>
    <xsd:element name="CultureName" ma:index="16" nillable="true" ma:displayName="Culture Name" ma:internalName="CultureName">
      <xsd:simpleType>
        <xsd:restriction base="dms:Text"/>
      </xsd:simpleType>
    </xsd:element>
    <xsd:element name="AppVersion" ma:index="17" nillable="true" ma:displayName="App Version" ma:internalName="AppVersion">
      <xsd:simpleType>
        <xsd:restriction base="dms:Text"/>
      </xsd:simpleType>
    </xsd:element>
    <xsd:element name="TeamsChannelId" ma:index="18" nillable="true" ma:displayName="Teams Channel Id" ma:internalName="TeamsChannelId">
      <xsd:simpleType>
        <xsd:restriction base="dms:Text"/>
      </xsd:simpleType>
    </xsd:element>
    <xsd:element name="Owner" ma:index="19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0" nillable="true" ma:displayName="Math Settings" ma:internalName="Math_Settings">
      <xsd:simpleType>
        <xsd:restriction base="dms:Text"/>
      </xsd:simpleType>
    </xsd:element>
    <xsd:element name="DefaultSectionNames" ma:index="2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2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8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9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0" nillable="true" ma:displayName="Is Collaboration Space Locked" ma:internalName="Is_Collaboration_Space_Locked">
      <xsd:simpleType>
        <xsd:restriction base="dms:Boolean"/>
      </xsd:simpleType>
    </xsd:element>
    <xsd:element name="IsNotebookLocked" ma:index="31" nillable="true" ma:displayName="Is Notebook Locked" ma:internalName="IsNotebookLocked">
      <xsd:simpleType>
        <xsd:restriction base="dms:Boolean"/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8f46d9-7d05-4798-ad0b-6df40240d227" elementFormDefault="qualified">
    <xsd:import namespace="http://schemas.microsoft.com/office/2006/documentManagement/types"/>
    <xsd:import namespace="http://schemas.microsoft.com/office/infopath/2007/PartnerControls"/>
    <xsd:element name="SharedWithUsers" ma:index="32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3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4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olderType xmlns="c7cae103-93ad-4c93-a5ef-67d5c5e21413" xsi:nil="true"/>
    <Owner xmlns="c7cae103-93ad-4c93-a5ef-67d5c5e21413">
      <UserInfo>
        <DisplayName/>
        <AccountId xsi:nil="true"/>
        <AccountType/>
      </UserInfo>
    </Owner>
    <Teachers xmlns="c7cae103-93ad-4c93-a5ef-67d5c5e21413">
      <UserInfo>
        <DisplayName/>
        <AccountId xsi:nil="true"/>
        <AccountType/>
      </UserInfo>
    </Teachers>
    <Student_Groups xmlns="c7cae103-93ad-4c93-a5ef-67d5c5e21413">
      <UserInfo>
        <DisplayName/>
        <AccountId xsi:nil="true"/>
        <AccountType/>
      </UserInfo>
    </Student_Groups>
    <IsNotebookLocked xmlns="c7cae103-93ad-4c93-a5ef-67d5c5e21413" xsi:nil="true"/>
    <NotebookType xmlns="c7cae103-93ad-4c93-a5ef-67d5c5e21413" xsi:nil="true"/>
    <CultureName xmlns="c7cae103-93ad-4c93-a5ef-67d5c5e21413" xsi:nil="true"/>
    <Invited_Teachers xmlns="c7cae103-93ad-4c93-a5ef-67d5c5e21413" xsi:nil="true"/>
    <DefaultSectionNames xmlns="c7cae103-93ad-4c93-a5ef-67d5c5e21413" xsi:nil="true"/>
    <Is_Collaboration_Space_Locked xmlns="c7cae103-93ad-4c93-a5ef-67d5c5e21413" xsi:nil="true"/>
    <Templates xmlns="c7cae103-93ad-4c93-a5ef-67d5c5e21413" xsi:nil="true"/>
    <Self_Registration_Enabled xmlns="c7cae103-93ad-4c93-a5ef-67d5c5e21413" xsi:nil="true"/>
    <Has_Teacher_Only_SectionGroup xmlns="c7cae103-93ad-4c93-a5ef-67d5c5e21413" xsi:nil="true"/>
    <AppVersion xmlns="c7cae103-93ad-4c93-a5ef-67d5c5e21413" xsi:nil="true"/>
    <TeamsChannelId xmlns="c7cae103-93ad-4c93-a5ef-67d5c5e21413" xsi:nil="true"/>
    <Math_Settings xmlns="c7cae103-93ad-4c93-a5ef-67d5c5e21413" xsi:nil="true"/>
    <Students xmlns="c7cae103-93ad-4c93-a5ef-67d5c5e21413">
      <UserInfo>
        <DisplayName/>
        <AccountId xsi:nil="true"/>
        <AccountType/>
      </UserInfo>
    </Students>
    <Invited_Students xmlns="c7cae103-93ad-4c93-a5ef-67d5c5e2141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A20060-EC39-40EA-81D1-1086E76748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cae103-93ad-4c93-a5ef-67d5c5e21413"/>
    <ds:schemaRef ds:uri="d98f46d9-7d05-4798-ad0b-6df40240d2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12078A-76FE-49CE-B0EA-BF0936DA61A4}">
  <ds:schemaRefs>
    <ds:schemaRef ds:uri="d98f46d9-7d05-4798-ad0b-6df40240d227"/>
    <ds:schemaRef ds:uri="http://schemas.microsoft.com/office/2006/documentManagement/types"/>
    <ds:schemaRef ds:uri="http://purl.org/dc/dcmitype/"/>
    <ds:schemaRef ds:uri="c7cae103-93ad-4c93-a5ef-67d5c5e21413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F62C54D-F70F-442F-9E4D-60EE588D6F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29433</TotalTime>
  <Words>2837</Words>
  <Application>Microsoft Office PowerPoint</Application>
  <PresentationFormat>Widescreen</PresentationFormat>
  <Paragraphs>535</Paragraphs>
  <Slides>29</Slides>
  <Notes>29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15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29</vt:i4>
      </vt:variant>
    </vt:vector>
  </HeadingPairs>
  <TitlesOfParts>
    <vt:vector size="47" baseType="lpstr">
      <vt:lpstr>DengXian</vt:lpstr>
      <vt:lpstr>-apple-system</vt:lpstr>
      <vt:lpstr>Arial</vt:lpstr>
      <vt:lpstr>Arial Black</vt:lpstr>
      <vt:lpstr>Calibri</vt:lpstr>
      <vt:lpstr>Calibri Light</vt:lpstr>
      <vt:lpstr>Cambria Math</vt:lpstr>
      <vt:lpstr>Courier New</vt:lpstr>
      <vt:lpstr>DengXian-Bold</vt:lpstr>
      <vt:lpstr>SFRM1200</vt:lpstr>
      <vt:lpstr>SFTI1200</vt:lpstr>
      <vt:lpstr>Tahoma</vt:lpstr>
      <vt:lpstr>Times New Roman</vt:lpstr>
      <vt:lpstr>Wingdings</vt:lpstr>
      <vt:lpstr>Wingdings-Regular</vt:lpstr>
      <vt:lpstr>Office Theme</vt:lpstr>
      <vt:lpstr>Personalizza struttura</vt:lpstr>
      <vt:lpstr>1_Office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cnr-ieiit_slide-model_2014-TO</dc:title>
  <dc:creator>stefano savazzi</dc:creator>
  <cp:lastModifiedBy>STEFANO SAVAZZI</cp:lastModifiedBy>
  <cp:revision>1519</cp:revision>
  <dcterms:created xsi:type="dcterms:W3CDTF">2014-03-31T09:21:18Z</dcterms:created>
  <dcterms:modified xsi:type="dcterms:W3CDTF">2023-09-26T08:33:11Z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0x010100ADAF27E465E9D544BA6E456B7694FCBD</vt:lpwstr>
  </property>
</Properties>
</file>