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1668" r:id="rId2"/>
    <p:sldId id="32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65"/>
  </p:normalViewPr>
  <p:slideViewPr>
    <p:cSldViewPr snapToGrid="0" snapToObjects="1">
      <p:cViewPr varScale="1">
        <p:scale>
          <a:sx n="107" d="100"/>
          <a:sy n="107" d="100"/>
        </p:scale>
        <p:origin x="129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C6F3-0155-4D58-93FA-127630820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72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A3B605-C0DA-B245-AAAC-E9796EBA5D0A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BFFB0C-BD45-6746-A77F-273D4CDB6AFD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DF9D13-FAA9-6E43-AD58-3E717B434335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F3D593-8782-CC40-9B0E-09F407DE4843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0F6520C-B29C-434A-A443-A9D2E65F4A71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CA198EC-DA58-EE43-9EF1-198A4F1B9C33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F700B7-B7C5-2E49-A5A4-05574B3C2D39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34F754-CC74-1146-977D-0E22A4703495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7936-EFA6-3C40-9915-3631C64450FF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345EF-F051-9946-A34C-71C4323F6C6E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8A9C-72CC-A849-9648-33A95C0F8D4B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942E4-2F30-9345-9D2C-214F0EF93709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1</a:t>
            </a:r>
          </a:p>
          <a:p>
            <a:pPr lvl="1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2</a:t>
            </a:r>
          </a:p>
          <a:p>
            <a:pPr lvl="2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3</a:t>
            </a:r>
          </a:p>
          <a:p>
            <a:pPr lvl="3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4</a:t>
            </a:r>
          </a:p>
          <a:p>
            <a:pPr lvl="4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22600693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E1D8-E670-5A40-9911-61E914B7B221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04B2-4A04-AB4B-8568-6B17DC3FDBFF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CD24-3ECD-CD4B-ABF4-8D68EBCAFE00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E94C-A007-0A4E-BE96-C932273EAAFA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8D25-FA07-0944-851F-B50A7E86B7DF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D869-36D9-5D47-BBB4-13BD6E527180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Luigi SERIO | FL Webinar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07398E8-AE9A-9042-AB23-94DFF32A1EDD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Luigi SERIO | FL Webinar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4"/>
          <p:cNvSpPr/>
          <p:nvPr/>
        </p:nvSpPr>
        <p:spPr>
          <a:xfrm>
            <a:off x="0" y="0"/>
            <a:ext cx="6206836" cy="6858000"/>
          </a:xfrm>
          <a:prstGeom prst="rect">
            <a:avLst/>
          </a:prstGeom>
          <a:solidFill>
            <a:srgbClr val="264EFA"/>
          </a:solidFill>
          <a:ln w="12700">
            <a:miter lim="400000"/>
          </a:ln>
        </p:spPr>
        <p:txBody>
          <a:bodyPr lIns="45719" rIns="4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5" name="TextBox 5"/>
          <p:cNvSpPr txBox="1"/>
          <p:nvPr/>
        </p:nvSpPr>
        <p:spPr>
          <a:xfrm>
            <a:off x="479455" y="1990684"/>
            <a:ext cx="5727381" cy="4683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/>
                <a:sym typeface="Arial Black"/>
              </a:rPr>
              <a:t>FEDERATED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4000" dirty="0" err="1">
                <a:solidFill>
                  <a:schemeClr val="bg1"/>
                </a:solidFill>
                <a:latin typeface="Arial Black"/>
                <a:sym typeface="Arial Black"/>
              </a:rPr>
              <a:t>Seminar</a:t>
            </a:r>
            <a:endParaRPr lang="es-ES" sz="4000" b="1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HORIZON-HLTH-2022-STAYHLTH-01-04</a:t>
            </a:r>
            <a:endParaRPr lang="ca-ES" sz="2000" b="1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lang="ca-ES" sz="2000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2000" dirty="0">
                <a:solidFill>
                  <a:srgbClr val="FFFFFF"/>
                </a:solidFill>
                <a:latin typeface="Arial Black"/>
                <a:sym typeface="Arial Black"/>
              </a:rPr>
              <a:t>Luigi SERIO on </a:t>
            </a:r>
            <a:r>
              <a:rPr lang="ca-ES" sz="2000" dirty="0" err="1">
                <a:solidFill>
                  <a:srgbClr val="FFFFFF"/>
                </a:solidFill>
                <a:latin typeface="Arial Black"/>
                <a:sym typeface="Arial Black"/>
              </a:rPr>
              <a:t>behalf</a:t>
            </a:r>
            <a:r>
              <a:rPr lang="ca-ES" sz="2000" dirty="0">
                <a:solidFill>
                  <a:srgbClr val="FFFFFF"/>
                </a:solidFill>
                <a:latin typeface="Arial Black"/>
                <a:sym typeface="Arial Black"/>
              </a:rPr>
              <a:t> of WP2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lang="ca-ES" sz="2000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2000" dirty="0">
                <a:solidFill>
                  <a:srgbClr val="FFFFFF"/>
                </a:solidFill>
                <a:latin typeface="Arial Black"/>
                <a:sym typeface="Arial Black"/>
              </a:rPr>
              <a:t>28.09.2023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lang="es-ES" sz="2000" dirty="0">
              <a:solidFill>
                <a:srgbClr val="FFFFFF"/>
              </a:solidFill>
              <a:latin typeface="Arial Black"/>
              <a:sym typeface="Arial Black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286" y="408341"/>
            <a:ext cx="4537334" cy="60413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5CB5DA-E498-4FE5-7F91-6EEAD5C33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43050" cy="151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410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22D63C-50E3-D452-7F0C-F12C912B0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495759"/>
            <a:ext cx="6337197" cy="40474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</a:t>
            </a:r>
          </a:p>
          <a:p>
            <a:pPr marL="0" indent="0" algn="l">
              <a:buNone/>
            </a:pP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 FL theories and applications </a:t>
            </a:r>
          </a:p>
          <a:p>
            <a:pPr marL="0" indent="0" algn="l">
              <a:buNone/>
            </a:pP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	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Stefano </a:t>
            </a:r>
            <a:r>
              <a:rPr lang="en-GB" sz="2000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Savazzi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- CNR</a:t>
            </a:r>
            <a:b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</a:b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	</a:t>
            </a:r>
          </a:p>
          <a:p>
            <a:pPr marL="0" indent="0" algn="l">
              <a:buNone/>
            </a:pP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 Network, Security and privacy </a:t>
            </a:r>
          </a:p>
          <a:p>
            <a:pPr marL="0" indent="0" algn="l">
              <a:buNone/>
            </a:pPr>
            <a:r>
              <a:rPr lang="en-GB" sz="2400" b="0" dirty="0">
                <a:solidFill>
                  <a:srgbClr val="777777"/>
                </a:solidFill>
                <a:latin typeface="Roboto" panose="02000000000000000000" pitchFamily="2" charset="0"/>
              </a:rPr>
              <a:t>	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Michele Carminati – </a:t>
            </a:r>
            <a:r>
              <a:rPr lang="en-GB" sz="2000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Politecnico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di Milano</a:t>
            </a:r>
          </a:p>
          <a:p>
            <a:pPr marL="0" indent="0" algn="l">
              <a:buNone/>
            </a:pPr>
            <a:r>
              <a:rPr lang="en-GB" sz="2000" b="0" dirty="0">
                <a:solidFill>
                  <a:srgbClr val="777777"/>
                </a:solidFill>
                <a:latin typeface="Roboto" panose="02000000000000000000" pitchFamily="2" charset="0"/>
              </a:rPr>
              <a:t>	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Alessandro </a:t>
            </a:r>
            <a:r>
              <a:rPr lang="en-GB" sz="2000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Redondi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– </a:t>
            </a:r>
            <a:r>
              <a:rPr lang="en-GB" sz="2000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Politecnico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di Milano</a:t>
            </a:r>
            <a:b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</a:b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	</a:t>
            </a:r>
          </a:p>
          <a:p>
            <a:pPr marL="0" indent="0" algn="l">
              <a:buNone/>
            </a:pPr>
            <a:r>
              <a:rPr lang="en-GB" sz="24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 CERN FL operating platform (CAFEIN) demo </a:t>
            </a:r>
          </a:p>
          <a:p>
            <a:pPr marL="0" indent="0" algn="l">
              <a:buNone/>
            </a:pPr>
            <a:r>
              <a:rPr lang="en-GB" sz="2400" b="0" dirty="0">
                <a:solidFill>
                  <a:srgbClr val="777777"/>
                </a:solidFill>
                <a:latin typeface="Roboto" panose="02000000000000000000" pitchFamily="2" charset="0"/>
              </a:rPr>
              <a:t>	</a:t>
            </a:r>
            <a:r>
              <a:rPr lang="en-GB" sz="2000" b="0" i="0" u="none" strike="noStrike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Diogo</a:t>
            </a: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Reis Santos – CERN</a:t>
            </a:r>
          </a:p>
          <a:p>
            <a:pPr marL="0" indent="0" algn="l">
              <a:buNone/>
            </a:pPr>
            <a:endParaRPr lang="en-GB" sz="2000" b="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marL="0" indent="0" algn="l">
              <a:buNone/>
            </a:pPr>
            <a:r>
              <a:rPr lang="en-GB" sz="2000" b="0" i="0" u="none" strike="noStrike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 Q &amp; A</a:t>
            </a:r>
          </a:p>
          <a:p>
            <a:pPr marL="0" indent="0" algn="l">
              <a:buNone/>
            </a:pPr>
            <a:endParaRPr lang="en-GB" sz="2000" b="0" i="0" u="none" strike="noStrike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CD294-4B5C-A4CE-634A-0D9CEDC8D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B75B-69BA-9449-AD15-A4FAE88EB93C}" type="datetime3">
              <a:rPr lang="de-CH" smtClean="0"/>
              <a:t>21/09/2023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C015A-BDC1-2298-DA6A-A04433CE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3988C50-1DA7-F135-9597-6776F33FB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Luigi SERIO | FL Webinar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6DF6272-7814-CE0C-D942-C52F1C079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i="0" u="none" strike="noStrike" dirty="0" err="1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TRUSTroke</a:t>
            </a:r>
            <a:r>
              <a:rPr lang="en-GB" sz="3600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 webinar on Federated Learning</a:t>
            </a:r>
            <a:br>
              <a:rPr lang="en-GB" sz="3600" b="0" i="0" u="none" strike="noStrike" dirty="0">
                <a:effectLst/>
                <a:latin typeface="Roboto" panose="02000000000000000000" pitchFamily="2" charset="0"/>
              </a:rPr>
            </a:br>
            <a:endParaRPr lang="en-CH" dirty="0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BB448BD1-3165-DFF2-3A08-66F37036B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241" y="4943033"/>
            <a:ext cx="4252590" cy="600164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WP2</a:t>
            </a:r>
            <a:r>
              <a:rPr kumimoji="0" lang="en-GB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GB" altLang="en-US" sz="11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led by CERN</a:t>
            </a:r>
            <a:r>
              <a:rPr kumimoji="0" lang="en-GB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is devoted to the design and development of the FL infrastructure, the implementation and validation of the federated system composed of different hospitals across Europe. </a:t>
            </a:r>
            <a:endParaRPr kumimoji="0" lang="en-GB" altLang="en-US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95576D-6397-3B69-8E66-371F79A0DC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133"/>
          <a:stretch/>
        </p:blipFill>
        <p:spPr>
          <a:xfrm>
            <a:off x="7408243" y="1922945"/>
            <a:ext cx="4323857" cy="2870243"/>
          </a:xfrm>
          <a:prstGeom prst="rect">
            <a:avLst/>
          </a:prstGeom>
        </p:spPr>
      </p:pic>
      <p:pic>
        <p:nvPicPr>
          <p:cNvPr id="11" name="Picture 14" descr="Logo Politecnico Milano.png">
            <a:extLst>
              <a:ext uri="{FF2B5EF4-FFF2-40B4-BE49-F238E27FC236}">
                <a16:creationId xmlns:a16="http://schemas.microsoft.com/office/drawing/2014/main" id="{6ECB66F9-BD4A-A202-83D3-F92C7230D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2070" y="997505"/>
            <a:ext cx="770030" cy="56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7C64B3-B2A6-1A8A-0599-E54AFD752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851" y="967642"/>
            <a:ext cx="734098" cy="6256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B109DB-2972-D05D-2460-1C7C74213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8241" y="954740"/>
            <a:ext cx="536494" cy="651457"/>
          </a:xfrm>
          <a:prstGeom prst="rect">
            <a:avLst/>
          </a:prstGeom>
        </p:spPr>
      </p:pic>
      <p:pic>
        <p:nvPicPr>
          <p:cNvPr id="14" name="Immagine 5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065CF14B-7A49-D21C-A156-1C7EC4F50D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65" y="1067510"/>
            <a:ext cx="1958888" cy="425917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684DBC2-0486-2E4F-D6A0-CDA4FC80E2A6}"/>
              </a:ext>
            </a:extLst>
          </p:cNvPr>
          <p:cNvSpPr txBox="1">
            <a:spLocks/>
          </p:cNvSpPr>
          <p:nvPr/>
        </p:nvSpPr>
        <p:spPr>
          <a:xfrm>
            <a:off x="407986" y="5612523"/>
            <a:ext cx="720409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000" b="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 b="0" dirty="0">
                <a:solidFill>
                  <a:srgbClr val="777777"/>
                </a:solidFill>
                <a:latin typeface="Roboto" panose="02000000000000000000" pitchFamily="2" charset="0"/>
              </a:rPr>
              <a:t>Questions at the end of the webinar via the chat or by email: </a:t>
            </a:r>
            <a:r>
              <a:rPr lang="en-GB" sz="1600" b="0" dirty="0" err="1">
                <a:solidFill>
                  <a:srgbClr val="777777"/>
                </a:solidFill>
                <a:latin typeface="Roboto" panose="02000000000000000000" pitchFamily="2" charset="0"/>
              </a:rPr>
              <a:t>luigi.serio@cern.ch</a:t>
            </a:r>
            <a:endParaRPr lang="en-GB" sz="1600" b="0" dirty="0">
              <a:solidFill>
                <a:srgbClr val="777777"/>
              </a:solidFill>
              <a:latin typeface="Roboto" panose="02000000000000000000" pitchFamily="2" charset="0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03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Trustroke_2nd online meeting[62]  -  Read-Only</Template>
  <TotalTime>6287</TotalTime>
  <Words>133</Words>
  <Application>Microsoft Macintosh PowerPoint</Application>
  <PresentationFormat>Widescreen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Roboto</vt:lpstr>
      <vt:lpstr>Times New Roman</vt:lpstr>
      <vt:lpstr>Office Theme</vt:lpstr>
      <vt:lpstr>PowerPoint Presentation</vt:lpstr>
      <vt:lpstr>TRUSTroke webinar on Federated Learning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CAFEIN DEMO</dc:title>
  <dc:creator>Diogo Reis Santos</dc:creator>
  <cp:lastModifiedBy>Luigi Serio</cp:lastModifiedBy>
  <cp:revision>51</cp:revision>
  <dcterms:created xsi:type="dcterms:W3CDTF">2023-08-21T09:51:08Z</dcterms:created>
  <dcterms:modified xsi:type="dcterms:W3CDTF">2023-09-21T21:36:17Z</dcterms:modified>
</cp:coreProperties>
</file>