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jpg" ContentType="image/jpeg"/>
  <Default Extension="png" ContentType="image/png"/>
  <Default Extension="rels" ContentType="application/vnd.openxmlformats-package.relationships+xml"/>
  <Default Extension="svg" ContentType="image/svg+xml"/>
  <Default Extension="tiff" ContentType="image/tiff"/>
  <Default Extension="wdp" ContentType="image/vnd.ms-photo"/>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microsoft.com/office/2020/02/relationships/classificationlabels" Target="docMetadata/LabelInfo.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21"/>
  </p:notesMasterIdLst>
  <p:handoutMasterIdLst>
    <p:handoutMasterId r:id="rId22"/>
  </p:handoutMasterIdLst>
  <p:sldIdLst>
    <p:sldId id="336" r:id="rId2"/>
    <p:sldId id="341" r:id="rId3"/>
    <p:sldId id="329" r:id="rId4"/>
    <p:sldId id="353" r:id="rId5"/>
    <p:sldId id="343" r:id="rId6"/>
    <p:sldId id="271" r:id="rId7"/>
    <p:sldId id="286" r:id="rId8"/>
    <p:sldId id="288" r:id="rId9"/>
    <p:sldId id="345" r:id="rId10"/>
    <p:sldId id="352" r:id="rId11"/>
    <p:sldId id="291" r:id="rId12"/>
    <p:sldId id="346" r:id="rId13"/>
    <p:sldId id="347" r:id="rId14"/>
    <p:sldId id="349" r:id="rId15"/>
    <p:sldId id="350" r:id="rId16"/>
    <p:sldId id="351" r:id="rId17"/>
    <p:sldId id="348" r:id="rId18"/>
    <p:sldId id="333" r:id="rId19"/>
    <p:sldId id="335" r:id="rId2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Title Slides" id="{4BF3D9A6-B95A-493E-B5C5-8A8914C724FE}">
          <p14:sldIdLst>
            <p14:sldId id="336"/>
          </p14:sldIdLst>
        </p14:section>
        <p14:section name="Section Dividers" id="{3B2BC9D2-A46D-4838-B2DB-1F25C995629C}">
          <p14:sldIdLst>
            <p14:sldId id="341"/>
            <p14:sldId id="329"/>
            <p14:sldId id="353"/>
            <p14:sldId id="343"/>
            <p14:sldId id="271"/>
            <p14:sldId id="286"/>
            <p14:sldId id="288"/>
            <p14:sldId id="345"/>
            <p14:sldId id="352"/>
            <p14:sldId id="291"/>
            <p14:sldId id="346"/>
            <p14:sldId id="347"/>
            <p14:sldId id="349"/>
            <p14:sldId id="350"/>
            <p14:sldId id="351"/>
            <p14:sldId id="348"/>
          </p14:sldIdLst>
        </p14:section>
        <p14:section name="Contact Slides" id="{D8E60862-925C-44E6-93B3-4EEC317D3C7B}">
          <p14:sldIdLst>
            <p14:sldId id="333"/>
          </p14:sldIdLst>
        </p14:section>
        <p14:section name="Thank you Slide" id="{8F060EA3-819C-448B-A0B7-01AB45978EE6}">
          <p14:sldIdLst>
            <p14:sldId id="335"/>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DB6B6"/>
    <a:srgbClr val="8E1A29"/>
    <a:srgbClr val="5A0C19"/>
    <a:srgbClr val="06868C"/>
    <a:srgbClr val="E1413F"/>
    <a:srgbClr val="C02126"/>
    <a:srgbClr val="2C1113"/>
    <a:srgbClr val="EFC04B"/>
    <a:srgbClr val="FEFEFF"/>
    <a:srgbClr val="39DEE1"/>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816AC6A-7FA2-42DE-A346-3327EBC5B291}" v="1" dt="2023-07-11T14:25:16.421"/>
    <p1510:client id="{A114C9F0-5A6D-4709-B60B-8CB934B44E43}" v="1" dt="2023-07-10T15:52:54.888"/>
    <p1510:client id="{D44127C6-9A0C-44CF-9819-DD0004A9F623}" v="4" dt="2023-07-10T17:40:11.237"/>
  </p1510:revLst>
</p1510:revInfo>
</file>

<file path=ppt/tableStyles.xml><?xml version="1.0" encoding="utf-8"?>
<a:tblStyleLst xmlns:a="http://schemas.openxmlformats.org/drawingml/2006/main" def="{073A0DAA-6AF3-43AB-8588-CEC1D06C72B9}">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63563" autoAdjust="0"/>
  </p:normalViewPr>
  <p:slideViewPr>
    <p:cSldViewPr snapToGrid="0">
      <p:cViewPr varScale="1">
        <p:scale>
          <a:sx n="42" d="100"/>
          <a:sy n="42" d="100"/>
        </p:scale>
        <p:origin x="1580" y="44"/>
      </p:cViewPr>
      <p:guideLst/>
    </p:cSldViewPr>
  </p:slideViewPr>
  <p:notesTextViewPr>
    <p:cViewPr>
      <p:scale>
        <a:sx n="1" d="1"/>
        <a:sy n="1" d="1"/>
      </p:scale>
      <p:origin x="0" y="0"/>
    </p:cViewPr>
  </p:notesTextViewPr>
  <p:notesViewPr>
    <p:cSldViewPr snapToGrid="0">
      <p:cViewPr>
        <p:scale>
          <a:sx n="1" d="2"/>
          <a:sy n="1" d="2"/>
        </p:scale>
        <p:origin x="0" y="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28" Type="http://schemas.microsoft.com/office/2015/10/relationships/revisionInfo" Target="revisionInfo.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handoutMaster" Target="handoutMasters/handoutMaster1.xml"/><Relationship Id="rId27"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Aldo Sebastian Culasso" userId="S::aldosebastian.culasso@halliburton.com::a0d09f5e-17b2-47aa-9007-5e147deffe52" providerId="AD" clId="Web-{0816AC6A-7FA2-42DE-A346-3327EBC5B291}"/>
    <pc:docChg chg="sldOrd">
      <pc:chgData name="Aldo Sebastian Culasso" userId="S::aldosebastian.culasso@halliburton.com::a0d09f5e-17b2-47aa-9007-5e147deffe52" providerId="AD" clId="Web-{0816AC6A-7FA2-42DE-A346-3327EBC5B291}" dt="2023-07-11T14:25:16.421" v="0"/>
      <pc:docMkLst>
        <pc:docMk/>
      </pc:docMkLst>
      <pc:sldChg chg="ord">
        <pc:chgData name="Aldo Sebastian Culasso" userId="S::aldosebastian.culasso@halliburton.com::a0d09f5e-17b2-47aa-9007-5e147deffe52" providerId="AD" clId="Web-{0816AC6A-7FA2-42DE-A346-3327EBC5B291}" dt="2023-07-11T14:25:16.421" v="0"/>
        <pc:sldMkLst>
          <pc:docMk/>
          <pc:sldMk cId="2992800482" sldId="286"/>
        </pc:sldMkLst>
      </pc:sldChg>
    </pc:docChg>
  </pc:docChgLst>
  <pc:docChgLst>
    <pc:chgData name="Martin Jesus Manzano" userId="S::martinjesus.manzano@halliburton.com::c6e13209-a227-474a-ad2b-a042785e6d03" providerId="AD" clId="Web-{D44127C6-9A0C-44CF-9819-DD0004A9F623}"/>
    <pc:docChg chg="delSection">
      <pc:chgData name="Martin Jesus Manzano" userId="S::martinjesus.manzano@halliburton.com::c6e13209-a227-474a-ad2b-a042785e6d03" providerId="AD" clId="Web-{D44127C6-9A0C-44CF-9819-DD0004A9F623}" dt="2023-07-10T17:40:11.237" v="3"/>
      <pc:docMkLst>
        <pc:docMk/>
      </pc:docMkLst>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C61139B0-EA16-EA03-FE8E-6200EF657F14}"/>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1D953ACF-4979-D111-69E5-4195DCB84D98}"/>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371FDF31-E283-4B5A-BA54-DD06DFACC043}" type="datetimeFigureOut">
              <a:rPr lang="en-US" smtClean="0"/>
              <a:t>7/11/2023</a:t>
            </a:fld>
            <a:endParaRPr lang="en-US"/>
          </a:p>
        </p:txBody>
      </p:sp>
      <p:sp>
        <p:nvSpPr>
          <p:cNvPr id="4" name="Footer Placeholder 3">
            <a:extLst>
              <a:ext uri="{FF2B5EF4-FFF2-40B4-BE49-F238E27FC236}">
                <a16:creationId xmlns:a16="http://schemas.microsoft.com/office/drawing/2014/main" id="{47B21E69-DEA7-CB69-B190-58CC5318F4DD}"/>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C5942D72-9082-8049-152D-DE09BF82454A}"/>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FA7068B9-4982-4112-ADDA-897E78CC082B}" type="slidenum">
              <a:rPr lang="en-US" smtClean="0"/>
              <a:t>‹#›</a:t>
            </a:fld>
            <a:endParaRPr lang="en-US"/>
          </a:p>
        </p:txBody>
      </p:sp>
    </p:spTree>
    <p:extLst>
      <p:ext uri="{BB962C8B-B14F-4D97-AF65-F5344CB8AC3E}">
        <p14:creationId xmlns:p14="http://schemas.microsoft.com/office/powerpoint/2010/main" val="3681991345"/>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E86C78A-CFB9-4257-917F-C10E0100DA19}" type="datetimeFigureOut">
              <a:rPr lang="en-US" smtClean="0"/>
              <a:t>7/11/2023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1076EE6-A603-4AFD-883B-D245EC58DD54}" type="slidenum">
              <a:rPr lang="en-US" smtClean="0"/>
              <a:t>‹#›</a:t>
            </a:fld>
            <a:endParaRPr lang="en-US"/>
          </a:p>
        </p:txBody>
      </p:sp>
    </p:spTree>
    <p:extLst>
      <p:ext uri="{BB962C8B-B14F-4D97-AF65-F5344CB8AC3E}">
        <p14:creationId xmlns:p14="http://schemas.microsoft.com/office/powerpoint/2010/main" val="887466495"/>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698500"/>
            <a:ext cx="6203950" cy="3490913"/>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1218987" rtl="0" eaLnBrk="1" fontAlgn="auto" latinLnBrk="0" hangingPunct="1">
              <a:lnSpc>
                <a:spcPct val="100000"/>
              </a:lnSpc>
              <a:spcBef>
                <a:spcPts val="0"/>
              </a:spcBef>
              <a:spcAft>
                <a:spcPts val="0"/>
              </a:spcAft>
              <a:buClrTx/>
              <a:buSzTx/>
              <a:buFontTx/>
              <a:buNone/>
              <a:tabLst/>
              <a:defRPr/>
            </a:pPr>
            <a:fld id="{2DA5A4B8-75F5-4872-88BD-6A2FBE3F30C9}"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1218987" rtl="0" eaLnBrk="1" fontAlgn="auto" latinLnBrk="0" hangingPunct="1">
                <a:lnSpc>
                  <a:spcPct val="100000"/>
                </a:lnSpc>
                <a:spcBef>
                  <a:spcPts val="0"/>
                </a:spcBef>
                <a:spcAft>
                  <a:spcPts val="0"/>
                </a:spcAft>
                <a:buClrTx/>
                <a:buSzTx/>
                <a:buFontTx/>
                <a:buNone/>
                <a:tabLst/>
                <a:defRPr/>
              </a:pPr>
              <a:t>4</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33579877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s-ES" dirty="0"/>
              <a:t>DSNT-I utiliza una fuente química de americio-berilio (</a:t>
            </a:r>
            <a:r>
              <a:rPr lang="es-ES" dirty="0" err="1"/>
              <a:t>AmBe</a:t>
            </a:r>
            <a:r>
              <a:rPr lang="es-ES" dirty="0"/>
              <a:t>) de 18,5 Curie para emitir un flujo continuo de </a:t>
            </a:r>
            <a:r>
              <a:rPr lang="es-ES" dirty="0" err="1"/>
              <a:t>neutrones.El</a:t>
            </a:r>
            <a:r>
              <a:rPr lang="es-ES" dirty="0"/>
              <a:t> americio se descompone en neptunio mediante la emisión de una partícula alfa (núcleo de helio) y gamma: la partícula alfa producida por esta descomposición luego reacciona con el berilio para producir un átomo de carbono y un neutrón:</a:t>
            </a:r>
            <a:endParaRPr lang="pt-BR" dirty="0"/>
          </a:p>
          <a:p>
            <a:endParaRPr lang="pt-BR" dirty="0"/>
          </a:p>
        </p:txBody>
      </p:sp>
      <p:sp>
        <p:nvSpPr>
          <p:cNvPr id="4" name="Slide Number Placeholder 3"/>
          <p:cNvSpPr>
            <a:spLocks noGrp="1"/>
          </p:cNvSpPr>
          <p:nvPr>
            <p:ph type="sldNum" sz="quarter" idx="10"/>
          </p:nvPr>
        </p:nvSpPr>
        <p:spPr/>
        <p:txBody>
          <a:bodyPr/>
          <a:lstStyle/>
          <a:p>
            <a:fld id="{047800FD-DED6-4115-9BDD-8E41BA13B012}" type="slidenum">
              <a:rPr lang="en-US" smtClean="0"/>
              <a:pPr/>
              <a:t>6</a:t>
            </a:fld>
            <a:endParaRPr lang="en-US"/>
          </a:p>
        </p:txBody>
      </p:sp>
    </p:spTree>
    <p:extLst>
      <p:ext uri="{BB962C8B-B14F-4D97-AF65-F5344CB8AC3E}">
        <p14:creationId xmlns:p14="http://schemas.microsoft.com/office/powerpoint/2010/main" val="132174094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pt-BR"/>
              <a:t>Estes "nêutrons rápidos" tem uma energia inicial de 4,6 MeV. </a:t>
            </a:r>
          </a:p>
          <a:p>
            <a:endParaRPr lang="pt-BR"/>
          </a:p>
          <a:p>
            <a:r>
              <a:rPr lang="pt-BR"/>
              <a:t>Nêutrons rápidos são continuamente produzidos por esta reacção química a uma taxa de cerca de 40 bilhões neutrons por segundo. </a:t>
            </a:r>
          </a:p>
          <a:p>
            <a:r>
              <a:rPr lang="pt-BR"/>
              <a:t>Os nêutrons rápidos viajam através da formação e colidem comos núcleos dos átomos. Com cada colisão, os nêutrons perdem uma certa quantidade de sua energia e são reduzidos a velocidades mais lenta.</a:t>
            </a:r>
            <a:endParaRPr lang="en-US"/>
          </a:p>
        </p:txBody>
      </p:sp>
      <p:sp>
        <p:nvSpPr>
          <p:cNvPr id="4" name="Slide Number Placeholder 3"/>
          <p:cNvSpPr>
            <a:spLocks noGrp="1"/>
          </p:cNvSpPr>
          <p:nvPr>
            <p:ph type="sldNum" sz="quarter" idx="10"/>
          </p:nvPr>
        </p:nvSpPr>
        <p:spPr/>
        <p:txBody>
          <a:bodyPr/>
          <a:lstStyle/>
          <a:p>
            <a:fld id="{047800FD-DED6-4115-9BDD-8E41BA13B012}" type="slidenum">
              <a:rPr lang="en-US" smtClean="0"/>
              <a:pPr/>
              <a:t>7</a:t>
            </a:fld>
            <a:endParaRPr lang="en-US"/>
          </a:p>
        </p:txBody>
      </p:sp>
    </p:spTree>
    <p:extLst>
      <p:ext uri="{BB962C8B-B14F-4D97-AF65-F5344CB8AC3E}">
        <p14:creationId xmlns:p14="http://schemas.microsoft.com/office/powerpoint/2010/main" val="132174094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s-ES"/>
              <a:t>El principal mecanismo por el cual los neutrones pierden energía es su choque elástico con los núcleos, donde el neutrón choca con un núcleo y transfiere parte de su energía cinética a ese </a:t>
            </a:r>
            <a:r>
              <a:rPr lang="es-ES" err="1"/>
              <a:t>núcleo.La</a:t>
            </a:r>
            <a:r>
              <a:rPr lang="es-ES"/>
              <a:t> energía cinética se conserva y tanto el neutrón como el núcleo se desvían del punto de </a:t>
            </a:r>
            <a:r>
              <a:rPr lang="es-ES" err="1"/>
              <a:t>colisión.La</a:t>
            </a:r>
            <a:r>
              <a:rPr lang="es-ES"/>
              <a:t> cantidad de energía perdida por un neutrón en una colisión elástica depende del ángulo de colisión y de la masa relativa del núcleo </a:t>
            </a:r>
            <a:r>
              <a:rPr lang="es-ES" err="1"/>
              <a:t>golpeado.Los</a:t>
            </a:r>
            <a:r>
              <a:rPr lang="es-ES"/>
              <a:t> neutrones pierden más energía en una colisión directa. Además, los núcleos pesados ​​tienden a dispersar neutrones y absorben solo una pequeña fracción de su </a:t>
            </a:r>
            <a:r>
              <a:rPr lang="es-ES" err="1"/>
              <a:t>energía.La</a:t>
            </a:r>
            <a:r>
              <a:rPr lang="es-ES"/>
              <a:t> mayor pérdida de energía se sufre en una colisión con un núcleo de masa igual al neutrón, como el hidrógeno: 50%</a:t>
            </a:r>
            <a:endParaRPr lang="en-US"/>
          </a:p>
        </p:txBody>
      </p:sp>
      <p:sp>
        <p:nvSpPr>
          <p:cNvPr id="4" name="Slide Number Placeholder 3"/>
          <p:cNvSpPr>
            <a:spLocks noGrp="1"/>
          </p:cNvSpPr>
          <p:nvPr>
            <p:ph type="sldNum" sz="quarter" idx="10"/>
          </p:nvPr>
        </p:nvSpPr>
        <p:spPr/>
        <p:txBody>
          <a:bodyPr/>
          <a:lstStyle/>
          <a:p>
            <a:fld id="{047800FD-DED6-4115-9BDD-8E41BA13B012}" type="slidenum">
              <a:rPr lang="en-US" smtClean="0"/>
              <a:pPr/>
              <a:t>8</a:t>
            </a:fld>
            <a:endParaRPr lang="en-US"/>
          </a:p>
        </p:txBody>
      </p:sp>
    </p:spTree>
    <p:extLst>
      <p:ext uri="{BB962C8B-B14F-4D97-AF65-F5344CB8AC3E}">
        <p14:creationId xmlns:p14="http://schemas.microsoft.com/office/powerpoint/2010/main" val="132174094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s-ES"/>
              <a:t>Una vez que un neutrón se retrasa a un nivel térmico, se difunde hasta que es capturado por algún núcleo. La probabilidad de que un núcleo capture un neutrón térmico se refleja en su sección transversal de </a:t>
            </a:r>
            <a:r>
              <a:rPr lang="es-ES" err="1"/>
              <a:t>captura.Abundantes</a:t>
            </a:r>
            <a:r>
              <a:rPr lang="es-ES"/>
              <a:t> elementos formadores de rocas (p. ej., Si, O, N, Mg, Al) tienen secciones transversales relativamente </a:t>
            </a:r>
            <a:r>
              <a:rPr lang="es-ES" err="1"/>
              <a:t>pequeñas.El</a:t>
            </a:r>
            <a:r>
              <a:rPr lang="es-ES"/>
              <a:t> boro, que se puede encontrar en pequeñas cantidades en el esquisto, es extremadamente eficaz para capturar neutrones </a:t>
            </a:r>
            <a:r>
              <a:rPr lang="es-ES" err="1"/>
              <a:t>térmicos.El</a:t>
            </a:r>
            <a:r>
              <a:rPr lang="es-ES"/>
              <a:t> cloro también es un absorbente muy efectivo, capturándolos 100 veces más rápido que la mayoría de los otros </a:t>
            </a:r>
            <a:r>
              <a:rPr lang="es-ES" err="1"/>
              <a:t>elementos.Cuanto</a:t>
            </a:r>
            <a:r>
              <a:rPr lang="es-ES"/>
              <a:t> mayor sea la sección transversal de desaceleración de una formación, menor será la distancia que recorrerá un neutrón antes de alcanzar un nivel térmico. Los detectores DSNT-I miden la abundancia de neutrones térmicos a una distancia determinada de la fuente durante un período de tiempo.</a:t>
            </a:r>
            <a:endParaRPr lang="en-US"/>
          </a:p>
        </p:txBody>
      </p:sp>
      <p:sp>
        <p:nvSpPr>
          <p:cNvPr id="4" name="Slide Number Placeholder 3"/>
          <p:cNvSpPr>
            <a:spLocks noGrp="1"/>
          </p:cNvSpPr>
          <p:nvPr>
            <p:ph type="sldNum" sz="quarter" idx="10"/>
          </p:nvPr>
        </p:nvSpPr>
        <p:spPr/>
        <p:txBody>
          <a:bodyPr/>
          <a:lstStyle/>
          <a:p>
            <a:fld id="{047800FD-DED6-4115-9BDD-8E41BA13B012}" type="slidenum">
              <a:rPr lang="en-US" smtClean="0"/>
              <a:pPr/>
              <a:t>9</a:t>
            </a:fld>
            <a:endParaRPr lang="en-US"/>
          </a:p>
        </p:txBody>
      </p:sp>
    </p:spTree>
    <p:extLst>
      <p:ext uri="{BB962C8B-B14F-4D97-AF65-F5344CB8AC3E}">
        <p14:creationId xmlns:p14="http://schemas.microsoft.com/office/powerpoint/2010/main" val="132174094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s-ES"/>
              <a:t>Una vez que un neutrón se retrasa a un nivel térmico, se difunde hasta que es capturado por algún núcleo. La probabilidad de que un núcleo capture un neutrón térmico se refleja en su sección transversal de </a:t>
            </a:r>
            <a:r>
              <a:rPr lang="es-ES" err="1"/>
              <a:t>captura.Abundantes</a:t>
            </a:r>
            <a:r>
              <a:rPr lang="es-ES"/>
              <a:t> elementos formadores de rocas (p. ej., Si, O, N, Mg, Al) tienen secciones transversales relativamente </a:t>
            </a:r>
            <a:r>
              <a:rPr lang="es-ES" err="1"/>
              <a:t>pequeñas.El</a:t>
            </a:r>
            <a:r>
              <a:rPr lang="es-ES"/>
              <a:t> boro, que se puede encontrar en pequeñas cantidades en el esquisto, es extremadamente eficaz para capturar neutrones </a:t>
            </a:r>
            <a:r>
              <a:rPr lang="es-ES" err="1"/>
              <a:t>térmicos.El</a:t>
            </a:r>
            <a:r>
              <a:rPr lang="es-ES"/>
              <a:t> cloro también es un absorbente muy efectivo, capturándolos 100 veces más rápido que la mayoría de los otros </a:t>
            </a:r>
            <a:r>
              <a:rPr lang="es-ES" err="1"/>
              <a:t>elementos.Cuanto</a:t>
            </a:r>
            <a:r>
              <a:rPr lang="es-ES"/>
              <a:t> mayor sea la sección transversal de desaceleración de una formación, menor será la distancia que recorrerá un neutrón antes de alcanzar un nivel térmico. Los detectores DSNT-I miden la abundancia de neutrones térmicos a una distancia determinada de la fuente durante un período de tiempo.</a:t>
            </a:r>
            <a:endParaRPr lang="en-US"/>
          </a:p>
        </p:txBody>
      </p:sp>
      <p:sp>
        <p:nvSpPr>
          <p:cNvPr id="4" name="Slide Number Placeholder 3"/>
          <p:cNvSpPr>
            <a:spLocks noGrp="1"/>
          </p:cNvSpPr>
          <p:nvPr>
            <p:ph type="sldNum" sz="quarter" idx="10"/>
          </p:nvPr>
        </p:nvSpPr>
        <p:spPr/>
        <p:txBody>
          <a:bodyPr/>
          <a:lstStyle/>
          <a:p>
            <a:fld id="{047800FD-DED6-4115-9BDD-8E41BA13B012}" type="slidenum">
              <a:rPr lang="en-US" smtClean="0"/>
              <a:pPr/>
              <a:t>10</a:t>
            </a:fld>
            <a:endParaRPr lang="en-US"/>
          </a:p>
        </p:txBody>
      </p:sp>
    </p:spTree>
    <p:extLst>
      <p:ext uri="{BB962C8B-B14F-4D97-AF65-F5344CB8AC3E}">
        <p14:creationId xmlns:p14="http://schemas.microsoft.com/office/powerpoint/2010/main" val="83262761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s-ES"/>
              <a:t>Estos núcleos cargados positivamente ionizan el gas helio, provocando que una corriente de electrones fluya hacia el </a:t>
            </a:r>
            <a:r>
              <a:rPr lang="es-ES" err="1"/>
              <a:t>ánodo.La</a:t>
            </a:r>
            <a:r>
              <a:rPr lang="es-ES"/>
              <a:t> ionización secundaria da como resultado un flujo aún mayor de electrones acumulados en el </a:t>
            </a:r>
            <a:r>
              <a:rPr lang="es-ES" err="1"/>
              <a:t>ánodo.La</a:t>
            </a:r>
            <a:r>
              <a:rPr lang="es-ES"/>
              <a:t> acumulación de electrones en el ánodo genera un pulso eléctrico por cada neutrón térmico detectado. Este impulso se amplifica y pasa a través de un discriminador para eliminar cualquier ruido eléctrico y luego se cuenta como un solo neutrón </a:t>
            </a:r>
            <a:r>
              <a:rPr lang="es-ES" err="1"/>
              <a:t>térmico.La</a:t>
            </a:r>
            <a:r>
              <a:rPr lang="es-ES"/>
              <a:t> medida bruta de un detector de neutrones térmicos es una tasa de conteo, definida como el número de neutrones térmicos detectados por segundo (unidades: conteos/segundo o </a:t>
            </a:r>
            <a:r>
              <a:rPr lang="es-ES" err="1"/>
              <a:t>cps</a:t>
            </a:r>
            <a:r>
              <a:rPr lang="es-ES"/>
              <a:t>).</a:t>
            </a:r>
            <a:endParaRPr lang="en-US"/>
          </a:p>
        </p:txBody>
      </p:sp>
      <p:sp>
        <p:nvSpPr>
          <p:cNvPr id="4" name="Slide Number Placeholder 3"/>
          <p:cNvSpPr>
            <a:spLocks noGrp="1"/>
          </p:cNvSpPr>
          <p:nvPr>
            <p:ph type="sldNum" sz="quarter" idx="10"/>
          </p:nvPr>
        </p:nvSpPr>
        <p:spPr/>
        <p:txBody>
          <a:bodyPr/>
          <a:lstStyle/>
          <a:p>
            <a:fld id="{047800FD-DED6-4115-9BDD-8E41BA13B012}" type="slidenum">
              <a:rPr lang="en-US" smtClean="0"/>
              <a:pPr/>
              <a:t>11</a:t>
            </a:fld>
            <a:endParaRPr lang="en-US"/>
          </a:p>
        </p:txBody>
      </p:sp>
    </p:spTree>
    <p:extLst>
      <p:ext uri="{BB962C8B-B14F-4D97-AF65-F5344CB8AC3E}">
        <p14:creationId xmlns:p14="http://schemas.microsoft.com/office/powerpoint/2010/main" val="132174094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s-ES" dirty="0"/>
              <a:t>Estos núcleos cargados positivamente ionizan el gas helio, provocando que una corriente de electrones fluya hacia el </a:t>
            </a:r>
            <a:r>
              <a:rPr lang="es-ES" dirty="0" err="1"/>
              <a:t>ánodo.La</a:t>
            </a:r>
            <a:r>
              <a:rPr lang="es-ES" dirty="0"/>
              <a:t> ionización secundaria da como resultado un flujo aún mayor de electrones acumulados en el </a:t>
            </a:r>
            <a:r>
              <a:rPr lang="es-ES" dirty="0" err="1"/>
              <a:t>ánodo.La</a:t>
            </a:r>
            <a:r>
              <a:rPr lang="es-ES" dirty="0"/>
              <a:t> acumulación de electrones en el ánodo genera un pulso eléctrico por cada neutrón térmico detectado. Este impulso se amplifica y pasa a través de un discriminador para eliminar cualquier ruido eléctrico y luego se cuenta como un solo neutrón </a:t>
            </a:r>
            <a:r>
              <a:rPr lang="es-ES" dirty="0" err="1"/>
              <a:t>térmico.La</a:t>
            </a:r>
            <a:r>
              <a:rPr lang="es-ES" dirty="0"/>
              <a:t> medida bruta de un detector de neutrones térmicos es una tasa de conteo, definida como el número de neutrones térmicos detectados por segundo (unidades: conteos/segundo o </a:t>
            </a:r>
            <a:r>
              <a:rPr lang="es-ES" dirty="0" err="1"/>
              <a:t>cps</a:t>
            </a:r>
            <a:r>
              <a:rPr lang="es-ES" dirty="0"/>
              <a:t>).</a:t>
            </a:r>
            <a:endParaRPr lang="en-US" dirty="0"/>
          </a:p>
        </p:txBody>
      </p:sp>
      <p:sp>
        <p:nvSpPr>
          <p:cNvPr id="4" name="Slide Number Placeholder 3"/>
          <p:cNvSpPr>
            <a:spLocks noGrp="1"/>
          </p:cNvSpPr>
          <p:nvPr>
            <p:ph type="sldNum" sz="quarter" idx="10"/>
          </p:nvPr>
        </p:nvSpPr>
        <p:spPr/>
        <p:txBody>
          <a:bodyPr/>
          <a:lstStyle/>
          <a:p>
            <a:fld id="{047800FD-DED6-4115-9BDD-8E41BA13B012}" type="slidenum">
              <a:rPr lang="en-US" smtClean="0"/>
              <a:pPr/>
              <a:t>12</a:t>
            </a:fld>
            <a:endParaRPr lang="en-US"/>
          </a:p>
        </p:txBody>
      </p:sp>
    </p:spTree>
    <p:extLst>
      <p:ext uri="{BB962C8B-B14F-4D97-AF65-F5344CB8AC3E}">
        <p14:creationId xmlns:p14="http://schemas.microsoft.com/office/powerpoint/2010/main" val="206105142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47800FD-DED6-4115-9BDD-8E41BA13B012}" type="slidenum">
              <a:rPr lang="en-US" smtClean="0"/>
              <a:pPr/>
              <a:t>17</a:t>
            </a:fld>
            <a:endParaRPr lang="en-US"/>
          </a:p>
        </p:txBody>
      </p:sp>
    </p:spTree>
    <p:extLst>
      <p:ext uri="{BB962C8B-B14F-4D97-AF65-F5344CB8AC3E}">
        <p14:creationId xmlns:p14="http://schemas.microsoft.com/office/powerpoint/2010/main" val="234614363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3" Type="http://schemas.openxmlformats.org/officeDocument/2006/relationships/image" Target="../media/image22.svg"/><Relationship Id="rId18" Type="http://schemas.openxmlformats.org/officeDocument/2006/relationships/image" Target="../media/image27.png"/><Relationship Id="rId26" Type="http://schemas.openxmlformats.org/officeDocument/2006/relationships/image" Target="../media/image35.png"/><Relationship Id="rId39" Type="http://schemas.openxmlformats.org/officeDocument/2006/relationships/image" Target="../media/image48.svg"/><Relationship Id="rId21" Type="http://schemas.openxmlformats.org/officeDocument/2006/relationships/image" Target="../media/image30.svg"/><Relationship Id="rId34" Type="http://schemas.openxmlformats.org/officeDocument/2006/relationships/image" Target="../media/image43.png"/><Relationship Id="rId42" Type="http://schemas.openxmlformats.org/officeDocument/2006/relationships/image" Target="../media/image51.png"/><Relationship Id="rId47" Type="http://schemas.openxmlformats.org/officeDocument/2006/relationships/image" Target="../media/image56.svg"/><Relationship Id="rId50" Type="http://schemas.openxmlformats.org/officeDocument/2006/relationships/image" Target="../media/image59.png"/><Relationship Id="rId55" Type="http://schemas.openxmlformats.org/officeDocument/2006/relationships/image" Target="../media/image64.svg"/><Relationship Id="rId63" Type="http://schemas.openxmlformats.org/officeDocument/2006/relationships/image" Target="../media/image72.svg"/><Relationship Id="rId68" Type="http://schemas.openxmlformats.org/officeDocument/2006/relationships/image" Target="../media/image77.png"/><Relationship Id="rId76" Type="http://schemas.openxmlformats.org/officeDocument/2006/relationships/image" Target="../media/image85.png"/><Relationship Id="rId7" Type="http://schemas.openxmlformats.org/officeDocument/2006/relationships/image" Target="../media/image16.svg"/><Relationship Id="rId71" Type="http://schemas.openxmlformats.org/officeDocument/2006/relationships/image" Target="../media/image80.svg"/><Relationship Id="rId2" Type="http://schemas.openxmlformats.org/officeDocument/2006/relationships/image" Target="../media/image11.png"/><Relationship Id="rId16" Type="http://schemas.openxmlformats.org/officeDocument/2006/relationships/image" Target="../media/image25.png"/><Relationship Id="rId29" Type="http://schemas.openxmlformats.org/officeDocument/2006/relationships/image" Target="../media/image38.svg"/><Relationship Id="rId11" Type="http://schemas.openxmlformats.org/officeDocument/2006/relationships/image" Target="../media/image20.svg"/><Relationship Id="rId24" Type="http://schemas.openxmlformats.org/officeDocument/2006/relationships/image" Target="../media/image33.png"/><Relationship Id="rId32" Type="http://schemas.openxmlformats.org/officeDocument/2006/relationships/image" Target="../media/image41.png"/><Relationship Id="rId37" Type="http://schemas.openxmlformats.org/officeDocument/2006/relationships/image" Target="../media/image46.svg"/><Relationship Id="rId40" Type="http://schemas.openxmlformats.org/officeDocument/2006/relationships/image" Target="../media/image49.png"/><Relationship Id="rId45" Type="http://schemas.openxmlformats.org/officeDocument/2006/relationships/image" Target="../media/image54.svg"/><Relationship Id="rId53" Type="http://schemas.openxmlformats.org/officeDocument/2006/relationships/image" Target="../media/image62.svg"/><Relationship Id="rId58" Type="http://schemas.openxmlformats.org/officeDocument/2006/relationships/image" Target="../media/image67.png"/><Relationship Id="rId66" Type="http://schemas.openxmlformats.org/officeDocument/2006/relationships/image" Target="../media/image75.png"/><Relationship Id="rId74" Type="http://schemas.openxmlformats.org/officeDocument/2006/relationships/image" Target="../media/image83.png"/><Relationship Id="rId79" Type="http://schemas.openxmlformats.org/officeDocument/2006/relationships/image" Target="../media/image88.svg"/><Relationship Id="rId5" Type="http://schemas.openxmlformats.org/officeDocument/2006/relationships/image" Target="../media/image14.svg"/><Relationship Id="rId61" Type="http://schemas.openxmlformats.org/officeDocument/2006/relationships/image" Target="../media/image70.svg"/><Relationship Id="rId82" Type="http://schemas.openxmlformats.org/officeDocument/2006/relationships/image" Target="../media/image91.jpg"/><Relationship Id="rId10" Type="http://schemas.openxmlformats.org/officeDocument/2006/relationships/image" Target="../media/image19.png"/><Relationship Id="rId19" Type="http://schemas.openxmlformats.org/officeDocument/2006/relationships/image" Target="../media/image28.svg"/><Relationship Id="rId31" Type="http://schemas.openxmlformats.org/officeDocument/2006/relationships/image" Target="../media/image40.svg"/><Relationship Id="rId44" Type="http://schemas.openxmlformats.org/officeDocument/2006/relationships/image" Target="../media/image53.png"/><Relationship Id="rId52" Type="http://schemas.openxmlformats.org/officeDocument/2006/relationships/image" Target="../media/image61.png"/><Relationship Id="rId60" Type="http://schemas.openxmlformats.org/officeDocument/2006/relationships/image" Target="../media/image69.png"/><Relationship Id="rId65" Type="http://schemas.openxmlformats.org/officeDocument/2006/relationships/image" Target="../media/image74.svg"/><Relationship Id="rId73" Type="http://schemas.openxmlformats.org/officeDocument/2006/relationships/image" Target="../media/image82.svg"/><Relationship Id="rId78" Type="http://schemas.openxmlformats.org/officeDocument/2006/relationships/image" Target="../media/image87.png"/><Relationship Id="rId81" Type="http://schemas.openxmlformats.org/officeDocument/2006/relationships/image" Target="../media/image90.svg"/><Relationship Id="rId4" Type="http://schemas.openxmlformats.org/officeDocument/2006/relationships/image" Target="../media/image13.png"/><Relationship Id="rId9" Type="http://schemas.openxmlformats.org/officeDocument/2006/relationships/image" Target="../media/image18.svg"/><Relationship Id="rId14" Type="http://schemas.openxmlformats.org/officeDocument/2006/relationships/image" Target="../media/image23.png"/><Relationship Id="rId22" Type="http://schemas.openxmlformats.org/officeDocument/2006/relationships/image" Target="../media/image31.png"/><Relationship Id="rId27" Type="http://schemas.openxmlformats.org/officeDocument/2006/relationships/image" Target="../media/image36.svg"/><Relationship Id="rId30" Type="http://schemas.openxmlformats.org/officeDocument/2006/relationships/image" Target="../media/image39.png"/><Relationship Id="rId35" Type="http://schemas.openxmlformats.org/officeDocument/2006/relationships/image" Target="../media/image44.svg"/><Relationship Id="rId43" Type="http://schemas.openxmlformats.org/officeDocument/2006/relationships/image" Target="../media/image52.svg"/><Relationship Id="rId48" Type="http://schemas.openxmlformats.org/officeDocument/2006/relationships/image" Target="../media/image57.png"/><Relationship Id="rId56" Type="http://schemas.openxmlformats.org/officeDocument/2006/relationships/image" Target="../media/image65.png"/><Relationship Id="rId64" Type="http://schemas.openxmlformats.org/officeDocument/2006/relationships/image" Target="../media/image73.png"/><Relationship Id="rId69" Type="http://schemas.openxmlformats.org/officeDocument/2006/relationships/image" Target="../media/image78.svg"/><Relationship Id="rId77" Type="http://schemas.openxmlformats.org/officeDocument/2006/relationships/image" Target="../media/image86.svg"/><Relationship Id="rId8" Type="http://schemas.openxmlformats.org/officeDocument/2006/relationships/image" Target="../media/image17.png"/><Relationship Id="rId51" Type="http://schemas.openxmlformats.org/officeDocument/2006/relationships/image" Target="../media/image60.svg"/><Relationship Id="rId72" Type="http://schemas.openxmlformats.org/officeDocument/2006/relationships/image" Target="../media/image81.png"/><Relationship Id="rId80" Type="http://schemas.openxmlformats.org/officeDocument/2006/relationships/image" Target="../media/image89.png"/><Relationship Id="rId3" Type="http://schemas.openxmlformats.org/officeDocument/2006/relationships/image" Target="../media/image12.svg"/><Relationship Id="rId12" Type="http://schemas.openxmlformats.org/officeDocument/2006/relationships/image" Target="../media/image21.png"/><Relationship Id="rId17" Type="http://schemas.openxmlformats.org/officeDocument/2006/relationships/image" Target="../media/image26.svg"/><Relationship Id="rId25" Type="http://schemas.openxmlformats.org/officeDocument/2006/relationships/image" Target="../media/image34.svg"/><Relationship Id="rId33" Type="http://schemas.openxmlformats.org/officeDocument/2006/relationships/image" Target="../media/image42.svg"/><Relationship Id="rId38" Type="http://schemas.openxmlformats.org/officeDocument/2006/relationships/image" Target="../media/image47.png"/><Relationship Id="rId46" Type="http://schemas.openxmlformats.org/officeDocument/2006/relationships/image" Target="../media/image55.png"/><Relationship Id="rId59" Type="http://schemas.openxmlformats.org/officeDocument/2006/relationships/image" Target="../media/image68.svg"/><Relationship Id="rId67" Type="http://schemas.openxmlformats.org/officeDocument/2006/relationships/image" Target="../media/image76.svg"/><Relationship Id="rId20" Type="http://schemas.openxmlformats.org/officeDocument/2006/relationships/image" Target="../media/image29.png"/><Relationship Id="rId41" Type="http://schemas.openxmlformats.org/officeDocument/2006/relationships/image" Target="../media/image50.svg"/><Relationship Id="rId54" Type="http://schemas.openxmlformats.org/officeDocument/2006/relationships/image" Target="../media/image63.png"/><Relationship Id="rId62" Type="http://schemas.openxmlformats.org/officeDocument/2006/relationships/image" Target="../media/image71.png"/><Relationship Id="rId70" Type="http://schemas.openxmlformats.org/officeDocument/2006/relationships/image" Target="../media/image79.png"/><Relationship Id="rId75" Type="http://schemas.openxmlformats.org/officeDocument/2006/relationships/image" Target="../media/image84.svg"/><Relationship Id="rId1" Type="http://schemas.openxmlformats.org/officeDocument/2006/relationships/slideMaster" Target="../slideMasters/slideMaster1.xml"/><Relationship Id="rId6" Type="http://schemas.openxmlformats.org/officeDocument/2006/relationships/image" Target="../media/image15.png"/><Relationship Id="rId15" Type="http://schemas.openxmlformats.org/officeDocument/2006/relationships/image" Target="../media/image24.svg"/><Relationship Id="rId23" Type="http://schemas.openxmlformats.org/officeDocument/2006/relationships/image" Target="../media/image32.svg"/><Relationship Id="rId28" Type="http://schemas.openxmlformats.org/officeDocument/2006/relationships/image" Target="../media/image37.png"/><Relationship Id="rId36" Type="http://schemas.openxmlformats.org/officeDocument/2006/relationships/image" Target="../media/image45.png"/><Relationship Id="rId49" Type="http://schemas.openxmlformats.org/officeDocument/2006/relationships/image" Target="../media/image58.svg"/><Relationship Id="rId57" Type="http://schemas.openxmlformats.org/officeDocument/2006/relationships/image" Target="../media/image66.svg"/></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92.png"/><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3" Type="http://schemas.openxmlformats.org/officeDocument/2006/relationships/image" Target="../media/image94.svg"/><Relationship Id="rId7" Type="http://schemas.openxmlformats.org/officeDocument/2006/relationships/image" Target="../media/image98.svg"/><Relationship Id="rId2" Type="http://schemas.openxmlformats.org/officeDocument/2006/relationships/image" Target="../media/image93.png"/><Relationship Id="rId1" Type="http://schemas.openxmlformats.org/officeDocument/2006/relationships/slideMaster" Target="../slideMasters/slideMaster1.xml"/><Relationship Id="rId6" Type="http://schemas.openxmlformats.org/officeDocument/2006/relationships/image" Target="../media/image97.png"/><Relationship Id="rId5" Type="http://schemas.openxmlformats.org/officeDocument/2006/relationships/image" Target="../media/image96.svg"/><Relationship Id="rId4" Type="http://schemas.openxmlformats.org/officeDocument/2006/relationships/image" Target="../media/image95.png"/></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99.jpeg"/><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3" Type="http://schemas.openxmlformats.org/officeDocument/2006/relationships/image" Target="../media/image100.jpeg"/><Relationship Id="rId2" Type="http://schemas.openxmlformats.org/officeDocument/2006/relationships/image" Target="../media/image99.jpeg"/><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3" Type="http://schemas.openxmlformats.org/officeDocument/2006/relationships/image" Target="../media/image102.png"/><Relationship Id="rId2" Type="http://schemas.openxmlformats.org/officeDocument/2006/relationships/image" Target="../media/image101.jpeg"/><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2">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E9091E04-014F-81DD-D3B0-EBDF6C2B8AF7}"/>
              </a:ext>
            </a:extLst>
          </p:cNvPr>
          <p:cNvSpPr/>
          <p:nvPr userDrawn="1"/>
        </p:nvSpPr>
        <p:spPr>
          <a:xfrm>
            <a:off x="5627244" y="924996"/>
            <a:ext cx="6564756" cy="434373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a:extLst>
              <a:ext uri="{FF2B5EF4-FFF2-40B4-BE49-F238E27FC236}">
                <a16:creationId xmlns:a16="http://schemas.microsoft.com/office/drawing/2014/main" id="{3B71DFDE-1306-DBED-3498-3C9745E754D8}"/>
              </a:ext>
            </a:extLst>
          </p:cNvPr>
          <p:cNvPicPr>
            <a:picLocks noChangeAspect="1"/>
          </p:cNvPicPr>
          <p:nvPr userDrawn="1"/>
        </p:nvPicPr>
        <p:blipFill>
          <a:blip r:embed="rId2"/>
          <a:stretch>
            <a:fillRect/>
          </a:stretch>
        </p:blipFill>
        <p:spPr>
          <a:xfrm>
            <a:off x="1025715" y="2960871"/>
            <a:ext cx="3566787" cy="254770"/>
          </a:xfrm>
          <a:prstGeom prst="rect">
            <a:avLst/>
          </a:prstGeom>
        </p:spPr>
      </p:pic>
      <p:sp>
        <p:nvSpPr>
          <p:cNvPr id="10" name="Rectangle 9">
            <a:extLst>
              <a:ext uri="{FF2B5EF4-FFF2-40B4-BE49-F238E27FC236}">
                <a16:creationId xmlns:a16="http://schemas.microsoft.com/office/drawing/2014/main" id="{822999CF-F039-E6E8-7BCC-4E7665C30CB0}"/>
              </a:ext>
            </a:extLst>
          </p:cNvPr>
          <p:cNvSpPr/>
          <p:nvPr userDrawn="1"/>
        </p:nvSpPr>
        <p:spPr>
          <a:xfrm rot="5400000">
            <a:off x="4898719" y="3015152"/>
            <a:ext cx="2912087" cy="603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latin typeface="Rubik Light" panose="02000604000000020004" pitchFamily="2" charset="-79"/>
              <a:cs typeface="Rubik Light" panose="02000604000000020004" pitchFamily="2" charset="-79"/>
            </a:endParaRPr>
          </a:p>
        </p:txBody>
      </p:sp>
      <p:sp>
        <p:nvSpPr>
          <p:cNvPr id="2" name="Rectangle 1">
            <a:extLst>
              <a:ext uri="{FF2B5EF4-FFF2-40B4-BE49-F238E27FC236}">
                <a16:creationId xmlns:a16="http://schemas.microsoft.com/office/drawing/2014/main" id="{79BDF447-EBB6-7134-C840-173C12A1F959}"/>
              </a:ext>
            </a:extLst>
          </p:cNvPr>
          <p:cNvSpPr>
            <a:spLocks noGrp="1" noRot="1" noMove="1" noResize="1" noEditPoints="1" noAdjustHandles="1" noChangeArrowheads="1" noChangeShapeType="1"/>
          </p:cNvSpPr>
          <p:nvPr userDrawn="1"/>
        </p:nvSpPr>
        <p:spPr>
          <a:xfrm>
            <a:off x="9248862" y="6182686"/>
            <a:ext cx="2571226" cy="47817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Footer Placeholder 2">
            <a:extLst>
              <a:ext uri="{FF2B5EF4-FFF2-40B4-BE49-F238E27FC236}">
                <a16:creationId xmlns:a16="http://schemas.microsoft.com/office/drawing/2014/main" id="{387FCA6C-79DA-C7E2-5729-81C04DCCA6A8}"/>
              </a:ext>
            </a:extLst>
          </p:cNvPr>
          <p:cNvSpPr txBox="1">
            <a:spLocks/>
          </p:cNvSpPr>
          <p:nvPr userDrawn="1"/>
        </p:nvSpPr>
        <p:spPr>
          <a:xfrm>
            <a:off x="609599" y="6496051"/>
            <a:ext cx="1828800" cy="152399"/>
          </a:xfrm>
          <a:prstGeom prst="rect">
            <a:avLst/>
          </a:prstGeom>
        </p:spPr>
        <p:txBody>
          <a:bodyPr vert="horz" lIns="0" tIns="0" rIns="0" bIns="0" rtlCol="0" anchor="t" anchorCtr="0">
            <a:normAutofit/>
          </a:bodyPr>
          <a:lstStyle>
            <a:defPPr>
              <a:defRPr lang="en-US"/>
            </a:defPPr>
            <a:lvl1pPr marL="0" indent="-228600" algn="l" defTabSz="1218987" rtl="0" eaLnBrk="1" latinLnBrk="0" hangingPunct="1">
              <a:lnSpc>
                <a:spcPct val="100000"/>
              </a:lnSpc>
              <a:spcBef>
                <a:spcPts val="300"/>
              </a:spcBef>
              <a:spcAft>
                <a:spcPts val="600"/>
              </a:spcAft>
              <a:buSzPct val="100000"/>
              <a:buFont typeface="Wingdings" panose="05000000000000000000" pitchFamily="2" charset="2"/>
              <a:buChar char="§"/>
              <a:defRPr sz="700" b="0" i="0" kern="1200">
                <a:solidFill>
                  <a:schemeClr val="tx1">
                    <a:tint val="75000"/>
                  </a:schemeClr>
                </a:solidFill>
                <a:latin typeface="Rubik" pitchFamily="2" charset="-79"/>
                <a:ea typeface="+mn-ea"/>
                <a:cs typeface="Rubik" pitchFamily="2" charset="-79"/>
              </a:defRPr>
            </a:lvl1pPr>
            <a:lvl2pPr marL="609493" indent="-228600" algn="l" defTabSz="1218987" rtl="0" eaLnBrk="1" latinLnBrk="0" hangingPunct="1">
              <a:lnSpc>
                <a:spcPct val="100000"/>
              </a:lnSpc>
              <a:spcBef>
                <a:spcPts val="300"/>
              </a:spcBef>
              <a:spcAft>
                <a:spcPts val="600"/>
              </a:spcAft>
              <a:buClr>
                <a:schemeClr val="tx2">
                  <a:lumMod val="50000"/>
                </a:schemeClr>
              </a:buClr>
              <a:buSzPct val="100000"/>
              <a:buFont typeface="Wingdings" panose="05000000000000000000" pitchFamily="2" charset="2"/>
              <a:buChar char="§"/>
              <a:defRPr sz="2400" b="0" i="0" kern="1200">
                <a:solidFill>
                  <a:schemeClr val="tx1"/>
                </a:solidFill>
                <a:latin typeface="+mn-lt"/>
                <a:ea typeface="+mn-ea"/>
                <a:cs typeface="+mn-cs"/>
              </a:defRPr>
            </a:lvl2pPr>
            <a:lvl3pPr marL="1218987" indent="-169863" algn="l" defTabSz="1218987" rtl="0" eaLnBrk="1" latinLnBrk="0" hangingPunct="1">
              <a:lnSpc>
                <a:spcPct val="100000"/>
              </a:lnSpc>
              <a:spcBef>
                <a:spcPts val="300"/>
              </a:spcBef>
              <a:spcAft>
                <a:spcPts val="600"/>
              </a:spcAft>
              <a:buClr>
                <a:schemeClr val="tx2">
                  <a:lumMod val="50000"/>
                </a:schemeClr>
              </a:buClr>
              <a:buSzPct val="100000"/>
              <a:buFont typeface="Arial" panose="020B0604020202020204" pitchFamily="34" charset="0"/>
              <a:buChar char="»"/>
              <a:defRPr sz="2400" b="0" i="0" kern="1200">
                <a:solidFill>
                  <a:schemeClr val="tx1"/>
                </a:solidFill>
                <a:latin typeface="+mn-lt"/>
                <a:ea typeface="+mn-ea"/>
                <a:cs typeface="+mn-cs"/>
              </a:defRPr>
            </a:lvl3pPr>
            <a:lvl4pPr marL="1828480" indent="-231775" algn="l" defTabSz="1218987" rtl="0" eaLnBrk="1" latinLnBrk="0" hangingPunct="1">
              <a:lnSpc>
                <a:spcPct val="100000"/>
              </a:lnSpc>
              <a:spcBef>
                <a:spcPts val="300"/>
              </a:spcBef>
              <a:spcAft>
                <a:spcPts val="600"/>
              </a:spcAft>
              <a:buClr>
                <a:schemeClr val="tx2">
                  <a:lumMod val="50000"/>
                </a:schemeClr>
              </a:buClr>
              <a:buSzPct val="100000"/>
              <a:buFont typeface="Arial" panose="020B0604020202020204" pitchFamily="34" charset="0"/>
              <a:buChar char="•"/>
              <a:defRPr sz="2400" b="0" i="0" kern="1200">
                <a:solidFill>
                  <a:schemeClr val="tx1"/>
                </a:solidFill>
                <a:latin typeface="+mn-lt"/>
                <a:ea typeface="+mn-ea"/>
                <a:cs typeface="+mn-cs"/>
              </a:defRPr>
            </a:lvl4pPr>
            <a:lvl5pPr marL="2437973" indent="-220663" algn="l" defTabSz="1218987" rtl="0" eaLnBrk="1" latinLnBrk="0" hangingPunct="1">
              <a:lnSpc>
                <a:spcPct val="100000"/>
              </a:lnSpc>
              <a:spcBef>
                <a:spcPts val="300"/>
              </a:spcBef>
              <a:spcAft>
                <a:spcPts val="600"/>
              </a:spcAft>
              <a:buClr>
                <a:schemeClr val="tx2">
                  <a:lumMod val="50000"/>
                </a:schemeClr>
              </a:buClr>
              <a:buSzPct val="100000"/>
              <a:buFont typeface="STIXGeneral-Regular" pitchFamily="2" charset="2"/>
              <a:buChar char="⎯"/>
              <a:defRPr sz="2400" b="0" i="0" kern="1200">
                <a:solidFill>
                  <a:schemeClr val="tx1"/>
                </a:solidFill>
                <a:latin typeface="+mn-lt"/>
                <a:ea typeface="+mn-ea"/>
                <a:cs typeface="+mn-cs"/>
              </a:defRPr>
            </a:lvl5pPr>
            <a:lvl6pPr marL="3047467" indent="-228600" algn="l" defTabSz="1218987"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6pPr>
            <a:lvl7pPr marL="3656960" indent="-228600" algn="l" defTabSz="1218987"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7pPr>
            <a:lvl8pPr marL="4266453" indent="-228600" algn="l" defTabSz="1218987"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8pPr>
            <a:lvl9pPr marL="4875947" indent="-228600" algn="l" defTabSz="1218987"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9pPr>
          </a:lstStyle>
          <a:p>
            <a:pPr indent="0" defTabSz="914126">
              <a:buNone/>
            </a:pPr>
            <a:r>
              <a:rPr lang="en-US" sz="650">
                <a:solidFill>
                  <a:schemeClr val="tx2">
                    <a:lumMod val="50000"/>
                    <a:lumOff val="50000"/>
                  </a:schemeClr>
                </a:solidFill>
                <a:latin typeface="Arial" panose="020B0604020202020204" pitchFamily="34" charset="0"/>
                <a:cs typeface="Arial" panose="020B0604020202020204" pitchFamily="34" charset="0"/>
              </a:rPr>
              <a:t>© 2023 Halliburton. All rights reserved. </a:t>
            </a:r>
          </a:p>
        </p:txBody>
      </p:sp>
      <p:sp>
        <p:nvSpPr>
          <p:cNvPr id="3" name="Text Placeholder 7">
            <a:extLst>
              <a:ext uri="{FF2B5EF4-FFF2-40B4-BE49-F238E27FC236}">
                <a16:creationId xmlns:a16="http://schemas.microsoft.com/office/drawing/2014/main" id="{8C5427BE-759B-DEB1-0AF9-90EFE2FED9C8}"/>
              </a:ext>
            </a:extLst>
          </p:cNvPr>
          <p:cNvSpPr>
            <a:spLocks noGrp="1"/>
          </p:cNvSpPr>
          <p:nvPr>
            <p:ph type="body" sz="quarter" idx="14" hasCustomPrompt="1"/>
          </p:nvPr>
        </p:nvSpPr>
        <p:spPr>
          <a:xfrm>
            <a:off x="6748050" y="3774258"/>
            <a:ext cx="4842518" cy="391210"/>
          </a:xfrm>
        </p:spPr>
        <p:txBody>
          <a:bodyPr/>
          <a:lstStyle>
            <a:lvl1pPr marL="0" indent="0">
              <a:buNone/>
              <a:defRPr sz="1400">
                <a:latin typeface="+mn-lt"/>
              </a:defRPr>
            </a:lvl1pPr>
            <a:lvl2pPr marL="292608" indent="0">
              <a:buNone/>
              <a:defRPr sz="1600">
                <a:latin typeface="+mn-lt"/>
              </a:defRPr>
            </a:lvl2pPr>
            <a:lvl3pPr>
              <a:defRPr sz="1600">
                <a:latin typeface="+mn-lt"/>
              </a:defRPr>
            </a:lvl3pPr>
            <a:lvl4pPr>
              <a:defRPr sz="1600">
                <a:latin typeface="+mn-lt"/>
              </a:defRPr>
            </a:lvl4pPr>
            <a:lvl5pPr>
              <a:defRPr sz="1600">
                <a:latin typeface="+mn-lt"/>
              </a:defRPr>
            </a:lvl5pPr>
          </a:lstStyle>
          <a:p>
            <a:pPr lvl="0"/>
            <a:r>
              <a:rPr lang="en-US"/>
              <a:t>Presenter Title – Arial 14pt Dk Gray</a:t>
            </a:r>
          </a:p>
        </p:txBody>
      </p:sp>
      <p:sp>
        <p:nvSpPr>
          <p:cNvPr id="4" name="Text Placeholder 7">
            <a:extLst>
              <a:ext uri="{FF2B5EF4-FFF2-40B4-BE49-F238E27FC236}">
                <a16:creationId xmlns:a16="http://schemas.microsoft.com/office/drawing/2014/main" id="{FBC55CFA-82C4-9EC1-C23A-89FD4FCD73F1}"/>
              </a:ext>
            </a:extLst>
          </p:cNvPr>
          <p:cNvSpPr>
            <a:spLocks noGrp="1"/>
          </p:cNvSpPr>
          <p:nvPr>
            <p:ph type="body" sz="quarter" idx="13" hasCustomPrompt="1"/>
          </p:nvPr>
        </p:nvSpPr>
        <p:spPr>
          <a:xfrm>
            <a:off x="6748050" y="3026638"/>
            <a:ext cx="4842518" cy="681854"/>
          </a:xfrm>
        </p:spPr>
        <p:txBody>
          <a:bodyPr/>
          <a:lstStyle>
            <a:lvl1pPr marL="0" indent="0">
              <a:buNone/>
              <a:defRPr sz="1600">
                <a:latin typeface="+mn-lt"/>
              </a:defRPr>
            </a:lvl1pPr>
            <a:lvl2pPr marL="292608" indent="0">
              <a:buNone/>
              <a:defRPr sz="1600">
                <a:latin typeface="+mn-lt"/>
              </a:defRPr>
            </a:lvl2pPr>
            <a:lvl3pPr>
              <a:defRPr sz="1600">
                <a:latin typeface="+mn-lt"/>
              </a:defRPr>
            </a:lvl3pPr>
            <a:lvl4pPr>
              <a:defRPr sz="1600">
                <a:latin typeface="+mn-lt"/>
              </a:defRPr>
            </a:lvl4pPr>
            <a:lvl5pPr>
              <a:defRPr sz="1600">
                <a:latin typeface="+mn-lt"/>
              </a:defRPr>
            </a:lvl5pPr>
          </a:lstStyle>
          <a:p>
            <a:pPr lvl="0"/>
            <a:r>
              <a:rPr lang="en-US"/>
              <a:t>Subtitle – Arial 16pt Dk Gray</a:t>
            </a:r>
          </a:p>
        </p:txBody>
      </p:sp>
      <p:sp>
        <p:nvSpPr>
          <p:cNvPr id="5" name="Title 1">
            <a:extLst>
              <a:ext uri="{FF2B5EF4-FFF2-40B4-BE49-F238E27FC236}">
                <a16:creationId xmlns:a16="http://schemas.microsoft.com/office/drawing/2014/main" id="{51370361-4EB3-0B7A-2E49-AB286B5F8785}"/>
              </a:ext>
            </a:extLst>
          </p:cNvPr>
          <p:cNvSpPr>
            <a:spLocks noGrp="1"/>
          </p:cNvSpPr>
          <p:nvPr>
            <p:ph type="ctrTitle" hasCustomPrompt="1"/>
          </p:nvPr>
        </p:nvSpPr>
        <p:spPr>
          <a:xfrm>
            <a:off x="6748050" y="1589269"/>
            <a:ext cx="4842518" cy="1371601"/>
          </a:xfrm>
          <a:noFill/>
        </p:spPr>
        <p:txBody>
          <a:bodyPr anchor="ctr" anchorCtr="0"/>
          <a:lstStyle>
            <a:lvl1pPr algn="l">
              <a:defRPr sz="3200">
                <a:solidFill>
                  <a:schemeClr val="tx1"/>
                </a:solidFill>
              </a:defRPr>
            </a:lvl1pPr>
          </a:lstStyle>
          <a:p>
            <a:r>
              <a:rPr lang="en-US"/>
              <a:t>Title - Arial</a:t>
            </a:r>
            <a:br>
              <a:rPr lang="en-US"/>
            </a:br>
            <a:r>
              <a:rPr lang="en-US"/>
              <a:t>32pt - Dk Gray</a:t>
            </a:r>
          </a:p>
        </p:txBody>
      </p:sp>
    </p:spTree>
    <p:extLst>
      <p:ext uri="{BB962C8B-B14F-4D97-AF65-F5344CB8AC3E}">
        <p14:creationId xmlns:p14="http://schemas.microsoft.com/office/powerpoint/2010/main" val="397441113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11">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22866048-9E72-C080-B287-0D311498FA7C}"/>
              </a:ext>
            </a:extLst>
          </p:cNvPr>
          <p:cNvSpPr/>
          <p:nvPr userDrawn="1"/>
        </p:nvSpPr>
        <p:spPr>
          <a:xfrm>
            <a:off x="0" y="924996"/>
            <a:ext cx="12192000" cy="434373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a:extLst>
              <a:ext uri="{FF2B5EF4-FFF2-40B4-BE49-F238E27FC236}">
                <a16:creationId xmlns:a16="http://schemas.microsoft.com/office/drawing/2014/main" id="{11610519-F8D5-296D-BC36-A79F3E587386}"/>
              </a:ext>
            </a:extLst>
          </p:cNvPr>
          <p:cNvPicPr>
            <a:picLocks noChangeAspect="1"/>
          </p:cNvPicPr>
          <p:nvPr userDrawn="1"/>
        </p:nvPicPr>
        <p:blipFill rotWithShape="1">
          <a:blip r:embed="rId2" cstate="screen">
            <a:extLst>
              <a:ext uri="{BEBA8EAE-BF5A-486C-A8C5-ECC9F3942E4B}">
                <a14:imgProps xmlns:a14="http://schemas.microsoft.com/office/drawing/2010/main">
                  <a14:imgLayer r:embed="rId3">
                    <a14:imgEffect>
                      <a14:brightnessContrast contrast="20000"/>
                    </a14:imgEffect>
                  </a14:imgLayer>
                </a14:imgProps>
              </a:ext>
              <a:ext uri="{28A0092B-C50C-407E-A947-70E740481C1C}">
                <a14:useLocalDpi xmlns:a14="http://schemas.microsoft.com/office/drawing/2010/main"/>
              </a:ext>
            </a:extLst>
          </a:blip>
          <a:srcRect/>
          <a:stretch/>
        </p:blipFill>
        <p:spPr>
          <a:xfrm>
            <a:off x="914400" y="0"/>
            <a:ext cx="4712844" cy="5933004"/>
          </a:xfrm>
          <a:prstGeom prst="rect">
            <a:avLst/>
          </a:prstGeom>
        </p:spPr>
      </p:pic>
      <p:sp>
        <p:nvSpPr>
          <p:cNvPr id="14" name="Rectangle 13">
            <a:extLst>
              <a:ext uri="{FF2B5EF4-FFF2-40B4-BE49-F238E27FC236}">
                <a16:creationId xmlns:a16="http://schemas.microsoft.com/office/drawing/2014/main" id="{27FD5C9B-7630-0721-257D-88C50A061238}"/>
              </a:ext>
            </a:extLst>
          </p:cNvPr>
          <p:cNvSpPr/>
          <p:nvPr userDrawn="1"/>
        </p:nvSpPr>
        <p:spPr>
          <a:xfrm rot="5400000">
            <a:off x="5668963" y="2244907"/>
            <a:ext cx="1371600" cy="603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latin typeface="Rubik Light" panose="02000604000000020004" pitchFamily="2" charset="-79"/>
              <a:cs typeface="Rubik Light" panose="02000604000000020004" pitchFamily="2" charset="-79"/>
            </a:endParaRPr>
          </a:p>
        </p:txBody>
      </p:sp>
      <p:sp>
        <p:nvSpPr>
          <p:cNvPr id="2" name="Text Placeholder 7">
            <a:extLst>
              <a:ext uri="{FF2B5EF4-FFF2-40B4-BE49-F238E27FC236}">
                <a16:creationId xmlns:a16="http://schemas.microsoft.com/office/drawing/2014/main" id="{13AA6F0C-1D1E-696C-1D73-41DB40430687}"/>
              </a:ext>
            </a:extLst>
          </p:cNvPr>
          <p:cNvSpPr>
            <a:spLocks noGrp="1"/>
          </p:cNvSpPr>
          <p:nvPr>
            <p:ph type="body" sz="quarter" idx="14" hasCustomPrompt="1"/>
          </p:nvPr>
        </p:nvSpPr>
        <p:spPr>
          <a:xfrm>
            <a:off x="6748050" y="3774258"/>
            <a:ext cx="4842518" cy="391210"/>
          </a:xfrm>
        </p:spPr>
        <p:txBody>
          <a:bodyPr/>
          <a:lstStyle>
            <a:lvl1pPr marL="0" indent="0">
              <a:buNone/>
              <a:defRPr sz="1400">
                <a:latin typeface="+mn-lt"/>
              </a:defRPr>
            </a:lvl1pPr>
            <a:lvl2pPr marL="292608" indent="0">
              <a:buNone/>
              <a:defRPr sz="1600">
                <a:latin typeface="+mn-lt"/>
              </a:defRPr>
            </a:lvl2pPr>
            <a:lvl3pPr>
              <a:defRPr sz="1600">
                <a:latin typeface="+mn-lt"/>
              </a:defRPr>
            </a:lvl3pPr>
            <a:lvl4pPr>
              <a:defRPr sz="1600">
                <a:latin typeface="+mn-lt"/>
              </a:defRPr>
            </a:lvl4pPr>
            <a:lvl5pPr>
              <a:defRPr sz="1600">
                <a:latin typeface="+mn-lt"/>
              </a:defRPr>
            </a:lvl5pPr>
          </a:lstStyle>
          <a:p>
            <a:pPr lvl="0"/>
            <a:r>
              <a:rPr lang="en-US"/>
              <a:t>Presenter Title – Arial 14pt Dk Gray</a:t>
            </a:r>
          </a:p>
        </p:txBody>
      </p:sp>
      <p:sp>
        <p:nvSpPr>
          <p:cNvPr id="4" name="Text Placeholder 7">
            <a:extLst>
              <a:ext uri="{FF2B5EF4-FFF2-40B4-BE49-F238E27FC236}">
                <a16:creationId xmlns:a16="http://schemas.microsoft.com/office/drawing/2014/main" id="{67539849-288E-76E7-DFD8-0A90F73E5A69}"/>
              </a:ext>
            </a:extLst>
          </p:cNvPr>
          <p:cNvSpPr>
            <a:spLocks noGrp="1"/>
          </p:cNvSpPr>
          <p:nvPr>
            <p:ph type="body" sz="quarter" idx="13" hasCustomPrompt="1"/>
          </p:nvPr>
        </p:nvSpPr>
        <p:spPr>
          <a:xfrm>
            <a:off x="6748050" y="3026638"/>
            <a:ext cx="4842518" cy="681854"/>
          </a:xfrm>
        </p:spPr>
        <p:txBody>
          <a:bodyPr/>
          <a:lstStyle>
            <a:lvl1pPr marL="0" indent="0">
              <a:buNone/>
              <a:defRPr sz="1600">
                <a:latin typeface="+mn-lt"/>
              </a:defRPr>
            </a:lvl1pPr>
            <a:lvl2pPr marL="292608" indent="0">
              <a:buNone/>
              <a:defRPr sz="1600">
                <a:latin typeface="+mn-lt"/>
              </a:defRPr>
            </a:lvl2pPr>
            <a:lvl3pPr>
              <a:defRPr sz="1600">
                <a:latin typeface="+mn-lt"/>
              </a:defRPr>
            </a:lvl3pPr>
            <a:lvl4pPr>
              <a:defRPr sz="1600">
                <a:latin typeface="+mn-lt"/>
              </a:defRPr>
            </a:lvl4pPr>
            <a:lvl5pPr>
              <a:defRPr sz="1600">
                <a:latin typeface="+mn-lt"/>
              </a:defRPr>
            </a:lvl5pPr>
          </a:lstStyle>
          <a:p>
            <a:pPr lvl="0"/>
            <a:r>
              <a:rPr lang="en-US"/>
              <a:t>Subtitle – Arial 16pt Dk Gray</a:t>
            </a:r>
          </a:p>
        </p:txBody>
      </p:sp>
      <p:sp>
        <p:nvSpPr>
          <p:cNvPr id="6" name="Title 1">
            <a:extLst>
              <a:ext uri="{FF2B5EF4-FFF2-40B4-BE49-F238E27FC236}">
                <a16:creationId xmlns:a16="http://schemas.microsoft.com/office/drawing/2014/main" id="{FA0798A6-AB0D-CD4B-7405-3C1B7D876947}"/>
              </a:ext>
            </a:extLst>
          </p:cNvPr>
          <p:cNvSpPr>
            <a:spLocks noGrp="1"/>
          </p:cNvSpPr>
          <p:nvPr>
            <p:ph type="ctrTitle" hasCustomPrompt="1"/>
          </p:nvPr>
        </p:nvSpPr>
        <p:spPr>
          <a:xfrm>
            <a:off x="6748050" y="1589269"/>
            <a:ext cx="4842518" cy="1371601"/>
          </a:xfrm>
          <a:noFill/>
        </p:spPr>
        <p:txBody>
          <a:bodyPr anchor="ctr" anchorCtr="0"/>
          <a:lstStyle>
            <a:lvl1pPr algn="l">
              <a:defRPr sz="3200">
                <a:solidFill>
                  <a:schemeClr val="tx1"/>
                </a:solidFill>
              </a:defRPr>
            </a:lvl1pPr>
          </a:lstStyle>
          <a:p>
            <a:r>
              <a:rPr lang="en-US"/>
              <a:t>Title - Arial</a:t>
            </a:r>
            <a:br>
              <a:rPr lang="en-US"/>
            </a:br>
            <a:r>
              <a:rPr lang="en-US"/>
              <a:t>32pt - Dk Gray</a:t>
            </a:r>
          </a:p>
        </p:txBody>
      </p:sp>
      <p:sp>
        <p:nvSpPr>
          <p:cNvPr id="9" name="Footer Placeholder 2">
            <a:extLst>
              <a:ext uri="{FF2B5EF4-FFF2-40B4-BE49-F238E27FC236}">
                <a16:creationId xmlns:a16="http://schemas.microsoft.com/office/drawing/2014/main" id="{700CCBA2-A939-4A94-6DB4-74E202EC87DE}"/>
              </a:ext>
            </a:extLst>
          </p:cNvPr>
          <p:cNvSpPr txBox="1">
            <a:spLocks/>
          </p:cNvSpPr>
          <p:nvPr userDrawn="1"/>
        </p:nvSpPr>
        <p:spPr>
          <a:xfrm>
            <a:off x="609599" y="6496051"/>
            <a:ext cx="1828800" cy="152399"/>
          </a:xfrm>
          <a:prstGeom prst="rect">
            <a:avLst/>
          </a:prstGeom>
        </p:spPr>
        <p:txBody>
          <a:bodyPr vert="horz" lIns="0" tIns="0" rIns="0" bIns="0" rtlCol="0" anchor="t" anchorCtr="0">
            <a:normAutofit/>
          </a:bodyPr>
          <a:lstStyle>
            <a:defPPr>
              <a:defRPr lang="en-US"/>
            </a:defPPr>
            <a:lvl1pPr marL="0" indent="-228600" algn="l" defTabSz="1218987" rtl="0" eaLnBrk="1" latinLnBrk="0" hangingPunct="1">
              <a:lnSpc>
                <a:spcPct val="100000"/>
              </a:lnSpc>
              <a:spcBef>
                <a:spcPts val="300"/>
              </a:spcBef>
              <a:spcAft>
                <a:spcPts val="600"/>
              </a:spcAft>
              <a:buSzPct val="100000"/>
              <a:buFont typeface="Wingdings" panose="05000000000000000000" pitchFamily="2" charset="2"/>
              <a:buChar char="§"/>
              <a:defRPr sz="700" b="0" i="0" kern="1200">
                <a:solidFill>
                  <a:schemeClr val="tx1">
                    <a:tint val="75000"/>
                  </a:schemeClr>
                </a:solidFill>
                <a:latin typeface="Rubik" pitchFamily="2" charset="-79"/>
                <a:ea typeface="+mn-ea"/>
                <a:cs typeface="Rubik" pitchFamily="2" charset="-79"/>
              </a:defRPr>
            </a:lvl1pPr>
            <a:lvl2pPr marL="609493" indent="-228600" algn="l" defTabSz="1218987" rtl="0" eaLnBrk="1" latinLnBrk="0" hangingPunct="1">
              <a:lnSpc>
                <a:spcPct val="100000"/>
              </a:lnSpc>
              <a:spcBef>
                <a:spcPts val="300"/>
              </a:spcBef>
              <a:spcAft>
                <a:spcPts val="600"/>
              </a:spcAft>
              <a:buClr>
                <a:schemeClr val="tx2">
                  <a:lumMod val="50000"/>
                </a:schemeClr>
              </a:buClr>
              <a:buSzPct val="100000"/>
              <a:buFont typeface="Wingdings" panose="05000000000000000000" pitchFamily="2" charset="2"/>
              <a:buChar char="§"/>
              <a:defRPr sz="2400" b="0" i="0" kern="1200">
                <a:solidFill>
                  <a:schemeClr val="tx1"/>
                </a:solidFill>
                <a:latin typeface="+mn-lt"/>
                <a:ea typeface="+mn-ea"/>
                <a:cs typeface="+mn-cs"/>
              </a:defRPr>
            </a:lvl2pPr>
            <a:lvl3pPr marL="1218987" indent="-169863" algn="l" defTabSz="1218987" rtl="0" eaLnBrk="1" latinLnBrk="0" hangingPunct="1">
              <a:lnSpc>
                <a:spcPct val="100000"/>
              </a:lnSpc>
              <a:spcBef>
                <a:spcPts val="300"/>
              </a:spcBef>
              <a:spcAft>
                <a:spcPts val="600"/>
              </a:spcAft>
              <a:buClr>
                <a:schemeClr val="tx2">
                  <a:lumMod val="50000"/>
                </a:schemeClr>
              </a:buClr>
              <a:buSzPct val="100000"/>
              <a:buFont typeface="Arial" panose="020B0604020202020204" pitchFamily="34" charset="0"/>
              <a:buChar char="»"/>
              <a:defRPr sz="2400" b="0" i="0" kern="1200">
                <a:solidFill>
                  <a:schemeClr val="tx1"/>
                </a:solidFill>
                <a:latin typeface="+mn-lt"/>
                <a:ea typeface="+mn-ea"/>
                <a:cs typeface="+mn-cs"/>
              </a:defRPr>
            </a:lvl3pPr>
            <a:lvl4pPr marL="1828480" indent="-231775" algn="l" defTabSz="1218987" rtl="0" eaLnBrk="1" latinLnBrk="0" hangingPunct="1">
              <a:lnSpc>
                <a:spcPct val="100000"/>
              </a:lnSpc>
              <a:spcBef>
                <a:spcPts val="300"/>
              </a:spcBef>
              <a:spcAft>
                <a:spcPts val="600"/>
              </a:spcAft>
              <a:buClr>
                <a:schemeClr val="tx2">
                  <a:lumMod val="50000"/>
                </a:schemeClr>
              </a:buClr>
              <a:buSzPct val="100000"/>
              <a:buFont typeface="Arial" panose="020B0604020202020204" pitchFamily="34" charset="0"/>
              <a:buChar char="•"/>
              <a:defRPr sz="2400" b="0" i="0" kern="1200">
                <a:solidFill>
                  <a:schemeClr val="tx1"/>
                </a:solidFill>
                <a:latin typeface="+mn-lt"/>
                <a:ea typeface="+mn-ea"/>
                <a:cs typeface="+mn-cs"/>
              </a:defRPr>
            </a:lvl4pPr>
            <a:lvl5pPr marL="2437973" indent="-220663" algn="l" defTabSz="1218987" rtl="0" eaLnBrk="1" latinLnBrk="0" hangingPunct="1">
              <a:lnSpc>
                <a:spcPct val="100000"/>
              </a:lnSpc>
              <a:spcBef>
                <a:spcPts val="300"/>
              </a:spcBef>
              <a:spcAft>
                <a:spcPts val="600"/>
              </a:spcAft>
              <a:buClr>
                <a:schemeClr val="tx2">
                  <a:lumMod val="50000"/>
                </a:schemeClr>
              </a:buClr>
              <a:buSzPct val="100000"/>
              <a:buFont typeface="STIXGeneral-Regular" pitchFamily="2" charset="2"/>
              <a:buChar char="⎯"/>
              <a:defRPr sz="2400" b="0" i="0" kern="1200">
                <a:solidFill>
                  <a:schemeClr val="tx1"/>
                </a:solidFill>
                <a:latin typeface="+mn-lt"/>
                <a:ea typeface="+mn-ea"/>
                <a:cs typeface="+mn-cs"/>
              </a:defRPr>
            </a:lvl5pPr>
            <a:lvl6pPr marL="3047467" indent="-228600" algn="l" defTabSz="1218987"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6pPr>
            <a:lvl7pPr marL="3656960" indent="-228600" algn="l" defTabSz="1218987"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7pPr>
            <a:lvl8pPr marL="4266453" indent="-228600" algn="l" defTabSz="1218987"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8pPr>
            <a:lvl9pPr marL="4875947" indent="-228600" algn="l" defTabSz="1218987"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9pPr>
          </a:lstStyle>
          <a:p>
            <a:pPr indent="0" defTabSz="914126">
              <a:buNone/>
            </a:pPr>
            <a:r>
              <a:rPr lang="en-US" sz="650">
                <a:solidFill>
                  <a:schemeClr val="tx2">
                    <a:lumMod val="50000"/>
                    <a:lumOff val="50000"/>
                  </a:schemeClr>
                </a:solidFill>
                <a:latin typeface="Arial" panose="020B0604020202020204" pitchFamily="34" charset="0"/>
                <a:cs typeface="Arial" panose="020B0604020202020204" pitchFamily="34" charset="0"/>
              </a:rPr>
              <a:t>© 2023 Halliburton. All rights reserved. </a:t>
            </a:r>
          </a:p>
        </p:txBody>
      </p:sp>
    </p:spTree>
    <p:extLst>
      <p:ext uri="{BB962C8B-B14F-4D97-AF65-F5344CB8AC3E}">
        <p14:creationId xmlns:p14="http://schemas.microsoft.com/office/powerpoint/2010/main" val="238536923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SECTION DIVIDER 1">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CB6A0746-AE63-BED6-9F11-C6B37010C60A}"/>
              </a:ext>
            </a:extLst>
          </p:cNvPr>
          <p:cNvSpPr/>
          <p:nvPr userDrawn="1"/>
        </p:nvSpPr>
        <p:spPr>
          <a:xfrm>
            <a:off x="602382" y="590529"/>
            <a:ext cx="11024468" cy="535307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id-ID"/>
          </a:p>
        </p:txBody>
      </p:sp>
      <p:sp>
        <p:nvSpPr>
          <p:cNvPr id="6" name="Rectangle 5">
            <a:extLst>
              <a:ext uri="{FF2B5EF4-FFF2-40B4-BE49-F238E27FC236}">
                <a16:creationId xmlns:a16="http://schemas.microsoft.com/office/drawing/2014/main" id="{EE0E2065-1320-4330-A045-0B825E6CADDA}"/>
              </a:ext>
            </a:extLst>
          </p:cNvPr>
          <p:cNvSpPr/>
          <p:nvPr userDrawn="1"/>
        </p:nvSpPr>
        <p:spPr>
          <a:xfrm>
            <a:off x="1191802" y="1600200"/>
            <a:ext cx="9806683" cy="275005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B0F425BC-1FAD-2DBC-0D66-93EEDFB44234}"/>
              </a:ext>
            </a:extLst>
          </p:cNvPr>
          <p:cNvSpPr/>
          <p:nvPr userDrawn="1"/>
        </p:nvSpPr>
        <p:spPr>
          <a:xfrm>
            <a:off x="1641241" y="2209800"/>
            <a:ext cx="1371600"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latin typeface="Rubik Light" panose="02000604000000020004" pitchFamily="2" charset="-79"/>
              <a:cs typeface="Rubik Light" panose="02000604000000020004" pitchFamily="2" charset="-79"/>
            </a:endParaRPr>
          </a:p>
        </p:txBody>
      </p:sp>
      <p:sp>
        <p:nvSpPr>
          <p:cNvPr id="12" name="Title 1">
            <a:extLst>
              <a:ext uri="{FF2B5EF4-FFF2-40B4-BE49-F238E27FC236}">
                <a16:creationId xmlns:a16="http://schemas.microsoft.com/office/drawing/2014/main" id="{8976C5C1-86EB-3FCC-F236-965AB6D2F5DA}"/>
              </a:ext>
            </a:extLst>
          </p:cNvPr>
          <p:cNvSpPr>
            <a:spLocks noGrp="1"/>
          </p:cNvSpPr>
          <p:nvPr>
            <p:ph type="title" hasCustomPrompt="1"/>
          </p:nvPr>
        </p:nvSpPr>
        <p:spPr>
          <a:xfrm>
            <a:off x="1641241" y="2540756"/>
            <a:ext cx="8822988" cy="888243"/>
          </a:xfrm>
        </p:spPr>
        <p:txBody>
          <a:bodyPr anchor="t" anchorCtr="0"/>
          <a:lstStyle>
            <a:lvl1pPr>
              <a:defRPr sz="2600">
                <a:solidFill>
                  <a:schemeClr val="tx1"/>
                </a:solidFill>
              </a:defRPr>
            </a:lvl1pPr>
          </a:lstStyle>
          <a:p>
            <a:r>
              <a:rPr lang="en-US"/>
              <a:t>Arial 26pt Dk Gray</a:t>
            </a:r>
          </a:p>
        </p:txBody>
      </p:sp>
      <p:sp>
        <p:nvSpPr>
          <p:cNvPr id="13" name="Text Placeholder 2">
            <a:extLst>
              <a:ext uri="{FF2B5EF4-FFF2-40B4-BE49-F238E27FC236}">
                <a16:creationId xmlns:a16="http://schemas.microsoft.com/office/drawing/2014/main" id="{93689543-B388-79B5-F06E-C62F696242E5}"/>
              </a:ext>
            </a:extLst>
          </p:cNvPr>
          <p:cNvSpPr>
            <a:spLocks noGrp="1"/>
          </p:cNvSpPr>
          <p:nvPr>
            <p:ph type="body" idx="1" hasCustomPrompt="1"/>
          </p:nvPr>
        </p:nvSpPr>
        <p:spPr>
          <a:xfrm>
            <a:off x="1641240" y="3482103"/>
            <a:ext cx="8822988" cy="619145"/>
          </a:xfrm>
          <a:prstGeom prst="rect">
            <a:avLst/>
          </a:prstGeom>
        </p:spPr>
        <p:txBody>
          <a:bodyPr/>
          <a:lstStyle>
            <a:lvl1pPr marL="0" indent="0">
              <a:buNone/>
              <a:defRPr sz="1600" b="0" i="0">
                <a:solidFill>
                  <a:schemeClr val="tx1"/>
                </a:solidFill>
                <a:latin typeface="+mn-lt"/>
                <a:cs typeface="Rubik Light" pitchFamily="2" charset="-79"/>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Arial 16pt Dk Gray</a:t>
            </a:r>
          </a:p>
        </p:txBody>
      </p:sp>
      <p:sp>
        <p:nvSpPr>
          <p:cNvPr id="16" name="Freeform 12">
            <a:extLst>
              <a:ext uri="{FF2B5EF4-FFF2-40B4-BE49-F238E27FC236}">
                <a16:creationId xmlns:a16="http://schemas.microsoft.com/office/drawing/2014/main" id="{C6542A58-D67F-D7FE-CC37-AF3AED6F0B3C}"/>
              </a:ext>
            </a:extLst>
          </p:cNvPr>
          <p:cNvSpPr/>
          <p:nvPr userDrawn="1"/>
        </p:nvSpPr>
        <p:spPr>
          <a:xfrm>
            <a:off x="10452337" y="357432"/>
            <a:ext cx="1402580" cy="1402579"/>
          </a:xfrm>
          <a:custGeom>
            <a:avLst/>
            <a:gdLst>
              <a:gd name="connsiteX0" fmla="*/ 1278966 w 1402580"/>
              <a:gd name="connsiteY0" fmla="*/ 0 h 1402579"/>
              <a:gd name="connsiteX1" fmla="*/ 1402580 w 1402580"/>
              <a:gd name="connsiteY1" fmla="*/ 0 h 1402579"/>
              <a:gd name="connsiteX2" fmla="*/ 1402580 w 1402580"/>
              <a:gd name="connsiteY2" fmla="*/ 1 h 1402579"/>
              <a:gd name="connsiteX3" fmla="*/ 1402580 w 1402580"/>
              <a:gd name="connsiteY3" fmla="*/ 123615 h 1402579"/>
              <a:gd name="connsiteX4" fmla="*/ 1402580 w 1402580"/>
              <a:gd name="connsiteY4" fmla="*/ 1402579 h 1402579"/>
              <a:gd name="connsiteX5" fmla="*/ 1278966 w 1402580"/>
              <a:gd name="connsiteY5" fmla="*/ 1402579 h 1402579"/>
              <a:gd name="connsiteX6" fmla="*/ 1278966 w 1402580"/>
              <a:gd name="connsiteY6" fmla="*/ 123615 h 1402579"/>
              <a:gd name="connsiteX7" fmla="*/ 0 w 1402580"/>
              <a:gd name="connsiteY7" fmla="*/ 123615 h 1402579"/>
              <a:gd name="connsiteX8" fmla="*/ 0 w 1402580"/>
              <a:gd name="connsiteY8" fmla="*/ 1 h 1402579"/>
              <a:gd name="connsiteX9" fmla="*/ 1278966 w 1402580"/>
              <a:gd name="connsiteY9" fmla="*/ 1 h 14025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402580" h="1402579">
                <a:moveTo>
                  <a:pt x="1278966" y="0"/>
                </a:moveTo>
                <a:lnTo>
                  <a:pt x="1402580" y="0"/>
                </a:lnTo>
                <a:lnTo>
                  <a:pt x="1402580" y="1"/>
                </a:lnTo>
                <a:lnTo>
                  <a:pt x="1402580" y="123615"/>
                </a:lnTo>
                <a:lnTo>
                  <a:pt x="1402580" y="1402579"/>
                </a:lnTo>
                <a:lnTo>
                  <a:pt x="1278966" y="1402579"/>
                </a:lnTo>
                <a:lnTo>
                  <a:pt x="1278966" y="123615"/>
                </a:lnTo>
                <a:lnTo>
                  <a:pt x="0" y="123615"/>
                </a:lnTo>
                <a:lnTo>
                  <a:pt x="0" y="1"/>
                </a:lnTo>
                <a:lnTo>
                  <a:pt x="1278966" y="1"/>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Tree>
    <p:extLst>
      <p:ext uri="{BB962C8B-B14F-4D97-AF65-F5344CB8AC3E}">
        <p14:creationId xmlns:p14="http://schemas.microsoft.com/office/powerpoint/2010/main" val="204218153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SECTION DIVIDER 2">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562B082E-9B46-FD75-89AA-239251DEA988}"/>
              </a:ext>
            </a:extLst>
          </p:cNvPr>
          <p:cNvSpPr/>
          <p:nvPr userDrawn="1"/>
        </p:nvSpPr>
        <p:spPr>
          <a:xfrm>
            <a:off x="602382" y="590529"/>
            <a:ext cx="11024468" cy="535307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id-ID"/>
          </a:p>
        </p:txBody>
      </p:sp>
      <p:sp>
        <p:nvSpPr>
          <p:cNvPr id="3" name="Freeform 12">
            <a:extLst>
              <a:ext uri="{FF2B5EF4-FFF2-40B4-BE49-F238E27FC236}">
                <a16:creationId xmlns:a16="http://schemas.microsoft.com/office/drawing/2014/main" id="{D73C551B-E6B1-110F-7ABD-5C6F40E46E95}"/>
              </a:ext>
            </a:extLst>
          </p:cNvPr>
          <p:cNvSpPr/>
          <p:nvPr userDrawn="1"/>
        </p:nvSpPr>
        <p:spPr>
          <a:xfrm>
            <a:off x="10452337" y="357432"/>
            <a:ext cx="1402580" cy="1402579"/>
          </a:xfrm>
          <a:custGeom>
            <a:avLst/>
            <a:gdLst>
              <a:gd name="connsiteX0" fmla="*/ 1278966 w 1402580"/>
              <a:gd name="connsiteY0" fmla="*/ 0 h 1402579"/>
              <a:gd name="connsiteX1" fmla="*/ 1402580 w 1402580"/>
              <a:gd name="connsiteY1" fmla="*/ 0 h 1402579"/>
              <a:gd name="connsiteX2" fmla="*/ 1402580 w 1402580"/>
              <a:gd name="connsiteY2" fmla="*/ 1 h 1402579"/>
              <a:gd name="connsiteX3" fmla="*/ 1402580 w 1402580"/>
              <a:gd name="connsiteY3" fmla="*/ 123615 h 1402579"/>
              <a:gd name="connsiteX4" fmla="*/ 1402580 w 1402580"/>
              <a:gd name="connsiteY4" fmla="*/ 1402579 h 1402579"/>
              <a:gd name="connsiteX5" fmla="*/ 1278966 w 1402580"/>
              <a:gd name="connsiteY5" fmla="*/ 1402579 h 1402579"/>
              <a:gd name="connsiteX6" fmla="*/ 1278966 w 1402580"/>
              <a:gd name="connsiteY6" fmla="*/ 123615 h 1402579"/>
              <a:gd name="connsiteX7" fmla="*/ 0 w 1402580"/>
              <a:gd name="connsiteY7" fmla="*/ 123615 h 1402579"/>
              <a:gd name="connsiteX8" fmla="*/ 0 w 1402580"/>
              <a:gd name="connsiteY8" fmla="*/ 1 h 1402579"/>
              <a:gd name="connsiteX9" fmla="*/ 1278966 w 1402580"/>
              <a:gd name="connsiteY9" fmla="*/ 1 h 14025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402580" h="1402579">
                <a:moveTo>
                  <a:pt x="1278966" y="0"/>
                </a:moveTo>
                <a:lnTo>
                  <a:pt x="1402580" y="0"/>
                </a:lnTo>
                <a:lnTo>
                  <a:pt x="1402580" y="1"/>
                </a:lnTo>
                <a:lnTo>
                  <a:pt x="1402580" y="123615"/>
                </a:lnTo>
                <a:lnTo>
                  <a:pt x="1402580" y="1402579"/>
                </a:lnTo>
                <a:lnTo>
                  <a:pt x="1278966" y="1402579"/>
                </a:lnTo>
                <a:lnTo>
                  <a:pt x="1278966" y="123615"/>
                </a:lnTo>
                <a:lnTo>
                  <a:pt x="0" y="123615"/>
                </a:lnTo>
                <a:lnTo>
                  <a:pt x="0" y="1"/>
                </a:lnTo>
                <a:lnTo>
                  <a:pt x="1278966" y="1"/>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5" name="Rectangle 14">
            <a:extLst>
              <a:ext uri="{FF2B5EF4-FFF2-40B4-BE49-F238E27FC236}">
                <a16:creationId xmlns:a16="http://schemas.microsoft.com/office/drawing/2014/main" id="{89C9CA43-CEC4-6875-5120-41236C65A2DF}"/>
              </a:ext>
            </a:extLst>
          </p:cNvPr>
          <p:cNvSpPr/>
          <p:nvPr userDrawn="1"/>
        </p:nvSpPr>
        <p:spPr>
          <a:xfrm>
            <a:off x="1191802" y="1600200"/>
            <a:ext cx="6428989" cy="275005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a:extLst>
              <a:ext uri="{FF2B5EF4-FFF2-40B4-BE49-F238E27FC236}">
                <a16:creationId xmlns:a16="http://schemas.microsoft.com/office/drawing/2014/main" id="{20407B7A-BF25-E7B5-511D-FA72ABE81D3A}"/>
              </a:ext>
            </a:extLst>
          </p:cNvPr>
          <p:cNvSpPr/>
          <p:nvPr userDrawn="1"/>
        </p:nvSpPr>
        <p:spPr>
          <a:xfrm>
            <a:off x="1641241" y="2209800"/>
            <a:ext cx="1371600"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latin typeface="Rubik Light" panose="02000604000000020004" pitchFamily="2" charset="-79"/>
              <a:cs typeface="Rubik Light" panose="02000604000000020004" pitchFamily="2" charset="-79"/>
            </a:endParaRPr>
          </a:p>
        </p:txBody>
      </p:sp>
      <p:sp>
        <p:nvSpPr>
          <p:cNvPr id="6" name="Picture Placeholder 5">
            <a:extLst>
              <a:ext uri="{FF2B5EF4-FFF2-40B4-BE49-F238E27FC236}">
                <a16:creationId xmlns:a16="http://schemas.microsoft.com/office/drawing/2014/main" id="{F4192202-600C-DB20-0884-25C1B4224AC6}"/>
              </a:ext>
            </a:extLst>
          </p:cNvPr>
          <p:cNvSpPr>
            <a:spLocks noGrp="1"/>
          </p:cNvSpPr>
          <p:nvPr>
            <p:ph type="pic" sz="quarter" idx="10"/>
          </p:nvPr>
        </p:nvSpPr>
        <p:spPr>
          <a:xfrm>
            <a:off x="6960086" y="590528"/>
            <a:ext cx="4666764" cy="5353072"/>
          </a:xfrm>
          <a:prstGeom prst="rect">
            <a:avLst/>
          </a:prstGeom>
          <a:solidFill>
            <a:schemeClr val="tx2">
              <a:lumMod val="40000"/>
              <a:lumOff val="60000"/>
            </a:schemeClr>
          </a:solidFill>
          <a:ln>
            <a:noFill/>
          </a:ln>
        </p:spPr>
        <p:txBody>
          <a:bodyPr/>
          <a:lstStyle>
            <a:lvl1pPr marL="0" indent="0">
              <a:buFont typeface="Arial" panose="020B0604020202020204" pitchFamily="34" charset="0"/>
              <a:buNone/>
              <a:defRPr/>
            </a:lvl1pPr>
          </a:lstStyle>
          <a:p>
            <a:r>
              <a:rPr lang="en-US"/>
              <a:t>Click icon to add picture</a:t>
            </a:r>
          </a:p>
        </p:txBody>
      </p:sp>
      <p:sp>
        <p:nvSpPr>
          <p:cNvPr id="4" name="Title 1">
            <a:extLst>
              <a:ext uri="{FF2B5EF4-FFF2-40B4-BE49-F238E27FC236}">
                <a16:creationId xmlns:a16="http://schemas.microsoft.com/office/drawing/2014/main" id="{F68D48F8-D130-08E7-51B5-24981055B97F}"/>
              </a:ext>
            </a:extLst>
          </p:cNvPr>
          <p:cNvSpPr>
            <a:spLocks noGrp="1"/>
          </p:cNvSpPr>
          <p:nvPr>
            <p:ph type="title" hasCustomPrompt="1"/>
          </p:nvPr>
        </p:nvSpPr>
        <p:spPr>
          <a:xfrm>
            <a:off x="1641241" y="2540756"/>
            <a:ext cx="5137064" cy="888243"/>
          </a:xfrm>
        </p:spPr>
        <p:txBody>
          <a:bodyPr anchor="t" anchorCtr="0"/>
          <a:lstStyle>
            <a:lvl1pPr>
              <a:defRPr sz="2600">
                <a:solidFill>
                  <a:schemeClr val="tx1"/>
                </a:solidFill>
              </a:defRPr>
            </a:lvl1pPr>
          </a:lstStyle>
          <a:p>
            <a:r>
              <a:rPr lang="en-US"/>
              <a:t>Arial 26pt Dk Gray</a:t>
            </a:r>
          </a:p>
        </p:txBody>
      </p:sp>
      <p:sp>
        <p:nvSpPr>
          <p:cNvPr id="5" name="Text Placeholder 2">
            <a:extLst>
              <a:ext uri="{FF2B5EF4-FFF2-40B4-BE49-F238E27FC236}">
                <a16:creationId xmlns:a16="http://schemas.microsoft.com/office/drawing/2014/main" id="{BE0BFB72-3F97-10ED-18A3-5CB5A5F72C25}"/>
              </a:ext>
            </a:extLst>
          </p:cNvPr>
          <p:cNvSpPr>
            <a:spLocks noGrp="1"/>
          </p:cNvSpPr>
          <p:nvPr>
            <p:ph type="body" idx="1" hasCustomPrompt="1"/>
          </p:nvPr>
        </p:nvSpPr>
        <p:spPr>
          <a:xfrm>
            <a:off x="1641240" y="3482103"/>
            <a:ext cx="5137064" cy="619145"/>
          </a:xfrm>
          <a:prstGeom prst="rect">
            <a:avLst/>
          </a:prstGeom>
        </p:spPr>
        <p:txBody>
          <a:bodyPr/>
          <a:lstStyle>
            <a:lvl1pPr marL="0" indent="0">
              <a:buNone/>
              <a:defRPr sz="1600" b="0" i="0">
                <a:solidFill>
                  <a:schemeClr val="tx1"/>
                </a:solidFill>
                <a:latin typeface="+mn-lt"/>
                <a:cs typeface="Rubik Light" pitchFamily="2" charset="-79"/>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Arial 16pt Dk Gray</a:t>
            </a:r>
          </a:p>
        </p:txBody>
      </p:sp>
    </p:spTree>
    <p:extLst>
      <p:ext uri="{BB962C8B-B14F-4D97-AF65-F5344CB8AC3E}">
        <p14:creationId xmlns:p14="http://schemas.microsoft.com/office/powerpoint/2010/main" val="399126205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_AGENDA">
    <p:spTree>
      <p:nvGrpSpPr>
        <p:cNvPr id="1" name=""/>
        <p:cNvGrpSpPr/>
        <p:nvPr/>
      </p:nvGrpSpPr>
      <p:grpSpPr>
        <a:xfrm>
          <a:off x="0" y="0"/>
          <a:ext cx="0" cy="0"/>
          <a:chOff x="0" y="0"/>
          <a:chExt cx="0" cy="0"/>
        </a:xfrm>
      </p:grpSpPr>
      <p:sp>
        <p:nvSpPr>
          <p:cNvPr id="7" name="Title Placeholder 1">
            <a:extLst>
              <a:ext uri="{FF2B5EF4-FFF2-40B4-BE49-F238E27FC236}">
                <a16:creationId xmlns:a16="http://schemas.microsoft.com/office/drawing/2014/main" id="{89FBCA05-FE42-3001-9935-BAC155FDB617}"/>
              </a:ext>
            </a:extLst>
          </p:cNvPr>
          <p:cNvSpPr>
            <a:spLocks noGrp="1"/>
          </p:cNvSpPr>
          <p:nvPr>
            <p:ph type="title" hasCustomPrompt="1"/>
          </p:nvPr>
        </p:nvSpPr>
        <p:spPr>
          <a:xfrm>
            <a:off x="596875" y="313599"/>
            <a:ext cx="11009974" cy="615553"/>
          </a:xfrm>
          <a:prstGeom prst="rect">
            <a:avLst/>
          </a:prstGeom>
        </p:spPr>
        <p:txBody>
          <a:bodyPr vert="horz" wrap="square" lIns="0" tIns="0" rIns="0" bIns="0" rtlCol="0" anchor="ctr">
            <a:noAutofit/>
          </a:bodyPr>
          <a:lstStyle>
            <a:lvl1pPr>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lang="en-US" dirty="0"/>
              <a:t>Agenda</a:t>
            </a:r>
          </a:p>
        </p:txBody>
      </p:sp>
      <p:graphicFrame>
        <p:nvGraphicFramePr>
          <p:cNvPr id="4" name="Table 3">
            <a:extLst>
              <a:ext uri="{FF2B5EF4-FFF2-40B4-BE49-F238E27FC236}">
                <a16:creationId xmlns:a16="http://schemas.microsoft.com/office/drawing/2014/main" id="{CB99CB4B-5442-10A6-0BD6-DEECC218EFE0}"/>
              </a:ext>
            </a:extLst>
          </p:cNvPr>
          <p:cNvGraphicFramePr>
            <a:graphicFrameLocks noGrp="1"/>
          </p:cNvGraphicFramePr>
          <p:nvPr userDrawn="1">
            <p:extLst>
              <p:ext uri="{D42A27DB-BD31-4B8C-83A1-F6EECF244321}">
                <p14:modId xmlns:p14="http://schemas.microsoft.com/office/powerpoint/2010/main" val="1046536697"/>
              </p:ext>
            </p:extLst>
          </p:nvPr>
        </p:nvGraphicFramePr>
        <p:xfrm>
          <a:off x="606142" y="1343874"/>
          <a:ext cx="11000707" cy="3110936"/>
        </p:xfrm>
        <a:graphic>
          <a:graphicData uri="http://schemas.openxmlformats.org/drawingml/2006/table">
            <a:tbl>
              <a:tblPr firstRow="1" bandRow="1">
                <a:tableStyleId>{5C22544A-7EE6-4342-B048-85BDC9FD1C3A}</a:tableStyleId>
              </a:tblPr>
              <a:tblGrid>
                <a:gridCol w="762680">
                  <a:extLst>
                    <a:ext uri="{9D8B030D-6E8A-4147-A177-3AD203B41FA5}">
                      <a16:colId xmlns:a16="http://schemas.microsoft.com/office/drawing/2014/main" val="20000"/>
                    </a:ext>
                  </a:extLst>
                </a:gridCol>
                <a:gridCol w="10238027">
                  <a:extLst>
                    <a:ext uri="{9D8B030D-6E8A-4147-A177-3AD203B41FA5}">
                      <a16:colId xmlns:a16="http://schemas.microsoft.com/office/drawing/2014/main" val="20001"/>
                    </a:ext>
                  </a:extLst>
                </a:gridCol>
              </a:tblGrid>
              <a:tr h="546149">
                <a:tc gridSpan="2">
                  <a:txBody>
                    <a:bodyPr/>
                    <a:lstStyle/>
                    <a:p>
                      <a:pPr algn="l"/>
                      <a:r>
                        <a:rPr lang="en-US" sz="1600" b="1" dirty="0">
                          <a:solidFill>
                            <a:schemeClr val="accent1"/>
                          </a:solidFill>
                          <a:latin typeface="+mn-lt"/>
                        </a:rPr>
                        <a:t>13 </a:t>
                      </a:r>
                      <a:r>
                        <a:rPr lang="en-US" sz="1600" b="1" dirty="0" err="1">
                          <a:solidFill>
                            <a:schemeClr val="accent1"/>
                          </a:solidFill>
                          <a:latin typeface="+mn-lt"/>
                        </a:rPr>
                        <a:t>julio</a:t>
                      </a:r>
                      <a:r>
                        <a:rPr lang="en-US" sz="1600" b="1" dirty="0">
                          <a:solidFill>
                            <a:schemeClr val="accent1"/>
                          </a:solidFill>
                          <a:latin typeface="+mn-lt"/>
                        </a:rPr>
                        <a:t> 2023</a:t>
                      </a:r>
                      <a:br>
                        <a:rPr lang="en-US" sz="1600" b="0" dirty="0">
                          <a:solidFill>
                            <a:schemeClr val="tx1"/>
                          </a:solidFill>
                          <a:latin typeface="+mn-lt"/>
                        </a:rPr>
                      </a:br>
                      <a:r>
                        <a:rPr lang="es-AR" sz="1600" b="0" noProof="0" dirty="0">
                          <a:solidFill>
                            <a:schemeClr val="tx1"/>
                          </a:solidFill>
                          <a:latin typeface="+mn-lt"/>
                        </a:rPr>
                        <a:t>Detalles de la presentación </a:t>
                      </a:r>
                    </a:p>
                  </a:txBody>
                  <a:tcPr marL="87688" marR="87688" marT="46214" marB="46214" anchor="b">
                    <a:lnL w="12700" cmpd="sng">
                      <a:noFill/>
                    </a:lnL>
                    <a:lnR w="12700" cmpd="sng">
                      <a:noFill/>
                    </a:lnR>
                    <a:lnT w="28575"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US"/>
                    </a:p>
                  </a:txBody>
                  <a:tcPr/>
                </a:tc>
                <a:extLst>
                  <a:ext uri="{0D108BD9-81ED-4DB2-BD59-A6C34878D82A}">
                    <a16:rowId xmlns:a16="http://schemas.microsoft.com/office/drawing/2014/main" val="10000"/>
                  </a:ext>
                </a:extLst>
              </a:tr>
              <a:tr h="457200">
                <a:tc>
                  <a:txBody>
                    <a:bodyPr/>
                    <a:lstStyle/>
                    <a:p>
                      <a:pPr marL="0" marR="0" indent="0" algn="ctr" defTabSz="825727" rtl="0" eaLnBrk="1" fontAlgn="auto" latinLnBrk="0" hangingPunct="1">
                        <a:lnSpc>
                          <a:spcPct val="100000"/>
                        </a:lnSpc>
                        <a:spcBef>
                          <a:spcPts val="0"/>
                        </a:spcBef>
                        <a:spcAft>
                          <a:spcPts val="0"/>
                        </a:spcAft>
                        <a:buClrTx/>
                        <a:buSzTx/>
                        <a:buFontTx/>
                        <a:buNone/>
                        <a:tabLst/>
                        <a:defRPr/>
                      </a:pPr>
                      <a:r>
                        <a:rPr lang="en-US" sz="1400" dirty="0">
                          <a:solidFill>
                            <a:schemeClr val="tx1"/>
                          </a:solidFill>
                          <a:latin typeface="+mn-lt"/>
                        </a:rPr>
                        <a:t>1</a:t>
                      </a:r>
                    </a:p>
                  </a:txBody>
                  <a:tcPr marL="87688" marR="87688" marT="46214" marB="46214" anchor="ctr">
                    <a:lnL w="12700" cmpd="sng">
                      <a:noFill/>
                    </a:lnL>
                    <a:lnR w="12700" cmpd="sng">
                      <a:noFill/>
                    </a:lnR>
                    <a:lnT w="12700" cap="flat" cmpd="sng" algn="ctr">
                      <a:solidFill>
                        <a:schemeClr val="accent1"/>
                      </a:solidFill>
                      <a:prstDash val="solid"/>
                      <a:round/>
                      <a:headEnd type="none" w="med" len="med"/>
                      <a:tailEnd type="none" w="med" len="med"/>
                    </a:lnT>
                    <a:lnB w="6350" cap="flat" cmpd="sng" algn="ctr">
                      <a:solidFill>
                        <a:schemeClr val="tx2">
                          <a:lumMod val="40000"/>
                          <a:lumOff val="6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AR" sz="1400" kern="1200" dirty="0">
                          <a:solidFill>
                            <a:schemeClr val="dk1"/>
                          </a:solidFill>
                          <a:latin typeface="+mn-lt"/>
                          <a:ea typeface="+mn-ea"/>
                          <a:cs typeface="+mn-cs"/>
                        </a:rPr>
                        <a:t>Propósito de herramientas radiológicas ¿Qué se puede medir y qué problemas se pueden resolver?  </a:t>
                      </a:r>
                    </a:p>
                  </a:txBody>
                  <a:tcPr marL="87688" marR="87688" marT="46214" marB="46214" anchor="ctr">
                    <a:lnL w="12700" cmpd="sng">
                      <a:noFill/>
                    </a:lnL>
                    <a:lnR w="12700" cmpd="sng">
                      <a:noFill/>
                    </a:lnR>
                    <a:lnT w="12700" cap="flat" cmpd="sng" algn="ctr">
                      <a:solidFill>
                        <a:schemeClr val="accent1"/>
                      </a:solidFill>
                      <a:prstDash val="solid"/>
                      <a:round/>
                      <a:headEnd type="none" w="med" len="med"/>
                      <a:tailEnd type="none" w="med" len="med"/>
                    </a:lnT>
                    <a:lnB w="6350" cap="flat" cmpd="sng" algn="ctr">
                      <a:solidFill>
                        <a:schemeClr val="tx2">
                          <a:lumMod val="40000"/>
                          <a:lumOff val="60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1"/>
                  </a:ext>
                </a:extLst>
              </a:tr>
              <a:tr h="457200">
                <a:tc>
                  <a:txBody>
                    <a:bodyPr/>
                    <a:lstStyle/>
                    <a:p>
                      <a:pPr marL="0" marR="0" indent="0" algn="ctr" defTabSz="825727" rtl="0" eaLnBrk="1" fontAlgn="auto" latinLnBrk="0" hangingPunct="1">
                        <a:lnSpc>
                          <a:spcPct val="100000"/>
                        </a:lnSpc>
                        <a:spcBef>
                          <a:spcPts val="0"/>
                        </a:spcBef>
                        <a:spcAft>
                          <a:spcPts val="0"/>
                        </a:spcAft>
                        <a:buClrTx/>
                        <a:buSzTx/>
                        <a:buFontTx/>
                        <a:buNone/>
                        <a:tabLst/>
                        <a:defRPr/>
                      </a:pPr>
                      <a:r>
                        <a:rPr lang="en-US" sz="1400" dirty="0">
                          <a:latin typeface="+mn-lt"/>
                        </a:rPr>
                        <a:t>2</a:t>
                      </a:r>
                    </a:p>
                  </a:txBody>
                  <a:tcPr marL="87688" marR="87688" marT="46214" marB="46214" anchor="ctr">
                    <a:lnL w="12700" cmpd="sng">
                      <a:noFill/>
                    </a:lnL>
                    <a:lnR w="12700" cmpd="sng">
                      <a:noFill/>
                    </a:lnR>
                    <a:lnT w="6350" cap="flat" cmpd="sng" algn="ctr">
                      <a:solidFill>
                        <a:schemeClr val="tx2">
                          <a:lumMod val="40000"/>
                          <a:lumOff val="60000"/>
                        </a:schemeClr>
                      </a:solidFill>
                      <a:prstDash val="solid"/>
                      <a:round/>
                      <a:headEnd type="none" w="med" len="med"/>
                      <a:tailEnd type="none" w="med" len="med"/>
                    </a:lnT>
                    <a:lnB w="6350" cap="flat" cmpd="sng" algn="ctr">
                      <a:solidFill>
                        <a:schemeClr val="tx2">
                          <a:lumMod val="40000"/>
                          <a:lumOff val="60000"/>
                        </a:schemeClr>
                      </a:solid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dirty="0">
                          <a:latin typeface="+mn-lt"/>
                        </a:rPr>
                        <a:t> </a:t>
                      </a:r>
                      <a:r>
                        <a:rPr lang="es-AR" sz="1400" kern="1200" dirty="0">
                          <a:solidFill>
                            <a:schemeClr val="dk1"/>
                          </a:solidFill>
                          <a:latin typeface="+mn-lt"/>
                          <a:ea typeface="+mn-ea"/>
                          <a:cs typeface="+mn-cs"/>
                        </a:rPr>
                        <a:t>Ambiente de aplicación ¿Donde debemos medir?  </a:t>
                      </a:r>
                    </a:p>
                  </a:txBody>
                  <a:tcPr marL="87688" marR="87688" marT="46214" marB="46214" anchor="ctr">
                    <a:lnL w="12700" cmpd="sng">
                      <a:noFill/>
                    </a:lnL>
                    <a:lnR w="12700" cmpd="sng">
                      <a:noFill/>
                    </a:lnR>
                    <a:lnT w="6350" cap="flat" cmpd="sng" algn="ctr">
                      <a:solidFill>
                        <a:schemeClr val="tx2">
                          <a:lumMod val="40000"/>
                          <a:lumOff val="60000"/>
                        </a:schemeClr>
                      </a:solidFill>
                      <a:prstDash val="solid"/>
                      <a:round/>
                      <a:headEnd type="none" w="med" len="med"/>
                      <a:tailEnd type="none" w="med" len="med"/>
                    </a:lnT>
                    <a:lnB w="6350" cap="flat" cmpd="sng" algn="ctr">
                      <a:solidFill>
                        <a:schemeClr val="tx2">
                          <a:lumMod val="40000"/>
                          <a:lumOff val="60000"/>
                        </a:schemeClr>
                      </a:solidFill>
                      <a:prstDash val="solid"/>
                      <a:round/>
                      <a:headEnd type="none" w="med" len="med"/>
                      <a:tailEnd type="none" w="med" len="med"/>
                    </a:lnB>
                    <a:lnTlToBr w="12700" cmpd="sng">
                      <a:noFill/>
                      <a:prstDash val="solid"/>
                    </a:lnTlToBr>
                    <a:lnBlToTr w="12700" cmpd="sng">
                      <a:noFill/>
                      <a:prstDash val="solid"/>
                    </a:lnBlToTr>
                    <a:solidFill>
                      <a:schemeClr val="bg2"/>
                    </a:solidFill>
                  </a:tcPr>
                </a:tc>
                <a:extLst>
                  <a:ext uri="{0D108BD9-81ED-4DB2-BD59-A6C34878D82A}">
                    <a16:rowId xmlns:a16="http://schemas.microsoft.com/office/drawing/2014/main" val="10002"/>
                  </a:ext>
                </a:extLst>
              </a:tr>
              <a:tr h="457200">
                <a:tc>
                  <a:txBody>
                    <a:bodyPr/>
                    <a:lstStyle/>
                    <a:p>
                      <a:pPr marL="0" marR="0" indent="0" algn="ctr" defTabSz="825727" rtl="0" eaLnBrk="1" fontAlgn="auto" latinLnBrk="0" hangingPunct="1">
                        <a:lnSpc>
                          <a:spcPct val="100000"/>
                        </a:lnSpc>
                        <a:spcBef>
                          <a:spcPts val="0"/>
                        </a:spcBef>
                        <a:spcAft>
                          <a:spcPts val="0"/>
                        </a:spcAft>
                        <a:buClrTx/>
                        <a:buSzTx/>
                        <a:buFontTx/>
                        <a:buNone/>
                        <a:tabLst/>
                        <a:defRPr/>
                      </a:pPr>
                      <a:r>
                        <a:rPr lang="en-US" sz="1400" dirty="0">
                          <a:latin typeface="+mn-lt"/>
                        </a:rPr>
                        <a:t>3</a:t>
                      </a:r>
                    </a:p>
                  </a:txBody>
                  <a:tcPr marL="87688" marR="87688" marT="46214" marB="46214" anchor="ctr">
                    <a:lnL w="12700" cmpd="sng">
                      <a:noFill/>
                    </a:lnL>
                    <a:lnR w="12700" cmpd="sng">
                      <a:noFill/>
                    </a:lnR>
                    <a:lnT w="6350" cap="flat" cmpd="sng" algn="ctr">
                      <a:solidFill>
                        <a:schemeClr val="tx2">
                          <a:lumMod val="40000"/>
                          <a:lumOff val="60000"/>
                        </a:schemeClr>
                      </a:solidFill>
                      <a:prstDash val="solid"/>
                      <a:round/>
                      <a:headEnd type="none" w="med" len="med"/>
                      <a:tailEnd type="none" w="med" len="med"/>
                    </a:lnT>
                    <a:lnB w="6350" cap="flat" cmpd="sng" algn="ctr">
                      <a:solidFill>
                        <a:schemeClr val="tx2">
                          <a:lumMod val="40000"/>
                          <a:lumOff val="6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just"/>
                      <a:r>
                        <a:rPr lang="es-AR" sz="1400" kern="1200" dirty="0">
                          <a:solidFill>
                            <a:schemeClr val="dk1"/>
                          </a:solidFill>
                          <a:latin typeface="+mn-lt"/>
                          <a:ea typeface="+mn-ea"/>
                          <a:cs typeface="+mn-cs"/>
                        </a:rPr>
                        <a:t>Desarrollo       </a:t>
                      </a:r>
                    </a:p>
                    <a:p>
                      <a:pPr marL="285750" indent="-285750" algn="just">
                        <a:buFont typeface="Arial" panose="020B0604020202020204" pitchFamily="34" charset="0"/>
                        <a:buChar char="•"/>
                      </a:pPr>
                      <a:r>
                        <a:rPr lang="es-AR" sz="1400" kern="1200" dirty="0">
                          <a:solidFill>
                            <a:schemeClr val="dk1"/>
                          </a:solidFill>
                          <a:latin typeface="+mn-lt"/>
                          <a:ea typeface="+mn-ea"/>
                          <a:cs typeface="+mn-cs"/>
                        </a:rPr>
                        <a:t>Tipos de herramientas.  </a:t>
                      </a:r>
                    </a:p>
                    <a:p>
                      <a:pPr marL="285750" indent="-285750" algn="just">
                        <a:buFont typeface="Arial" panose="020B0604020202020204" pitchFamily="34" charset="0"/>
                        <a:buChar char="•"/>
                      </a:pPr>
                      <a:r>
                        <a:rPr lang="es-AR" sz="1400" kern="1200" dirty="0">
                          <a:solidFill>
                            <a:schemeClr val="dk1"/>
                          </a:solidFill>
                          <a:latin typeface="+mn-lt"/>
                          <a:ea typeface="+mn-ea"/>
                          <a:cs typeface="+mn-cs"/>
                        </a:rPr>
                        <a:t>Principio de funcionamiento </a:t>
                      </a:r>
                    </a:p>
                    <a:p>
                      <a:pPr marL="285750" indent="-285750" algn="just">
                        <a:buFont typeface="Arial" panose="020B0604020202020204" pitchFamily="34" charset="0"/>
                        <a:buChar char="•"/>
                      </a:pPr>
                      <a:r>
                        <a:rPr lang="es-AR" sz="1400" kern="1200" dirty="0">
                          <a:solidFill>
                            <a:schemeClr val="dk1"/>
                          </a:solidFill>
                          <a:latin typeface="+mn-lt"/>
                          <a:ea typeface="+mn-ea"/>
                          <a:cs typeface="+mn-cs"/>
                        </a:rPr>
                        <a:t>Sensores </a:t>
                      </a:r>
                    </a:p>
                    <a:p>
                      <a:pPr marL="285750" indent="-285750" algn="just">
                        <a:buFont typeface="Arial" panose="020B0604020202020204" pitchFamily="34" charset="0"/>
                        <a:buChar char="•"/>
                      </a:pPr>
                      <a:r>
                        <a:rPr lang="es-AR" sz="1400" kern="1200" dirty="0">
                          <a:solidFill>
                            <a:schemeClr val="dk1"/>
                          </a:solidFill>
                          <a:latin typeface="+mn-lt"/>
                          <a:ea typeface="+mn-ea"/>
                          <a:cs typeface="+mn-cs"/>
                        </a:rPr>
                        <a:t>Ejemplos prácticos de aplicación</a:t>
                      </a:r>
                      <a:endParaRPr lang="en-US" sz="1400" kern="1200" dirty="0">
                        <a:solidFill>
                          <a:schemeClr val="dk1"/>
                        </a:solidFill>
                        <a:latin typeface="+mn-lt"/>
                        <a:ea typeface="+mn-ea"/>
                        <a:cs typeface="+mn-cs"/>
                      </a:endParaRPr>
                    </a:p>
                  </a:txBody>
                  <a:tcPr marL="87688" marR="87688" marT="46214" marB="46214" anchor="ctr">
                    <a:lnL w="12700" cmpd="sng">
                      <a:noFill/>
                    </a:lnL>
                    <a:lnR w="12700" cmpd="sng">
                      <a:noFill/>
                    </a:lnR>
                    <a:lnT w="6350" cap="flat" cmpd="sng" algn="ctr">
                      <a:solidFill>
                        <a:schemeClr val="tx2">
                          <a:lumMod val="40000"/>
                          <a:lumOff val="60000"/>
                        </a:schemeClr>
                      </a:solidFill>
                      <a:prstDash val="solid"/>
                      <a:round/>
                      <a:headEnd type="none" w="med" len="med"/>
                      <a:tailEnd type="none" w="med" len="med"/>
                    </a:lnT>
                    <a:lnB w="6350" cap="flat" cmpd="sng" algn="ctr">
                      <a:solidFill>
                        <a:schemeClr val="tx2">
                          <a:lumMod val="40000"/>
                          <a:lumOff val="60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3"/>
                  </a:ext>
                </a:extLst>
              </a:tr>
              <a:tr h="457200">
                <a:tc>
                  <a:txBody>
                    <a:bodyPr/>
                    <a:lstStyle/>
                    <a:p>
                      <a:pPr marL="0" marR="0" indent="0" algn="ctr" defTabSz="825727" rtl="0" eaLnBrk="1" fontAlgn="auto" latinLnBrk="0" hangingPunct="1">
                        <a:lnSpc>
                          <a:spcPct val="100000"/>
                        </a:lnSpc>
                        <a:spcBef>
                          <a:spcPts val="0"/>
                        </a:spcBef>
                        <a:spcAft>
                          <a:spcPts val="0"/>
                        </a:spcAft>
                        <a:buClrTx/>
                        <a:buSzTx/>
                        <a:buFontTx/>
                        <a:buNone/>
                        <a:tabLst/>
                        <a:defRPr/>
                      </a:pPr>
                      <a:r>
                        <a:rPr lang="en-US" sz="1400" dirty="0">
                          <a:latin typeface="+mn-lt"/>
                        </a:rPr>
                        <a:t>4</a:t>
                      </a:r>
                    </a:p>
                  </a:txBody>
                  <a:tcPr marL="87688" marR="87688" marT="46214" marB="46214" anchor="ctr">
                    <a:lnL w="12700" cmpd="sng">
                      <a:noFill/>
                    </a:lnL>
                    <a:lnR w="12700" cmpd="sng">
                      <a:noFill/>
                    </a:lnR>
                    <a:lnT w="6350" cap="flat" cmpd="sng" algn="ctr">
                      <a:solidFill>
                        <a:schemeClr val="tx2">
                          <a:lumMod val="40000"/>
                          <a:lumOff val="60000"/>
                        </a:schemeClr>
                      </a:solidFill>
                      <a:prstDash val="solid"/>
                      <a:round/>
                      <a:headEnd type="none" w="med" len="med"/>
                      <a:tailEnd type="none" w="med" len="med"/>
                    </a:lnT>
                    <a:lnB w="6350" cap="flat" cmpd="sng" algn="ctr">
                      <a:solidFill>
                        <a:schemeClr val="tx2">
                          <a:lumMod val="40000"/>
                          <a:lumOff val="60000"/>
                        </a:schemeClr>
                      </a:solid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r>
                        <a:rPr lang="es-AR" sz="1400" noProof="0" dirty="0">
                          <a:latin typeface="+mn-lt"/>
                        </a:rPr>
                        <a:t>Conclusiones y preguntas </a:t>
                      </a:r>
                    </a:p>
                  </a:txBody>
                  <a:tcPr marL="87688" marR="87688" marT="46214" marB="46214" anchor="ctr">
                    <a:lnL w="12700" cmpd="sng">
                      <a:noFill/>
                    </a:lnL>
                    <a:lnR w="12700" cmpd="sng">
                      <a:noFill/>
                    </a:lnR>
                    <a:lnT w="6350" cap="flat" cmpd="sng" algn="ctr">
                      <a:solidFill>
                        <a:schemeClr val="tx2">
                          <a:lumMod val="40000"/>
                          <a:lumOff val="60000"/>
                        </a:schemeClr>
                      </a:solidFill>
                      <a:prstDash val="solid"/>
                      <a:round/>
                      <a:headEnd type="none" w="med" len="med"/>
                      <a:tailEnd type="none" w="med" len="med"/>
                    </a:lnT>
                    <a:lnB w="6350" cap="flat" cmpd="sng" algn="ctr">
                      <a:solidFill>
                        <a:schemeClr val="tx2">
                          <a:lumMod val="40000"/>
                          <a:lumOff val="60000"/>
                        </a:schemeClr>
                      </a:solidFill>
                      <a:prstDash val="solid"/>
                      <a:round/>
                      <a:headEnd type="none" w="med" len="med"/>
                      <a:tailEnd type="none" w="med" len="med"/>
                    </a:lnB>
                    <a:lnTlToBr w="12700" cmpd="sng">
                      <a:noFill/>
                      <a:prstDash val="solid"/>
                    </a:lnTlToBr>
                    <a:lnBlToTr w="12700" cmpd="sng">
                      <a:noFill/>
                      <a:prstDash val="solid"/>
                    </a:lnBlToTr>
                    <a:solidFill>
                      <a:schemeClr val="bg2"/>
                    </a:solidFill>
                  </a:tcPr>
                </a:tc>
                <a:extLst>
                  <a:ext uri="{0D108BD9-81ED-4DB2-BD59-A6C34878D82A}">
                    <a16:rowId xmlns:a16="http://schemas.microsoft.com/office/drawing/2014/main" val="10004"/>
                  </a:ext>
                </a:extLst>
              </a:tr>
            </a:tbl>
          </a:graphicData>
        </a:graphic>
      </p:graphicFrame>
      <p:sp>
        <p:nvSpPr>
          <p:cNvPr id="5" name="Slide Number Placeholder 7">
            <a:extLst>
              <a:ext uri="{FF2B5EF4-FFF2-40B4-BE49-F238E27FC236}">
                <a16:creationId xmlns:a16="http://schemas.microsoft.com/office/drawing/2014/main" id="{394F2EBE-18C1-F9FF-62C1-19C9820D41F0}"/>
              </a:ext>
            </a:extLst>
          </p:cNvPr>
          <p:cNvSpPr>
            <a:spLocks noGrp="1"/>
          </p:cNvSpPr>
          <p:nvPr>
            <p:ph type="sldNum" sz="quarter" idx="4"/>
          </p:nvPr>
        </p:nvSpPr>
        <p:spPr>
          <a:xfrm>
            <a:off x="514217" y="6356350"/>
            <a:ext cx="2743200" cy="365125"/>
          </a:xfrm>
          <a:prstGeom prst="rect">
            <a:avLst/>
          </a:prstGeom>
        </p:spPr>
        <p:txBody>
          <a:bodyPr vert="horz" lIns="91440" tIns="45720" rIns="91440" bIns="45720" rtlCol="0" anchor="ctr"/>
          <a:lstStyle>
            <a:lvl1pPr algn="l">
              <a:defRPr sz="1100">
                <a:solidFill>
                  <a:schemeClr val="tx1">
                    <a:tint val="75000"/>
                  </a:schemeClr>
                </a:solidFill>
              </a:defRPr>
            </a:lvl1pPr>
          </a:lstStyle>
          <a:p>
            <a:fld id="{11F21178-C13D-41E3-BBBB-87B396F6379E}" type="slidenum">
              <a:rPr lang="en-US" smtClean="0"/>
              <a:pPr/>
              <a:t>‹#›</a:t>
            </a:fld>
            <a:endParaRPr lang="en-US" dirty="0"/>
          </a:p>
        </p:txBody>
      </p:sp>
    </p:spTree>
    <p:extLst>
      <p:ext uri="{BB962C8B-B14F-4D97-AF65-F5344CB8AC3E}">
        <p14:creationId xmlns:p14="http://schemas.microsoft.com/office/powerpoint/2010/main" val="284794568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CONTENT 2">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82514142-CF19-AEC2-5593-2BC104AAB6C0}"/>
              </a:ext>
            </a:extLst>
          </p:cNvPr>
          <p:cNvSpPr/>
          <p:nvPr userDrawn="1"/>
        </p:nvSpPr>
        <p:spPr>
          <a:xfrm rot="16200000">
            <a:off x="-39555" y="1787103"/>
            <a:ext cx="1371600" cy="64008"/>
          </a:xfrm>
          <a:prstGeom prst="rect">
            <a:avLst/>
          </a:prstGeom>
          <a:solidFill>
            <a:srgbClr val="CC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latin typeface="Rubik Light" panose="02000604000000020004" pitchFamily="2" charset="-79"/>
              <a:cs typeface="Rubik Light" panose="02000604000000020004" pitchFamily="2" charset="-79"/>
            </a:endParaRPr>
          </a:p>
        </p:txBody>
      </p:sp>
      <p:sp>
        <p:nvSpPr>
          <p:cNvPr id="12" name="Content Placeholder 6">
            <a:extLst>
              <a:ext uri="{FF2B5EF4-FFF2-40B4-BE49-F238E27FC236}">
                <a16:creationId xmlns:a16="http://schemas.microsoft.com/office/drawing/2014/main" id="{B8EA4656-548A-0063-1AF8-5F025843FFF0}"/>
              </a:ext>
            </a:extLst>
          </p:cNvPr>
          <p:cNvSpPr>
            <a:spLocks noGrp="1"/>
          </p:cNvSpPr>
          <p:nvPr>
            <p:ph sz="quarter" idx="16" hasCustomPrompt="1"/>
          </p:nvPr>
        </p:nvSpPr>
        <p:spPr>
          <a:xfrm>
            <a:off x="6237762" y="2823590"/>
            <a:ext cx="5369087" cy="3120010"/>
          </a:xfrm>
          <a:prstGeom prst="rect">
            <a:avLst/>
          </a:prstGeom>
          <a:solidFill>
            <a:schemeClr val="tx2">
              <a:lumMod val="40000"/>
              <a:lumOff val="60000"/>
            </a:schemeClr>
          </a:solidFill>
        </p:spPr>
        <p:style>
          <a:lnRef idx="1">
            <a:schemeClr val="accent2"/>
          </a:lnRef>
          <a:fillRef idx="2">
            <a:schemeClr val="accent2"/>
          </a:fillRef>
          <a:effectRef idx="1">
            <a:schemeClr val="accent2"/>
          </a:effectRef>
          <a:fontRef idx="minor">
            <a:schemeClr val="dk1"/>
          </a:fontRef>
        </p:style>
        <p:txBody>
          <a:bodyPr/>
          <a:lstStyle>
            <a:lvl1pPr marL="0" indent="0">
              <a:buNone/>
              <a:defRPr b="0" i="0">
                <a:solidFill>
                  <a:schemeClr val="tx1"/>
                </a:solidFill>
                <a:latin typeface="Rubik Light" pitchFamily="2" charset="-79"/>
                <a:cs typeface="Rubik Light" pitchFamily="2" charset="-79"/>
              </a:defRPr>
            </a:lvl1pPr>
          </a:lstStyle>
          <a:p>
            <a:pPr lvl="0"/>
            <a:r>
              <a:rPr lang="en-US"/>
              <a:t>Image goes here</a:t>
            </a:r>
          </a:p>
        </p:txBody>
      </p:sp>
      <p:sp>
        <p:nvSpPr>
          <p:cNvPr id="5" name="Text Placeholder 2">
            <a:extLst>
              <a:ext uri="{FF2B5EF4-FFF2-40B4-BE49-F238E27FC236}">
                <a16:creationId xmlns:a16="http://schemas.microsoft.com/office/drawing/2014/main" id="{A540C2F9-E4D7-C75B-4DE6-27B14509CF09}"/>
              </a:ext>
            </a:extLst>
          </p:cNvPr>
          <p:cNvSpPr>
            <a:spLocks noGrp="1"/>
          </p:cNvSpPr>
          <p:nvPr>
            <p:ph type="body" idx="17" hasCustomPrompt="1"/>
          </p:nvPr>
        </p:nvSpPr>
        <p:spPr>
          <a:xfrm>
            <a:off x="1007074" y="1133307"/>
            <a:ext cx="10599775" cy="1371600"/>
          </a:xfrm>
          <a:prstGeom prst="rect">
            <a:avLst/>
          </a:prstGeom>
        </p:spPr>
        <p:txBody>
          <a:bodyPr anchor="ctr"/>
          <a:lstStyle>
            <a:lvl1pPr marL="0" indent="0">
              <a:buNone/>
              <a:defRPr sz="1600" b="0" i="0">
                <a:solidFill>
                  <a:schemeClr val="tx1"/>
                </a:solidFill>
                <a:latin typeface="+mn-lt"/>
                <a:cs typeface="Rubik Light" pitchFamily="2" charset="-79"/>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Copy goes here</a:t>
            </a:r>
          </a:p>
        </p:txBody>
      </p:sp>
      <p:sp>
        <p:nvSpPr>
          <p:cNvPr id="3" name="Title Placeholder 1">
            <a:extLst>
              <a:ext uri="{FF2B5EF4-FFF2-40B4-BE49-F238E27FC236}">
                <a16:creationId xmlns:a16="http://schemas.microsoft.com/office/drawing/2014/main" id="{9A5ED7A5-8000-6C9B-38F5-633D04DCFDD8}"/>
              </a:ext>
            </a:extLst>
          </p:cNvPr>
          <p:cNvSpPr>
            <a:spLocks noGrp="1"/>
          </p:cNvSpPr>
          <p:nvPr>
            <p:ph type="title"/>
          </p:nvPr>
        </p:nvSpPr>
        <p:spPr>
          <a:xfrm>
            <a:off x="596875" y="313599"/>
            <a:ext cx="11009974" cy="615553"/>
          </a:xfrm>
          <a:prstGeom prst="rect">
            <a:avLst/>
          </a:prstGeom>
        </p:spPr>
        <p:txBody>
          <a:bodyPr vert="horz" wrap="square" lIns="0" tIns="0" rIns="0" bIns="0" rtlCol="0" anchor="ctr">
            <a:noAutofit/>
          </a:bodyPr>
          <a:lstStyle/>
          <a:p>
            <a:pPr marL="0" marR="0" lvl="0" indent="0" algn="l" defTabSz="914400" rtl="0" eaLnBrk="1" fontAlgn="auto" latinLnBrk="0" hangingPunct="1">
              <a:lnSpc>
                <a:spcPct val="90000"/>
              </a:lnSpc>
              <a:spcBef>
                <a:spcPct val="0"/>
              </a:spcBef>
              <a:spcAft>
                <a:spcPts val="0"/>
              </a:spcAft>
              <a:buClrTx/>
              <a:buSzTx/>
              <a:buFontTx/>
              <a:buNone/>
              <a:tabLst/>
              <a:defRPr/>
            </a:pPr>
            <a:r>
              <a:rPr lang="en-US"/>
              <a:t>Click to edit Master title style</a:t>
            </a:r>
          </a:p>
        </p:txBody>
      </p:sp>
      <p:sp>
        <p:nvSpPr>
          <p:cNvPr id="6" name="Text Placeholder 2">
            <a:extLst>
              <a:ext uri="{FF2B5EF4-FFF2-40B4-BE49-F238E27FC236}">
                <a16:creationId xmlns:a16="http://schemas.microsoft.com/office/drawing/2014/main" id="{43CB8D2F-627B-2BF2-C48F-D62577190159}"/>
              </a:ext>
            </a:extLst>
          </p:cNvPr>
          <p:cNvSpPr>
            <a:spLocks noGrp="1"/>
          </p:cNvSpPr>
          <p:nvPr>
            <p:ph idx="1"/>
          </p:nvPr>
        </p:nvSpPr>
        <p:spPr>
          <a:xfrm>
            <a:off x="615485" y="2823590"/>
            <a:ext cx="5116275" cy="3112849"/>
          </a:xfrm>
          <a:prstGeom prst="rect">
            <a:avLst/>
          </a:prstGeom>
        </p:spPr>
        <p:txBody>
          <a:bodyPr vert="horz" wrap="square" lIns="0" tIns="0" rIns="0" bIns="0" rtlCol="0">
            <a:noAutofit/>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7" name="Slide Number Placeholder 7">
            <a:extLst>
              <a:ext uri="{FF2B5EF4-FFF2-40B4-BE49-F238E27FC236}">
                <a16:creationId xmlns:a16="http://schemas.microsoft.com/office/drawing/2014/main" id="{93EE47D1-BD31-029E-A594-0B026CA9DD72}"/>
              </a:ext>
            </a:extLst>
          </p:cNvPr>
          <p:cNvSpPr>
            <a:spLocks noGrp="1"/>
          </p:cNvSpPr>
          <p:nvPr>
            <p:ph type="sldNum" sz="quarter" idx="4"/>
          </p:nvPr>
        </p:nvSpPr>
        <p:spPr>
          <a:xfrm>
            <a:off x="514217" y="6356350"/>
            <a:ext cx="2743200" cy="365125"/>
          </a:xfrm>
          <a:prstGeom prst="rect">
            <a:avLst/>
          </a:prstGeom>
        </p:spPr>
        <p:txBody>
          <a:bodyPr vert="horz" lIns="91440" tIns="45720" rIns="91440" bIns="45720" rtlCol="0" anchor="ctr"/>
          <a:lstStyle>
            <a:lvl1pPr algn="l">
              <a:defRPr sz="1100">
                <a:solidFill>
                  <a:schemeClr val="tx1">
                    <a:tint val="75000"/>
                  </a:schemeClr>
                </a:solidFill>
              </a:defRPr>
            </a:lvl1pPr>
          </a:lstStyle>
          <a:p>
            <a:fld id="{11F21178-C13D-41E3-BBBB-87B396F6379E}" type="slidenum">
              <a:rPr lang="en-US" smtClean="0"/>
              <a:pPr/>
              <a:t>‹#›</a:t>
            </a:fld>
            <a:endParaRPr lang="en-US"/>
          </a:p>
        </p:txBody>
      </p:sp>
    </p:spTree>
    <p:extLst>
      <p:ext uri="{BB962C8B-B14F-4D97-AF65-F5344CB8AC3E}">
        <p14:creationId xmlns:p14="http://schemas.microsoft.com/office/powerpoint/2010/main" val="308415251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COLORS">
    <p:spTree>
      <p:nvGrpSpPr>
        <p:cNvPr id="1" name=""/>
        <p:cNvGrpSpPr/>
        <p:nvPr/>
      </p:nvGrpSpPr>
      <p:grpSpPr>
        <a:xfrm>
          <a:off x="0" y="0"/>
          <a:ext cx="0" cy="0"/>
          <a:chOff x="0" y="0"/>
          <a:chExt cx="0" cy="0"/>
        </a:xfrm>
      </p:grpSpPr>
      <p:pic>
        <p:nvPicPr>
          <p:cNvPr id="65" name="Graphic 64">
            <a:extLst>
              <a:ext uri="{FF2B5EF4-FFF2-40B4-BE49-F238E27FC236}">
                <a16:creationId xmlns:a16="http://schemas.microsoft.com/office/drawing/2014/main" id="{E277E1C4-3741-3751-E269-D68744A17A1F}"/>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8296676" y="3578299"/>
            <a:ext cx="398297" cy="362573"/>
          </a:xfrm>
          <a:prstGeom prst="rect">
            <a:avLst/>
          </a:prstGeom>
        </p:spPr>
      </p:pic>
      <p:sp>
        <p:nvSpPr>
          <p:cNvPr id="7" name="TextBox 6">
            <a:extLst>
              <a:ext uri="{FF2B5EF4-FFF2-40B4-BE49-F238E27FC236}">
                <a16:creationId xmlns:a16="http://schemas.microsoft.com/office/drawing/2014/main" id="{C5F468F1-D1BA-1EAE-6B3C-2A03C92FD585}"/>
              </a:ext>
            </a:extLst>
          </p:cNvPr>
          <p:cNvSpPr txBox="1"/>
          <p:nvPr userDrawn="1"/>
        </p:nvSpPr>
        <p:spPr>
          <a:xfrm>
            <a:off x="481599" y="1078820"/>
            <a:ext cx="5132472" cy="369332"/>
          </a:xfrm>
          <a:prstGeom prst="rect">
            <a:avLst/>
          </a:prstGeom>
          <a:noFill/>
        </p:spPr>
        <p:txBody>
          <a:bodyPr wrap="square" rtlCol="0">
            <a:spAutoFit/>
          </a:bodyPr>
          <a:lstStyle/>
          <a:p>
            <a:r>
              <a:rPr lang="en-US" sz="1800" dirty="0">
                <a:solidFill>
                  <a:schemeClr val="tx1"/>
                </a:solidFill>
                <a:latin typeface="+mn-lt"/>
                <a:cs typeface="Rubik Light" pitchFamily="2" charset="-79"/>
              </a:rPr>
              <a:t>Primary Colors</a:t>
            </a:r>
          </a:p>
        </p:txBody>
      </p:sp>
      <p:sp>
        <p:nvSpPr>
          <p:cNvPr id="8" name="TextBox 7">
            <a:extLst>
              <a:ext uri="{FF2B5EF4-FFF2-40B4-BE49-F238E27FC236}">
                <a16:creationId xmlns:a16="http://schemas.microsoft.com/office/drawing/2014/main" id="{EA6952DB-9BE2-85FC-4892-1BA219C5182C}"/>
              </a:ext>
            </a:extLst>
          </p:cNvPr>
          <p:cNvSpPr txBox="1"/>
          <p:nvPr userDrawn="1"/>
        </p:nvSpPr>
        <p:spPr>
          <a:xfrm>
            <a:off x="486148" y="2356816"/>
            <a:ext cx="5286937" cy="369332"/>
          </a:xfrm>
          <a:prstGeom prst="rect">
            <a:avLst/>
          </a:prstGeom>
          <a:noFill/>
        </p:spPr>
        <p:txBody>
          <a:bodyPr wrap="square" rtlCol="0">
            <a:spAutoFit/>
          </a:bodyPr>
          <a:lstStyle/>
          <a:p>
            <a:r>
              <a:rPr lang="en-US" sz="1800" dirty="0">
                <a:solidFill>
                  <a:schemeClr val="tx1"/>
                </a:solidFill>
                <a:latin typeface="+mn-lt"/>
                <a:cs typeface="Rubik Light" pitchFamily="2" charset="-79"/>
              </a:rPr>
              <a:t>Secondary Colors</a:t>
            </a:r>
          </a:p>
        </p:txBody>
      </p:sp>
      <p:sp>
        <p:nvSpPr>
          <p:cNvPr id="9" name="TextBox 8">
            <a:extLst>
              <a:ext uri="{FF2B5EF4-FFF2-40B4-BE49-F238E27FC236}">
                <a16:creationId xmlns:a16="http://schemas.microsoft.com/office/drawing/2014/main" id="{A7E54C48-F3F8-8CB6-4C2C-6513A675C706}"/>
              </a:ext>
            </a:extLst>
          </p:cNvPr>
          <p:cNvSpPr txBox="1"/>
          <p:nvPr userDrawn="1"/>
        </p:nvSpPr>
        <p:spPr>
          <a:xfrm>
            <a:off x="6316938" y="1474391"/>
            <a:ext cx="5286937" cy="1538883"/>
          </a:xfrm>
          <a:prstGeom prst="rect">
            <a:avLst/>
          </a:prstGeom>
          <a:noFill/>
        </p:spPr>
        <p:txBody>
          <a:bodyPr wrap="square" rtlCol="0">
            <a:spAutoFit/>
          </a:bodyPr>
          <a:lstStyle/>
          <a:p>
            <a:pPr>
              <a:spcAft>
                <a:spcPts val="600"/>
              </a:spcAft>
              <a:buClr>
                <a:srgbClr val="CC0000"/>
              </a:buClr>
            </a:pPr>
            <a:r>
              <a:rPr lang="en-US" sz="1400" dirty="0">
                <a:solidFill>
                  <a:schemeClr val="tx1"/>
                </a:solidFill>
                <a:latin typeface="+mn-lt"/>
                <a:cs typeface="Rubik Light" pitchFamily="2" charset="-79"/>
              </a:rPr>
              <a:t>There are times where a secondary color palette may be necessary due to projector/ monitor issues or data that needs colors to support the message more accurately.</a:t>
            </a:r>
          </a:p>
          <a:p>
            <a:pPr marL="169863" indent="-169863">
              <a:spcAft>
                <a:spcPts val="600"/>
              </a:spcAft>
              <a:buClr>
                <a:srgbClr val="CC0000"/>
              </a:buClr>
              <a:buFont typeface="Wingdings" panose="05000000000000000000" pitchFamily="2" charset="2"/>
              <a:buChar char="§"/>
            </a:pPr>
            <a:r>
              <a:rPr lang="en-US" sz="1400" dirty="0">
                <a:solidFill>
                  <a:schemeClr val="tx1"/>
                </a:solidFill>
                <a:latin typeface="+mn-lt"/>
                <a:cs typeface="Rubik Light" pitchFamily="2" charset="-79"/>
              </a:rPr>
              <a:t>Choose Fill </a:t>
            </a:r>
            <a:r>
              <a:rPr lang="en-US" sz="1400" b="1" dirty="0">
                <a:solidFill>
                  <a:schemeClr val="tx1"/>
                </a:solidFill>
                <a:latin typeface="+mn-lt"/>
                <a:cs typeface="Rubik Light" pitchFamily="2" charset="-79"/>
              </a:rPr>
              <a:t>&gt;</a:t>
            </a:r>
            <a:r>
              <a:rPr lang="en-US" sz="1400" dirty="0">
                <a:solidFill>
                  <a:schemeClr val="tx1"/>
                </a:solidFill>
                <a:latin typeface="+mn-lt"/>
                <a:cs typeface="Rubik Light" pitchFamily="2" charset="-79"/>
              </a:rPr>
              <a:t> More Fill Colors </a:t>
            </a:r>
            <a:r>
              <a:rPr lang="en-US" sz="1400" b="1" dirty="0">
                <a:solidFill>
                  <a:schemeClr val="tx1"/>
                </a:solidFill>
                <a:latin typeface="+mn-lt"/>
                <a:cs typeface="Rubik Light" pitchFamily="2" charset="-79"/>
              </a:rPr>
              <a:t>&gt;</a:t>
            </a:r>
            <a:r>
              <a:rPr lang="en-US" sz="1400" dirty="0">
                <a:solidFill>
                  <a:schemeClr val="tx1"/>
                </a:solidFill>
                <a:latin typeface="+mn-lt"/>
                <a:cs typeface="Rubik Light" pitchFamily="2" charset="-79"/>
              </a:rPr>
              <a:t> Custom</a:t>
            </a:r>
          </a:p>
          <a:p>
            <a:pPr marL="169863" indent="-169863">
              <a:spcAft>
                <a:spcPts val="600"/>
              </a:spcAft>
              <a:buClr>
                <a:srgbClr val="CC0000"/>
              </a:buClr>
              <a:buFont typeface="Wingdings" panose="05000000000000000000" pitchFamily="2" charset="2"/>
              <a:buChar char="§"/>
            </a:pPr>
            <a:r>
              <a:rPr lang="en-US" sz="1400" dirty="0">
                <a:solidFill>
                  <a:schemeClr val="tx1"/>
                </a:solidFill>
                <a:latin typeface="+mn-lt"/>
                <a:cs typeface="Rubik Light" pitchFamily="2" charset="-79"/>
              </a:rPr>
              <a:t>Type in the Hex numerical values to create the colors </a:t>
            </a:r>
            <a:br>
              <a:rPr lang="en-US" sz="1400" dirty="0">
                <a:solidFill>
                  <a:schemeClr val="tx1"/>
                </a:solidFill>
                <a:latin typeface="+mn-lt"/>
                <a:cs typeface="Rubik Light" pitchFamily="2" charset="-79"/>
              </a:rPr>
            </a:br>
            <a:r>
              <a:rPr lang="en-US" sz="1400" dirty="0">
                <a:solidFill>
                  <a:schemeClr val="tx1"/>
                </a:solidFill>
                <a:latin typeface="+mn-lt"/>
                <a:cs typeface="Rubik Light" pitchFamily="2" charset="-79"/>
              </a:rPr>
              <a:t>shown below</a:t>
            </a:r>
          </a:p>
        </p:txBody>
      </p:sp>
      <p:pic>
        <p:nvPicPr>
          <p:cNvPr id="14" name="Graphic 13">
            <a:extLst>
              <a:ext uri="{FF2B5EF4-FFF2-40B4-BE49-F238E27FC236}">
                <a16:creationId xmlns:a16="http://schemas.microsoft.com/office/drawing/2014/main" id="{B8B7B719-5ACF-8E17-5999-C7D5FC370A1A}"/>
              </a:ext>
            </a:extLst>
          </p:cNvPr>
          <p:cNvPicPr>
            <a:picLocks noChangeAspect="1"/>
          </p:cNvPicPr>
          <p:nvPr userDrawn="1"/>
        </p:nvPicPr>
        <p:blipFill>
          <a:blip r:embed="rId4" cstate="screen">
            <a:extLst>
              <a:ext uri="{28A0092B-C50C-407E-A947-70E740481C1C}">
                <a14:useLocalDpi xmlns:a14="http://schemas.microsoft.com/office/drawing/2010/main"/>
              </a:ext>
              <a:ext uri="{96DAC541-7B7A-43D3-8B79-37D633B846F1}">
                <asvg:svgBlip xmlns:asvg="http://schemas.microsoft.com/office/drawing/2016/SVG/main" r:embed="rId5"/>
              </a:ext>
            </a:extLst>
          </a:blip>
          <a:stretch>
            <a:fillRect/>
          </a:stretch>
        </p:blipFill>
        <p:spPr>
          <a:xfrm>
            <a:off x="591423" y="1555413"/>
            <a:ext cx="622050" cy="459423"/>
          </a:xfrm>
          <a:prstGeom prst="rect">
            <a:avLst/>
          </a:prstGeom>
        </p:spPr>
      </p:pic>
      <p:pic>
        <p:nvPicPr>
          <p:cNvPr id="16" name="Graphic 15">
            <a:extLst>
              <a:ext uri="{FF2B5EF4-FFF2-40B4-BE49-F238E27FC236}">
                <a16:creationId xmlns:a16="http://schemas.microsoft.com/office/drawing/2014/main" id="{48B71713-6D7E-C80A-9FD0-3B2454B50E17}"/>
              </a:ext>
            </a:extLst>
          </p:cNvPr>
          <p:cNvPicPr>
            <a:picLocks noChangeAspect="1"/>
          </p:cNvPicPr>
          <p:nvPr userDrawn="1"/>
        </p:nvPicPr>
        <p:blipFill>
          <a:blip r:embed="rId6" cstate="screen">
            <a:extLst>
              <a:ext uri="{28A0092B-C50C-407E-A947-70E740481C1C}">
                <a14:useLocalDpi xmlns:a14="http://schemas.microsoft.com/office/drawing/2010/main"/>
              </a:ext>
              <a:ext uri="{96DAC541-7B7A-43D3-8B79-37D633B846F1}">
                <asvg:svgBlip xmlns:asvg="http://schemas.microsoft.com/office/drawing/2016/SVG/main" r:embed="rId7"/>
              </a:ext>
            </a:extLst>
          </a:blip>
          <a:stretch>
            <a:fillRect/>
          </a:stretch>
        </p:blipFill>
        <p:spPr>
          <a:xfrm>
            <a:off x="1282451" y="1560176"/>
            <a:ext cx="622051" cy="455357"/>
          </a:xfrm>
          <a:prstGeom prst="rect">
            <a:avLst/>
          </a:prstGeom>
        </p:spPr>
      </p:pic>
      <p:pic>
        <p:nvPicPr>
          <p:cNvPr id="18" name="Graphic 17">
            <a:extLst>
              <a:ext uri="{FF2B5EF4-FFF2-40B4-BE49-F238E27FC236}">
                <a16:creationId xmlns:a16="http://schemas.microsoft.com/office/drawing/2014/main" id="{162BA96B-8FAA-6817-3ED7-749108C78A08}"/>
              </a:ext>
            </a:extLst>
          </p:cNvPr>
          <p:cNvPicPr>
            <a:picLocks noChangeAspect="1"/>
          </p:cNvPicPr>
          <p:nvPr userDrawn="1"/>
        </p:nvPicPr>
        <p:blipFill>
          <a:blip r:embed="rId8" cstate="screen">
            <a:extLst>
              <a:ext uri="{28A0092B-C50C-407E-A947-70E740481C1C}">
                <a14:useLocalDpi xmlns:a14="http://schemas.microsoft.com/office/drawing/2010/main"/>
              </a:ext>
              <a:ext uri="{96DAC541-7B7A-43D3-8B79-37D633B846F1}">
                <asvg:svgBlip xmlns:asvg="http://schemas.microsoft.com/office/drawing/2016/SVG/main" r:embed="rId9"/>
              </a:ext>
            </a:extLst>
          </a:blip>
          <a:stretch>
            <a:fillRect/>
          </a:stretch>
        </p:blipFill>
        <p:spPr>
          <a:xfrm>
            <a:off x="1985520" y="1560176"/>
            <a:ext cx="622051" cy="455357"/>
          </a:xfrm>
          <a:prstGeom prst="rect">
            <a:avLst/>
          </a:prstGeom>
        </p:spPr>
      </p:pic>
      <p:pic>
        <p:nvPicPr>
          <p:cNvPr id="20" name="Graphic 19">
            <a:extLst>
              <a:ext uri="{FF2B5EF4-FFF2-40B4-BE49-F238E27FC236}">
                <a16:creationId xmlns:a16="http://schemas.microsoft.com/office/drawing/2014/main" id="{74DD27CE-C633-54C5-E09A-EFAB93DB797E}"/>
              </a:ext>
            </a:extLst>
          </p:cNvPr>
          <p:cNvPicPr>
            <a:picLocks noChangeAspect="1"/>
          </p:cNvPicPr>
          <p:nvPr userDrawn="1"/>
        </p:nvPicPr>
        <p:blipFill>
          <a:blip r:embed="rId10" cstate="screen">
            <a:extLst>
              <a:ext uri="{28A0092B-C50C-407E-A947-70E740481C1C}">
                <a14:useLocalDpi xmlns:a14="http://schemas.microsoft.com/office/drawing/2010/main"/>
              </a:ext>
              <a:ext uri="{96DAC541-7B7A-43D3-8B79-37D633B846F1}">
                <asvg:svgBlip xmlns:asvg="http://schemas.microsoft.com/office/drawing/2016/SVG/main" r:embed="rId11"/>
              </a:ext>
            </a:extLst>
          </a:blip>
          <a:stretch>
            <a:fillRect/>
          </a:stretch>
        </p:blipFill>
        <p:spPr>
          <a:xfrm>
            <a:off x="2688590" y="1555413"/>
            <a:ext cx="622050" cy="459423"/>
          </a:xfrm>
          <a:prstGeom prst="rect">
            <a:avLst/>
          </a:prstGeom>
        </p:spPr>
      </p:pic>
      <p:pic>
        <p:nvPicPr>
          <p:cNvPr id="23" name="Graphic 22">
            <a:extLst>
              <a:ext uri="{FF2B5EF4-FFF2-40B4-BE49-F238E27FC236}">
                <a16:creationId xmlns:a16="http://schemas.microsoft.com/office/drawing/2014/main" id="{A91C2F53-588C-AFE6-F03B-32EC88EA2140}"/>
              </a:ext>
            </a:extLst>
          </p:cNvPr>
          <p:cNvPicPr>
            <a:picLocks noChangeAspect="1"/>
          </p:cNvPicPr>
          <p:nvPr userDrawn="1"/>
        </p:nvPicPr>
        <p:blipFill>
          <a:blip r:embed="rId12">
            <a:extLst>
              <a:ext uri="{96DAC541-7B7A-43D3-8B79-37D633B846F1}">
                <asvg:svgBlip xmlns:asvg="http://schemas.microsoft.com/office/drawing/2016/SVG/main" r:embed="rId13"/>
              </a:ext>
            </a:extLst>
          </a:blip>
          <a:stretch>
            <a:fillRect/>
          </a:stretch>
        </p:blipFill>
        <p:spPr>
          <a:xfrm>
            <a:off x="595972" y="2846690"/>
            <a:ext cx="500069" cy="366064"/>
          </a:xfrm>
          <a:prstGeom prst="rect">
            <a:avLst/>
          </a:prstGeom>
        </p:spPr>
      </p:pic>
      <p:pic>
        <p:nvPicPr>
          <p:cNvPr id="25" name="Graphic 24">
            <a:extLst>
              <a:ext uri="{FF2B5EF4-FFF2-40B4-BE49-F238E27FC236}">
                <a16:creationId xmlns:a16="http://schemas.microsoft.com/office/drawing/2014/main" id="{D6D26642-C74A-E706-9DC4-C3220262A7D0}"/>
              </a:ext>
            </a:extLst>
          </p:cNvPr>
          <p:cNvPicPr>
            <a:picLocks noChangeAspect="1"/>
          </p:cNvPicPr>
          <p:nvPr userDrawn="1"/>
        </p:nvPicPr>
        <p:blipFill>
          <a:blip r:embed="rId14">
            <a:extLst>
              <a:ext uri="{96DAC541-7B7A-43D3-8B79-37D633B846F1}">
                <asvg:svgBlip xmlns:asvg="http://schemas.microsoft.com/office/drawing/2016/SVG/main" r:embed="rId15"/>
              </a:ext>
            </a:extLst>
          </a:blip>
          <a:stretch>
            <a:fillRect/>
          </a:stretch>
        </p:blipFill>
        <p:spPr>
          <a:xfrm>
            <a:off x="1171060" y="2846690"/>
            <a:ext cx="500069" cy="366064"/>
          </a:xfrm>
          <a:prstGeom prst="rect">
            <a:avLst/>
          </a:prstGeom>
        </p:spPr>
      </p:pic>
      <p:pic>
        <p:nvPicPr>
          <p:cNvPr id="27" name="Graphic 26">
            <a:extLst>
              <a:ext uri="{FF2B5EF4-FFF2-40B4-BE49-F238E27FC236}">
                <a16:creationId xmlns:a16="http://schemas.microsoft.com/office/drawing/2014/main" id="{C666D03B-3059-46A3-7F78-BFA6E1689F82}"/>
              </a:ext>
            </a:extLst>
          </p:cNvPr>
          <p:cNvPicPr>
            <a:picLocks noChangeAspect="1"/>
          </p:cNvPicPr>
          <p:nvPr userDrawn="1"/>
        </p:nvPicPr>
        <p:blipFill>
          <a:blip r:embed="rId16">
            <a:extLst>
              <a:ext uri="{96DAC541-7B7A-43D3-8B79-37D633B846F1}">
                <asvg:svgBlip xmlns:asvg="http://schemas.microsoft.com/office/drawing/2016/SVG/main" r:embed="rId17"/>
              </a:ext>
            </a:extLst>
          </a:blip>
          <a:stretch>
            <a:fillRect/>
          </a:stretch>
        </p:blipFill>
        <p:spPr>
          <a:xfrm>
            <a:off x="1746148" y="2846690"/>
            <a:ext cx="500069" cy="366064"/>
          </a:xfrm>
          <a:prstGeom prst="rect">
            <a:avLst/>
          </a:prstGeom>
        </p:spPr>
      </p:pic>
      <p:pic>
        <p:nvPicPr>
          <p:cNvPr id="29" name="Graphic 28">
            <a:extLst>
              <a:ext uri="{FF2B5EF4-FFF2-40B4-BE49-F238E27FC236}">
                <a16:creationId xmlns:a16="http://schemas.microsoft.com/office/drawing/2014/main" id="{F8C23251-A2C6-F195-C47D-43A34135E0BD}"/>
              </a:ext>
            </a:extLst>
          </p:cNvPr>
          <p:cNvPicPr>
            <a:picLocks noChangeAspect="1"/>
          </p:cNvPicPr>
          <p:nvPr userDrawn="1"/>
        </p:nvPicPr>
        <p:blipFill>
          <a:blip r:embed="rId18">
            <a:extLst>
              <a:ext uri="{96DAC541-7B7A-43D3-8B79-37D633B846F1}">
                <asvg:svgBlip xmlns:asvg="http://schemas.microsoft.com/office/drawing/2016/SVG/main" r:embed="rId19"/>
              </a:ext>
            </a:extLst>
          </a:blip>
          <a:stretch>
            <a:fillRect/>
          </a:stretch>
        </p:blipFill>
        <p:spPr>
          <a:xfrm>
            <a:off x="2321236" y="2846690"/>
            <a:ext cx="500069" cy="366064"/>
          </a:xfrm>
          <a:prstGeom prst="rect">
            <a:avLst/>
          </a:prstGeom>
        </p:spPr>
      </p:pic>
      <p:pic>
        <p:nvPicPr>
          <p:cNvPr id="31" name="Graphic 30">
            <a:extLst>
              <a:ext uri="{FF2B5EF4-FFF2-40B4-BE49-F238E27FC236}">
                <a16:creationId xmlns:a16="http://schemas.microsoft.com/office/drawing/2014/main" id="{D93C377D-EF88-4B0E-8E18-508B718330C7}"/>
              </a:ext>
            </a:extLst>
          </p:cNvPr>
          <p:cNvPicPr>
            <a:picLocks noChangeAspect="1"/>
          </p:cNvPicPr>
          <p:nvPr userDrawn="1"/>
        </p:nvPicPr>
        <p:blipFill>
          <a:blip r:embed="rId20">
            <a:extLst>
              <a:ext uri="{96DAC541-7B7A-43D3-8B79-37D633B846F1}">
                <asvg:svgBlip xmlns:asvg="http://schemas.microsoft.com/office/drawing/2016/SVG/main" r:embed="rId21"/>
              </a:ext>
            </a:extLst>
          </a:blip>
          <a:stretch>
            <a:fillRect/>
          </a:stretch>
        </p:blipFill>
        <p:spPr>
          <a:xfrm>
            <a:off x="2896324" y="2846690"/>
            <a:ext cx="500069" cy="366064"/>
          </a:xfrm>
          <a:prstGeom prst="rect">
            <a:avLst/>
          </a:prstGeom>
        </p:spPr>
      </p:pic>
      <p:pic>
        <p:nvPicPr>
          <p:cNvPr id="33" name="Graphic 32">
            <a:extLst>
              <a:ext uri="{FF2B5EF4-FFF2-40B4-BE49-F238E27FC236}">
                <a16:creationId xmlns:a16="http://schemas.microsoft.com/office/drawing/2014/main" id="{3B70F7B8-E8B5-4AE7-607B-0E65C8AA50AC}"/>
              </a:ext>
            </a:extLst>
          </p:cNvPr>
          <p:cNvPicPr>
            <a:picLocks noChangeAspect="1"/>
          </p:cNvPicPr>
          <p:nvPr userDrawn="1"/>
        </p:nvPicPr>
        <p:blipFill>
          <a:blip r:embed="rId22">
            <a:extLst>
              <a:ext uri="{96DAC541-7B7A-43D3-8B79-37D633B846F1}">
                <asvg:svgBlip xmlns:asvg="http://schemas.microsoft.com/office/drawing/2016/SVG/main" r:embed="rId23"/>
              </a:ext>
            </a:extLst>
          </a:blip>
          <a:stretch>
            <a:fillRect/>
          </a:stretch>
        </p:blipFill>
        <p:spPr>
          <a:xfrm>
            <a:off x="3471412" y="2846690"/>
            <a:ext cx="500069" cy="366064"/>
          </a:xfrm>
          <a:prstGeom prst="rect">
            <a:avLst/>
          </a:prstGeom>
        </p:spPr>
      </p:pic>
      <p:pic>
        <p:nvPicPr>
          <p:cNvPr id="35" name="Graphic 34">
            <a:extLst>
              <a:ext uri="{FF2B5EF4-FFF2-40B4-BE49-F238E27FC236}">
                <a16:creationId xmlns:a16="http://schemas.microsoft.com/office/drawing/2014/main" id="{211C6E6B-0492-E5AC-C44A-EDE288BD5DCF}"/>
              </a:ext>
            </a:extLst>
          </p:cNvPr>
          <p:cNvPicPr>
            <a:picLocks noChangeAspect="1"/>
          </p:cNvPicPr>
          <p:nvPr userDrawn="1"/>
        </p:nvPicPr>
        <p:blipFill>
          <a:blip r:embed="rId24">
            <a:extLst>
              <a:ext uri="{96DAC541-7B7A-43D3-8B79-37D633B846F1}">
                <asvg:svgBlip xmlns:asvg="http://schemas.microsoft.com/office/drawing/2016/SVG/main" r:embed="rId25"/>
              </a:ext>
            </a:extLst>
          </a:blip>
          <a:stretch>
            <a:fillRect/>
          </a:stretch>
        </p:blipFill>
        <p:spPr>
          <a:xfrm>
            <a:off x="4046500" y="2846690"/>
            <a:ext cx="500069" cy="366064"/>
          </a:xfrm>
          <a:prstGeom prst="rect">
            <a:avLst/>
          </a:prstGeom>
        </p:spPr>
      </p:pic>
      <p:pic>
        <p:nvPicPr>
          <p:cNvPr id="37" name="Graphic 36">
            <a:extLst>
              <a:ext uri="{FF2B5EF4-FFF2-40B4-BE49-F238E27FC236}">
                <a16:creationId xmlns:a16="http://schemas.microsoft.com/office/drawing/2014/main" id="{6D233CE7-C148-C7D6-0CB1-BC5A44F5D42F}"/>
              </a:ext>
            </a:extLst>
          </p:cNvPr>
          <p:cNvPicPr>
            <a:picLocks noChangeAspect="1"/>
          </p:cNvPicPr>
          <p:nvPr userDrawn="1"/>
        </p:nvPicPr>
        <p:blipFill>
          <a:blip r:embed="rId26">
            <a:extLst>
              <a:ext uri="{96DAC541-7B7A-43D3-8B79-37D633B846F1}">
                <asvg:svgBlip xmlns:asvg="http://schemas.microsoft.com/office/drawing/2016/SVG/main" r:embed="rId27"/>
              </a:ext>
            </a:extLst>
          </a:blip>
          <a:stretch>
            <a:fillRect/>
          </a:stretch>
        </p:blipFill>
        <p:spPr>
          <a:xfrm>
            <a:off x="4621587" y="2846690"/>
            <a:ext cx="500069" cy="366064"/>
          </a:xfrm>
          <a:prstGeom prst="rect">
            <a:avLst/>
          </a:prstGeom>
        </p:spPr>
      </p:pic>
      <p:pic>
        <p:nvPicPr>
          <p:cNvPr id="39" name="Graphic 38">
            <a:extLst>
              <a:ext uri="{FF2B5EF4-FFF2-40B4-BE49-F238E27FC236}">
                <a16:creationId xmlns:a16="http://schemas.microsoft.com/office/drawing/2014/main" id="{2365CE17-7DA6-9822-ABF9-409D0522CB30}"/>
              </a:ext>
            </a:extLst>
          </p:cNvPr>
          <p:cNvPicPr>
            <a:picLocks noChangeAspect="1"/>
          </p:cNvPicPr>
          <p:nvPr userDrawn="1"/>
        </p:nvPicPr>
        <p:blipFill>
          <a:blip r:embed="rId28">
            <a:extLst>
              <a:ext uri="{96DAC541-7B7A-43D3-8B79-37D633B846F1}">
                <asvg:svgBlip xmlns:asvg="http://schemas.microsoft.com/office/drawing/2016/SVG/main" r:embed="rId29"/>
              </a:ext>
            </a:extLst>
          </a:blip>
          <a:stretch>
            <a:fillRect/>
          </a:stretch>
        </p:blipFill>
        <p:spPr>
          <a:xfrm>
            <a:off x="587398" y="3980670"/>
            <a:ext cx="500069" cy="366063"/>
          </a:xfrm>
          <a:prstGeom prst="rect">
            <a:avLst/>
          </a:prstGeom>
        </p:spPr>
      </p:pic>
      <p:pic>
        <p:nvPicPr>
          <p:cNvPr id="43" name="Graphic 42">
            <a:extLst>
              <a:ext uri="{FF2B5EF4-FFF2-40B4-BE49-F238E27FC236}">
                <a16:creationId xmlns:a16="http://schemas.microsoft.com/office/drawing/2014/main" id="{06E1D1F7-C86D-09FF-A683-74912D5AF699}"/>
              </a:ext>
            </a:extLst>
          </p:cNvPr>
          <p:cNvPicPr>
            <a:picLocks noChangeAspect="1"/>
          </p:cNvPicPr>
          <p:nvPr userDrawn="1"/>
        </p:nvPicPr>
        <p:blipFill>
          <a:blip r:embed="rId30">
            <a:extLst>
              <a:ext uri="{96DAC541-7B7A-43D3-8B79-37D633B846F1}">
                <asvg:svgBlip xmlns:asvg="http://schemas.microsoft.com/office/drawing/2016/SVG/main" r:embed="rId31"/>
              </a:ext>
            </a:extLst>
          </a:blip>
          <a:stretch>
            <a:fillRect/>
          </a:stretch>
        </p:blipFill>
        <p:spPr>
          <a:xfrm>
            <a:off x="1162486" y="3980670"/>
            <a:ext cx="482337" cy="366063"/>
          </a:xfrm>
          <a:prstGeom prst="rect">
            <a:avLst/>
          </a:prstGeom>
        </p:spPr>
      </p:pic>
      <p:pic>
        <p:nvPicPr>
          <p:cNvPr id="45" name="Graphic 44">
            <a:extLst>
              <a:ext uri="{FF2B5EF4-FFF2-40B4-BE49-F238E27FC236}">
                <a16:creationId xmlns:a16="http://schemas.microsoft.com/office/drawing/2014/main" id="{6376AC41-D83F-92CE-6544-E22F8D95075F}"/>
              </a:ext>
            </a:extLst>
          </p:cNvPr>
          <p:cNvPicPr>
            <a:picLocks noChangeAspect="1"/>
          </p:cNvPicPr>
          <p:nvPr userDrawn="1"/>
        </p:nvPicPr>
        <p:blipFill>
          <a:blip r:embed="rId32">
            <a:extLst>
              <a:ext uri="{96DAC541-7B7A-43D3-8B79-37D633B846F1}">
                <asvg:svgBlip xmlns:asvg="http://schemas.microsoft.com/office/drawing/2016/SVG/main" r:embed="rId33"/>
              </a:ext>
            </a:extLst>
          </a:blip>
          <a:stretch>
            <a:fillRect/>
          </a:stretch>
        </p:blipFill>
        <p:spPr>
          <a:xfrm>
            <a:off x="1737574" y="3980670"/>
            <a:ext cx="485883" cy="366063"/>
          </a:xfrm>
          <a:prstGeom prst="rect">
            <a:avLst/>
          </a:prstGeom>
        </p:spPr>
      </p:pic>
      <p:pic>
        <p:nvPicPr>
          <p:cNvPr id="47" name="Graphic 46">
            <a:extLst>
              <a:ext uri="{FF2B5EF4-FFF2-40B4-BE49-F238E27FC236}">
                <a16:creationId xmlns:a16="http://schemas.microsoft.com/office/drawing/2014/main" id="{33EFFDB0-2F41-134A-F9A8-B22B70135D09}"/>
              </a:ext>
            </a:extLst>
          </p:cNvPr>
          <p:cNvPicPr>
            <a:picLocks noChangeAspect="1"/>
          </p:cNvPicPr>
          <p:nvPr userDrawn="1"/>
        </p:nvPicPr>
        <p:blipFill>
          <a:blip r:embed="rId34">
            <a:extLst>
              <a:ext uri="{96DAC541-7B7A-43D3-8B79-37D633B846F1}">
                <asvg:svgBlip xmlns:asvg="http://schemas.microsoft.com/office/drawing/2016/SVG/main" r:embed="rId35"/>
              </a:ext>
            </a:extLst>
          </a:blip>
          <a:stretch>
            <a:fillRect/>
          </a:stretch>
        </p:blipFill>
        <p:spPr>
          <a:xfrm>
            <a:off x="2312662" y="3980670"/>
            <a:ext cx="485883" cy="366063"/>
          </a:xfrm>
          <a:prstGeom prst="rect">
            <a:avLst/>
          </a:prstGeom>
        </p:spPr>
      </p:pic>
      <p:pic>
        <p:nvPicPr>
          <p:cNvPr id="49" name="Graphic 48">
            <a:extLst>
              <a:ext uri="{FF2B5EF4-FFF2-40B4-BE49-F238E27FC236}">
                <a16:creationId xmlns:a16="http://schemas.microsoft.com/office/drawing/2014/main" id="{A9AB08D8-0664-CB6E-9403-A6035D0BFAE8}"/>
              </a:ext>
            </a:extLst>
          </p:cNvPr>
          <p:cNvPicPr>
            <a:picLocks noChangeAspect="1"/>
          </p:cNvPicPr>
          <p:nvPr userDrawn="1"/>
        </p:nvPicPr>
        <p:blipFill>
          <a:blip r:embed="rId36">
            <a:extLst>
              <a:ext uri="{96DAC541-7B7A-43D3-8B79-37D633B846F1}">
                <asvg:svgBlip xmlns:asvg="http://schemas.microsoft.com/office/drawing/2016/SVG/main" r:embed="rId37"/>
              </a:ext>
            </a:extLst>
          </a:blip>
          <a:stretch>
            <a:fillRect/>
          </a:stretch>
        </p:blipFill>
        <p:spPr>
          <a:xfrm>
            <a:off x="2887750" y="3980670"/>
            <a:ext cx="475245" cy="366063"/>
          </a:xfrm>
          <a:prstGeom prst="rect">
            <a:avLst/>
          </a:prstGeom>
        </p:spPr>
      </p:pic>
      <p:sp>
        <p:nvSpPr>
          <p:cNvPr id="19" name="TextBox 18">
            <a:extLst>
              <a:ext uri="{FF2B5EF4-FFF2-40B4-BE49-F238E27FC236}">
                <a16:creationId xmlns:a16="http://schemas.microsoft.com/office/drawing/2014/main" id="{C01A4762-55A8-D370-0CEB-1938C3B22111}"/>
              </a:ext>
            </a:extLst>
          </p:cNvPr>
          <p:cNvSpPr txBox="1"/>
          <p:nvPr userDrawn="1"/>
        </p:nvSpPr>
        <p:spPr>
          <a:xfrm>
            <a:off x="490697" y="3518848"/>
            <a:ext cx="4496310" cy="369332"/>
          </a:xfrm>
          <a:prstGeom prst="rect">
            <a:avLst/>
          </a:prstGeom>
          <a:noFill/>
        </p:spPr>
        <p:txBody>
          <a:bodyPr wrap="square" rtlCol="0">
            <a:spAutoFit/>
          </a:bodyPr>
          <a:lstStyle/>
          <a:p>
            <a:r>
              <a:rPr lang="en-US" sz="1800" dirty="0">
                <a:solidFill>
                  <a:schemeClr val="tx1"/>
                </a:solidFill>
                <a:latin typeface="+mn-lt"/>
                <a:cs typeface="Rubik Light" pitchFamily="2" charset="-79"/>
              </a:rPr>
              <a:t>Functional Colors</a:t>
            </a:r>
          </a:p>
        </p:txBody>
      </p:sp>
      <p:sp>
        <p:nvSpPr>
          <p:cNvPr id="21" name="TextBox 20">
            <a:extLst>
              <a:ext uri="{FF2B5EF4-FFF2-40B4-BE49-F238E27FC236}">
                <a16:creationId xmlns:a16="http://schemas.microsoft.com/office/drawing/2014/main" id="{E14D758F-8469-D4C8-695F-CDA40C95417F}"/>
              </a:ext>
            </a:extLst>
          </p:cNvPr>
          <p:cNvSpPr txBox="1"/>
          <p:nvPr userDrawn="1"/>
        </p:nvSpPr>
        <p:spPr>
          <a:xfrm>
            <a:off x="6316939" y="1091493"/>
            <a:ext cx="5286937" cy="369332"/>
          </a:xfrm>
          <a:prstGeom prst="rect">
            <a:avLst/>
          </a:prstGeom>
          <a:noFill/>
        </p:spPr>
        <p:txBody>
          <a:bodyPr wrap="square" rtlCol="0">
            <a:spAutoFit/>
          </a:bodyPr>
          <a:lstStyle/>
          <a:p>
            <a:r>
              <a:rPr lang="en-US" sz="1800" dirty="0">
                <a:solidFill>
                  <a:schemeClr val="tx1"/>
                </a:solidFill>
                <a:latin typeface="+mn-lt"/>
                <a:cs typeface="Rubik Light" pitchFamily="2" charset="-79"/>
              </a:rPr>
              <a:t>Support Colors</a:t>
            </a:r>
          </a:p>
        </p:txBody>
      </p:sp>
      <p:sp>
        <p:nvSpPr>
          <p:cNvPr id="22" name="TextBox 21">
            <a:extLst>
              <a:ext uri="{FF2B5EF4-FFF2-40B4-BE49-F238E27FC236}">
                <a16:creationId xmlns:a16="http://schemas.microsoft.com/office/drawing/2014/main" id="{E3D82F1F-00A1-1C18-2FC5-3D892B235029}"/>
              </a:ext>
            </a:extLst>
          </p:cNvPr>
          <p:cNvSpPr txBox="1"/>
          <p:nvPr userDrawn="1"/>
        </p:nvSpPr>
        <p:spPr>
          <a:xfrm>
            <a:off x="6316939" y="5150642"/>
            <a:ext cx="838761" cy="338554"/>
          </a:xfrm>
          <a:prstGeom prst="rect">
            <a:avLst/>
          </a:prstGeom>
          <a:noFill/>
        </p:spPr>
        <p:txBody>
          <a:bodyPr wrap="square" rtlCol="0">
            <a:spAutoFit/>
          </a:bodyPr>
          <a:lstStyle/>
          <a:p>
            <a:r>
              <a:rPr lang="en-US" sz="1600" dirty="0">
                <a:solidFill>
                  <a:schemeClr val="tx1"/>
                </a:solidFill>
                <a:latin typeface="+mn-lt"/>
                <a:cs typeface="Rubik Light" pitchFamily="2" charset="-79"/>
              </a:rPr>
              <a:t>Utility</a:t>
            </a:r>
          </a:p>
        </p:txBody>
      </p:sp>
      <p:pic>
        <p:nvPicPr>
          <p:cNvPr id="26" name="Graphic 25">
            <a:extLst>
              <a:ext uri="{FF2B5EF4-FFF2-40B4-BE49-F238E27FC236}">
                <a16:creationId xmlns:a16="http://schemas.microsoft.com/office/drawing/2014/main" id="{8C832F5C-8871-B994-AFEB-7F6A896B5F44}"/>
              </a:ext>
            </a:extLst>
          </p:cNvPr>
          <p:cNvPicPr>
            <a:picLocks noChangeAspect="1"/>
          </p:cNvPicPr>
          <p:nvPr userDrawn="1"/>
        </p:nvPicPr>
        <p:blipFill>
          <a:blip r:embed="rId38">
            <a:extLst>
              <a:ext uri="{96DAC541-7B7A-43D3-8B79-37D633B846F1}">
                <asvg:svgBlip xmlns:asvg="http://schemas.microsoft.com/office/drawing/2016/SVG/main" r:embed="rId39"/>
              </a:ext>
            </a:extLst>
          </a:blip>
          <a:stretch>
            <a:fillRect/>
          </a:stretch>
        </p:blipFill>
        <p:spPr>
          <a:xfrm>
            <a:off x="6414499" y="3173082"/>
            <a:ext cx="398297" cy="366063"/>
          </a:xfrm>
          <a:prstGeom prst="rect">
            <a:avLst/>
          </a:prstGeom>
        </p:spPr>
      </p:pic>
      <p:pic>
        <p:nvPicPr>
          <p:cNvPr id="30" name="Graphic 29">
            <a:extLst>
              <a:ext uri="{FF2B5EF4-FFF2-40B4-BE49-F238E27FC236}">
                <a16:creationId xmlns:a16="http://schemas.microsoft.com/office/drawing/2014/main" id="{FAC9ECF1-B8E0-AD4A-3952-AFF3744E488D}"/>
              </a:ext>
            </a:extLst>
          </p:cNvPr>
          <p:cNvPicPr>
            <a:picLocks noChangeAspect="1"/>
          </p:cNvPicPr>
          <p:nvPr userDrawn="1"/>
        </p:nvPicPr>
        <p:blipFill>
          <a:blip r:embed="rId40">
            <a:extLst>
              <a:ext uri="{96DAC541-7B7A-43D3-8B79-37D633B846F1}">
                <asvg:svgBlip xmlns:asvg="http://schemas.microsoft.com/office/drawing/2016/SVG/main" r:embed="rId41"/>
              </a:ext>
            </a:extLst>
          </a:blip>
          <a:stretch>
            <a:fillRect/>
          </a:stretch>
        </p:blipFill>
        <p:spPr>
          <a:xfrm>
            <a:off x="6414500" y="3578300"/>
            <a:ext cx="398297" cy="366063"/>
          </a:xfrm>
          <a:prstGeom prst="rect">
            <a:avLst/>
          </a:prstGeom>
        </p:spPr>
      </p:pic>
      <p:pic>
        <p:nvPicPr>
          <p:cNvPr id="34" name="Graphic 33">
            <a:extLst>
              <a:ext uri="{FF2B5EF4-FFF2-40B4-BE49-F238E27FC236}">
                <a16:creationId xmlns:a16="http://schemas.microsoft.com/office/drawing/2014/main" id="{37CD30A7-5C77-31AA-190F-5142B01BF55F}"/>
              </a:ext>
            </a:extLst>
          </p:cNvPr>
          <p:cNvPicPr>
            <a:picLocks noChangeAspect="1"/>
          </p:cNvPicPr>
          <p:nvPr userDrawn="1"/>
        </p:nvPicPr>
        <p:blipFill>
          <a:blip r:embed="rId42">
            <a:extLst>
              <a:ext uri="{96DAC541-7B7A-43D3-8B79-37D633B846F1}">
                <asvg:svgBlip xmlns:asvg="http://schemas.microsoft.com/office/drawing/2016/SVG/main" r:embed="rId43"/>
              </a:ext>
            </a:extLst>
          </a:blip>
          <a:stretch>
            <a:fillRect/>
          </a:stretch>
        </p:blipFill>
        <p:spPr>
          <a:xfrm>
            <a:off x="6414500" y="3983518"/>
            <a:ext cx="398297" cy="366063"/>
          </a:xfrm>
          <a:prstGeom prst="rect">
            <a:avLst/>
          </a:prstGeom>
        </p:spPr>
      </p:pic>
      <p:pic>
        <p:nvPicPr>
          <p:cNvPr id="38" name="Graphic 37">
            <a:extLst>
              <a:ext uri="{FF2B5EF4-FFF2-40B4-BE49-F238E27FC236}">
                <a16:creationId xmlns:a16="http://schemas.microsoft.com/office/drawing/2014/main" id="{8971DCBB-7B4B-2D6E-0D65-C6E57719472A}"/>
              </a:ext>
            </a:extLst>
          </p:cNvPr>
          <p:cNvPicPr>
            <a:picLocks noChangeAspect="1"/>
          </p:cNvPicPr>
          <p:nvPr userDrawn="1"/>
        </p:nvPicPr>
        <p:blipFill>
          <a:blip r:embed="rId44">
            <a:extLst>
              <a:ext uri="{96DAC541-7B7A-43D3-8B79-37D633B846F1}">
                <asvg:svgBlip xmlns:asvg="http://schemas.microsoft.com/office/drawing/2016/SVG/main" r:embed="rId45"/>
              </a:ext>
            </a:extLst>
          </a:blip>
          <a:stretch>
            <a:fillRect/>
          </a:stretch>
        </p:blipFill>
        <p:spPr>
          <a:xfrm>
            <a:off x="6414500" y="4388736"/>
            <a:ext cx="398297" cy="366063"/>
          </a:xfrm>
          <a:prstGeom prst="rect">
            <a:avLst/>
          </a:prstGeom>
        </p:spPr>
      </p:pic>
      <p:pic>
        <p:nvPicPr>
          <p:cNvPr id="41" name="Graphic 40">
            <a:extLst>
              <a:ext uri="{FF2B5EF4-FFF2-40B4-BE49-F238E27FC236}">
                <a16:creationId xmlns:a16="http://schemas.microsoft.com/office/drawing/2014/main" id="{68957CB1-B768-7816-E8BA-1B21D2DB529E}"/>
              </a:ext>
            </a:extLst>
          </p:cNvPr>
          <p:cNvPicPr>
            <a:picLocks noChangeAspect="1"/>
          </p:cNvPicPr>
          <p:nvPr userDrawn="1"/>
        </p:nvPicPr>
        <p:blipFill>
          <a:blip r:embed="rId46">
            <a:extLst>
              <a:ext uri="{96DAC541-7B7A-43D3-8B79-37D633B846F1}">
                <asvg:svgBlip xmlns:asvg="http://schemas.microsoft.com/office/drawing/2016/SVG/main" r:embed="rId47"/>
              </a:ext>
            </a:extLst>
          </a:blip>
          <a:stretch>
            <a:fillRect/>
          </a:stretch>
        </p:blipFill>
        <p:spPr>
          <a:xfrm flipV="1">
            <a:off x="7352273" y="3170279"/>
            <a:ext cx="398297" cy="372075"/>
          </a:xfrm>
          <a:prstGeom prst="rect">
            <a:avLst/>
          </a:prstGeom>
        </p:spPr>
      </p:pic>
      <p:pic>
        <p:nvPicPr>
          <p:cNvPr id="44" name="Graphic 43">
            <a:extLst>
              <a:ext uri="{FF2B5EF4-FFF2-40B4-BE49-F238E27FC236}">
                <a16:creationId xmlns:a16="http://schemas.microsoft.com/office/drawing/2014/main" id="{C5B966C3-AD2A-CDBB-D0D3-9AB8BF688E92}"/>
              </a:ext>
            </a:extLst>
          </p:cNvPr>
          <p:cNvPicPr>
            <a:picLocks noChangeAspect="1"/>
          </p:cNvPicPr>
          <p:nvPr userDrawn="1"/>
        </p:nvPicPr>
        <p:blipFill>
          <a:blip r:embed="rId48">
            <a:extLst>
              <a:ext uri="{96DAC541-7B7A-43D3-8B79-37D633B846F1}">
                <asvg:svgBlip xmlns:asvg="http://schemas.microsoft.com/office/drawing/2016/SVG/main" r:embed="rId49"/>
              </a:ext>
            </a:extLst>
          </a:blip>
          <a:stretch>
            <a:fillRect/>
          </a:stretch>
        </p:blipFill>
        <p:spPr>
          <a:xfrm flipV="1">
            <a:off x="7352273" y="3575554"/>
            <a:ext cx="398297" cy="372076"/>
          </a:xfrm>
          <a:prstGeom prst="rect">
            <a:avLst/>
          </a:prstGeom>
        </p:spPr>
      </p:pic>
      <p:pic>
        <p:nvPicPr>
          <p:cNvPr id="48" name="Graphic 47">
            <a:extLst>
              <a:ext uri="{FF2B5EF4-FFF2-40B4-BE49-F238E27FC236}">
                <a16:creationId xmlns:a16="http://schemas.microsoft.com/office/drawing/2014/main" id="{03738DA1-D764-76F8-701A-C4330AC5E490}"/>
              </a:ext>
            </a:extLst>
          </p:cNvPr>
          <p:cNvPicPr>
            <a:picLocks noChangeAspect="1"/>
          </p:cNvPicPr>
          <p:nvPr userDrawn="1"/>
        </p:nvPicPr>
        <p:blipFill>
          <a:blip r:embed="rId50">
            <a:extLst>
              <a:ext uri="{96DAC541-7B7A-43D3-8B79-37D633B846F1}">
                <asvg:svgBlip xmlns:asvg="http://schemas.microsoft.com/office/drawing/2016/SVG/main" r:embed="rId51"/>
              </a:ext>
            </a:extLst>
          </a:blip>
          <a:stretch>
            <a:fillRect/>
          </a:stretch>
        </p:blipFill>
        <p:spPr>
          <a:xfrm flipV="1">
            <a:off x="7352273" y="3982557"/>
            <a:ext cx="398297" cy="367705"/>
          </a:xfrm>
          <a:prstGeom prst="rect">
            <a:avLst/>
          </a:prstGeom>
        </p:spPr>
      </p:pic>
      <p:pic>
        <p:nvPicPr>
          <p:cNvPr id="55" name="Graphic 54">
            <a:extLst>
              <a:ext uri="{FF2B5EF4-FFF2-40B4-BE49-F238E27FC236}">
                <a16:creationId xmlns:a16="http://schemas.microsoft.com/office/drawing/2014/main" id="{EFA07DF7-6A9F-6C42-E9BD-2E310EE68D68}"/>
              </a:ext>
            </a:extLst>
          </p:cNvPr>
          <p:cNvPicPr>
            <a:picLocks noChangeAspect="1"/>
          </p:cNvPicPr>
          <p:nvPr userDrawn="1"/>
        </p:nvPicPr>
        <p:blipFill>
          <a:blip r:embed="rId52">
            <a:extLst>
              <a:ext uri="{96DAC541-7B7A-43D3-8B79-37D633B846F1}">
                <asvg:svgBlip xmlns:asvg="http://schemas.microsoft.com/office/drawing/2016/SVG/main" r:embed="rId53"/>
              </a:ext>
            </a:extLst>
          </a:blip>
          <a:stretch>
            <a:fillRect/>
          </a:stretch>
        </p:blipFill>
        <p:spPr>
          <a:xfrm flipV="1">
            <a:off x="7352273" y="4388734"/>
            <a:ext cx="398297" cy="366061"/>
          </a:xfrm>
          <a:prstGeom prst="rect">
            <a:avLst/>
          </a:prstGeom>
        </p:spPr>
      </p:pic>
      <p:pic>
        <p:nvPicPr>
          <p:cNvPr id="57" name="Graphic 56">
            <a:extLst>
              <a:ext uri="{FF2B5EF4-FFF2-40B4-BE49-F238E27FC236}">
                <a16:creationId xmlns:a16="http://schemas.microsoft.com/office/drawing/2014/main" id="{54EDEBD8-FED2-F655-8794-2C2C2E08D0A7}"/>
              </a:ext>
            </a:extLst>
          </p:cNvPr>
          <p:cNvPicPr>
            <a:picLocks noChangeAspect="1"/>
          </p:cNvPicPr>
          <p:nvPr userDrawn="1"/>
        </p:nvPicPr>
        <p:blipFill>
          <a:blip r:embed="rId54">
            <a:extLst>
              <a:ext uri="{96DAC541-7B7A-43D3-8B79-37D633B846F1}">
                <asvg:svgBlip xmlns:asvg="http://schemas.microsoft.com/office/drawing/2016/SVG/main" r:embed="rId55"/>
              </a:ext>
            </a:extLst>
          </a:blip>
          <a:stretch>
            <a:fillRect/>
          </a:stretch>
        </p:blipFill>
        <p:spPr>
          <a:xfrm>
            <a:off x="8296676" y="3170280"/>
            <a:ext cx="398297" cy="363640"/>
          </a:xfrm>
          <a:prstGeom prst="rect">
            <a:avLst/>
          </a:prstGeom>
        </p:spPr>
      </p:pic>
      <p:pic>
        <p:nvPicPr>
          <p:cNvPr id="61" name="Graphic 60">
            <a:extLst>
              <a:ext uri="{FF2B5EF4-FFF2-40B4-BE49-F238E27FC236}">
                <a16:creationId xmlns:a16="http://schemas.microsoft.com/office/drawing/2014/main" id="{0868DA76-888D-EAE0-353D-F6E6DE5FC827}"/>
              </a:ext>
            </a:extLst>
          </p:cNvPr>
          <p:cNvPicPr>
            <a:picLocks noChangeAspect="1"/>
          </p:cNvPicPr>
          <p:nvPr userDrawn="1"/>
        </p:nvPicPr>
        <p:blipFill>
          <a:blip r:embed="rId56">
            <a:extLst>
              <a:ext uri="{96DAC541-7B7A-43D3-8B79-37D633B846F1}">
                <asvg:svgBlip xmlns:asvg="http://schemas.microsoft.com/office/drawing/2016/SVG/main" r:embed="rId57"/>
              </a:ext>
            </a:extLst>
          </a:blip>
          <a:stretch>
            <a:fillRect/>
          </a:stretch>
        </p:blipFill>
        <p:spPr>
          <a:xfrm>
            <a:off x="8296676" y="3981876"/>
            <a:ext cx="398297" cy="367705"/>
          </a:xfrm>
          <a:prstGeom prst="rect">
            <a:avLst/>
          </a:prstGeom>
        </p:spPr>
      </p:pic>
      <p:pic>
        <p:nvPicPr>
          <p:cNvPr id="63" name="Graphic 62">
            <a:extLst>
              <a:ext uri="{FF2B5EF4-FFF2-40B4-BE49-F238E27FC236}">
                <a16:creationId xmlns:a16="http://schemas.microsoft.com/office/drawing/2014/main" id="{C7BB3EF4-6AC1-5F10-BCF4-ADA9FA905179}"/>
              </a:ext>
            </a:extLst>
          </p:cNvPr>
          <p:cNvPicPr>
            <a:picLocks noChangeAspect="1"/>
          </p:cNvPicPr>
          <p:nvPr userDrawn="1"/>
        </p:nvPicPr>
        <p:blipFill>
          <a:blip r:embed="rId58">
            <a:extLst>
              <a:ext uri="{96DAC541-7B7A-43D3-8B79-37D633B846F1}">
                <asvg:svgBlip xmlns:asvg="http://schemas.microsoft.com/office/drawing/2016/SVG/main" r:embed="rId59"/>
              </a:ext>
            </a:extLst>
          </a:blip>
          <a:stretch>
            <a:fillRect/>
          </a:stretch>
        </p:blipFill>
        <p:spPr>
          <a:xfrm>
            <a:off x="8296676" y="4388056"/>
            <a:ext cx="398297" cy="366061"/>
          </a:xfrm>
          <a:prstGeom prst="rect">
            <a:avLst/>
          </a:prstGeom>
        </p:spPr>
      </p:pic>
      <p:pic>
        <p:nvPicPr>
          <p:cNvPr id="67" name="Graphic 66">
            <a:extLst>
              <a:ext uri="{FF2B5EF4-FFF2-40B4-BE49-F238E27FC236}">
                <a16:creationId xmlns:a16="http://schemas.microsoft.com/office/drawing/2014/main" id="{3F35EA32-5D54-8A2D-DB03-540249130823}"/>
              </a:ext>
            </a:extLst>
          </p:cNvPr>
          <p:cNvPicPr>
            <a:picLocks noChangeAspect="1"/>
          </p:cNvPicPr>
          <p:nvPr userDrawn="1"/>
        </p:nvPicPr>
        <p:blipFill>
          <a:blip r:embed="rId60">
            <a:extLst>
              <a:ext uri="{96DAC541-7B7A-43D3-8B79-37D633B846F1}">
                <asvg:svgBlip xmlns:asvg="http://schemas.microsoft.com/office/drawing/2016/SVG/main" r:embed="rId61"/>
              </a:ext>
            </a:extLst>
          </a:blip>
          <a:stretch>
            <a:fillRect/>
          </a:stretch>
        </p:blipFill>
        <p:spPr>
          <a:xfrm>
            <a:off x="9249257" y="3170279"/>
            <a:ext cx="398297" cy="372075"/>
          </a:xfrm>
          <a:prstGeom prst="rect">
            <a:avLst/>
          </a:prstGeom>
        </p:spPr>
      </p:pic>
      <p:pic>
        <p:nvPicPr>
          <p:cNvPr id="69" name="Graphic 68">
            <a:extLst>
              <a:ext uri="{FF2B5EF4-FFF2-40B4-BE49-F238E27FC236}">
                <a16:creationId xmlns:a16="http://schemas.microsoft.com/office/drawing/2014/main" id="{ADF9B772-5745-AB67-51CF-EDB84DC259AB}"/>
              </a:ext>
            </a:extLst>
          </p:cNvPr>
          <p:cNvPicPr>
            <a:picLocks noChangeAspect="1"/>
          </p:cNvPicPr>
          <p:nvPr userDrawn="1"/>
        </p:nvPicPr>
        <p:blipFill>
          <a:blip r:embed="rId62">
            <a:extLst>
              <a:ext uri="{96DAC541-7B7A-43D3-8B79-37D633B846F1}">
                <asvg:svgBlip xmlns:asvg="http://schemas.microsoft.com/office/drawing/2016/SVG/main" r:embed="rId63"/>
              </a:ext>
            </a:extLst>
          </a:blip>
          <a:stretch>
            <a:fillRect/>
          </a:stretch>
        </p:blipFill>
        <p:spPr>
          <a:xfrm>
            <a:off x="9249257" y="3580651"/>
            <a:ext cx="398297" cy="372075"/>
          </a:xfrm>
          <a:prstGeom prst="rect">
            <a:avLst/>
          </a:prstGeom>
        </p:spPr>
      </p:pic>
      <p:pic>
        <p:nvPicPr>
          <p:cNvPr id="71" name="Graphic 70">
            <a:extLst>
              <a:ext uri="{FF2B5EF4-FFF2-40B4-BE49-F238E27FC236}">
                <a16:creationId xmlns:a16="http://schemas.microsoft.com/office/drawing/2014/main" id="{D0F559A5-02C3-88B2-3996-554F4D0CC086}"/>
              </a:ext>
            </a:extLst>
          </p:cNvPr>
          <p:cNvPicPr>
            <a:picLocks noChangeAspect="1"/>
          </p:cNvPicPr>
          <p:nvPr userDrawn="1"/>
        </p:nvPicPr>
        <p:blipFill>
          <a:blip r:embed="rId64">
            <a:extLst>
              <a:ext uri="{96DAC541-7B7A-43D3-8B79-37D633B846F1}">
                <asvg:svgBlip xmlns:asvg="http://schemas.microsoft.com/office/drawing/2016/SVG/main" r:embed="rId65"/>
              </a:ext>
            </a:extLst>
          </a:blip>
          <a:stretch>
            <a:fillRect/>
          </a:stretch>
        </p:blipFill>
        <p:spPr>
          <a:xfrm>
            <a:off x="9249257" y="3977506"/>
            <a:ext cx="398297" cy="372075"/>
          </a:xfrm>
          <a:prstGeom prst="rect">
            <a:avLst/>
          </a:prstGeom>
        </p:spPr>
      </p:pic>
      <p:pic>
        <p:nvPicPr>
          <p:cNvPr id="73" name="Graphic 72">
            <a:extLst>
              <a:ext uri="{FF2B5EF4-FFF2-40B4-BE49-F238E27FC236}">
                <a16:creationId xmlns:a16="http://schemas.microsoft.com/office/drawing/2014/main" id="{B06290D0-EA45-2D64-1E3F-988EB4444D9F}"/>
              </a:ext>
            </a:extLst>
          </p:cNvPr>
          <p:cNvPicPr>
            <a:picLocks noChangeAspect="1"/>
          </p:cNvPicPr>
          <p:nvPr userDrawn="1"/>
        </p:nvPicPr>
        <p:blipFill>
          <a:blip r:embed="rId66">
            <a:extLst>
              <a:ext uri="{96DAC541-7B7A-43D3-8B79-37D633B846F1}">
                <asvg:svgBlip xmlns:asvg="http://schemas.microsoft.com/office/drawing/2016/SVG/main" r:embed="rId67"/>
              </a:ext>
            </a:extLst>
          </a:blip>
          <a:stretch>
            <a:fillRect/>
          </a:stretch>
        </p:blipFill>
        <p:spPr>
          <a:xfrm>
            <a:off x="9249257" y="4382041"/>
            <a:ext cx="398297" cy="372075"/>
          </a:xfrm>
          <a:prstGeom prst="rect">
            <a:avLst/>
          </a:prstGeom>
        </p:spPr>
      </p:pic>
      <p:pic>
        <p:nvPicPr>
          <p:cNvPr id="75" name="Graphic 74">
            <a:extLst>
              <a:ext uri="{FF2B5EF4-FFF2-40B4-BE49-F238E27FC236}">
                <a16:creationId xmlns:a16="http://schemas.microsoft.com/office/drawing/2014/main" id="{DBDA50F6-2239-C237-D97A-34E69B0295A2}"/>
              </a:ext>
            </a:extLst>
          </p:cNvPr>
          <p:cNvPicPr>
            <a:picLocks noChangeAspect="1"/>
          </p:cNvPicPr>
          <p:nvPr userDrawn="1"/>
        </p:nvPicPr>
        <p:blipFill>
          <a:blip r:embed="rId68">
            <a:extLst>
              <a:ext uri="{96DAC541-7B7A-43D3-8B79-37D633B846F1}">
                <asvg:svgBlip xmlns:asvg="http://schemas.microsoft.com/office/drawing/2016/SVG/main" r:embed="rId69"/>
              </a:ext>
            </a:extLst>
          </a:blip>
          <a:stretch>
            <a:fillRect/>
          </a:stretch>
        </p:blipFill>
        <p:spPr>
          <a:xfrm>
            <a:off x="10202151" y="3170279"/>
            <a:ext cx="398297" cy="372075"/>
          </a:xfrm>
          <a:prstGeom prst="rect">
            <a:avLst/>
          </a:prstGeom>
        </p:spPr>
      </p:pic>
      <p:pic>
        <p:nvPicPr>
          <p:cNvPr id="77" name="Graphic 76">
            <a:extLst>
              <a:ext uri="{FF2B5EF4-FFF2-40B4-BE49-F238E27FC236}">
                <a16:creationId xmlns:a16="http://schemas.microsoft.com/office/drawing/2014/main" id="{131DC08D-65A7-4928-3272-64DB33C8F422}"/>
              </a:ext>
            </a:extLst>
          </p:cNvPr>
          <p:cNvPicPr>
            <a:picLocks noChangeAspect="1"/>
          </p:cNvPicPr>
          <p:nvPr userDrawn="1"/>
        </p:nvPicPr>
        <p:blipFill>
          <a:blip r:embed="rId70">
            <a:extLst>
              <a:ext uri="{96DAC541-7B7A-43D3-8B79-37D633B846F1}">
                <asvg:svgBlip xmlns:asvg="http://schemas.microsoft.com/office/drawing/2016/SVG/main" r:embed="rId71"/>
              </a:ext>
            </a:extLst>
          </a:blip>
          <a:stretch>
            <a:fillRect/>
          </a:stretch>
        </p:blipFill>
        <p:spPr>
          <a:xfrm>
            <a:off x="10202151" y="3577800"/>
            <a:ext cx="398297" cy="372075"/>
          </a:xfrm>
          <a:prstGeom prst="rect">
            <a:avLst/>
          </a:prstGeom>
        </p:spPr>
      </p:pic>
      <p:pic>
        <p:nvPicPr>
          <p:cNvPr id="79" name="Graphic 78">
            <a:extLst>
              <a:ext uri="{FF2B5EF4-FFF2-40B4-BE49-F238E27FC236}">
                <a16:creationId xmlns:a16="http://schemas.microsoft.com/office/drawing/2014/main" id="{FD0BA713-EE27-77C3-B7A8-0B025EF94FCC}"/>
              </a:ext>
            </a:extLst>
          </p:cNvPr>
          <p:cNvPicPr>
            <a:picLocks noChangeAspect="1"/>
          </p:cNvPicPr>
          <p:nvPr userDrawn="1"/>
        </p:nvPicPr>
        <p:blipFill>
          <a:blip r:embed="rId72">
            <a:extLst>
              <a:ext uri="{96DAC541-7B7A-43D3-8B79-37D633B846F1}">
                <asvg:svgBlip xmlns:asvg="http://schemas.microsoft.com/office/drawing/2016/SVG/main" r:embed="rId73"/>
              </a:ext>
            </a:extLst>
          </a:blip>
          <a:stretch>
            <a:fillRect/>
          </a:stretch>
        </p:blipFill>
        <p:spPr>
          <a:xfrm>
            <a:off x="10202151" y="3977506"/>
            <a:ext cx="398297" cy="372075"/>
          </a:xfrm>
          <a:prstGeom prst="rect">
            <a:avLst/>
          </a:prstGeom>
        </p:spPr>
      </p:pic>
      <p:pic>
        <p:nvPicPr>
          <p:cNvPr id="81" name="Graphic 80">
            <a:extLst>
              <a:ext uri="{FF2B5EF4-FFF2-40B4-BE49-F238E27FC236}">
                <a16:creationId xmlns:a16="http://schemas.microsoft.com/office/drawing/2014/main" id="{B0AA1E80-A396-7E23-43E0-5FFEF5EEF694}"/>
              </a:ext>
            </a:extLst>
          </p:cNvPr>
          <p:cNvPicPr>
            <a:picLocks noChangeAspect="1"/>
          </p:cNvPicPr>
          <p:nvPr userDrawn="1"/>
        </p:nvPicPr>
        <p:blipFill>
          <a:blip r:embed="rId74">
            <a:extLst>
              <a:ext uri="{96DAC541-7B7A-43D3-8B79-37D633B846F1}">
                <asvg:svgBlip xmlns:asvg="http://schemas.microsoft.com/office/drawing/2016/SVG/main" r:embed="rId75"/>
              </a:ext>
            </a:extLst>
          </a:blip>
          <a:stretch>
            <a:fillRect/>
          </a:stretch>
        </p:blipFill>
        <p:spPr>
          <a:xfrm>
            <a:off x="10202151" y="4382042"/>
            <a:ext cx="398297" cy="372075"/>
          </a:xfrm>
          <a:prstGeom prst="rect">
            <a:avLst/>
          </a:prstGeom>
        </p:spPr>
      </p:pic>
      <p:pic>
        <p:nvPicPr>
          <p:cNvPr id="91" name="Graphic 90">
            <a:extLst>
              <a:ext uri="{FF2B5EF4-FFF2-40B4-BE49-F238E27FC236}">
                <a16:creationId xmlns:a16="http://schemas.microsoft.com/office/drawing/2014/main" id="{B9B39909-9A61-F9E9-FCC7-ECFF030F7C38}"/>
              </a:ext>
            </a:extLst>
          </p:cNvPr>
          <p:cNvPicPr>
            <a:picLocks noChangeAspect="1"/>
          </p:cNvPicPr>
          <p:nvPr userDrawn="1"/>
        </p:nvPicPr>
        <p:blipFill>
          <a:blip r:embed="rId76">
            <a:extLst>
              <a:ext uri="{96DAC541-7B7A-43D3-8B79-37D633B846F1}">
                <asvg:svgBlip xmlns:asvg="http://schemas.microsoft.com/office/drawing/2016/SVG/main" r:embed="rId77"/>
              </a:ext>
            </a:extLst>
          </a:blip>
          <a:stretch>
            <a:fillRect/>
          </a:stretch>
        </p:blipFill>
        <p:spPr>
          <a:xfrm>
            <a:off x="6414499" y="5528920"/>
            <a:ext cx="411832" cy="362573"/>
          </a:xfrm>
          <a:prstGeom prst="rect">
            <a:avLst/>
          </a:prstGeom>
        </p:spPr>
      </p:pic>
      <p:pic>
        <p:nvPicPr>
          <p:cNvPr id="93" name="Graphic 92">
            <a:extLst>
              <a:ext uri="{FF2B5EF4-FFF2-40B4-BE49-F238E27FC236}">
                <a16:creationId xmlns:a16="http://schemas.microsoft.com/office/drawing/2014/main" id="{F81FF23C-5893-74FE-EECB-2E7A9D01BA31}"/>
              </a:ext>
            </a:extLst>
          </p:cNvPr>
          <p:cNvPicPr>
            <a:picLocks noChangeAspect="1"/>
          </p:cNvPicPr>
          <p:nvPr userDrawn="1"/>
        </p:nvPicPr>
        <p:blipFill>
          <a:blip r:embed="rId78">
            <a:extLst>
              <a:ext uri="{96DAC541-7B7A-43D3-8B79-37D633B846F1}">
                <asvg:svgBlip xmlns:asvg="http://schemas.microsoft.com/office/drawing/2016/SVG/main" r:embed="rId79"/>
              </a:ext>
            </a:extLst>
          </a:blip>
          <a:stretch>
            <a:fillRect/>
          </a:stretch>
        </p:blipFill>
        <p:spPr>
          <a:xfrm>
            <a:off x="7013282" y="5528920"/>
            <a:ext cx="411832" cy="362573"/>
          </a:xfrm>
          <a:prstGeom prst="rect">
            <a:avLst/>
          </a:prstGeom>
        </p:spPr>
      </p:pic>
      <p:pic>
        <p:nvPicPr>
          <p:cNvPr id="95" name="Graphic 94">
            <a:extLst>
              <a:ext uri="{FF2B5EF4-FFF2-40B4-BE49-F238E27FC236}">
                <a16:creationId xmlns:a16="http://schemas.microsoft.com/office/drawing/2014/main" id="{B0BEFB0B-A60C-4AC4-7B4F-F50525692AB5}"/>
              </a:ext>
            </a:extLst>
          </p:cNvPr>
          <p:cNvPicPr>
            <a:picLocks noChangeAspect="1"/>
          </p:cNvPicPr>
          <p:nvPr userDrawn="1"/>
        </p:nvPicPr>
        <p:blipFill>
          <a:blip r:embed="rId80">
            <a:extLst>
              <a:ext uri="{96DAC541-7B7A-43D3-8B79-37D633B846F1}">
                <asvg:svgBlip xmlns:asvg="http://schemas.microsoft.com/office/drawing/2016/SVG/main" r:embed="rId81"/>
              </a:ext>
            </a:extLst>
          </a:blip>
          <a:stretch>
            <a:fillRect/>
          </a:stretch>
        </p:blipFill>
        <p:spPr>
          <a:xfrm>
            <a:off x="7619921" y="5528920"/>
            <a:ext cx="411832" cy="362573"/>
          </a:xfrm>
          <a:prstGeom prst="rect">
            <a:avLst/>
          </a:prstGeom>
        </p:spPr>
      </p:pic>
      <p:pic>
        <p:nvPicPr>
          <p:cNvPr id="126" name="Picture 125">
            <a:extLst>
              <a:ext uri="{FF2B5EF4-FFF2-40B4-BE49-F238E27FC236}">
                <a16:creationId xmlns:a16="http://schemas.microsoft.com/office/drawing/2014/main" id="{B90B94B4-D517-DD93-B668-ECB60D3C3446}"/>
              </a:ext>
            </a:extLst>
          </p:cNvPr>
          <p:cNvPicPr>
            <a:picLocks noChangeAspect="1"/>
          </p:cNvPicPr>
          <p:nvPr userDrawn="1"/>
        </p:nvPicPr>
        <p:blipFill rotWithShape="1">
          <a:blip r:embed="rId82"/>
          <a:srcRect l="-1" r="2031" b="8730"/>
          <a:stretch/>
        </p:blipFill>
        <p:spPr>
          <a:xfrm>
            <a:off x="642683" y="4829630"/>
            <a:ext cx="1707585" cy="1323062"/>
          </a:xfrm>
          <a:prstGeom prst="rect">
            <a:avLst/>
          </a:prstGeom>
        </p:spPr>
      </p:pic>
      <p:sp>
        <p:nvSpPr>
          <p:cNvPr id="127" name="TextBox 126">
            <a:extLst>
              <a:ext uri="{FF2B5EF4-FFF2-40B4-BE49-F238E27FC236}">
                <a16:creationId xmlns:a16="http://schemas.microsoft.com/office/drawing/2014/main" id="{B242645F-A5D7-49D6-BEB6-B34A3D2E69A6}"/>
              </a:ext>
            </a:extLst>
          </p:cNvPr>
          <p:cNvSpPr txBox="1"/>
          <p:nvPr userDrawn="1"/>
        </p:nvSpPr>
        <p:spPr>
          <a:xfrm>
            <a:off x="2672988" y="5077041"/>
            <a:ext cx="3275043" cy="1354217"/>
          </a:xfrm>
          <a:prstGeom prst="rect">
            <a:avLst/>
          </a:prstGeom>
          <a:noFill/>
        </p:spPr>
        <p:txBody>
          <a:bodyPr wrap="square" rtlCol="0">
            <a:spAutoFit/>
          </a:bodyPr>
          <a:lstStyle/>
          <a:p>
            <a:pPr marL="169863" indent="-169863">
              <a:spcAft>
                <a:spcPts val="600"/>
              </a:spcAft>
              <a:buClr>
                <a:srgbClr val="CC0000"/>
              </a:buClr>
              <a:buFont typeface="Wingdings" panose="05000000000000000000" pitchFamily="2" charset="2"/>
              <a:buChar char="§"/>
              <a:tabLst>
                <a:tab pos="169863" algn="l"/>
              </a:tabLst>
            </a:pPr>
            <a:r>
              <a:rPr lang="en-US" sz="1200" dirty="0">
                <a:solidFill>
                  <a:schemeClr val="tx1"/>
                </a:solidFill>
                <a:latin typeface="+mn-lt"/>
                <a:cs typeface="Rubik Light" pitchFamily="2" charset="-79"/>
              </a:rPr>
              <a:t>Our brand colors are built into </a:t>
            </a:r>
            <a:br>
              <a:rPr lang="en-US" sz="1200" dirty="0">
                <a:solidFill>
                  <a:schemeClr val="tx1"/>
                </a:solidFill>
                <a:latin typeface="+mn-lt"/>
                <a:cs typeface="Rubik Light" pitchFamily="2" charset="-79"/>
              </a:rPr>
            </a:br>
            <a:r>
              <a:rPr lang="en-US" sz="1200" dirty="0">
                <a:solidFill>
                  <a:schemeClr val="tx1"/>
                </a:solidFill>
                <a:latin typeface="+mn-lt"/>
                <a:cs typeface="Rubik Light" pitchFamily="2" charset="-79"/>
              </a:rPr>
              <a:t>the template theme </a:t>
            </a:r>
          </a:p>
          <a:p>
            <a:pPr marL="169863" indent="-169863">
              <a:spcAft>
                <a:spcPts val="600"/>
              </a:spcAft>
              <a:buClr>
                <a:srgbClr val="CC0000"/>
              </a:buClr>
              <a:buFont typeface="Wingdings" panose="05000000000000000000" pitchFamily="2" charset="2"/>
              <a:buChar char="§"/>
              <a:tabLst>
                <a:tab pos="169863" algn="l"/>
              </a:tabLst>
            </a:pPr>
            <a:r>
              <a:rPr lang="en-US" sz="1200" dirty="0">
                <a:solidFill>
                  <a:schemeClr val="tx1"/>
                </a:solidFill>
                <a:latin typeface="+mn-lt"/>
                <a:cs typeface="Rubik Light" pitchFamily="2" charset="-79"/>
              </a:rPr>
              <a:t>Charts and graphs will automatically default to this color palette</a:t>
            </a:r>
          </a:p>
          <a:p>
            <a:pPr marL="169863" indent="-169863">
              <a:spcAft>
                <a:spcPts val="600"/>
              </a:spcAft>
              <a:buClr>
                <a:srgbClr val="CC0000"/>
              </a:buClr>
              <a:buFont typeface="Wingdings" panose="05000000000000000000" pitchFamily="2" charset="2"/>
              <a:buChar char="§"/>
              <a:tabLst>
                <a:tab pos="169863" algn="l"/>
              </a:tabLst>
            </a:pPr>
            <a:r>
              <a:rPr lang="en-US" sz="1200" dirty="0">
                <a:solidFill>
                  <a:schemeClr val="tx1"/>
                </a:solidFill>
                <a:latin typeface="+mn-lt"/>
                <a:cs typeface="Rubik Light" pitchFamily="2" charset="-79"/>
              </a:rPr>
              <a:t>For more info on the approved colors, please reference the Brand Guide</a:t>
            </a:r>
          </a:p>
        </p:txBody>
      </p:sp>
      <p:cxnSp>
        <p:nvCxnSpPr>
          <p:cNvPr id="128" name="Straight Arrow Connector 127">
            <a:extLst>
              <a:ext uri="{FF2B5EF4-FFF2-40B4-BE49-F238E27FC236}">
                <a16:creationId xmlns:a16="http://schemas.microsoft.com/office/drawing/2014/main" id="{8D991100-6739-3990-456E-EFC0D5F2463D}"/>
              </a:ext>
            </a:extLst>
          </p:cNvPr>
          <p:cNvCxnSpPr>
            <a:cxnSpLocks/>
          </p:cNvCxnSpPr>
          <p:nvPr userDrawn="1"/>
        </p:nvCxnSpPr>
        <p:spPr>
          <a:xfrm>
            <a:off x="2431612" y="5210179"/>
            <a:ext cx="273728" cy="0"/>
          </a:xfrm>
          <a:prstGeom prst="straightConnector1">
            <a:avLst/>
          </a:prstGeom>
          <a:ln w="57150">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129" name="Rectangle 128">
            <a:extLst>
              <a:ext uri="{FF2B5EF4-FFF2-40B4-BE49-F238E27FC236}">
                <a16:creationId xmlns:a16="http://schemas.microsoft.com/office/drawing/2014/main" id="{CB8E8FD4-FF43-7413-945F-34955338039D}"/>
              </a:ext>
            </a:extLst>
          </p:cNvPr>
          <p:cNvSpPr/>
          <p:nvPr userDrawn="1"/>
        </p:nvSpPr>
        <p:spPr>
          <a:xfrm>
            <a:off x="602172" y="5087927"/>
            <a:ext cx="1797088" cy="231664"/>
          </a:xfrm>
          <a:prstGeom prst="rect">
            <a:avLst/>
          </a:prstGeom>
          <a:noFill/>
          <a:ln w="28575">
            <a:solidFill>
              <a:schemeClr val="accent1"/>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2000" dirty="0"/>
          </a:p>
        </p:txBody>
      </p:sp>
      <p:sp>
        <p:nvSpPr>
          <p:cNvPr id="4" name="Title Placeholder 1">
            <a:extLst>
              <a:ext uri="{FF2B5EF4-FFF2-40B4-BE49-F238E27FC236}">
                <a16:creationId xmlns:a16="http://schemas.microsoft.com/office/drawing/2014/main" id="{F6FA3684-34CC-D214-0872-0F3865662BB4}"/>
              </a:ext>
            </a:extLst>
          </p:cNvPr>
          <p:cNvSpPr>
            <a:spLocks noGrp="1"/>
          </p:cNvSpPr>
          <p:nvPr>
            <p:ph type="title" hasCustomPrompt="1"/>
          </p:nvPr>
        </p:nvSpPr>
        <p:spPr>
          <a:xfrm>
            <a:off x="596875" y="313599"/>
            <a:ext cx="11009974" cy="615553"/>
          </a:xfrm>
          <a:prstGeom prst="rect">
            <a:avLst/>
          </a:prstGeom>
        </p:spPr>
        <p:txBody>
          <a:bodyPr vert="horz" wrap="square" lIns="0" tIns="0" rIns="0" bIns="0" rtlCol="0" anchor="ctr">
            <a:noAutofit/>
          </a:bodyPr>
          <a:lstStyle>
            <a:lvl1pPr>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lang="en-US" dirty="0"/>
              <a:t>Colors</a:t>
            </a:r>
          </a:p>
        </p:txBody>
      </p:sp>
      <p:sp>
        <p:nvSpPr>
          <p:cNvPr id="3" name="Slide Number Placeholder 7">
            <a:extLst>
              <a:ext uri="{FF2B5EF4-FFF2-40B4-BE49-F238E27FC236}">
                <a16:creationId xmlns:a16="http://schemas.microsoft.com/office/drawing/2014/main" id="{22665CBA-9E83-9E5B-DF32-D6A2C7EE67B0}"/>
              </a:ext>
            </a:extLst>
          </p:cNvPr>
          <p:cNvSpPr>
            <a:spLocks noGrp="1"/>
          </p:cNvSpPr>
          <p:nvPr>
            <p:ph type="sldNum" sz="quarter" idx="4"/>
          </p:nvPr>
        </p:nvSpPr>
        <p:spPr>
          <a:xfrm>
            <a:off x="514217" y="6356350"/>
            <a:ext cx="2743200" cy="365125"/>
          </a:xfrm>
          <a:prstGeom prst="rect">
            <a:avLst/>
          </a:prstGeom>
        </p:spPr>
        <p:txBody>
          <a:bodyPr vert="horz" lIns="91440" tIns="45720" rIns="91440" bIns="45720" rtlCol="0" anchor="ctr"/>
          <a:lstStyle>
            <a:lvl1pPr algn="l">
              <a:defRPr sz="1100">
                <a:solidFill>
                  <a:schemeClr val="tx1">
                    <a:tint val="75000"/>
                  </a:schemeClr>
                </a:solidFill>
              </a:defRPr>
            </a:lvl1pPr>
          </a:lstStyle>
          <a:p>
            <a:fld id="{11F21178-C13D-41E3-BBBB-87B396F6379E}" type="slidenum">
              <a:rPr lang="en-US" smtClean="0"/>
              <a:pPr/>
              <a:t>‹#›</a:t>
            </a:fld>
            <a:endParaRPr lang="en-US" dirty="0"/>
          </a:p>
        </p:txBody>
      </p:sp>
    </p:spTree>
    <p:extLst>
      <p:ext uri="{BB962C8B-B14F-4D97-AF65-F5344CB8AC3E}">
        <p14:creationId xmlns:p14="http://schemas.microsoft.com/office/powerpoint/2010/main" val="79908396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5" name="Title Placeholder 1">
            <a:extLst>
              <a:ext uri="{FF2B5EF4-FFF2-40B4-BE49-F238E27FC236}">
                <a16:creationId xmlns:a16="http://schemas.microsoft.com/office/drawing/2014/main" id="{D0CED61E-B22D-EC21-5EFE-968F8E07D935}"/>
              </a:ext>
            </a:extLst>
          </p:cNvPr>
          <p:cNvSpPr>
            <a:spLocks noGrp="1"/>
          </p:cNvSpPr>
          <p:nvPr>
            <p:ph type="title"/>
          </p:nvPr>
        </p:nvSpPr>
        <p:spPr>
          <a:xfrm>
            <a:off x="596875" y="313599"/>
            <a:ext cx="11009974" cy="615553"/>
          </a:xfrm>
          <a:prstGeom prst="rect">
            <a:avLst/>
          </a:prstGeom>
        </p:spPr>
        <p:txBody>
          <a:bodyPr vert="horz" wrap="square" lIns="0" tIns="0" rIns="0" bIns="0" rtlCol="0" anchor="ctr">
            <a:noAutofit/>
          </a:bodyPr>
          <a:lstStyle/>
          <a:p>
            <a:pPr marL="0" marR="0" lvl="0" indent="0" algn="l" defTabSz="914400" rtl="0" eaLnBrk="1" fontAlgn="auto" latinLnBrk="0" hangingPunct="1">
              <a:lnSpc>
                <a:spcPct val="90000"/>
              </a:lnSpc>
              <a:spcBef>
                <a:spcPct val="0"/>
              </a:spcBef>
              <a:spcAft>
                <a:spcPts val="0"/>
              </a:spcAft>
              <a:buClrTx/>
              <a:buSzTx/>
              <a:buFontTx/>
              <a:buNone/>
              <a:tabLst/>
              <a:defRPr/>
            </a:pPr>
            <a:r>
              <a:rPr lang="en-US"/>
              <a:t>Click to edit Master title style</a:t>
            </a:r>
          </a:p>
        </p:txBody>
      </p:sp>
      <p:sp>
        <p:nvSpPr>
          <p:cNvPr id="3" name="Slide Number Placeholder 7">
            <a:extLst>
              <a:ext uri="{FF2B5EF4-FFF2-40B4-BE49-F238E27FC236}">
                <a16:creationId xmlns:a16="http://schemas.microsoft.com/office/drawing/2014/main" id="{FD0CA16E-74C2-9906-9925-7D5DB529A8BC}"/>
              </a:ext>
            </a:extLst>
          </p:cNvPr>
          <p:cNvSpPr>
            <a:spLocks noGrp="1"/>
          </p:cNvSpPr>
          <p:nvPr>
            <p:ph type="sldNum" sz="quarter" idx="4"/>
          </p:nvPr>
        </p:nvSpPr>
        <p:spPr>
          <a:xfrm>
            <a:off x="514217" y="6356350"/>
            <a:ext cx="2743200" cy="365125"/>
          </a:xfrm>
          <a:prstGeom prst="rect">
            <a:avLst/>
          </a:prstGeom>
        </p:spPr>
        <p:txBody>
          <a:bodyPr vert="horz" lIns="91440" tIns="45720" rIns="91440" bIns="45720" rtlCol="0" anchor="ctr"/>
          <a:lstStyle>
            <a:lvl1pPr algn="l">
              <a:defRPr sz="1100">
                <a:solidFill>
                  <a:schemeClr val="tx1">
                    <a:tint val="75000"/>
                  </a:schemeClr>
                </a:solidFill>
              </a:defRPr>
            </a:lvl1pPr>
          </a:lstStyle>
          <a:p>
            <a:fld id="{11F21178-C13D-41E3-BBBB-87B396F6379E}" type="slidenum">
              <a:rPr lang="en-US" smtClean="0"/>
              <a:pPr/>
              <a:t>‹#›</a:t>
            </a:fld>
            <a:endParaRPr lang="en-US"/>
          </a:p>
        </p:txBody>
      </p:sp>
    </p:spTree>
    <p:extLst>
      <p:ext uri="{BB962C8B-B14F-4D97-AF65-F5344CB8AC3E}">
        <p14:creationId xmlns:p14="http://schemas.microsoft.com/office/powerpoint/2010/main" val="22232747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COPY + BULLETS">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29A03456-3A70-6F30-A7A5-E1A3390AF3B0}"/>
              </a:ext>
            </a:extLst>
          </p:cNvPr>
          <p:cNvSpPr>
            <a:spLocks noGrp="1"/>
          </p:cNvSpPr>
          <p:nvPr>
            <p:ph type="body" sz="quarter" idx="10" hasCustomPrompt="1"/>
          </p:nvPr>
        </p:nvSpPr>
        <p:spPr>
          <a:xfrm>
            <a:off x="596900" y="1410295"/>
            <a:ext cx="11009313" cy="3130550"/>
          </a:xfrm>
        </p:spPr>
        <p:txBody>
          <a:bodyPr/>
          <a:lstStyle>
            <a:lvl4pPr>
              <a:defRPr/>
            </a:lvl4pPr>
          </a:lstStyle>
          <a:p>
            <a:pPr lvl="0"/>
            <a:r>
              <a:rPr lang="en-US"/>
              <a:t>First level</a:t>
            </a:r>
          </a:p>
          <a:p>
            <a:pPr lvl="1"/>
            <a:r>
              <a:rPr lang="en-US"/>
              <a:t>Second level</a:t>
            </a:r>
          </a:p>
          <a:p>
            <a:pPr lvl="2"/>
            <a:r>
              <a:rPr lang="en-US"/>
              <a:t>Third level</a:t>
            </a:r>
          </a:p>
          <a:p>
            <a:pPr lvl="3"/>
            <a:r>
              <a:rPr lang="en-US"/>
              <a:t>Fourth level</a:t>
            </a:r>
          </a:p>
        </p:txBody>
      </p:sp>
      <p:sp>
        <p:nvSpPr>
          <p:cNvPr id="3" name="Title Placeholder 1">
            <a:extLst>
              <a:ext uri="{FF2B5EF4-FFF2-40B4-BE49-F238E27FC236}">
                <a16:creationId xmlns:a16="http://schemas.microsoft.com/office/drawing/2014/main" id="{C7AF5794-D48F-6115-C4CD-CEBC1BC1F85B}"/>
              </a:ext>
            </a:extLst>
          </p:cNvPr>
          <p:cNvSpPr>
            <a:spLocks noGrp="1"/>
          </p:cNvSpPr>
          <p:nvPr>
            <p:ph type="title"/>
          </p:nvPr>
        </p:nvSpPr>
        <p:spPr>
          <a:xfrm>
            <a:off x="596875" y="313599"/>
            <a:ext cx="11009974" cy="615553"/>
          </a:xfrm>
          <a:prstGeom prst="rect">
            <a:avLst/>
          </a:prstGeom>
        </p:spPr>
        <p:txBody>
          <a:bodyPr vert="horz" wrap="square" lIns="0" tIns="0" rIns="0" bIns="0" rtlCol="0" anchor="ctr">
            <a:noAutofit/>
          </a:bodyPr>
          <a:lstStyle/>
          <a:p>
            <a:pPr marL="0" marR="0" lvl="0" indent="0" algn="l" defTabSz="914400" rtl="0" eaLnBrk="1" fontAlgn="auto" latinLnBrk="0" hangingPunct="1">
              <a:lnSpc>
                <a:spcPct val="90000"/>
              </a:lnSpc>
              <a:spcBef>
                <a:spcPct val="0"/>
              </a:spcBef>
              <a:spcAft>
                <a:spcPts val="0"/>
              </a:spcAft>
              <a:buClrTx/>
              <a:buSzTx/>
              <a:buFontTx/>
              <a:buNone/>
              <a:tabLst/>
              <a:defRPr/>
            </a:pPr>
            <a:r>
              <a:rPr lang="en-US"/>
              <a:t>Click to edit Master title style</a:t>
            </a:r>
          </a:p>
        </p:txBody>
      </p:sp>
      <p:sp>
        <p:nvSpPr>
          <p:cNvPr id="7" name="Slide Number Placeholder 7">
            <a:extLst>
              <a:ext uri="{FF2B5EF4-FFF2-40B4-BE49-F238E27FC236}">
                <a16:creationId xmlns:a16="http://schemas.microsoft.com/office/drawing/2014/main" id="{B732F232-B262-C801-19E3-99BBAB04D9AA}"/>
              </a:ext>
            </a:extLst>
          </p:cNvPr>
          <p:cNvSpPr>
            <a:spLocks noGrp="1"/>
          </p:cNvSpPr>
          <p:nvPr>
            <p:ph type="sldNum" sz="quarter" idx="4"/>
          </p:nvPr>
        </p:nvSpPr>
        <p:spPr>
          <a:xfrm>
            <a:off x="514217" y="6356350"/>
            <a:ext cx="2743200" cy="365125"/>
          </a:xfrm>
          <a:prstGeom prst="rect">
            <a:avLst/>
          </a:prstGeom>
        </p:spPr>
        <p:txBody>
          <a:bodyPr vert="horz" lIns="91440" tIns="45720" rIns="91440" bIns="45720" rtlCol="0" anchor="ctr"/>
          <a:lstStyle>
            <a:lvl1pPr algn="l">
              <a:defRPr sz="1100">
                <a:solidFill>
                  <a:schemeClr val="tx1">
                    <a:tint val="75000"/>
                  </a:schemeClr>
                </a:solidFill>
              </a:defRPr>
            </a:lvl1pPr>
          </a:lstStyle>
          <a:p>
            <a:fld id="{11F21178-C13D-41E3-BBBB-87B396F6379E}" type="slidenum">
              <a:rPr lang="en-US" smtClean="0"/>
              <a:pPr/>
              <a:t>‹#›</a:t>
            </a:fld>
            <a:endParaRPr lang="en-US"/>
          </a:p>
        </p:txBody>
      </p:sp>
    </p:spTree>
    <p:extLst>
      <p:ext uri="{BB962C8B-B14F-4D97-AF65-F5344CB8AC3E}">
        <p14:creationId xmlns:p14="http://schemas.microsoft.com/office/powerpoint/2010/main" val="163650091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COPY">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CDAE6250-D6CB-C57A-25BD-A69930B242C4}"/>
              </a:ext>
            </a:extLst>
          </p:cNvPr>
          <p:cNvSpPr>
            <a:spLocks noGrp="1"/>
          </p:cNvSpPr>
          <p:nvPr>
            <p:ph type="body" sz="quarter" idx="10" hasCustomPrompt="1"/>
          </p:nvPr>
        </p:nvSpPr>
        <p:spPr>
          <a:xfrm>
            <a:off x="596900" y="1414750"/>
            <a:ext cx="11009313" cy="3112849"/>
          </a:xfrm>
        </p:spPr>
        <p:txBody>
          <a:bodyPr/>
          <a:lstStyle>
            <a:lvl1pPr marL="0" indent="0">
              <a:buNone/>
              <a:defRPr/>
            </a:lvl1pPr>
            <a:lvl2pPr marL="292608" indent="0">
              <a:buNone/>
              <a:defRPr/>
            </a:lvl2pPr>
            <a:lvl3pPr marL="576072" indent="0">
              <a:buNone/>
              <a:defRPr/>
            </a:lvl3pPr>
            <a:lvl4pPr marL="960120" indent="0">
              <a:buNone/>
              <a:defRPr/>
            </a:lvl4pPr>
            <a:lvl5pPr marL="1828800" indent="0">
              <a:buNone/>
              <a:defRPr/>
            </a:lvl5pPr>
          </a:lstStyle>
          <a:p>
            <a:pPr lvl="0"/>
            <a:r>
              <a:rPr lang="en-US"/>
              <a:t>Copy</a:t>
            </a:r>
          </a:p>
        </p:txBody>
      </p:sp>
      <p:sp>
        <p:nvSpPr>
          <p:cNvPr id="3" name="Title Placeholder 1">
            <a:extLst>
              <a:ext uri="{FF2B5EF4-FFF2-40B4-BE49-F238E27FC236}">
                <a16:creationId xmlns:a16="http://schemas.microsoft.com/office/drawing/2014/main" id="{C7AF5794-D48F-6115-C4CD-CEBC1BC1F85B}"/>
              </a:ext>
            </a:extLst>
          </p:cNvPr>
          <p:cNvSpPr>
            <a:spLocks noGrp="1"/>
          </p:cNvSpPr>
          <p:nvPr>
            <p:ph type="title"/>
          </p:nvPr>
        </p:nvSpPr>
        <p:spPr>
          <a:xfrm>
            <a:off x="596875" y="313599"/>
            <a:ext cx="11009974" cy="615553"/>
          </a:xfrm>
          <a:prstGeom prst="rect">
            <a:avLst/>
          </a:prstGeom>
        </p:spPr>
        <p:txBody>
          <a:bodyPr vert="horz" wrap="square" lIns="0" tIns="0" rIns="0" bIns="0" rtlCol="0" anchor="ctr">
            <a:noAutofit/>
          </a:bodyPr>
          <a:lstStyle/>
          <a:p>
            <a:pPr marL="0" marR="0" lvl="0" indent="0" algn="l" defTabSz="914400" rtl="0" eaLnBrk="1" fontAlgn="auto" latinLnBrk="0" hangingPunct="1">
              <a:lnSpc>
                <a:spcPct val="90000"/>
              </a:lnSpc>
              <a:spcBef>
                <a:spcPct val="0"/>
              </a:spcBef>
              <a:spcAft>
                <a:spcPts val="0"/>
              </a:spcAft>
              <a:buClrTx/>
              <a:buSzTx/>
              <a:buFontTx/>
              <a:buNone/>
              <a:tabLst/>
              <a:defRPr/>
            </a:pPr>
            <a:r>
              <a:rPr lang="en-US"/>
              <a:t>Click to edit Master title style</a:t>
            </a:r>
          </a:p>
        </p:txBody>
      </p:sp>
      <p:sp>
        <p:nvSpPr>
          <p:cNvPr id="5" name="Slide Number Placeholder 7">
            <a:extLst>
              <a:ext uri="{FF2B5EF4-FFF2-40B4-BE49-F238E27FC236}">
                <a16:creationId xmlns:a16="http://schemas.microsoft.com/office/drawing/2014/main" id="{1E1B4779-DC29-A353-31F3-AF9E6018BBD8}"/>
              </a:ext>
            </a:extLst>
          </p:cNvPr>
          <p:cNvSpPr>
            <a:spLocks noGrp="1"/>
          </p:cNvSpPr>
          <p:nvPr>
            <p:ph type="sldNum" sz="quarter" idx="4"/>
          </p:nvPr>
        </p:nvSpPr>
        <p:spPr>
          <a:xfrm>
            <a:off x="514217" y="6356350"/>
            <a:ext cx="2743200" cy="365125"/>
          </a:xfrm>
          <a:prstGeom prst="rect">
            <a:avLst/>
          </a:prstGeom>
        </p:spPr>
        <p:txBody>
          <a:bodyPr vert="horz" lIns="91440" tIns="45720" rIns="91440" bIns="45720" rtlCol="0" anchor="ctr"/>
          <a:lstStyle>
            <a:lvl1pPr algn="l">
              <a:defRPr sz="1100">
                <a:solidFill>
                  <a:schemeClr val="tx1">
                    <a:tint val="75000"/>
                  </a:schemeClr>
                </a:solidFill>
              </a:defRPr>
            </a:lvl1pPr>
          </a:lstStyle>
          <a:p>
            <a:fld id="{11F21178-C13D-41E3-BBBB-87B396F6379E}" type="slidenum">
              <a:rPr lang="en-US" smtClean="0"/>
              <a:pPr/>
              <a:t>‹#›</a:t>
            </a:fld>
            <a:endParaRPr lang="en-US"/>
          </a:p>
        </p:txBody>
      </p:sp>
    </p:spTree>
    <p:extLst>
      <p:ext uri="{BB962C8B-B14F-4D97-AF65-F5344CB8AC3E}">
        <p14:creationId xmlns:p14="http://schemas.microsoft.com/office/powerpoint/2010/main" val="424875878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TABLES 1">
    <p:spTree>
      <p:nvGrpSpPr>
        <p:cNvPr id="1" name=""/>
        <p:cNvGrpSpPr/>
        <p:nvPr/>
      </p:nvGrpSpPr>
      <p:grpSpPr>
        <a:xfrm>
          <a:off x="0" y="0"/>
          <a:ext cx="0" cy="0"/>
          <a:chOff x="0" y="0"/>
          <a:chExt cx="0" cy="0"/>
        </a:xfrm>
      </p:grpSpPr>
      <p:sp>
        <p:nvSpPr>
          <p:cNvPr id="4" name="Table Placeholder 3">
            <a:extLst>
              <a:ext uri="{FF2B5EF4-FFF2-40B4-BE49-F238E27FC236}">
                <a16:creationId xmlns:a16="http://schemas.microsoft.com/office/drawing/2014/main" id="{6C55E274-F086-6E82-475E-2E863BB33159}"/>
              </a:ext>
            </a:extLst>
          </p:cNvPr>
          <p:cNvSpPr>
            <a:spLocks noGrp="1"/>
          </p:cNvSpPr>
          <p:nvPr>
            <p:ph type="tbl" sz="quarter" idx="10"/>
          </p:nvPr>
        </p:nvSpPr>
        <p:spPr>
          <a:xfrm>
            <a:off x="596875" y="1284288"/>
            <a:ext cx="11009974" cy="4721225"/>
          </a:xfrm>
        </p:spPr>
        <p:txBody>
          <a:bodyPr/>
          <a:lstStyle/>
          <a:p>
            <a:r>
              <a:rPr lang="en-US"/>
              <a:t>Click icon to add table</a:t>
            </a:r>
          </a:p>
        </p:txBody>
      </p:sp>
      <p:sp>
        <p:nvSpPr>
          <p:cNvPr id="3" name="Title Placeholder 1">
            <a:extLst>
              <a:ext uri="{FF2B5EF4-FFF2-40B4-BE49-F238E27FC236}">
                <a16:creationId xmlns:a16="http://schemas.microsoft.com/office/drawing/2014/main" id="{85D5CCFF-D55C-04FB-2986-72204133365C}"/>
              </a:ext>
            </a:extLst>
          </p:cNvPr>
          <p:cNvSpPr>
            <a:spLocks noGrp="1"/>
          </p:cNvSpPr>
          <p:nvPr>
            <p:ph type="title" hasCustomPrompt="1"/>
          </p:nvPr>
        </p:nvSpPr>
        <p:spPr>
          <a:xfrm>
            <a:off x="596875" y="313599"/>
            <a:ext cx="11009974" cy="615553"/>
          </a:xfrm>
          <a:prstGeom prst="rect">
            <a:avLst/>
          </a:prstGeom>
        </p:spPr>
        <p:txBody>
          <a:bodyPr vert="horz" wrap="square" lIns="0" tIns="0" rIns="0" bIns="0" rtlCol="0" anchor="ctr">
            <a:noAutofit/>
          </a:bodyPr>
          <a:lstStyle>
            <a:lvl1pPr>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lang="en-US"/>
              <a:t>Tables</a:t>
            </a:r>
          </a:p>
        </p:txBody>
      </p:sp>
      <p:sp>
        <p:nvSpPr>
          <p:cNvPr id="5" name="Slide Number Placeholder 7">
            <a:extLst>
              <a:ext uri="{FF2B5EF4-FFF2-40B4-BE49-F238E27FC236}">
                <a16:creationId xmlns:a16="http://schemas.microsoft.com/office/drawing/2014/main" id="{CF81D1D9-A047-CC53-84D1-C7CBB6496FD0}"/>
              </a:ext>
            </a:extLst>
          </p:cNvPr>
          <p:cNvSpPr>
            <a:spLocks noGrp="1"/>
          </p:cNvSpPr>
          <p:nvPr>
            <p:ph type="sldNum" sz="quarter" idx="4"/>
          </p:nvPr>
        </p:nvSpPr>
        <p:spPr>
          <a:xfrm>
            <a:off x="514217" y="6356350"/>
            <a:ext cx="2743200" cy="365125"/>
          </a:xfrm>
          <a:prstGeom prst="rect">
            <a:avLst/>
          </a:prstGeom>
        </p:spPr>
        <p:txBody>
          <a:bodyPr vert="horz" lIns="91440" tIns="45720" rIns="91440" bIns="45720" rtlCol="0" anchor="ctr"/>
          <a:lstStyle>
            <a:lvl1pPr algn="l">
              <a:defRPr sz="1100">
                <a:solidFill>
                  <a:schemeClr val="tx1">
                    <a:tint val="75000"/>
                  </a:schemeClr>
                </a:solidFill>
              </a:defRPr>
            </a:lvl1pPr>
          </a:lstStyle>
          <a:p>
            <a:fld id="{11F21178-C13D-41E3-BBBB-87B396F6379E}" type="slidenum">
              <a:rPr lang="en-US" smtClean="0"/>
              <a:pPr/>
              <a:t>‹#›</a:t>
            </a:fld>
            <a:endParaRPr lang="en-US"/>
          </a:p>
        </p:txBody>
      </p:sp>
    </p:spTree>
    <p:extLst>
      <p:ext uri="{BB962C8B-B14F-4D97-AF65-F5344CB8AC3E}">
        <p14:creationId xmlns:p14="http://schemas.microsoft.com/office/powerpoint/2010/main" val="231977979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3">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965480AE-6A77-0D7D-06EF-02C90F6FB2AF}"/>
              </a:ext>
            </a:extLst>
          </p:cNvPr>
          <p:cNvSpPr/>
          <p:nvPr userDrawn="1"/>
        </p:nvSpPr>
        <p:spPr>
          <a:xfrm>
            <a:off x="0" y="924996"/>
            <a:ext cx="12192000" cy="434373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27FD5C9B-7630-0721-257D-88C50A061238}"/>
              </a:ext>
            </a:extLst>
          </p:cNvPr>
          <p:cNvSpPr/>
          <p:nvPr userDrawn="1"/>
        </p:nvSpPr>
        <p:spPr>
          <a:xfrm rot="5400000">
            <a:off x="5668963" y="2244907"/>
            <a:ext cx="1371600" cy="603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latin typeface="Rubik Light" panose="02000604000000020004" pitchFamily="2" charset="-79"/>
              <a:cs typeface="Rubik Light" panose="02000604000000020004" pitchFamily="2" charset="-79"/>
            </a:endParaRPr>
          </a:p>
        </p:txBody>
      </p:sp>
      <p:sp>
        <p:nvSpPr>
          <p:cNvPr id="9" name="Picture Placeholder 8">
            <a:extLst>
              <a:ext uri="{FF2B5EF4-FFF2-40B4-BE49-F238E27FC236}">
                <a16:creationId xmlns:a16="http://schemas.microsoft.com/office/drawing/2014/main" id="{DC6A9C8A-2F3E-6DC1-1EC0-BBDE870571E7}"/>
              </a:ext>
            </a:extLst>
          </p:cNvPr>
          <p:cNvSpPr>
            <a:spLocks noGrp="1"/>
          </p:cNvSpPr>
          <p:nvPr>
            <p:ph type="pic" sz="quarter" idx="10"/>
          </p:nvPr>
        </p:nvSpPr>
        <p:spPr>
          <a:xfrm>
            <a:off x="919163" y="0"/>
            <a:ext cx="4713287" cy="5940425"/>
          </a:xfrm>
          <a:prstGeom prst="rect">
            <a:avLst/>
          </a:prstGeom>
          <a:solidFill>
            <a:schemeClr val="tx2">
              <a:lumMod val="40000"/>
              <a:lumOff val="60000"/>
            </a:schemeClr>
          </a:solidFill>
        </p:spPr>
        <p:txBody>
          <a:bodyPr/>
          <a:lstStyle>
            <a:lvl1pPr marL="0" indent="0">
              <a:buFontTx/>
              <a:buNone/>
              <a:defRPr>
                <a:latin typeface="+mn-lt"/>
              </a:defRPr>
            </a:lvl1pPr>
          </a:lstStyle>
          <a:p>
            <a:r>
              <a:rPr lang="en-US"/>
              <a:t>Click icon to add picture</a:t>
            </a:r>
          </a:p>
        </p:txBody>
      </p:sp>
      <p:sp>
        <p:nvSpPr>
          <p:cNvPr id="12" name="Text Placeholder 7">
            <a:extLst>
              <a:ext uri="{FF2B5EF4-FFF2-40B4-BE49-F238E27FC236}">
                <a16:creationId xmlns:a16="http://schemas.microsoft.com/office/drawing/2014/main" id="{2D29DE7E-DE93-A4BC-0F3F-0830882A21A4}"/>
              </a:ext>
            </a:extLst>
          </p:cNvPr>
          <p:cNvSpPr>
            <a:spLocks noGrp="1"/>
          </p:cNvSpPr>
          <p:nvPr>
            <p:ph type="body" sz="quarter" idx="14" hasCustomPrompt="1"/>
          </p:nvPr>
        </p:nvSpPr>
        <p:spPr>
          <a:xfrm>
            <a:off x="6748050" y="3774258"/>
            <a:ext cx="4842518" cy="391210"/>
          </a:xfrm>
        </p:spPr>
        <p:txBody>
          <a:bodyPr/>
          <a:lstStyle>
            <a:lvl1pPr marL="0" indent="0">
              <a:buNone/>
              <a:defRPr sz="1400">
                <a:latin typeface="+mn-lt"/>
              </a:defRPr>
            </a:lvl1pPr>
            <a:lvl2pPr marL="292608" indent="0">
              <a:buNone/>
              <a:defRPr sz="1600">
                <a:latin typeface="+mn-lt"/>
              </a:defRPr>
            </a:lvl2pPr>
            <a:lvl3pPr>
              <a:defRPr sz="1600">
                <a:latin typeface="+mn-lt"/>
              </a:defRPr>
            </a:lvl3pPr>
            <a:lvl4pPr>
              <a:defRPr sz="1600">
                <a:latin typeface="+mn-lt"/>
              </a:defRPr>
            </a:lvl4pPr>
            <a:lvl5pPr>
              <a:defRPr sz="1600">
                <a:latin typeface="+mn-lt"/>
              </a:defRPr>
            </a:lvl5pPr>
          </a:lstStyle>
          <a:p>
            <a:pPr lvl="0"/>
            <a:r>
              <a:rPr lang="en-US"/>
              <a:t>Presenter Title – Arial 14pt Dk Gray</a:t>
            </a:r>
          </a:p>
        </p:txBody>
      </p:sp>
      <p:sp>
        <p:nvSpPr>
          <p:cNvPr id="15" name="Text Placeholder 7">
            <a:extLst>
              <a:ext uri="{FF2B5EF4-FFF2-40B4-BE49-F238E27FC236}">
                <a16:creationId xmlns:a16="http://schemas.microsoft.com/office/drawing/2014/main" id="{69AE4456-14E2-663F-1B1C-A7C487619BDF}"/>
              </a:ext>
            </a:extLst>
          </p:cNvPr>
          <p:cNvSpPr>
            <a:spLocks noGrp="1"/>
          </p:cNvSpPr>
          <p:nvPr>
            <p:ph type="body" sz="quarter" idx="13" hasCustomPrompt="1"/>
          </p:nvPr>
        </p:nvSpPr>
        <p:spPr>
          <a:xfrm>
            <a:off x="6748050" y="3026638"/>
            <a:ext cx="4842518" cy="681854"/>
          </a:xfrm>
        </p:spPr>
        <p:txBody>
          <a:bodyPr/>
          <a:lstStyle>
            <a:lvl1pPr marL="0" indent="0">
              <a:buNone/>
              <a:defRPr sz="1600">
                <a:latin typeface="+mn-lt"/>
              </a:defRPr>
            </a:lvl1pPr>
            <a:lvl2pPr marL="292608" indent="0">
              <a:buNone/>
              <a:defRPr sz="1600">
                <a:latin typeface="+mn-lt"/>
              </a:defRPr>
            </a:lvl2pPr>
            <a:lvl3pPr>
              <a:defRPr sz="1600">
                <a:latin typeface="+mn-lt"/>
              </a:defRPr>
            </a:lvl3pPr>
            <a:lvl4pPr>
              <a:defRPr sz="1600">
                <a:latin typeface="+mn-lt"/>
              </a:defRPr>
            </a:lvl4pPr>
            <a:lvl5pPr>
              <a:defRPr sz="1600">
                <a:latin typeface="+mn-lt"/>
              </a:defRPr>
            </a:lvl5pPr>
          </a:lstStyle>
          <a:p>
            <a:pPr lvl="0"/>
            <a:r>
              <a:rPr lang="en-US"/>
              <a:t>Subtitle – Arial 16pt Dk Gray</a:t>
            </a:r>
          </a:p>
        </p:txBody>
      </p:sp>
      <p:sp>
        <p:nvSpPr>
          <p:cNvPr id="16" name="Title 1">
            <a:extLst>
              <a:ext uri="{FF2B5EF4-FFF2-40B4-BE49-F238E27FC236}">
                <a16:creationId xmlns:a16="http://schemas.microsoft.com/office/drawing/2014/main" id="{591F1E91-7854-C6D1-85D4-AED3108FE2FD}"/>
              </a:ext>
            </a:extLst>
          </p:cNvPr>
          <p:cNvSpPr>
            <a:spLocks noGrp="1"/>
          </p:cNvSpPr>
          <p:nvPr>
            <p:ph type="ctrTitle" hasCustomPrompt="1"/>
          </p:nvPr>
        </p:nvSpPr>
        <p:spPr>
          <a:xfrm>
            <a:off x="6748050" y="1589269"/>
            <a:ext cx="4842518" cy="1371601"/>
          </a:xfrm>
          <a:noFill/>
        </p:spPr>
        <p:txBody>
          <a:bodyPr anchor="ctr" anchorCtr="0"/>
          <a:lstStyle>
            <a:lvl1pPr algn="l">
              <a:defRPr sz="3200">
                <a:solidFill>
                  <a:schemeClr val="tx1"/>
                </a:solidFill>
              </a:defRPr>
            </a:lvl1pPr>
          </a:lstStyle>
          <a:p>
            <a:r>
              <a:rPr lang="en-US"/>
              <a:t>Title - Arial</a:t>
            </a:r>
            <a:br>
              <a:rPr lang="en-US"/>
            </a:br>
            <a:r>
              <a:rPr lang="en-US"/>
              <a:t>32pt - Dk Gray</a:t>
            </a:r>
          </a:p>
        </p:txBody>
      </p:sp>
      <p:sp>
        <p:nvSpPr>
          <p:cNvPr id="17" name="Footer Placeholder 2">
            <a:extLst>
              <a:ext uri="{FF2B5EF4-FFF2-40B4-BE49-F238E27FC236}">
                <a16:creationId xmlns:a16="http://schemas.microsoft.com/office/drawing/2014/main" id="{5B11EF73-31C9-BCF2-3AC8-27DB539A75CF}"/>
              </a:ext>
            </a:extLst>
          </p:cNvPr>
          <p:cNvSpPr txBox="1">
            <a:spLocks/>
          </p:cNvSpPr>
          <p:nvPr userDrawn="1"/>
        </p:nvSpPr>
        <p:spPr>
          <a:xfrm>
            <a:off x="609599" y="6496051"/>
            <a:ext cx="1828800" cy="152399"/>
          </a:xfrm>
          <a:prstGeom prst="rect">
            <a:avLst/>
          </a:prstGeom>
        </p:spPr>
        <p:txBody>
          <a:bodyPr vert="horz" lIns="0" tIns="0" rIns="0" bIns="0" rtlCol="0" anchor="t" anchorCtr="0">
            <a:normAutofit/>
          </a:bodyPr>
          <a:lstStyle>
            <a:defPPr>
              <a:defRPr lang="en-US"/>
            </a:defPPr>
            <a:lvl1pPr marL="0" indent="-228600" algn="l" defTabSz="1218987" rtl="0" eaLnBrk="1" latinLnBrk="0" hangingPunct="1">
              <a:lnSpc>
                <a:spcPct val="100000"/>
              </a:lnSpc>
              <a:spcBef>
                <a:spcPts val="300"/>
              </a:spcBef>
              <a:spcAft>
                <a:spcPts val="600"/>
              </a:spcAft>
              <a:buSzPct val="100000"/>
              <a:buFont typeface="Wingdings" panose="05000000000000000000" pitchFamily="2" charset="2"/>
              <a:buChar char="§"/>
              <a:defRPr sz="700" b="0" i="0" kern="1200">
                <a:solidFill>
                  <a:schemeClr val="tx1">
                    <a:tint val="75000"/>
                  </a:schemeClr>
                </a:solidFill>
                <a:latin typeface="Rubik" pitchFamily="2" charset="-79"/>
                <a:ea typeface="+mn-ea"/>
                <a:cs typeface="Rubik" pitchFamily="2" charset="-79"/>
              </a:defRPr>
            </a:lvl1pPr>
            <a:lvl2pPr marL="609493" indent="-228600" algn="l" defTabSz="1218987" rtl="0" eaLnBrk="1" latinLnBrk="0" hangingPunct="1">
              <a:lnSpc>
                <a:spcPct val="100000"/>
              </a:lnSpc>
              <a:spcBef>
                <a:spcPts val="300"/>
              </a:spcBef>
              <a:spcAft>
                <a:spcPts val="600"/>
              </a:spcAft>
              <a:buClr>
                <a:schemeClr val="tx2">
                  <a:lumMod val="50000"/>
                </a:schemeClr>
              </a:buClr>
              <a:buSzPct val="100000"/>
              <a:buFont typeface="Wingdings" panose="05000000000000000000" pitchFamily="2" charset="2"/>
              <a:buChar char="§"/>
              <a:defRPr sz="2400" b="0" i="0" kern="1200">
                <a:solidFill>
                  <a:schemeClr val="tx1"/>
                </a:solidFill>
                <a:latin typeface="+mn-lt"/>
                <a:ea typeface="+mn-ea"/>
                <a:cs typeface="+mn-cs"/>
              </a:defRPr>
            </a:lvl2pPr>
            <a:lvl3pPr marL="1218987" indent="-169863" algn="l" defTabSz="1218987" rtl="0" eaLnBrk="1" latinLnBrk="0" hangingPunct="1">
              <a:lnSpc>
                <a:spcPct val="100000"/>
              </a:lnSpc>
              <a:spcBef>
                <a:spcPts val="300"/>
              </a:spcBef>
              <a:spcAft>
                <a:spcPts val="600"/>
              </a:spcAft>
              <a:buClr>
                <a:schemeClr val="tx2">
                  <a:lumMod val="50000"/>
                </a:schemeClr>
              </a:buClr>
              <a:buSzPct val="100000"/>
              <a:buFont typeface="Arial" panose="020B0604020202020204" pitchFamily="34" charset="0"/>
              <a:buChar char="»"/>
              <a:defRPr sz="2400" b="0" i="0" kern="1200">
                <a:solidFill>
                  <a:schemeClr val="tx1"/>
                </a:solidFill>
                <a:latin typeface="+mn-lt"/>
                <a:ea typeface="+mn-ea"/>
                <a:cs typeface="+mn-cs"/>
              </a:defRPr>
            </a:lvl3pPr>
            <a:lvl4pPr marL="1828480" indent="-231775" algn="l" defTabSz="1218987" rtl="0" eaLnBrk="1" latinLnBrk="0" hangingPunct="1">
              <a:lnSpc>
                <a:spcPct val="100000"/>
              </a:lnSpc>
              <a:spcBef>
                <a:spcPts val="300"/>
              </a:spcBef>
              <a:spcAft>
                <a:spcPts val="600"/>
              </a:spcAft>
              <a:buClr>
                <a:schemeClr val="tx2">
                  <a:lumMod val="50000"/>
                </a:schemeClr>
              </a:buClr>
              <a:buSzPct val="100000"/>
              <a:buFont typeface="Arial" panose="020B0604020202020204" pitchFamily="34" charset="0"/>
              <a:buChar char="•"/>
              <a:defRPr sz="2400" b="0" i="0" kern="1200">
                <a:solidFill>
                  <a:schemeClr val="tx1"/>
                </a:solidFill>
                <a:latin typeface="+mn-lt"/>
                <a:ea typeface="+mn-ea"/>
                <a:cs typeface="+mn-cs"/>
              </a:defRPr>
            </a:lvl4pPr>
            <a:lvl5pPr marL="2437973" indent="-220663" algn="l" defTabSz="1218987" rtl="0" eaLnBrk="1" latinLnBrk="0" hangingPunct="1">
              <a:lnSpc>
                <a:spcPct val="100000"/>
              </a:lnSpc>
              <a:spcBef>
                <a:spcPts val="300"/>
              </a:spcBef>
              <a:spcAft>
                <a:spcPts val="600"/>
              </a:spcAft>
              <a:buClr>
                <a:schemeClr val="tx2">
                  <a:lumMod val="50000"/>
                </a:schemeClr>
              </a:buClr>
              <a:buSzPct val="100000"/>
              <a:buFont typeface="STIXGeneral-Regular" pitchFamily="2" charset="2"/>
              <a:buChar char="⎯"/>
              <a:defRPr sz="2400" b="0" i="0" kern="1200">
                <a:solidFill>
                  <a:schemeClr val="tx1"/>
                </a:solidFill>
                <a:latin typeface="+mn-lt"/>
                <a:ea typeface="+mn-ea"/>
                <a:cs typeface="+mn-cs"/>
              </a:defRPr>
            </a:lvl5pPr>
            <a:lvl6pPr marL="3047467" indent="-228600" algn="l" defTabSz="1218987"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6pPr>
            <a:lvl7pPr marL="3656960" indent="-228600" algn="l" defTabSz="1218987"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7pPr>
            <a:lvl8pPr marL="4266453" indent="-228600" algn="l" defTabSz="1218987"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8pPr>
            <a:lvl9pPr marL="4875947" indent="-228600" algn="l" defTabSz="1218987"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9pPr>
          </a:lstStyle>
          <a:p>
            <a:pPr indent="0" defTabSz="914126">
              <a:buNone/>
            </a:pPr>
            <a:r>
              <a:rPr lang="en-US" sz="650">
                <a:solidFill>
                  <a:schemeClr val="tx2">
                    <a:lumMod val="50000"/>
                    <a:lumOff val="50000"/>
                  </a:schemeClr>
                </a:solidFill>
                <a:latin typeface="Arial" panose="020B0604020202020204" pitchFamily="34" charset="0"/>
                <a:cs typeface="Arial" panose="020B0604020202020204" pitchFamily="34" charset="0"/>
              </a:rPr>
              <a:t>© 2023 Halliburton. All rights reserved. </a:t>
            </a:r>
          </a:p>
        </p:txBody>
      </p:sp>
    </p:spTree>
    <p:extLst>
      <p:ext uri="{BB962C8B-B14F-4D97-AF65-F5344CB8AC3E}">
        <p14:creationId xmlns:p14="http://schemas.microsoft.com/office/powerpoint/2010/main" val="427565949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COMPARISON 1">
    <p:spTree>
      <p:nvGrpSpPr>
        <p:cNvPr id="1" name=""/>
        <p:cNvGrpSpPr/>
        <p:nvPr/>
      </p:nvGrpSpPr>
      <p:grpSpPr>
        <a:xfrm>
          <a:off x="0" y="0"/>
          <a:ext cx="0" cy="0"/>
          <a:chOff x="0" y="0"/>
          <a:chExt cx="0" cy="0"/>
        </a:xfrm>
      </p:grpSpPr>
      <p:sp>
        <p:nvSpPr>
          <p:cNvPr id="8" name="Text Placeholder 7">
            <a:extLst>
              <a:ext uri="{FF2B5EF4-FFF2-40B4-BE49-F238E27FC236}">
                <a16:creationId xmlns:a16="http://schemas.microsoft.com/office/drawing/2014/main" id="{A4E65AA8-0606-9145-1F7A-F110299AA1B5}"/>
              </a:ext>
            </a:extLst>
          </p:cNvPr>
          <p:cNvSpPr>
            <a:spLocks noGrp="1"/>
          </p:cNvSpPr>
          <p:nvPr>
            <p:ph type="body" sz="quarter" idx="12" hasCustomPrompt="1"/>
          </p:nvPr>
        </p:nvSpPr>
        <p:spPr>
          <a:xfrm>
            <a:off x="596875" y="1407151"/>
            <a:ext cx="5215288" cy="2831066"/>
          </a:xfrm>
        </p:spPr>
        <p:txBody>
          <a:bodyPr/>
          <a:lstStyle>
            <a:lvl1pPr>
              <a:defRPr/>
            </a:lvl1pPr>
          </a:lstStyle>
          <a:p>
            <a:pPr lvl="0"/>
            <a:r>
              <a:rPr lang="en-US"/>
              <a:t>First level</a:t>
            </a:r>
          </a:p>
          <a:p>
            <a:pPr lvl="1"/>
            <a:r>
              <a:rPr lang="en-US"/>
              <a:t>Second level</a:t>
            </a:r>
          </a:p>
          <a:p>
            <a:pPr lvl="2"/>
            <a:r>
              <a:rPr lang="en-US"/>
              <a:t>Third level</a:t>
            </a:r>
          </a:p>
          <a:p>
            <a:pPr lvl="3"/>
            <a:r>
              <a:rPr lang="en-US"/>
              <a:t>Fourth level</a:t>
            </a:r>
          </a:p>
        </p:txBody>
      </p:sp>
      <p:sp>
        <p:nvSpPr>
          <p:cNvPr id="9" name="Text Placeholder 7">
            <a:extLst>
              <a:ext uri="{FF2B5EF4-FFF2-40B4-BE49-F238E27FC236}">
                <a16:creationId xmlns:a16="http://schemas.microsoft.com/office/drawing/2014/main" id="{ADA2B90E-058F-9616-6A99-6933A68EA061}"/>
              </a:ext>
            </a:extLst>
          </p:cNvPr>
          <p:cNvSpPr>
            <a:spLocks noGrp="1"/>
          </p:cNvSpPr>
          <p:nvPr>
            <p:ph type="body" sz="quarter" idx="13" hasCustomPrompt="1"/>
          </p:nvPr>
        </p:nvSpPr>
        <p:spPr>
          <a:xfrm>
            <a:off x="6391561" y="1407151"/>
            <a:ext cx="5215288" cy="2831066"/>
          </a:xfrm>
        </p:spPr>
        <p:txBody>
          <a:bodyPr/>
          <a:lstStyle/>
          <a:p>
            <a:pPr lvl="0"/>
            <a:r>
              <a:rPr lang="en-US"/>
              <a:t>First level</a:t>
            </a:r>
          </a:p>
          <a:p>
            <a:pPr lvl="1"/>
            <a:r>
              <a:rPr lang="en-US"/>
              <a:t>Second level</a:t>
            </a:r>
          </a:p>
          <a:p>
            <a:pPr lvl="2"/>
            <a:r>
              <a:rPr lang="en-US"/>
              <a:t>Third level</a:t>
            </a:r>
          </a:p>
          <a:p>
            <a:pPr lvl="3"/>
            <a:r>
              <a:rPr lang="en-US"/>
              <a:t>Fourth level</a:t>
            </a:r>
          </a:p>
        </p:txBody>
      </p:sp>
      <p:sp>
        <p:nvSpPr>
          <p:cNvPr id="3" name="Title Placeholder 1">
            <a:extLst>
              <a:ext uri="{FF2B5EF4-FFF2-40B4-BE49-F238E27FC236}">
                <a16:creationId xmlns:a16="http://schemas.microsoft.com/office/drawing/2014/main" id="{B035208F-900A-4B53-A918-C8DB3C80BFB1}"/>
              </a:ext>
            </a:extLst>
          </p:cNvPr>
          <p:cNvSpPr>
            <a:spLocks noGrp="1"/>
          </p:cNvSpPr>
          <p:nvPr>
            <p:ph type="title"/>
          </p:nvPr>
        </p:nvSpPr>
        <p:spPr>
          <a:xfrm>
            <a:off x="596875" y="313599"/>
            <a:ext cx="11009974" cy="615553"/>
          </a:xfrm>
          <a:prstGeom prst="rect">
            <a:avLst/>
          </a:prstGeom>
        </p:spPr>
        <p:txBody>
          <a:bodyPr vert="horz" wrap="square" lIns="0" tIns="0" rIns="0" bIns="0" rtlCol="0" anchor="ctr">
            <a:noAutofit/>
          </a:bodyPr>
          <a:lstStyle/>
          <a:p>
            <a:pPr marL="0" marR="0" lvl="0" indent="0" algn="l" defTabSz="914400" rtl="0" eaLnBrk="1" fontAlgn="auto" latinLnBrk="0" hangingPunct="1">
              <a:lnSpc>
                <a:spcPct val="90000"/>
              </a:lnSpc>
              <a:spcBef>
                <a:spcPct val="0"/>
              </a:spcBef>
              <a:spcAft>
                <a:spcPts val="0"/>
              </a:spcAft>
              <a:buClrTx/>
              <a:buSzTx/>
              <a:buFontTx/>
              <a:buNone/>
              <a:tabLst/>
              <a:defRPr/>
            </a:pPr>
            <a:r>
              <a:rPr lang="en-US"/>
              <a:t>Click to edit Master title style</a:t>
            </a:r>
          </a:p>
        </p:txBody>
      </p:sp>
      <p:sp>
        <p:nvSpPr>
          <p:cNvPr id="4" name="Slide Number Placeholder 7">
            <a:extLst>
              <a:ext uri="{FF2B5EF4-FFF2-40B4-BE49-F238E27FC236}">
                <a16:creationId xmlns:a16="http://schemas.microsoft.com/office/drawing/2014/main" id="{F1F14304-2EEF-F82F-37BC-E8776630F840}"/>
              </a:ext>
            </a:extLst>
          </p:cNvPr>
          <p:cNvSpPr>
            <a:spLocks noGrp="1"/>
          </p:cNvSpPr>
          <p:nvPr>
            <p:ph type="sldNum" sz="quarter" idx="4"/>
          </p:nvPr>
        </p:nvSpPr>
        <p:spPr>
          <a:xfrm>
            <a:off x="514217" y="6356350"/>
            <a:ext cx="2743200" cy="365125"/>
          </a:xfrm>
          <a:prstGeom prst="rect">
            <a:avLst/>
          </a:prstGeom>
        </p:spPr>
        <p:txBody>
          <a:bodyPr vert="horz" lIns="91440" tIns="45720" rIns="91440" bIns="45720" rtlCol="0" anchor="ctr"/>
          <a:lstStyle>
            <a:lvl1pPr algn="l">
              <a:defRPr sz="1100">
                <a:solidFill>
                  <a:schemeClr val="tx1">
                    <a:tint val="75000"/>
                  </a:schemeClr>
                </a:solidFill>
              </a:defRPr>
            </a:lvl1pPr>
          </a:lstStyle>
          <a:p>
            <a:fld id="{11F21178-C13D-41E3-BBBB-87B396F6379E}" type="slidenum">
              <a:rPr lang="en-US" smtClean="0"/>
              <a:pPr/>
              <a:t>‹#›</a:t>
            </a:fld>
            <a:endParaRPr lang="en-US"/>
          </a:p>
        </p:txBody>
      </p:sp>
    </p:spTree>
    <p:extLst>
      <p:ext uri="{BB962C8B-B14F-4D97-AF65-F5344CB8AC3E}">
        <p14:creationId xmlns:p14="http://schemas.microsoft.com/office/powerpoint/2010/main" val="78387671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COMPARISON 2">
    <p:spTree>
      <p:nvGrpSpPr>
        <p:cNvPr id="1" name=""/>
        <p:cNvGrpSpPr/>
        <p:nvPr/>
      </p:nvGrpSpPr>
      <p:grpSpPr>
        <a:xfrm>
          <a:off x="0" y="0"/>
          <a:ext cx="0" cy="0"/>
          <a:chOff x="0" y="0"/>
          <a:chExt cx="0" cy="0"/>
        </a:xfrm>
      </p:grpSpPr>
      <p:sp>
        <p:nvSpPr>
          <p:cNvPr id="5" name="Text Placeholder 2">
            <a:extLst>
              <a:ext uri="{FF2B5EF4-FFF2-40B4-BE49-F238E27FC236}">
                <a16:creationId xmlns:a16="http://schemas.microsoft.com/office/drawing/2014/main" id="{7413BCD2-04A6-038F-79F3-A651CA1F91DD}"/>
              </a:ext>
            </a:extLst>
          </p:cNvPr>
          <p:cNvSpPr>
            <a:spLocks noGrp="1"/>
          </p:cNvSpPr>
          <p:nvPr>
            <p:ph idx="10" hasCustomPrompt="1"/>
          </p:nvPr>
        </p:nvSpPr>
        <p:spPr>
          <a:xfrm>
            <a:off x="596876" y="3340100"/>
            <a:ext cx="5217002" cy="2666500"/>
          </a:xfrm>
          <a:prstGeom prst="rect">
            <a:avLst/>
          </a:prstGeom>
        </p:spPr>
        <p:txBody>
          <a:bodyPr vert="horz" wrap="square" lIns="0" tIns="0" rIns="0" bIns="0" rtlCol="0">
            <a:noAutofit/>
          </a:bodyPr>
          <a:lstStyle/>
          <a:p>
            <a:pPr marL="228600" marR="0" lvl="0" indent="-228600" algn="l" defTabSz="914400" rtl="0" eaLnBrk="1" fontAlgn="auto" latinLnBrk="0" hangingPunct="1">
              <a:lnSpc>
                <a:spcPct val="100000"/>
              </a:lnSpc>
              <a:spcBef>
                <a:spcPts val="300"/>
              </a:spcBef>
              <a:spcAft>
                <a:spcPts val="600"/>
              </a:spcAft>
              <a:buClr>
                <a:srgbClr val="CC0000"/>
              </a:buClr>
              <a:buSzTx/>
              <a:buFont typeface="Wingdings" panose="05000000000000000000" pitchFamily="2" charset="2"/>
              <a:buChar char="§"/>
              <a:tabLst/>
              <a:defRPr/>
            </a:pPr>
            <a:r>
              <a:rPr kumimoji="0" lang="en-US" sz="2200" b="0" i="0" u="none" strike="noStrike" kern="1200" cap="none" spc="0" normalizeH="0" baseline="0" noProof="0">
                <a:ln>
                  <a:noFill/>
                </a:ln>
                <a:solidFill>
                  <a:srgbClr val="2A2F30"/>
                </a:solidFill>
                <a:effectLst/>
                <a:uLnTx/>
                <a:uFillTx/>
                <a:latin typeface="Arial"/>
                <a:ea typeface="+mn-ea"/>
                <a:cs typeface="Arial" panose="020B0604020202020204" pitchFamily="34" charset="0"/>
              </a:rPr>
              <a:t>First level</a:t>
            </a:r>
          </a:p>
          <a:p>
            <a:pPr marL="521208" marR="0" lvl="1" indent="-228600" algn="l" defTabSz="914400" rtl="0" eaLnBrk="1" fontAlgn="auto" latinLnBrk="0" hangingPunct="1">
              <a:lnSpc>
                <a:spcPct val="100000"/>
              </a:lnSpc>
              <a:spcBef>
                <a:spcPts val="0"/>
              </a:spcBef>
              <a:spcAft>
                <a:spcPts val="600"/>
              </a:spcAft>
              <a:buClr>
                <a:srgbClr val="CC0000"/>
              </a:buClr>
              <a:buSzTx/>
              <a:buFont typeface="Arial" panose="020B0604020202020204" pitchFamily="34" charset="0"/>
              <a:buChar char="•"/>
              <a:tabLst/>
              <a:defRPr/>
            </a:pPr>
            <a:r>
              <a:rPr kumimoji="0" lang="en-US" sz="2200" b="0" i="0" u="none" strike="noStrike" kern="1200" cap="none" spc="0" normalizeH="0" baseline="0" noProof="0">
                <a:ln>
                  <a:noFill/>
                </a:ln>
                <a:solidFill>
                  <a:srgbClr val="2A2F30"/>
                </a:solidFill>
                <a:effectLst/>
                <a:uLnTx/>
                <a:uFillTx/>
                <a:latin typeface="Arial"/>
                <a:ea typeface="+mn-ea"/>
                <a:cs typeface="Arial" panose="020B0604020202020204" pitchFamily="34" charset="0"/>
              </a:rPr>
              <a:t>Second level</a:t>
            </a:r>
          </a:p>
          <a:p>
            <a:pPr marL="749808" marR="0" lvl="2" indent="-173736" algn="l" defTabSz="914400" rtl="0" eaLnBrk="1" fontAlgn="auto" latinLnBrk="0" hangingPunct="1">
              <a:lnSpc>
                <a:spcPct val="100000"/>
              </a:lnSpc>
              <a:spcBef>
                <a:spcPts val="0"/>
              </a:spcBef>
              <a:spcAft>
                <a:spcPts val="600"/>
              </a:spcAft>
              <a:buClr>
                <a:srgbClr val="CC0000"/>
              </a:buClr>
              <a:buSzTx/>
              <a:buFont typeface="Calibri" panose="020F0502020204030204" pitchFamily="34" charset="0"/>
              <a:buChar char="&gt;"/>
              <a:tabLst/>
              <a:defRPr/>
            </a:pPr>
            <a:r>
              <a:rPr kumimoji="0" lang="en-US" sz="2000" b="0" i="0" u="none" strike="noStrike" kern="1200" cap="none" spc="0" normalizeH="0" baseline="0" noProof="0">
                <a:ln>
                  <a:noFill/>
                </a:ln>
                <a:solidFill>
                  <a:srgbClr val="2A2F30"/>
                </a:solidFill>
                <a:effectLst/>
                <a:uLnTx/>
                <a:uFillTx/>
                <a:latin typeface="Arial"/>
                <a:ea typeface="+mn-ea"/>
                <a:cs typeface="Arial" panose="020B0604020202020204" pitchFamily="34" charset="0"/>
              </a:rPr>
              <a:t>Third level</a:t>
            </a:r>
          </a:p>
          <a:p>
            <a:pPr marL="1188720" marR="0" lvl="3" indent="-228600" algn="l" defTabSz="914400" rtl="0" eaLnBrk="1" fontAlgn="auto" latinLnBrk="0" hangingPunct="1">
              <a:lnSpc>
                <a:spcPct val="100000"/>
              </a:lnSpc>
              <a:spcBef>
                <a:spcPts val="0"/>
              </a:spcBef>
              <a:spcAft>
                <a:spcPts val="600"/>
              </a:spcAft>
              <a:buClr>
                <a:srgbClr val="CC0000"/>
              </a:buClr>
              <a:buSzTx/>
              <a:buFont typeface="Rubik Light" pitchFamily="2" charset="-79"/>
              <a:buChar char="—"/>
              <a:tabLst/>
              <a:defRPr/>
            </a:pPr>
            <a:r>
              <a:rPr kumimoji="0" lang="en-US" sz="1800" b="0" i="0" u="none" strike="noStrike" kern="1200" cap="none" spc="0" normalizeH="0" baseline="0" noProof="0">
                <a:ln>
                  <a:noFill/>
                </a:ln>
                <a:solidFill>
                  <a:srgbClr val="2A2F30"/>
                </a:solidFill>
                <a:effectLst/>
                <a:uLnTx/>
                <a:uFillTx/>
                <a:latin typeface="Arial"/>
                <a:ea typeface="+mn-ea"/>
                <a:cs typeface="Arial" panose="020B0604020202020204" pitchFamily="34" charset="0"/>
              </a:rPr>
              <a:t>Fourth level</a:t>
            </a:r>
            <a:endParaRPr lang="en-US"/>
          </a:p>
        </p:txBody>
      </p:sp>
      <p:sp>
        <p:nvSpPr>
          <p:cNvPr id="4" name="Text Placeholder 2">
            <a:extLst>
              <a:ext uri="{FF2B5EF4-FFF2-40B4-BE49-F238E27FC236}">
                <a16:creationId xmlns:a16="http://schemas.microsoft.com/office/drawing/2014/main" id="{C6B64A66-02C4-7E14-4502-81614963D43B}"/>
              </a:ext>
            </a:extLst>
          </p:cNvPr>
          <p:cNvSpPr>
            <a:spLocks noGrp="1"/>
          </p:cNvSpPr>
          <p:nvPr>
            <p:ph idx="11" hasCustomPrompt="1"/>
          </p:nvPr>
        </p:nvSpPr>
        <p:spPr>
          <a:xfrm>
            <a:off x="6389848" y="3340100"/>
            <a:ext cx="5217002" cy="2666500"/>
          </a:xfrm>
          <a:prstGeom prst="rect">
            <a:avLst/>
          </a:prstGeom>
        </p:spPr>
        <p:txBody>
          <a:bodyPr vert="horz" wrap="square" lIns="0" tIns="0" rIns="0" bIns="0" rtlCol="0">
            <a:noAutofit/>
          </a:bodyPr>
          <a:lstStyle/>
          <a:p>
            <a:pPr marL="228600" marR="0" lvl="0" indent="-228600" algn="l" defTabSz="914400" rtl="0" eaLnBrk="1" fontAlgn="auto" latinLnBrk="0" hangingPunct="1">
              <a:lnSpc>
                <a:spcPct val="100000"/>
              </a:lnSpc>
              <a:spcBef>
                <a:spcPts val="300"/>
              </a:spcBef>
              <a:spcAft>
                <a:spcPts val="600"/>
              </a:spcAft>
              <a:buClr>
                <a:srgbClr val="CC0000"/>
              </a:buClr>
              <a:buSzTx/>
              <a:buFont typeface="Wingdings" panose="05000000000000000000" pitchFamily="2" charset="2"/>
              <a:buChar char="§"/>
              <a:tabLst/>
              <a:defRPr/>
            </a:pPr>
            <a:r>
              <a:rPr kumimoji="0" lang="en-US" sz="2200" b="0" i="0" u="none" strike="noStrike" kern="1200" cap="none" spc="0" normalizeH="0" baseline="0" noProof="0">
                <a:ln>
                  <a:noFill/>
                </a:ln>
                <a:solidFill>
                  <a:srgbClr val="2A2F30"/>
                </a:solidFill>
                <a:effectLst/>
                <a:uLnTx/>
                <a:uFillTx/>
                <a:latin typeface="Arial"/>
                <a:ea typeface="+mn-ea"/>
                <a:cs typeface="Arial" panose="020B0604020202020204" pitchFamily="34" charset="0"/>
              </a:rPr>
              <a:t>First level</a:t>
            </a:r>
          </a:p>
          <a:p>
            <a:pPr marL="521208" marR="0" lvl="1" indent="-228600" algn="l" defTabSz="914400" rtl="0" eaLnBrk="1" fontAlgn="auto" latinLnBrk="0" hangingPunct="1">
              <a:lnSpc>
                <a:spcPct val="100000"/>
              </a:lnSpc>
              <a:spcBef>
                <a:spcPts val="0"/>
              </a:spcBef>
              <a:spcAft>
                <a:spcPts val="600"/>
              </a:spcAft>
              <a:buClr>
                <a:srgbClr val="CC0000"/>
              </a:buClr>
              <a:buSzTx/>
              <a:buFont typeface="Arial" panose="020B0604020202020204" pitchFamily="34" charset="0"/>
              <a:buChar char="•"/>
              <a:tabLst/>
              <a:defRPr/>
            </a:pPr>
            <a:r>
              <a:rPr kumimoji="0" lang="en-US" sz="2200" b="0" i="0" u="none" strike="noStrike" kern="1200" cap="none" spc="0" normalizeH="0" baseline="0" noProof="0">
                <a:ln>
                  <a:noFill/>
                </a:ln>
                <a:solidFill>
                  <a:srgbClr val="2A2F30"/>
                </a:solidFill>
                <a:effectLst/>
                <a:uLnTx/>
                <a:uFillTx/>
                <a:latin typeface="Arial"/>
                <a:ea typeface="+mn-ea"/>
                <a:cs typeface="Arial" panose="020B0604020202020204" pitchFamily="34" charset="0"/>
              </a:rPr>
              <a:t>Second level</a:t>
            </a:r>
          </a:p>
          <a:p>
            <a:pPr marL="749808" marR="0" lvl="2" indent="-173736" algn="l" defTabSz="914400" rtl="0" eaLnBrk="1" fontAlgn="auto" latinLnBrk="0" hangingPunct="1">
              <a:lnSpc>
                <a:spcPct val="100000"/>
              </a:lnSpc>
              <a:spcBef>
                <a:spcPts val="0"/>
              </a:spcBef>
              <a:spcAft>
                <a:spcPts val="600"/>
              </a:spcAft>
              <a:buClr>
                <a:srgbClr val="CC0000"/>
              </a:buClr>
              <a:buSzTx/>
              <a:buFont typeface="Calibri" panose="020F0502020204030204" pitchFamily="34" charset="0"/>
              <a:buChar char="&gt;"/>
              <a:tabLst/>
              <a:defRPr/>
            </a:pPr>
            <a:r>
              <a:rPr kumimoji="0" lang="en-US" sz="2000" b="0" i="0" u="none" strike="noStrike" kern="1200" cap="none" spc="0" normalizeH="0" baseline="0" noProof="0">
                <a:ln>
                  <a:noFill/>
                </a:ln>
                <a:solidFill>
                  <a:srgbClr val="2A2F30"/>
                </a:solidFill>
                <a:effectLst/>
                <a:uLnTx/>
                <a:uFillTx/>
                <a:latin typeface="Arial"/>
                <a:ea typeface="+mn-ea"/>
                <a:cs typeface="Arial" panose="020B0604020202020204" pitchFamily="34" charset="0"/>
              </a:rPr>
              <a:t>Third level</a:t>
            </a:r>
          </a:p>
          <a:p>
            <a:pPr marL="1188720" marR="0" lvl="3" indent="-228600" algn="l" defTabSz="914400" rtl="0" eaLnBrk="1" fontAlgn="auto" latinLnBrk="0" hangingPunct="1">
              <a:lnSpc>
                <a:spcPct val="100000"/>
              </a:lnSpc>
              <a:spcBef>
                <a:spcPts val="0"/>
              </a:spcBef>
              <a:spcAft>
                <a:spcPts val="600"/>
              </a:spcAft>
              <a:buClr>
                <a:srgbClr val="CC0000"/>
              </a:buClr>
              <a:buSzTx/>
              <a:buFont typeface="Rubik Light" pitchFamily="2" charset="-79"/>
              <a:buChar char="—"/>
              <a:tabLst/>
              <a:defRPr/>
            </a:pPr>
            <a:r>
              <a:rPr kumimoji="0" lang="en-US" sz="1800" b="0" i="0" u="none" strike="noStrike" kern="1200" cap="none" spc="0" normalizeH="0" baseline="0" noProof="0">
                <a:ln>
                  <a:noFill/>
                </a:ln>
                <a:solidFill>
                  <a:srgbClr val="2A2F30"/>
                </a:solidFill>
                <a:effectLst/>
                <a:uLnTx/>
                <a:uFillTx/>
                <a:latin typeface="Arial"/>
                <a:ea typeface="+mn-ea"/>
                <a:cs typeface="Arial" panose="020B0604020202020204" pitchFamily="34" charset="0"/>
              </a:rPr>
              <a:t>Fourth level</a:t>
            </a:r>
            <a:endParaRPr lang="en-US"/>
          </a:p>
        </p:txBody>
      </p:sp>
      <p:sp>
        <p:nvSpPr>
          <p:cNvPr id="3" name="Picture Placeholder 6">
            <a:extLst>
              <a:ext uri="{FF2B5EF4-FFF2-40B4-BE49-F238E27FC236}">
                <a16:creationId xmlns:a16="http://schemas.microsoft.com/office/drawing/2014/main" id="{571A6ED9-52AB-C2CA-45CC-9A78D08A23EC}"/>
              </a:ext>
            </a:extLst>
          </p:cNvPr>
          <p:cNvSpPr>
            <a:spLocks noGrp="1"/>
          </p:cNvSpPr>
          <p:nvPr>
            <p:ph type="pic" sz="quarter" idx="12"/>
          </p:nvPr>
        </p:nvSpPr>
        <p:spPr>
          <a:xfrm>
            <a:off x="596875" y="1151690"/>
            <a:ext cx="5217001" cy="2046161"/>
          </a:xfrm>
          <a:prstGeom prst="rect">
            <a:avLst/>
          </a:prstGeom>
          <a:solidFill>
            <a:schemeClr val="tx2">
              <a:lumMod val="40000"/>
              <a:lumOff val="60000"/>
            </a:schemeClr>
          </a:solidFill>
        </p:spPr>
        <p:style>
          <a:lnRef idx="1">
            <a:schemeClr val="accent2"/>
          </a:lnRef>
          <a:fillRef idx="2">
            <a:schemeClr val="accent2"/>
          </a:fillRef>
          <a:effectRef idx="1">
            <a:schemeClr val="accent2"/>
          </a:effectRef>
          <a:fontRef idx="minor">
            <a:schemeClr val="dk1"/>
          </a:fontRef>
        </p:style>
        <p:txBody>
          <a:bodyPr/>
          <a:lstStyle>
            <a:lvl1pPr marL="0" indent="0">
              <a:buNone/>
              <a:defRPr b="0" i="0">
                <a:latin typeface="+mn-lt"/>
                <a:cs typeface="Rubik Light" pitchFamily="2" charset="-79"/>
              </a:defRPr>
            </a:lvl1pPr>
          </a:lstStyle>
          <a:p>
            <a:r>
              <a:rPr lang="en-US"/>
              <a:t>Click icon to add picture</a:t>
            </a:r>
          </a:p>
        </p:txBody>
      </p:sp>
      <p:sp>
        <p:nvSpPr>
          <p:cNvPr id="6" name="Picture Placeholder 6">
            <a:extLst>
              <a:ext uri="{FF2B5EF4-FFF2-40B4-BE49-F238E27FC236}">
                <a16:creationId xmlns:a16="http://schemas.microsoft.com/office/drawing/2014/main" id="{4EDDD72C-33EF-511E-81D3-6BDE57C4918F}"/>
              </a:ext>
            </a:extLst>
          </p:cNvPr>
          <p:cNvSpPr>
            <a:spLocks noGrp="1"/>
          </p:cNvSpPr>
          <p:nvPr>
            <p:ph type="pic" sz="quarter" idx="13"/>
          </p:nvPr>
        </p:nvSpPr>
        <p:spPr>
          <a:xfrm>
            <a:off x="6389848" y="1130300"/>
            <a:ext cx="5217001" cy="2046161"/>
          </a:xfrm>
          <a:prstGeom prst="rect">
            <a:avLst/>
          </a:prstGeom>
          <a:solidFill>
            <a:schemeClr val="tx2">
              <a:lumMod val="40000"/>
              <a:lumOff val="60000"/>
            </a:schemeClr>
          </a:solidFill>
        </p:spPr>
        <p:style>
          <a:lnRef idx="1">
            <a:schemeClr val="accent2"/>
          </a:lnRef>
          <a:fillRef idx="2">
            <a:schemeClr val="accent2"/>
          </a:fillRef>
          <a:effectRef idx="1">
            <a:schemeClr val="accent2"/>
          </a:effectRef>
          <a:fontRef idx="minor">
            <a:schemeClr val="dk1"/>
          </a:fontRef>
        </p:style>
        <p:txBody>
          <a:bodyPr/>
          <a:lstStyle>
            <a:lvl1pPr marL="0" indent="0">
              <a:buNone/>
              <a:defRPr lang="en-US" sz="2200" b="0" i="0" kern="1200" baseline="0">
                <a:solidFill>
                  <a:schemeClr val="dk1"/>
                </a:solidFill>
                <a:latin typeface="+mn-lt"/>
                <a:ea typeface="+mn-ea"/>
                <a:cs typeface="Rubik Light" pitchFamily="2" charset="-79"/>
              </a:defRPr>
            </a:lvl1pPr>
          </a:lstStyle>
          <a:p>
            <a:r>
              <a:rPr lang="en-US"/>
              <a:t>Click icon to add picture</a:t>
            </a:r>
          </a:p>
        </p:txBody>
      </p:sp>
      <p:sp>
        <p:nvSpPr>
          <p:cNvPr id="7" name="Title Placeholder 1">
            <a:extLst>
              <a:ext uri="{FF2B5EF4-FFF2-40B4-BE49-F238E27FC236}">
                <a16:creationId xmlns:a16="http://schemas.microsoft.com/office/drawing/2014/main" id="{AAD4895A-06EA-264E-7E0B-6EE8B33EA31F}"/>
              </a:ext>
            </a:extLst>
          </p:cNvPr>
          <p:cNvSpPr>
            <a:spLocks noGrp="1"/>
          </p:cNvSpPr>
          <p:nvPr>
            <p:ph type="title"/>
          </p:nvPr>
        </p:nvSpPr>
        <p:spPr>
          <a:xfrm>
            <a:off x="596875" y="313599"/>
            <a:ext cx="11009974" cy="615553"/>
          </a:xfrm>
          <a:prstGeom prst="rect">
            <a:avLst/>
          </a:prstGeom>
        </p:spPr>
        <p:txBody>
          <a:bodyPr vert="horz" wrap="square" lIns="0" tIns="0" rIns="0" bIns="0" rtlCol="0" anchor="ctr">
            <a:noAutofit/>
          </a:bodyPr>
          <a:lstStyle/>
          <a:p>
            <a:pPr marL="0" marR="0" lvl="0" indent="0" algn="l" defTabSz="914400" rtl="0" eaLnBrk="1" fontAlgn="auto" latinLnBrk="0" hangingPunct="1">
              <a:lnSpc>
                <a:spcPct val="90000"/>
              </a:lnSpc>
              <a:spcBef>
                <a:spcPct val="0"/>
              </a:spcBef>
              <a:spcAft>
                <a:spcPts val="0"/>
              </a:spcAft>
              <a:buClrTx/>
              <a:buSzTx/>
              <a:buFontTx/>
              <a:buNone/>
              <a:tabLst/>
              <a:defRPr/>
            </a:pPr>
            <a:r>
              <a:rPr lang="en-US"/>
              <a:t>Click to edit Master title style</a:t>
            </a:r>
          </a:p>
        </p:txBody>
      </p:sp>
      <p:sp>
        <p:nvSpPr>
          <p:cNvPr id="8" name="Slide Number Placeholder 7">
            <a:extLst>
              <a:ext uri="{FF2B5EF4-FFF2-40B4-BE49-F238E27FC236}">
                <a16:creationId xmlns:a16="http://schemas.microsoft.com/office/drawing/2014/main" id="{6F2CB2B9-E275-6657-F660-4B0C85044EBE}"/>
              </a:ext>
            </a:extLst>
          </p:cNvPr>
          <p:cNvSpPr>
            <a:spLocks noGrp="1"/>
          </p:cNvSpPr>
          <p:nvPr>
            <p:ph type="sldNum" sz="quarter" idx="4"/>
          </p:nvPr>
        </p:nvSpPr>
        <p:spPr>
          <a:xfrm>
            <a:off x="514217" y="6356350"/>
            <a:ext cx="2743200" cy="365125"/>
          </a:xfrm>
          <a:prstGeom prst="rect">
            <a:avLst/>
          </a:prstGeom>
        </p:spPr>
        <p:txBody>
          <a:bodyPr vert="horz" lIns="91440" tIns="45720" rIns="91440" bIns="45720" rtlCol="0" anchor="ctr"/>
          <a:lstStyle>
            <a:lvl1pPr algn="l">
              <a:defRPr sz="1100">
                <a:solidFill>
                  <a:schemeClr val="tx1">
                    <a:tint val="75000"/>
                  </a:schemeClr>
                </a:solidFill>
              </a:defRPr>
            </a:lvl1pPr>
          </a:lstStyle>
          <a:p>
            <a:fld id="{11F21178-C13D-41E3-BBBB-87B396F6379E}" type="slidenum">
              <a:rPr lang="en-US" smtClean="0"/>
              <a:pPr/>
              <a:t>‹#›</a:t>
            </a:fld>
            <a:endParaRPr lang="en-US"/>
          </a:p>
        </p:txBody>
      </p:sp>
    </p:spTree>
    <p:extLst>
      <p:ext uri="{BB962C8B-B14F-4D97-AF65-F5344CB8AC3E}">
        <p14:creationId xmlns:p14="http://schemas.microsoft.com/office/powerpoint/2010/main" val="22515926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COMPARISON 3">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A15D676F-7A80-C861-8889-407AEB947B87}"/>
              </a:ext>
            </a:extLst>
          </p:cNvPr>
          <p:cNvSpPr>
            <a:spLocks noGrp="1"/>
          </p:cNvSpPr>
          <p:nvPr>
            <p:ph type="pic" sz="quarter" idx="16"/>
          </p:nvPr>
        </p:nvSpPr>
        <p:spPr>
          <a:xfrm>
            <a:off x="849288" y="1219200"/>
            <a:ext cx="2947987" cy="2052638"/>
          </a:xfrm>
          <a:prstGeom prst="rect">
            <a:avLst/>
          </a:prstGeom>
          <a:solidFill>
            <a:schemeClr val="tx2">
              <a:lumMod val="40000"/>
              <a:lumOff val="60000"/>
            </a:schemeClr>
          </a:solidFill>
        </p:spPr>
        <p:style>
          <a:lnRef idx="1">
            <a:schemeClr val="accent2"/>
          </a:lnRef>
          <a:fillRef idx="2">
            <a:schemeClr val="accent2"/>
          </a:fillRef>
          <a:effectRef idx="1">
            <a:schemeClr val="accent2"/>
          </a:effectRef>
          <a:fontRef idx="minor">
            <a:schemeClr val="dk1"/>
          </a:fontRef>
        </p:style>
        <p:txBody>
          <a:bodyPr/>
          <a:lstStyle>
            <a:lvl1pPr marL="0" indent="0">
              <a:buNone/>
              <a:defRPr sz="2000" b="0" i="0">
                <a:latin typeface="+mn-lt"/>
                <a:cs typeface="Rubik Light" pitchFamily="2" charset="-79"/>
              </a:defRPr>
            </a:lvl1pPr>
          </a:lstStyle>
          <a:p>
            <a:r>
              <a:rPr lang="en-US"/>
              <a:t>Click icon to add picture</a:t>
            </a:r>
          </a:p>
        </p:txBody>
      </p:sp>
      <p:sp>
        <p:nvSpPr>
          <p:cNvPr id="5" name="Picture Placeholder 3">
            <a:extLst>
              <a:ext uri="{FF2B5EF4-FFF2-40B4-BE49-F238E27FC236}">
                <a16:creationId xmlns:a16="http://schemas.microsoft.com/office/drawing/2014/main" id="{658810C0-4149-A9AE-5E83-9FC5E361B981}"/>
              </a:ext>
            </a:extLst>
          </p:cNvPr>
          <p:cNvSpPr>
            <a:spLocks noGrp="1"/>
          </p:cNvSpPr>
          <p:nvPr>
            <p:ph type="pic" sz="quarter" idx="17"/>
          </p:nvPr>
        </p:nvSpPr>
        <p:spPr>
          <a:xfrm>
            <a:off x="849288" y="3778516"/>
            <a:ext cx="2947987" cy="2052638"/>
          </a:xfrm>
          <a:prstGeom prst="rect">
            <a:avLst/>
          </a:prstGeom>
          <a:solidFill>
            <a:schemeClr val="tx2">
              <a:lumMod val="40000"/>
              <a:lumOff val="60000"/>
            </a:schemeClr>
          </a:solidFill>
        </p:spPr>
        <p:style>
          <a:lnRef idx="1">
            <a:schemeClr val="accent2"/>
          </a:lnRef>
          <a:fillRef idx="2">
            <a:schemeClr val="accent2"/>
          </a:fillRef>
          <a:effectRef idx="1">
            <a:schemeClr val="accent2"/>
          </a:effectRef>
          <a:fontRef idx="minor">
            <a:schemeClr val="dk1"/>
          </a:fontRef>
        </p:style>
        <p:txBody>
          <a:bodyPr/>
          <a:lstStyle>
            <a:lvl1pPr marL="0" indent="0">
              <a:buNone/>
              <a:defRPr sz="2000" b="0" i="0">
                <a:latin typeface="+mn-lt"/>
                <a:cs typeface="Rubik Light" pitchFamily="2" charset="-79"/>
              </a:defRPr>
            </a:lvl1pPr>
          </a:lstStyle>
          <a:p>
            <a:r>
              <a:rPr lang="en-US"/>
              <a:t>Click icon to add picture</a:t>
            </a:r>
          </a:p>
        </p:txBody>
      </p:sp>
      <p:sp>
        <p:nvSpPr>
          <p:cNvPr id="12" name="Freeform 11">
            <a:extLst>
              <a:ext uri="{FF2B5EF4-FFF2-40B4-BE49-F238E27FC236}">
                <a16:creationId xmlns:a16="http://schemas.microsoft.com/office/drawing/2014/main" id="{018A4D32-B229-AE10-6487-BCB4F377C904}"/>
              </a:ext>
            </a:extLst>
          </p:cNvPr>
          <p:cNvSpPr/>
          <p:nvPr userDrawn="1"/>
        </p:nvSpPr>
        <p:spPr>
          <a:xfrm rot="10800000">
            <a:off x="596875" y="4707169"/>
            <a:ext cx="1371600" cy="1371600"/>
          </a:xfrm>
          <a:custGeom>
            <a:avLst/>
            <a:gdLst>
              <a:gd name="connsiteX0" fmla="*/ 1371600 w 1371600"/>
              <a:gd name="connsiteY0" fmla="*/ 1371600 h 1371600"/>
              <a:gd name="connsiteX1" fmla="*/ 1250716 w 1371600"/>
              <a:gd name="connsiteY1" fmla="*/ 1371600 h 1371600"/>
              <a:gd name="connsiteX2" fmla="*/ 1250716 w 1371600"/>
              <a:gd name="connsiteY2" fmla="*/ 120884 h 1371600"/>
              <a:gd name="connsiteX3" fmla="*/ 0 w 1371600"/>
              <a:gd name="connsiteY3" fmla="*/ 120884 h 1371600"/>
              <a:gd name="connsiteX4" fmla="*/ 0 w 1371600"/>
              <a:gd name="connsiteY4" fmla="*/ 0 h 1371600"/>
              <a:gd name="connsiteX5" fmla="*/ 1250716 w 1371600"/>
              <a:gd name="connsiteY5" fmla="*/ 0 h 1371600"/>
              <a:gd name="connsiteX6" fmla="*/ 1371600 w 1371600"/>
              <a:gd name="connsiteY6" fmla="*/ 0 h 1371600"/>
              <a:gd name="connsiteX7" fmla="*/ 1371600 w 1371600"/>
              <a:gd name="connsiteY7" fmla="*/ 120884 h 1371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371600" h="1371600">
                <a:moveTo>
                  <a:pt x="1371600" y="1371600"/>
                </a:moveTo>
                <a:lnTo>
                  <a:pt x="1250716" y="1371600"/>
                </a:lnTo>
                <a:lnTo>
                  <a:pt x="1250716" y="120884"/>
                </a:lnTo>
                <a:lnTo>
                  <a:pt x="0" y="120884"/>
                </a:lnTo>
                <a:lnTo>
                  <a:pt x="0" y="0"/>
                </a:lnTo>
                <a:lnTo>
                  <a:pt x="1250716" y="0"/>
                </a:lnTo>
                <a:lnTo>
                  <a:pt x="1371600" y="0"/>
                </a:lnTo>
                <a:lnTo>
                  <a:pt x="1371600" y="120884"/>
                </a:lnTo>
                <a:close/>
              </a:path>
            </a:pathLst>
          </a:custGeom>
          <a:solidFill>
            <a:srgbClr val="F0F1F0"/>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3" name="Freeform 12">
            <a:extLst>
              <a:ext uri="{FF2B5EF4-FFF2-40B4-BE49-F238E27FC236}">
                <a16:creationId xmlns:a16="http://schemas.microsoft.com/office/drawing/2014/main" id="{BC058C0C-5C3A-AE16-2C1E-2C47E5E86552}"/>
              </a:ext>
            </a:extLst>
          </p:cNvPr>
          <p:cNvSpPr/>
          <p:nvPr userDrawn="1"/>
        </p:nvSpPr>
        <p:spPr>
          <a:xfrm rot="10800000">
            <a:off x="596875" y="2162071"/>
            <a:ext cx="1371600" cy="1371600"/>
          </a:xfrm>
          <a:custGeom>
            <a:avLst/>
            <a:gdLst>
              <a:gd name="connsiteX0" fmla="*/ 1371600 w 1371600"/>
              <a:gd name="connsiteY0" fmla="*/ 1371600 h 1371600"/>
              <a:gd name="connsiteX1" fmla="*/ 1250716 w 1371600"/>
              <a:gd name="connsiteY1" fmla="*/ 1371600 h 1371600"/>
              <a:gd name="connsiteX2" fmla="*/ 1250716 w 1371600"/>
              <a:gd name="connsiteY2" fmla="*/ 120884 h 1371600"/>
              <a:gd name="connsiteX3" fmla="*/ 0 w 1371600"/>
              <a:gd name="connsiteY3" fmla="*/ 120884 h 1371600"/>
              <a:gd name="connsiteX4" fmla="*/ 0 w 1371600"/>
              <a:gd name="connsiteY4" fmla="*/ 0 h 1371600"/>
              <a:gd name="connsiteX5" fmla="*/ 1250716 w 1371600"/>
              <a:gd name="connsiteY5" fmla="*/ 0 h 1371600"/>
              <a:gd name="connsiteX6" fmla="*/ 1371600 w 1371600"/>
              <a:gd name="connsiteY6" fmla="*/ 0 h 1371600"/>
              <a:gd name="connsiteX7" fmla="*/ 1371600 w 1371600"/>
              <a:gd name="connsiteY7" fmla="*/ 120884 h 1371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371600" h="1371600">
                <a:moveTo>
                  <a:pt x="1371600" y="1371600"/>
                </a:moveTo>
                <a:lnTo>
                  <a:pt x="1250716" y="1371600"/>
                </a:lnTo>
                <a:lnTo>
                  <a:pt x="1250716" y="120884"/>
                </a:lnTo>
                <a:lnTo>
                  <a:pt x="0" y="120884"/>
                </a:lnTo>
                <a:lnTo>
                  <a:pt x="0" y="0"/>
                </a:lnTo>
                <a:lnTo>
                  <a:pt x="1250716" y="0"/>
                </a:lnTo>
                <a:lnTo>
                  <a:pt x="1371600" y="0"/>
                </a:lnTo>
                <a:lnTo>
                  <a:pt x="1371600" y="120884"/>
                </a:lnTo>
                <a:close/>
              </a:path>
            </a:pathLst>
          </a:custGeom>
          <a:solidFill>
            <a:srgbClr val="F0F1F0"/>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 name="Title Placeholder 1">
            <a:extLst>
              <a:ext uri="{FF2B5EF4-FFF2-40B4-BE49-F238E27FC236}">
                <a16:creationId xmlns:a16="http://schemas.microsoft.com/office/drawing/2014/main" id="{26FF4471-DDB5-3883-7A42-650118841160}"/>
              </a:ext>
            </a:extLst>
          </p:cNvPr>
          <p:cNvSpPr>
            <a:spLocks noGrp="1"/>
          </p:cNvSpPr>
          <p:nvPr>
            <p:ph type="title"/>
          </p:nvPr>
        </p:nvSpPr>
        <p:spPr>
          <a:xfrm>
            <a:off x="596875" y="313599"/>
            <a:ext cx="11009974" cy="615553"/>
          </a:xfrm>
          <a:prstGeom prst="rect">
            <a:avLst/>
          </a:prstGeom>
        </p:spPr>
        <p:txBody>
          <a:bodyPr vert="horz" wrap="square" lIns="0" tIns="0" rIns="0" bIns="0" rtlCol="0" anchor="ctr">
            <a:noAutofit/>
          </a:bodyPr>
          <a:lstStyle/>
          <a:p>
            <a:pPr marL="0" marR="0" lvl="0" indent="0" algn="l" defTabSz="914400" rtl="0" eaLnBrk="1" fontAlgn="auto" latinLnBrk="0" hangingPunct="1">
              <a:lnSpc>
                <a:spcPct val="90000"/>
              </a:lnSpc>
              <a:spcBef>
                <a:spcPct val="0"/>
              </a:spcBef>
              <a:spcAft>
                <a:spcPts val="0"/>
              </a:spcAft>
              <a:buClrTx/>
              <a:buSzTx/>
              <a:buFontTx/>
              <a:buNone/>
              <a:tabLst/>
              <a:defRPr/>
            </a:pPr>
            <a:r>
              <a:rPr lang="en-US"/>
              <a:t>Click to edit Master title style</a:t>
            </a:r>
          </a:p>
        </p:txBody>
      </p:sp>
      <p:sp>
        <p:nvSpPr>
          <p:cNvPr id="3" name="Text Placeholder 2">
            <a:extLst>
              <a:ext uri="{FF2B5EF4-FFF2-40B4-BE49-F238E27FC236}">
                <a16:creationId xmlns:a16="http://schemas.microsoft.com/office/drawing/2014/main" id="{41C49E78-4249-7099-CCFB-901915BE00A7}"/>
              </a:ext>
            </a:extLst>
          </p:cNvPr>
          <p:cNvSpPr>
            <a:spLocks noGrp="1"/>
          </p:cNvSpPr>
          <p:nvPr>
            <p:ph idx="1"/>
          </p:nvPr>
        </p:nvSpPr>
        <p:spPr>
          <a:xfrm>
            <a:off x="4365916" y="1901047"/>
            <a:ext cx="7240933" cy="1592723"/>
          </a:xfrm>
          <a:prstGeom prst="rect">
            <a:avLst/>
          </a:prstGeom>
        </p:spPr>
        <p:txBody>
          <a:bodyPr vert="horz" wrap="square" lIns="0" tIns="0" rIns="0" bIns="0" rtlCol="0">
            <a:noAutofit/>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6" name="Text Placeholder 2">
            <a:extLst>
              <a:ext uri="{FF2B5EF4-FFF2-40B4-BE49-F238E27FC236}">
                <a16:creationId xmlns:a16="http://schemas.microsoft.com/office/drawing/2014/main" id="{99962EAC-0E22-68EF-9E40-5E9FB5878EFE}"/>
              </a:ext>
            </a:extLst>
          </p:cNvPr>
          <p:cNvSpPr>
            <a:spLocks noGrp="1"/>
          </p:cNvSpPr>
          <p:nvPr>
            <p:ph idx="18" hasCustomPrompt="1"/>
          </p:nvPr>
        </p:nvSpPr>
        <p:spPr>
          <a:xfrm>
            <a:off x="4365915" y="4452673"/>
            <a:ext cx="7240933" cy="1592723"/>
          </a:xfrm>
          <a:prstGeom prst="rect">
            <a:avLst/>
          </a:prstGeom>
        </p:spPr>
        <p:txBody>
          <a:bodyPr vert="horz" wrap="square" lIns="0" tIns="0" rIns="0" bIns="0" rtlCol="0">
            <a:noAutofit/>
          </a:bodyPr>
          <a:lstStyle/>
          <a:p>
            <a:pPr marL="228600" marR="0" lvl="0" indent="-228600" algn="l" defTabSz="914400" rtl="0" eaLnBrk="1" fontAlgn="auto" latinLnBrk="0" hangingPunct="1">
              <a:lnSpc>
                <a:spcPct val="100000"/>
              </a:lnSpc>
              <a:spcBef>
                <a:spcPts val="300"/>
              </a:spcBef>
              <a:spcAft>
                <a:spcPts val="600"/>
              </a:spcAft>
              <a:buClr>
                <a:srgbClr val="CC0000"/>
              </a:buClr>
              <a:buSzTx/>
              <a:buFont typeface="Wingdings" panose="05000000000000000000" pitchFamily="2" charset="2"/>
              <a:buChar char="§"/>
              <a:tabLst/>
              <a:defRPr/>
            </a:pPr>
            <a:r>
              <a:rPr kumimoji="0" lang="en-US" sz="2200" b="0" i="0" u="none" strike="noStrike" kern="1200" cap="none" spc="0" normalizeH="0" baseline="0" noProof="0">
                <a:ln>
                  <a:noFill/>
                </a:ln>
                <a:solidFill>
                  <a:srgbClr val="2A2F30"/>
                </a:solidFill>
                <a:effectLst/>
                <a:uLnTx/>
                <a:uFillTx/>
                <a:latin typeface="Arial"/>
                <a:ea typeface="+mn-ea"/>
                <a:cs typeface="Arial" panose="020B0604020202020204" pitchFamily="34" charset="0"/>
              </a:rPr>
              <a:t>First level</a:t>
            </a:r>
          </a:p>
          <a:p>
            <a:pPr marL="521208" marR="0" lvl="1" indent="-228600" algn="l" defTabSz="914400" rtl="0" eaLnBrk="1" fontAlgn="auto" latinLnBrk="0" hangingPunct="1">
              <a:lnSpc>
                <a:spcPct val="100000"/>
              </a:lnSpc>
              <a:spcBef>
                <a:spcPts val="0"/>
              </a:spcBef>
              <a:spcAft>
                <a:spcPts val="600"/>
              </a:spcAft>
              <a:buClr>
                <a:srgbClr val="CC0000"/>
              </a:buClr>
              <a:buSzTx/>
              <a:buFont typeface="Arial" panose="020B0604020202020204" pitchFamily="34" charset="0"/>
              <a:buChar char="•"/>
              <a:tabLst/>
              <a:defRPr/>
            </a:pPr>
            <a:r>
              <a:rPr kumimoji="0" lang="en-US" sz="2200" b="0" i="0" u="none" strike="noStrike" kern="1200" cap="none" spc="0" normalizeH="0" baseline="0" noProof="0">
                <a:ln>
                  <a:noFill/>
                </a:ln>
                <a:solidFill>
                  <a:srgbClr val="2A2F30"/>
                </a:solidFill>
                <a:effectLst/>
                <a:uLnTx/>
                <a:uFillTx/>
                <a:latin typeface="Arial"/>
                <a:ea typeface="+mn-ea"/>
                <a:cs typeface="Arial" panose="020B0604020202020204" pitchFamily="34" charset="0"/>
              </a:rPr>
              <a:t>Second level</a:t>
            </a:r>
          </a:p>
          <a:p>
            <a:pPr marL="749808" marR="0" lvl="2" indent="-173736" algn="l" defTabSz="914400" rtl="0" eaLnBrk="1" fontAlgn="auto" latinLnBrk="0" hangingPunct="1">
              <a:lnSpc>
                <a:spcPct val="100000"/>
              </a:lnSpc>
              <a:spcBef>
                <a:spcPts val="0"/>
              </a:spcBef>
              <a:spcAft>
                <a:spcPts val="600"/>
              </a:spcAft>
              <a:buClr>
                <a:srgbClr val="CC0000"/>
              </a:buClr>
              <a:buSzTx/>
              <a:buFont typeface="Calibri" panose="020F0502020204030204" pitchFamily="34" charset="0"/>
              <a:buChar char="&gt;"/>
              <a:tabLst/>
              <a:defRPr/>
            </a:pPr>
            <a:r>
              <a:rPr kumimoji="0" lang="en-US" sz="2000" b="0" i="0" u="none" strike="noStrike" kern="1200" cap="none" spc="0" normalizeH="0" baseline="0" noProof="0">
                <a:ln>
                  <a:noFill/>
                </a:ln>
                <a:solidFill>
                  <a:srgbClr val="2A2F30"/>
                </a:solidFill>
                <a:effectLst/>
                <a:uLnTx/>
                <a:uFillTx/>
                <a:latin typeface="Arial"/>
                <a:ea typeface="+mn-ea"/>
                <a:cs typeface="Arial" panose="020B0604020202020204" pitchFamily="34" charset="0"/>
              </a:rPr>
              <a:t>Third level</a:t>
            </a:r>
          </a:p>
          <a:p>
            <a:pPr marL="1188720" marR="0" lvl="3" indent="-228600" algn="l" defTabSz="914400" rtl="0" eaLnBrk="1" fontAlgn="auto" latinLnBrk="0" hangingPunct="1">
              <a:lnSpc>
                <a:spcPct val="100000"/>
              </a:lnSpc>
              <a:spcBef>
                <a:spcPts val="0"/>
              </a:spcBef>
              <a:spcAft>
                <a:spcPts val="600"/>
              </a:spcAft>
              <a:buClr>
                <a:srgbClr val="CC0000"/>
              </a:buClr>
              <a:buSzTx/>
              <a:buFont typeface="Rubik Light" pitchFamily="2" charset="-79"/>
              <a:buChar char="—"/>
              <a:tabLst/>
              <a:defRPr/>
            </a:pPr>
            <a:r>
              <a:rPr kumimoji="0" lang="en-US" sz="1800" b="0" i="0" u="none" strike="noStrike" kern="1200" cap="none" spc="0" normalizeH="0" baseline="0" noProof="0">
                <a:ln>
                  <a:noFill/>
                </a:ln>
                <a:solidFill>
                  <a:srgbClr val="2A2F30"/>
                </a:solidFill>
                <a:effectLst/>
                <a:uLnTx/>
                <a:uFillTx/>
                <a:latin typeface="Arial"/>
                <a:ea typeface="+mn-ea"/>
                <a:cs typeface="Arial" panose="020B0604020202020204" pitchFamily="34" charset="0"/>
              </a:rPr>
              <a:t>Fourth level</a:t>
            </a:r>
            <a:endParaRPr lang="en-US"/>
          </a:p>
        </p:txBody>
      </p:sp>
      <p:sp>
        <p:nvSpPr>
          <p:cNvPr id="10" name="Text Placeholder 9">
            <a:extLst>
              <a:ext uri="{FF2B5EF4-FFF2-40B4-BE49-F238E27FC236}">
                <a16:creationId xmlns:a16="http://schemas.microsoft.com/office/drawing/2014/main" id="{AEB77A3D-28A9-AFE6-87C7-AFD0A01937CF}"/>
              </a:ext>
            </a:extLst>
          </p:cNvPr>
          <p:cNvSpPr>
            <a:spLocks noGrp="1"/>
          </p:cNvSpPr>
          <p:nvPr>
            <p:ph type="body" sz="quarter" idx="19" hasCustomPrompt="1"/>
          </p:nvPr>
        </p:nvSpPr>
        <p:spPr>
          <a:xfrm>
            <a:off x="4365913" y="1289198"/>
            <a:ext cx="7240935" cy="598857"/>
          </a:xfrm>
        </p:spPr>
        <p:txBody>
          <a:bodyPr/>
          <a:lstStyle>
            <a:lvl1pPr marL="0" indent="0">
              <a:buNone/>
              <a:defRPr/>
            </a:lvl1pPr>
            <a:lvl2pPr marL="292608" indent="0">
              <a:buNone/>
              <a:defRPr/>
            </a:lvl2pPr>
            <a:lvl3pPr marL="576072" indent="0">
              <a:buNone/>
              <a:defRPr/>
            </a:lvl3pPr>
            <a:lvl4pPr marL="960120" indent="0">
              <a:buNone/>
              <a:defRPr/>
            </a:lvl4pPr>
            <a:lvl5pPr marL="1828800" indent="0">
              <a:buNone/>
              <a:defRPr/>
            </a:lvl5pPr>
          </a:lstStyle>
          <a:p>
            <a:pPr lvl="0"/>
            <a:r>
              <a:rPr lang="en-US"/>
              <a:t>Click to add title</a:t>
            </a:r>
          </a:p>
        </p:txBody>
      </p:sp>
      <p:sp>
        <p:nvSpPr>
          <p:cNvPr id="11" name="Text Placeholder 9">
            <a:extLst>
              <a:ext uri="{FF2B5EF4-FFF2-40B4-BE49-F238E27FC236}">
                <a16:creationId xmlns:a16="http://schemas.microsoft.com/office/drawing/2014/main" id="{4358AF81-4C0E-0AC9-CF77-EED370D7E11D}"/>
              </a:ext>
            </a:extLst>
          </p:cNvPr>
          <p:cNvSpPr>
            <a:spLocks noGrp="1"/>
          </p:cNvSpPr>
          <p:nvPr>
            <p:ph type="body" sz="quarter" idx="20" hasCustomPrompt="1"/>
          </p:nvPr>
        </p:nvSpPr>
        <p:spPr>
          <a:xfrm>
            <a:off x="4365912" y="3853816"/>
            <a:ext cx="7240935" cy="598857"/>
          </a:xfrm>
        </p:spPr>
        <p:txBody>
          <a:bodyPr/>
          <a:lstStyle>
            <a:lvl1pPr marL="0" indent="0">
              <a:buNone/>
              <a:defRPr/>
            </a:lvl1pPr>
            <a:lvl2pPr marL="292608" indent="0">
              <a:buNone/>
              <a:defRPr/>
            </a:lvl2pPr>
            <a:lvl3pPr marL="576072" indent="0">
              <a:buNone/>
              <a:defRPr/>
            </a:lvl3pPr>
            <a:lvl4pPr marL="960120" indent="0">
              <a:buNone/>
              <a:defRPr/>
            </a:lvl4pPr>
            <a:lvl5pPr marL="1828800" indent="0">
              <a:buNone/>
              <a:defRPr/>
            </a:lvl5pPr>
          </a:lstStyle>
          <a:p>
            <a:pPr lvl="0"/>
            <a:r>
              <a:rPr lang="en-US"/>
              <a:t>Click to add title</a:t>
            </a:r>
          </a:p>
        </p:txBody>
      </p:sp>
      <p:sp>
        <p:nvSpPr>
          <p:cNvPr id="8" name="Slide Number Placeholder 7">
            <a:extLst>
              <a:ext uri="{FF2B5EF4-FFF2-40B4-BE49-F238E27FC236}">
                <a16:creationId xmlns:a16="http://schemas.microsoft.com/office/drawing/2014/main" id="{E892295F-1A7A-D437-2E3D-A4D6BA74BFF3}"/>
              </a:ext>
            </a:extLst>
          </p:cNvPr>
          <p:cNvSpPr>
            <a:spLocks noGrp="1"/>
          </p:cNvSpPr>
          <p:nvPr>
            <p:ph type="sldNum" sz="quarter" idx="4"/>
          </p:nvPr>
        </p:nvSpPr>
        <p:spPr>
          <a:xfrm>
            <a:off x="514217" y="6356350"/>
            <a:ext cx="2743200" cy="365125"/>
          </a:xfrm>
          <a:prstGeom prst="rect">
            <a:avLst/>
          </a:prstGeom>
        </p:spPr>
        <p:txBody>
          <a:bodyPr vert="horz" lIns="91440" tIns="45720" rIns="91440" bIns="45720" rtlCol="0" anchor="ctr"/>
          <a:lstStyle>
            <a:lvl1pPr algn="l">
              <a:defRPr sz="1100">
                <a:solidFill>
                  <a:schemeClr val="tx1">
                    <a:tint val="75000"/>
                  </a:schemeClr>
                </a:solidFill>
              </a:defRPr>
            </a:lvl1pPr>
          </a:lstStyle>
          <a:p>
            <a:fld id="{11F21178-C13D-41E3-BBBB-87B396F6379E}" type="slidenum">
              <a:rPr lang="en-US" smtClean="0"/>
              <a:pPr/>
              <a:t>‹#›</a:t>
            </a:fld>
            <a:endParaRPr lang="en-US"/>
          </a:p>
        </p:txBody>
      </p:sp>
    </p:spTree>
    <p:extLst>
      <p:ext uri="{BB962C8B-B14F-4D97-AF65-F5344CB8AC3E}">
        <p14:creationId xmlns:p14="http://schemas.microsoft.com/office/powerpoint/2010/main" val="49552755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CHART-GRAPH 1">
    <p:spTree>
      <p:nvGrpSpPr>
        <p:cNvPr id="1" name=""/>
        <p:cNvGrpSpPr/>
        <p:nvPr/>
      </p:nvGrpSpPr>
      <p:grpSpPr>
        <a:xfrm>
          <a:off x="0" y="0"/>
          <a:ext cx="0" cy="0"/>
          <a:chOff x="0" y="0"/>
          <a:chExt cx="0" cy="0"/>
        </a:xfrm>
      </p:grpSpPr>
      <p:sp>
        <p:nvSpPr>
          <p:cNvPr id="34" name="Chart Placeholder 33">
            <a:extLst>
              <a:ext uri="{FF2B5EF4-FFF2-40B4-BE49-F238E27FC236}">
                <a16:creationId xmlns:a16="http://schemas.microsoft.com/office/drawing/2014/main" id="{3FEC7CC9-CCDE-56B5-0264-2581EBDD7EA2}"/>
              </a:ext>
            </a:extLst>
          </p:cNvPr>
          <p:cNvSpPr>
            <a:spLocks noGrp="1"/>
          </p:cNvSpPr>
          <p:nvPr>
            <p:ph type="chart" sz="quarter" idx="10" hasCustomPrompt="1"/>
          </p:nvPr>
        </p:nvSpPr>
        <p:spPr>
          <a:xfrm>
            <a:off x="6963508" y="1357312"/>
            <a:ext cx="4620605" cy="4143375"/>
          </a:xfrm>
          <a:prstGeom prst="rect">
            <a:avLst/>
          </a:prstGeom>
        </p:spPr>
        <p:txBody>
          <a:bodyPr/>
          <a:lstStyle>
            <a:lvl1pPr marL="0" indent="0">
              <a:buNone/>
              <a:defRPr sz="1800" b="0" i="0">
                <a:solidFill>
                  <a:schemeClr val="tx1"/>
                </a:solidFill>
                <a:latin typeface="+mn-lt"/>
                <a:cs typeface="Rubik Light" pitchFamily="2" charset="-79"/>
              </a:defRPr>
            </a:lvl1pPr>
          </a:lstStyle>
          <a:p>
            <a:r>
              <a:rPr lang="en-US"/>
              <a:t>Circle Chart 1</a:t>
            </a:r>
          </a:p>
        </p:txBody>
      </p:sp>
      <p:sp>
        <p:nvSpPr>
          <p:cNvPr id="39" name="Text Placeholder 38">
            <a:extLst>
              <a:ext uri="{FF2B5EF4-FFF2-40B4-BE49-F238E27FC236}">
                <a16:creationId xmlns:a16="http://schemas.microsoft.com/office/drawing/2014/main" id="{4FDA42B5-1C7B-75FC-BA58-34BC6371CF1E}"/>
              </a:ext>
            </a:extLst>
          </p:cNvPr>
          <p:cNvSpPr>
            <a:spLocks noGrp="1"/>
          </p:cNvSpPr>
          <p:nvPr>
            <p:ph type="body" sz="quarter" idx="12" hasCustomPrompt="1"/>
          </p:nvPr>
        </p:nvSpPr>
        <p:spPr>
          <a:xfrm>
            <a:off x="607887" y="1361463"/>
            <a:ext cx="5552589" cy="4465900"/>
          </a:xfrm>
          <a:prstGeom prst="rect">
            <a:avLst/>
          </a:prstGeom>
        </p:spPr>
        <p:txBody>
          <a:bodyPr/>
          <a:lstStyle>
            <a:lvl1pPr marL="228600" indent="-228600">
              <a:lnSpc>
                <a:spcPct val="100000"/>
              </a:lnSpc>
              <a:buClr>
                <a:schemeClr val="accent1"/>
              </a:buClr>
              <a:buFont typeface="Wingdings" pitchFamily="2" charset="2"/>
              <a:buChar char="§"/>
              <a:defRPr sz="1800" b="0" i="0">
                <a:solidFill>
                  <a:schemeClr val="tx1"/>
                </a:solidFill>
                <a:latin typeface="+mn-lt"/>
                <a:cs typeface="Rubik Light" pitchFamily="2" charset="-79"/>
              </a:defRPr>
            </a:lvl1pPr>
            <a:lvl2pPr marL="457200" indent="0">
              <a:buClr>
                <a:schemeClr val="accent1"/>
              </a:buClr>
              <a:buFont typeface="Wingdings" pitchFamily="2" charset="2"/>
              <a:buNone/>
              <a:defRPr b="0" i="0">
                <a:latin typeface="Rubik Light" pitchFamily="2" charset="-79"/>
                <a:cs typeface="Rubik Light" pitchFamily="2" charset="-79"/>
              </a:defRPr>
            </a:lvl2pPr>
            <a:lvl3pPr marL="1143000" indent="-228600">
              <a:buClr>
                <a:schemeClr val="accent1"/>
              </a:buClr>
              <a:buFont typeface="Wingdings" pitchFamily="2" charset="2"/>
              <a:buChar char="§"/>
              <a:defRPr b="0" i="0">
                <a:latin typeface="Rubik Light" pitchFamily="2" charset="-79"/>
                <a:cs typeface="Rubik Light" pitchFamily="2" charset="-79"/>
              </a:defRPr>
            </a:lvl3pPr>
            <a:lvl4pPr marL="1600200" indent="-228600">
              <a:buClr>
                <a:schemeClr val="accent1"/>
              </a:buClr>
              <a:buFont typeface="Wingdings" pitchFamily="2" charset="2"/>
              <a:buChar char="§"/>
              <a:defRPr b="0" i="0">
                <a:latin typeface="Rubik Light" pitchFamily="2" charset="-79"/>
                <a:cs typeface="Rubik Light" pitchFamily="2" charset="-79"/>
              </a:defRPr>
            </a:lvl4pPr>
            <a:lvl5pPr marL="2057400" indent="-228600">
              <a:buClr>
                <a:schemeClr val="accent1"/>
              </a:buClr>
              <a:buFont typeface="Wingdings" pitchFamily="2" charset="2"/>
              <a:buChar char="§"/>
              <a:defRPr b="0" i="0">
                <a:latin typeface="Rubik Light" pitchFamily="2" charset="-79"/>
                <a:cs typeface="Rubik Light" pitchFamily="2" charset="-79"/>
              </a:defRPr>
            </a:lvl5pPr>
          </a:lstStyle>
          <a:p>
            <a:pPr>
              <a:lnSpc>
                <a:spcPct val="120000"/>
              </a:lnSpc>
            </a:pPr>
            <a:r>
              <a:rPr lang="en-US" sz="1800"/>
              <a:t>Per the brand guide, for simple and uncluttered communication, use as few colors as possible. </a:t>
            </a:r>
            <a:br>
              <a:rPr lang="en-US" sz="1800"/>
            </a:br>
            <a:r>
              <a:rPr lang="en-US" sz="1800"/>
              <a:t>Start with Halliburton red for emphasis, then use </a:t>
            </a:r>
            <a:br>
              <a:rPr lang="en-US" sz="1800"/>
            </a:br>
            <a:r>
              <a:rPr lang="en-US" sz="1800"/>
              <a:t>the primary color palette of grays as needed.</a:t>
            </a:r>
          </a:p>
          <a:p>
            <a:pPr>
              <a:lnSpc>
                <a:spcPct val="120000"/>
              </a:lnSpc>
            </a:pPr>
            <a:r>
              <a:rPr lang="en-US" sz="1800"/>
              <a:t>Two dimensional, flat color is preferred. </a:t>
            </a:r>
            <a:br>
              <a:rPr lang="en-US" sz="1800"/>
            </a:br>
            <a:r>
              <a:rPr lang="en-US" sz="1800"/>
              <a:t>Avoid decorative embellishments such as bevels, drop shadows, reflections and 3D effects, as these have been overused and can make a presentation appear unprofessional and outdated.</a:t>
            </a:r>
          </a:p>
          <a:p>
            <a:pPr>
              <a:lnSpc>
                <a:spcPct val="120000"/>
              </a:lnSpc>
            </a:pPr>
            <a:r>
              <a:rPr lang="en-US" sz="1800"/>
              <a:t>Keep it simple: reduce lines, tick marks, numbers, labels, etc. if they are not needed to tell the story... less is more.</a:t>
            </a:r>
          </a:p>
          <a:p>
            <a:pPr lvl="0"/>
            <a:endParaRPr lang="en-US"/>
          </a:p>
        </p:txBody>
      </p:sp>
      <p:sp>
        <p:nvSpPr>
          <p:cNvPr id="2" name="Title Placeholder 1">
            <a:extLst>
              <a:ext uri="{FF2B5EF4-FFF2-40B4-BE49-F238E27FC236}">
                <a16:creationId xmlns:a16="http://schemas.microsoft.com/office/drawing/2014/main" id="{0D1AE980-8EED-5E46-687E-8E76893501AC}"/>
              </a:ext>
            </a:extLst>
          </p:cNvPr>
          <p:cNvSpPr>
            <a:spLocks noGrp="1"/>
          </p:cNvSpPr>
          <p:nvPr>
            <p:ph type="title" hasCustomPrompt="1"/>
          </p:nvPr>
        </p:nvSpPr>
        <p:spPr>
          <a:xfrm>
            <a:off x="596875" y="313599"/>
            <a:ext cx="11009974" cy="615553"/>
          </a:xfrm>
          <a:prstGeom prst="rect">
            <a:avLst/>
          </a:prstGeom>
        </p:spPr>
        <p:txBody>
          <a:bodyPr vert="horz" wrap="square" lIns="0" tIns="0" rIns="0" bIns="0" rtlCol="0" anchor="ctr">
            <a:noAutofit/>
          </a:bodyPr>
          <a:lstStyle>
            <a:lvl1pPr>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lang="en-US"/>
              <a:t>Graph/Chart Title</a:t>
            </a:r>
          </a:p>
        </p:txBody>
      </p:sp>
      <p:sp>
        <p:nvSpPr>
          <p:cNvPr id="4" name="Slide Number Placeholder 7">
            <a:extLst>
              <a:ext uri="{FF2B5EF4-FFF2-40B4-BE49-F238E27FC236}">
                <a16:creationId xmlns:a16="http://schemas.microsoft.com/office/drawing/2014/main" id="{C8A16DB4-0165-958F-4A77-0ED0D9A1ABA7}"/>
              </a:ext>
            </a:extLst>
          </p:cNvPr>
          <p:cNvSpPr>
            <a:spLocks noGrp="1"/>
          </p:cNvSpPr>
          <p:nvPr>
            <p:ph type="sldNum" sz="quarter" idx="4"/>
          </p:nvPr>
        </p:nvSpPr>
        <p:spPr>
          <a:xfrm>
            <a:off x="514217" y="6356350"/>
            <a:ext cx="2743200" cy="365125"/>
          </a:xfrm>
          <a:prstGeom prst="rect">
            <a:avLst/>
          </a:prstGeom>
        </p:spPr>
        <p:txBody>
          <a:bodyPr vert="horz" lIns="91440" tIns="45720" rIns="91440" bIns="45720" rtlCol="0" anchor="ctr"/>
          <a:lstStyle>
            <a:lvl1pPr algn="l">
              <a:defRPr sz="1100">
                <a:solidFill>
                  <a:schemeClr val="tx1">
                    <a:tint val="75000"/>
                  </a:schemeClr>
                </a:solidFill>
              </a:defRPr>
            </a:lvl1pPr>
          </a:lstStyle>
          <a:p>
            <a:fld id="{11F21178-C13D-41E3-BBBB-87B396F6379E}" type="slidenum">
              <a:rPr lang="en-US" smtClean="0"/>
              <a:pPr/>
              <a:t>‹#›</a:t>
            </a:fld>
            <a:endParaRPr lang="en-US"/>
          </a:p>
        </p:txBody>
      </p:sp>
    </p:spTree>
    <p:extLst>
      <p:ext uri="{BB962C8B-B14F-4D97-AF65-F5344CB8AC3E}">
        <p14:creationId xmlns:p14="http://schemas.microsoft.com/office/powerpoint/2010/main" val="36664925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CHART-GRAPH 2">
    <p:spTree>
      <p:nvGrpSpPr>
        <p:cNvPr id="1" name=""/>
        <p:cNvGrpSpPr/>
        <p:nvPr/>
      </p:nvGrpSpPr>
      <p:grpSpPr>
        <a:xfrm>
          <a:off x="0" y="0"/>
          <a:ext cx="0" cy="0"/>
          <a:chOff x="0" y="0"/>
          <a:chExt cx="0" cy="0"/>
        </a:xfrm>
      </p:grpSpPr>
      <p:sp>
        <p:nvSpPr>
          <p:cNvPr id="10" name="Content Placeholder 9">
            <a:extLst>
              <a:ext uri="{FF2B5EF4-FFF2-40B4-BE49-F238E27FC236}">
                <a16:creationId xmlns:a16="http://schemas.microsoft.com/office/drawing/2014/main" id="{A31BF182-1FD9-4611-CADF-0CB5A955AA5F}"/>
              </a:ext>
            </a:extLst>
          </p:cNvPr>
          <p:cNvSpPr>
            <a:spLocks noGrp="1"/>
          </p:cNvSpPr>
          <p:nvPr>
            <p:ph sz="quarter" idx="10"/>
          </p:nvPr>
        </p:nvSpPr>
        <p:spPr>
          <a:xfrm>
            <a:off x="9369425" y="1244600"/>
            <a:ext cx="2822575" cy="4400550"/>
          </a:xfrm>
          <a:prstGeom prst="rect">
            <a:avLst/>
          </a:prstGeom>
          <a:solidFill>
            <a:schemeClr val="accent2">
              <a:lumMod val="20000"/>
              <a:lumOff val="80000"/>
            </a:schemeClr>
          </a:solidFill>
        </p:spPr>
        <p:txBody>
          <a:bodyPr/>
          <a:lstStyle>
            <a:lvl1pPr marL="0" indent="0">
              <a:buNone/>
              <a:defRPr sz="1800" b="0" i="0">
                <a:solidFill>
                  <a:schemeClr val="tx1"/>
                </a:solidFill>
                <a:latin typeface="+mn-lt"/>
                <a:cs typeface="Rubik Light" pitchFamily="2" charset="-79"/>
              </a:defRPr>
            </a:lvl1pPr>
          </a:lstStyle>
          <a:p>
            <a:pPr lvl="0"/>
            <a:r>
              <a:rPr lang="en-US"/>
              <a:t>Click to edit Master text styles</a:t>
            </a:r>
          </a:p>
        </p:txBody>
      </p:sp>
      <p:sp>
        <p:nvSpPr>
          <p:cNvPr id="12" name="Content Placeholder 11">
            <a:extLst>
              <a:ext uri="{FF2B5EF4-FFF2-40B4-BE49-F238E27FC236}">
                <a16:creationId xmlns:a16="http://schemas.microsoft.com/office/drawing/2014/main" id="{20F35CA9-DB5A-3036-17A8-98BD1CC9094D}"/>
              </a:ext>
            </a:extLst>
          </p:cNvPr>
          <p:cNvSpPr>
            <a:spLocks noGrp="1"/>
          </p:cNvSpPr>
          <p:nvPr>
            <p:ph sz="quarter" idx="11"/>
          </p:nvPr>
        </p:nvSpPr>
        <p:spPr>
          <a:xfrm>
            <a:off x="9462787" y="1747847"/>
            <a:ext cx="2121324" cy="1061370"/>
          </a:xfrm>
          <a:prstGeom prst="rect">
            <a:avLst/>
          </a:prstGeom>
        </p:spPr>
        <p:txBody>
          <a:bodyPr/>
          <a:lstStyle>
            <a:lvl1pPr marL="0" indent="0">
              <a:buFontTx/>
              <a:buNone/>
              <a:defRPr sz="1400" b="0" i="0">
                <a:solidFill>
                  <a:schemeClr val="tx1"/>
                </a:solidFill>
                <a:latin typeface="+mn-lt"/>
                <a:cs typeface="Rubik Light" pitchFamily="2" charset="-79"/>
              </a:defRPr>
            </a:lvl1pPr>
            <a:lvl2pPr marL="457200" indent="0">
              <a:buFontTx/>
              <a:buNone/>
              <a:defRPr sz="1400" b="0" i="0">
                <a:latin typeface="Rubik Light" pitchFamily="2" charset="-79"/>
                <a:cs typeface="Rubik Light" pitchFamily="2" charset="-79"/>
              </a:defRPr>
            </a:lvl2pPr>
            <a:lvl3pPr marL="914400" indent="0">
              <a:buFontTx/>
              <a:buNone/>
              <a:defRPr sz="1400" b="0" i="0">
                <a:latin typeface="Rubik Light" pitchFamily="2" charset="-79"/>
                <a:cs typeface="Rubik Light" pitchFamily="2" charset="-79"/>
              </a:defRPr>
            </a:lvl3pPr>
            <a:lvl4pPr marL="1371600" indent="0">
              <a:buFontTx/>
              <a:buNone/>
              <a:defRPr sz="1400" b="0" i="0">
                <a:latin typeface="Rubik Light" pitchFamily="2" charset="-79"/>
                <a:cs typeface="Rubik Light" pitchFamily="2" charset="-79"/>
              </a:defRPr>
            </a:lvl4pPr>
            <a:lvl5pPr marL="1828800" indent="0">
              <a:buFontTx/>
              <a:buNone/>
              <a:defRPr sz="1400" b="0" i="0">
                <a:latin typeface="Rubik Light" pitchFamily="2" charset="-79"/>
                <a:cs typeface="Rubik Light" pitchFamily="2" charset="-79"/>
              </a:defRPr>
            </a:lvl5pPr>
          </a:lstStyle>
          <a:p>
            <a:pPr lvl="0"/>
            <a:r>
              <a:rPr lang="en-US"/>
              <a:t>Click to edit Master text styles</a:t>
            </a:r>
          </a:p>
        </p:txBody>
      </p:sp>
      <p:sp>
        <p:nvSpPr>
          <p:cNvPr id="14" name="Text Placeholder 13">
            <a:extLst>
              <a:ext uri="{FF2B5EF4-FFF2-40B4-BE49-F238E27FC236}">
                <a16:creationId xmlns:a16="http://schemas.microsoft.com/office/drawing/2014/main" id="{61802ABD-9902-2D15-36D7-4858116E9D12}"/>
              </a:ext>
            </a:extLst>
          </p:cNvPr>
          <p:cNvSpPr>
            <a:spLocks noGrp="1"/>
          </p:cNvSpPr>
          <p:nvPr>
            <p:ph type="body" sz="quarter" idx="12" hasCustomPrompt="1"/>
          </p:nvPr>
        </p:nvSpPr>
        <p:spPr>
          <a:xfrm>
            <a:off x="9369424" y="5750653"/>
            <a:ext cx="2214681" cy="267559"/>
          </a:xfrm>
          <a:prstGeom prst="rect">
            <a:avLst/>
          </a:prstGeom>
        </p:spPr>
        <p:txBody>
          <a:bodyPr/>
          <a:lstStyle>
            <a:lvl1pPr marL="0" indent="0">
              <a:buFontTx/>
              <a:buNone/>
              <a:defRPr sz="800" b="0" i="1">
                <a:solidFill>
                  <a:schemeClr val="tx2"/>
                </a:solidFill>
                <a:latin typeface="+mn-lt"/>
                <a:cs typeface="Rubik Light" pitchFamily="2" charset="-79"/>
              </a:defRPr>
            </a:lvl1pPr>
            <a:lvl2pPr>
              <a:defRPr sz="800" b="0" i="1">
                <a:solidFill>
                  <a:schemeClr val="accent2"/>
                </a:solidFill>
                <a:latin typeface="Rubik Light" pitchFamily="2" charset="-79"/>
                <a:cs typeface="Rubik Light" pitchFamily="2" charset="-79"/>
              </a:defRPr>
            </a:lvl2pPr>
            <a:lvl3pPr>
              <a:defRPr sz="800" b="0" i="1">
                <a:solidFill>
                  <a:schemeClr val="accent2"/>
                </a:solidFill>
                <a:latin typeface="Rubik Light" pitchFamily="2" charset="-79"/>
                <a:cs typeface="Rubik Light" pitchFamily="2" charset="-79"/>
              </a:defRPr>
            </a:lvl3pPr>
            <a:lvl4pPr>
              <a:defRPr sz="800" b="0" i="1">
                <a:solidFill>
                  <a:schemeClr val="accent2"/>
                </a:solidFill>
                <a:latin typeface="Rubik Light" pitchFamily="2" charset="-79"/>
                <a:cs typeface="Rubik Light" pitchFamily="2" charset="-79"/>
              </a:defRPr>
            </a:lvl4pPr>
            <a:lvl5pPr>
              <a:defRPr sz="800" b="0" i="1">
                <a:solidFill>
                  <a:schemeClr val="accent2"/>
                </a:solidFill>
                <a:latin typeface="Rubik Light" pitchFamily="2" charset="-79"/>
                <a:cs typeface="Rubik Light" pitchFamily="2" charset="-79"/>
              </a:defRPr>
            </a:lvl5pPr>
          </a:lstStyle>
          <a:p>
            <a:pPr lvl="0"/>
            <a:r>
              <a:rPr lang="en-US"/>
              <a:t>Chart description here</a:t>
            </a:r>
          </a:p>
        </p:txBody>
      </p:sp>
      <p:sp>
        <p:nvSpPr>
          <p:cNvPr id="6" name="Chart Placeholder 5">
            <a:extLst>
              <a:ext uri="{FF2B5EF4-FFF2-40B4-BE49-F238E27FC236}">
                <a16:creationId xmlns:a16="http://schemas.microsoft.com/office/drawing/2014/main" id="{8A13E9BB-6BA8-F03A-AD83-5D846342D3CB}"/>
              </a:ext>
            </a:extLst>
          </p:cNvPr>
          <p:cNvSpPr>
            <a:spLocks noGrp="1"/>
          </p:cNvSpPr>
          <p:nvPr>
            <p:ph type="chart" sz="quarter" idx="13"/>
          </p:nvPr>
        </p:nvSpPr>
        <p:spPr>
          <a:xfrm>
            <a:off x="607890" y="1244600"/>
            <a:ext cx="8247008" cy="4773613"/>
          </a:xfrm>
          <a:prstGeom prst="rect">
            <a:avLst/>
          </a:prstGeom>
        </p:spPr>
        <p:txBody>
          <a:bodyPr/>
          <a:lstStyle>
            <a:lvl1pPr marL="0" indent="0">
              <a:buNone/>
              <a:defRPr b="0" i="0">
                <a:solidFill>
                  <a:schemeClr val="tx1"/>
                </a:solidFill>
                <a:cs typeface="Rubik Light" panose="02000604000000020004"/>
              </a:defRPr>
            </a:lvl1pPr>
          </a:lstStyle>
          <a:p>
            <a:r>
              <a:rPr lang="en-US"/>
              <a:t>Click icon to add chart</a:t>
            </a:r>
          </a:p>
        </p:txBody>
      </p:sp>
      <p:sp>
        <p:nvSpPr>
          <p:cNvPr id="9" name="Title Placeholder 1">
            <a:extLst>
              <a:ext uri="{FF2B5EF4-FFF2-40B4-BE49-F238E27FC236}">
                <a16:creationId xmlns:a16="http://schemas.microsoft.com/office/drawing/2014/main" id="{AAE5AF74-6754-6DCA-34A1-C3D6643D6CD1}"/>
              </a:ext>
            </a:extLst>
          </p:cNvPr>
          <p:cNvSpPr>
            <a:spLocks noGrp="1"/>
          </p:cNvSpPr>
          <p:nvPr>
            <p:ph type="title" hasCustomPrompt="1"/>
          </p:nvPr>
        </p:nvSpPr>
        <p:spPr>
          <a:xfrm>
            <a:off x="596875" y="313599"/>
            <a:ext cx="11009974" cy="615553"/>
          </a:xfrm>
          <a:prstGeom prst="rect">
            <a:avLst/>
          </a:prstGeom>
        </p:spPr>
        <p:txBody>
          <a:bodyPr vert="horz" wrap="square" lIns="0" tIns="0" rIns="0" bIns="0" rtlCol="0" anchor="ctr">
            <a:noAutofit/>
          </a:bodyPr>
          <a:lstStyle>
            <a:lvl1pPr>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lang="en-US"/>
              <a:t>Graph/Chart Title</a:t>
            </a:r>
          </a:p>
        </p:txBody>
      </p:sp>
      <p:sp>
        <p:nvSpPr>
          <p:cNvPr id="3" name="Slide Number Placeholder 7">
            <a:extLst>
              <a:ext uri="{FF2B5EF4-FFF2-40B4-BE49-F238E27FC236}">
                <a16:creationId xmlns:a16="http://schemas.microsoft.com/office/drawing/2014/main" id="{0073877D-3368-4DCA-9F2F-0757AC213AC7}"/>
              </a:ext>
            </a:extLst>
          </p:cNvPr>
          <p:cNvSpPr>
            <a:spLocks noGrp="1"/>
          </p:cNvSpPr>
          <p:nvPr>
            <p:ph type="sldNum" sz="quarter" idx="4"/>
          </p:nvPr>
        </p:nvSpPr>
        <p:spPr>
          <a:xfrm>
            <a:off x="514217" y="6356350"/>
            <a:ext cx="2743200" cy="365125"/>
          </a:xfrm>
          <a:prstGeom prst="rect">
            <a:avLst/>
          </a:prstGeom>
        </p:spPr>
        <p:txBody>
          <a:bodyPr vert="horz" lIns="91440" tIns="45720" rIns="91440" bIns="45720" rtlCol="0" anchor="ctr"/>
          <a:lstStyle>
            <a:lvl1pPr algn="l">
              <a:defRPr sz="1100">
                <a:solidFill>
                  <a:schemeClr val="tx1">
                    <a:tint val="75000"/>
                  </a:schemeClr>
                </a:solidFill>
              </a:defRPr>
            </a:lvl1pPr>
          </a:lstStyle>
          <a:p>
            <a:fld id="{11F21178-C13D-41E3-BBBB-87B396F6379E}" type="slidenum">
              <a:rPr lang="en-US" smtClean="0"/>
              <a:pPr/>
              <a:t>‹#›</a:t>
            </a:fld>
            <a:endParaRPr lang="en-US"/>
          </a:p>
        </p:txBody>
      </p:sp>
    </p:spTree>
    <p:extLst>
      <p:ext uri="{BB962C8B-B14F-4D97-AF65-F5344CB8AC3E}">
        <p14:creationId xmlns:p14="http://schemas.microsoft.com/office/powerpoint/2010/main" val="4260735077"/>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CHART-GRAPH 3">
    <p:spTree>
      <p:nvGrpSpPr>
        <p:cNvPr id="1" name=""/>
        <p:cNvGrpSpPr/>
        <p:nvPr/>
      </p:nvGrpSpPr>
      <p:grpSpPr>
        <a:xfrm>
          <a:off x="0" y="0"/>
          <a:ext cx="0" cy="0"/>
          <a:chOff x="0" y="0"/>
          <a:chExt cx="0" cy="0"/>
        </a:xfrm>
      </p:grpSpPr>
      <p:sp>
        <p:nvSpPr>
          <p:cNvPr id="10" name="Chart Placeholder 9">
            <a:extLst>
              <a:ext uri="{FF2B5EF4-FFF2-40B4-BE49-F238E27FC236}">
                <a16:creationId xmlns:a16="http://schemas.microsoft.com/office/drawing/2014/main" id="{2EFE3D50-749D-BC66-67E7-6690A2F526FE}"/>
              </a:ext>
            </a:extLst>
          </p:cNvPr>
          <p:cNvSpPr>
            <a:spLocks noGrp="1"/>
          </p:cNvSpPr>
          <p:nvPr>
            <p:ph type="chart" sz="quarter" idx="13" hasCustomPrompt="1"/>
          </p:nvPr>
        </p:nvSpPr>
        <p:spPr>
          <a:xfrm>
            <a:off x="3798277" y="1343278"/>
            <a:ext cx="7785835" cy="4646360"/>
          </a:xfrm>
          <a:prstGeom prst="rect">
            <a:avLst/>
          </a:prstGeom>
        </p:spPr>
        <p:txBody>
          <a:bodyPr/>
          <a:lstStyle>
            <a:lvl1pPr marL="0" indent="0">
              <a:buFontTx/>
              <a:buNone/>
              <a:defRPr sz="1800" b="0" i="0">
                <a:solidFill>
                  <a:schemeClr val="tx1"/>
                </a:solidFill>
                <a:latin typeface="+mn-lt"/>
                <a:cs typeface="Rubik Light" pitchFamily="2" charset="-79"/>
              </a:defRPr>
            </a:lvl1pPr>
          </a:lstStyle>
          <a:p>
            <a:r>
              <a:rPr lang="en-US"/>
              <a:t>Clustered Column Bar Chart</a:t>
            </a:r>
          </a:p>
        </p:txBody>
      </p:sp>
      <p:sp>
        <p:nvSpPr>
          <p:cNvPr id="5" name="Title Placeholder 1">
            <a:extLst>
              <a:ext uri="{FF2B5EF4-FFF2-40B4-BE49-F238E27FC236}">
                <a16:creationId xmlns:a16="http://schemas.microsoft.com/office/drawing/2014/main" id="{D94BC41E-5439-4A28-D833-241FF6425353}"/>
              </a:ext>
            </a:extLst>
          </p:cNvPr>
          <p:cNvSpPr>
            <a:spLocks noGrp="1"/>
          </p:cNvSpPr>
          <p:nvPr>
            <p:ph type="title" hasCustomPrompt="1"/>
          </p:nvPr>
        </p:nvSpPr>
        <p:spPr>
          <a:xfrm>
            <a:off x="596875" y="313599"/>
            <a:ext cx="11009974" cy="615553"/>
          </a:xfrm>
          <a:prstGeom prst="rect">
            <a:avLst/>
          </a:prstGeom>
        </p:spPr>
        <p:txBody>
          <a:bodyPr vert="horz" wrap="square" lIns="0" tIns="0" rIns="0" bIns="0" rtlCol="0" anchor="ctr">
            <a:noAutofit/>
          </a:bodyPr>
          <a:lstStyle>
            <a:lvl1pPr>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lang="en-US"/>
              <a:t>Graph/Chart Title</a:t>
            </a:r>
          </a:p>
        </p:txBody>
      </p:sp>
      <p:sp>
        <p:nvSpPr>
          <p:cNvPr id="4" name="Text Placeholder 3">
            <a:extLst>
              <a:ext uri="{FF2B5EF4-FFF2-40B4-BE49-F238E27FC236}">
                <a16:creationId xmlns:a16="http://schemas.microsoft.com/office/drawing/2014/main" id="{29EF8A17-E6EE-A46F-24C7-19CED10064A5}"/>
              </a:ext>
            </a:extLst>
          </p:cNvPr>
          <p:cNvSpPr>
            <a:spLocks noGrp="1"/>
          </p:cNvSpPr>
          <p:nvPr>
            <p:ph type="body" sz="quarter" idx="15" hasCustomPrompt="1"/>
          </p:nvPr>
        </p:nvSpPr>
        <p:spPr>
          <a:xfrm>
            <a:off x="596900" y="1343025"/>
            <a:ext cx="2459038" cy="4646613"/>
          </a:xfrm>
        </p:spPr>
        <p:txBody>
          <a:bodyPr/>
          <a:lstStyle>
            <a:lvl1pPr marL="114300" indent="-114300">
              <a:tabLst>
                <a:tab pos="114300" algn="l"/>
              </a:tabLst>
              <a:defRPr sz="1400"/>
            </a:lvl1pPr>
          </a:lstStyle>
          <a:p>
            <a:pPr lvl="0"/>
            <a:r>
              <a:rPr lang="en-US"/>
              <a:t>Bullet</a:t>
            </a:r>
          </a:p>
        </p:txBody>
      </p:sp>
      <p:sp>
        <p:nvSpPr>
          <p:cNvPr id="3" name="Slide Number Placeholder 7">
            <a:extLst>
              <a:ext uri="{FF2B5EF4-FFF2-40B4-BE49-F238E27FC236}">
                <a16:creationId xmlns:a16="http://schemas.microsoft.com/office/drawing/2014/main" id="{6B7648F6-ED32-198C-AEF5-075E5AF39668}"/>
              </a:ext>
            </a:extLst>
          </p:cNvPr>
          <p:cNvSpPr>
            <a:spLocks noGrp="1"/>
          </p:cNvSpPr>
          <p:nvPr>
            <p:ph type="sldNum" sz="quarter" idx="4"/>
          </p:nvPr>
        </p:nvSpPr>
        <p:spPr>
          <a:xfrm>
            <a:off x="514217" y="6356350"/>
            <a:ext cx="2743200" cy="365125"/>
          </a:xfrm>
          <a:prstGeom prst="rect">
            <a:avLst/>
          </a:prstGeom>
        </p:spPr>
        <p:txBody>
          <a:bodyPr vert="horz" lIns="91440" tIns="45720" rIns="91440" bIns="45720" rtlCol="0" anchor="ctr"/>
          <a:lstStyle>
            <a:lvl1pPr algn="l">
              <a:defRPr sz="1100">
                <a:solidFill>
                  <a:schemeClr val="tx1">
                    <a:tint val="75000"/>
                  </a:schemeClr>
                </a:solidFill>
              </a:defRPr>
            </a:lvl1pPr>
          </a:lstStyle>
          <a:p>
            <a:fld id="{11F21178-C13D-41E3-BBBB-87B396F6379E}" type="slidenum">
              <a:rPr lang="en-US" smtClean="0"/>
              <a:pPr/>
              <a:t>‹#›</a:t>
            </a:fld>
            <a:endParaRPr lang="en-US"/>
          </a:p>
        </p:txBody>
      </p:sp>
    </p:spTree>
    <p:extLst>
      <p:ext uri="{BB962C8B-B14F-4D97-AF65-F5344CB8AC3E}">
        <p14:creationId xmlns:p14="http://schemas.microsoft.com/office/powerpoint/2010/main" val="115147453"/>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SPOTLIGHT 1">
    <p:spTree>
      <p:nvGrpSpPr>
        <p:cNvPr id="1" name=""/>
        <p:cNvGrpSpPr/>
        <p:nvPr/>
      </p:nvGrpSpPr>
      <p:grpSpPr>
        <a:xfrm>
          <a:off x="0" y="0"/>
          <a:ext cx="0" cy="0"/>
          <a:chOff x="0" y="0"/>
          <a:chExt cx="0" cy="0"/>
        </a:xfrm>
      </p:grpSpPr>
      <p:sp>
        <p:nvSpPr>
          <p:cNvPr id="11" name="Picture Placeholder 3">
            <a:extLst>
              <a:ext uri="{FF2B5EF4-FFF2-40B4-BE49-F238E27FC236}">
                <a16:creationId xmlns:a16="http://schemas.microsoft.com/office/drawing/2014/main" id="{78801E51-3FD6-8FC2-F672-31531B95F518}"/>
              </a:ext>
            </a:extLst>
          </p:cNvPr>
          <p:cNvSpPr>
            <a:spLocks noGrp="1"/>
          </p:cNvSpPr>
          <p:nvPr>
            <p:ph type="pic" sz="quarter" idx="26"/>
          </p:nvPr>
        </p:nvSpPr>
        <p:spPr>
          <a:xfrm>
            <a:off x="596997" y="1185175"/>
            <a:ext cx="3111649" cy="2220644"/>
          </a:xfrm>
          <a:prstGeom prst="rect">
            <a:avLst/>
          </a:prstGeom>
          <a:ln>
            <a:noFill/>
          </a:ln>
        </p:spPr>
        <p:txBody>
          <a:bodyPr/>
          <a:lstStyle>
            <a:lvl1pPr marL="0" indent="0">
              <a:buNone/>
              <a:defRPr sz="1800" b="0" i="0">
                <a:solidFill>
                  <a:schemeClr val="tx1"/>
                </a:solidFill>
                <a:latin typeface="+mn-lt"/>
                <a:cs typeface="Rubik Light" pitchFamily="2" charset="-79"/>
              </a:defRPr>
            </a:lvl1pPr>
          </a:lstStyle>
          <a:p>
            <a:r>
              <a:rPr lang="en-US"/>
              <a:t>Click icon to add picture</a:t>
            </a:r>
          </a:p>
        </p:txBody>
      </p:sp>
      <p:sp>
        <p:nvSpPr>
          <p:cNvPr id="19" name="Rectangle 18">
            <a:extLst>
              <a:ext uri="{FF2B5EF4-FFF2-40B4-BE49-F238E27FC236}">
                <a16:creationId xmlns:a16="http://schemas.microsoft.com/office/drawing/2014/main" id="{E32D6D3B-CB25-ABE9-AB62-DA4D65D6629F}"/>
              </a:ext>
            </a:extLst>
          </p:cNvPr>
          <p:cNvSpPr/>
          <p:nvPr userDrawn="1"/>
        </p:nvSpPr>
        <p:spPr>
          <a:xfrm>
            <a:off x="596875" y="2970186"/>
            <a:ext cx="3114459" cy="520462"/>
          </a:xfrm>
          <a:prstGeom prst="rect">
            <a:avLst/>
          </a:prstGeom>
          <a:solidFill>
            <a:schemeClr val="accent1">
              <a:alpha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20" name="Rectangle 19">
            <a:extLst>
              <a:ext uri="{FF2B5EF4-FFF2-40B4-BE49-F238E27FC236}">
                <a16:creationId xmlns:a16="http://schemas.microsoft.com/office/drawing/2014/main" id="{EF31ED66-3BD8-52EF-1587-E01300FEE57A}"/>
              </a:ext>
            </a:extLst>
          </p:cNvPr>
          <p:cNvSpPr/>
          <p:nvPr userDrawn="1"/>
        </p:nvSpPr>
        <p:spPr>
          <a:xfrm>
            <a:off x="596875" y="3463914"/>
            <a:ext cx="3114459" cy="721234"/>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Text Placeholder 25">
            <a:extLst>
              <a:ext uri="{FF2B5EF4-FFF2-40B4-BE49-F238E27FC236}">
                <a16:creationId xmlns:a16="http://schemas.microsoft.com/office/drawing/2014/main" id="{B4F6EB87-B0D6-0797-681C-A583CD645C37}"/>
              </a:ext>
            </a:extLst>
          </p:cNvPr>
          <p:cNvSpPr>
            <a:spLocks noGrp="1"/>
          </p:cNvSpPr>
          <p:nvPr>
            <p:ph type="body" sz="quarter" idx="28" hasCustomPrompt="1"/>
          </p:nvPr>
        </p:nvSpPr>
        <p:spPr>
          <a:xfrm>
            <a:off x="783613" y="3079920"/>
            <a:ext cx="2843576" cy="367165"/>
          </a:xfrm>
          <a:prstGeom prst="rect">
            <a:avLst/>
          </a:prstGeom>
        </p:spPr>
        <p:txBody>
          <a:bodyPr/>
          <a:lstStyle>
            <a:lvl1pPr marL="0" indent="0">
              <a:buClr>
                <a:schemeClr val="accent1"/>
              </a:buClr>
              <a:buFontTx/>
              <a:buNone/>
              <a:defRPr sz="1800" b="0" i="0">
                <a:solidFill>
                  <a:schemeClr val="bg1"/>
                </a:solidFill>
                <a:latin typeface="+mn-lt"/>
                <a:cs typeface="Rubik Light" pitchFamily="2" charset="-79"/>
              </a:defRPr>
            </a:lvl1pPr>
            <a:lvl2pPr marL="457200" indent="0">
              <a:buClr>
                <a:schemeClr val="accent1"/>
              </a:buClr>
              <a:buFont typeface="Wingdings" pitchFamily="2" charset="2"/>
              <a:buNone/>
              <a:defRPr sz="1600" b="0" i="0">
                <a:latin typeface="Rubik Light" pitchFamily="2" charset="-79"/>
                <a:cs typeface="Rubik Light" pitchFamily="2" charset="-79"/>
              </a:defRPr>
            </a:lvl2pPr>
            <a:lvl3pPr marL="1143000" indent="-228600">
              <a:buClr>
                <a:schemeClr val="accent1"/>
              </a:buClr>
              <a:buFont typeface="Wingdings" pitchFamily="2" charset="2"/>
              <a:buChar char="§"/>
              <a:defRPr sz="1600" b="0" i="0">
                <a:latin typeface="Rubik Light" pitchFamily="2" charset="-79"/>
                <a:cs typeface="Rubik Light" pitchFamily="2" charset="-79"/>
              </a:defRPr>
            </a:lvl3pPr>
            <a:lvl4pPr marL="1600200" indent="-228600">
              <a:buClr>
                <a:schemeClr val="accent1"/>
              </a:buClr>
              <a:buFont typeface="Wingdings" pitchFamily="2" charset="2"/>
              <a:buChar char="§"/>
              <a:defRPr sz="1600" b="0" i="0">
                <a:latin typeface="Rubik Light" pitchFamily="2" charset="-79"/>
                <a:cs typeface="Rubik Light" pitchFamily="2" charset="-79"/>
              </a:defRPr>
            </a:lvl4pPr>
            <a:lvl5pPr marL="2057400" indent="-228600">
              <a:buClr>
                <a:schemeClr val="accent1"/>
              </a:buClr>
              <a:buFont typeface="Wingdings" pitchFamily="2" charset="2"/>
              <a:buChar char="§"/>
              <a:defRPr sz="1600" b="0" i="0">
                <a:latin typeface="Rubik Light" pitchFamily="2" charset="-79"/>
                <a:cs typeface="Rubik Light" pitchFamily="2" charset="-79"/>
              </a:defRPr>
            </a:lvl5pPr>
          </a:lstStyle>
          <a:p>
            <a:pPr lvl="0"/>
            <a:r>
              <a:rPr lang="en-US"/>
              <a:t>Image Title</a:t>
            </a:r>
          </a:p>
        </p:txBody>
      </p:sp>
      <p:sp>
        <p:nvSpPr>
          <p:cNvPr id="22" name="Text Placeholder 25">
            <a:extLst>
              <a:ext uri="{FF2B5EF4-FFF2-40B4-BE49-F238E27FC236}">
                <a16:creationId xmlns:a16="http://schemas.microsoft.com/office/drawing/2014/main" id="{A662C03E-F230-E62A-83C0-A98F6535DE78}"/>
              </a:ext>
            </a:extLst>
          </p:cNvPr>
          <p:cNvSpPr>
            <a:spLocks noGrp="1"/>
          </p:cNvSpPr>
          <p:nvPr>
            <p:ph type="body" sz="quarter" idx="29" hasCustomPrompt="1"/>
          </p:nvPr>
        </p:nvSpPr>
        <p:spPr>
          <a:xfrm>
            <a:off x="783613" y="3597425"/>
            <a:ext cx="2843575" cy="367165"/>
          </a:xfrm>
          <a:prstGeom prst="rect">
            <a:avLst/>
          </a:prstGeom>
        </p:spPr>
        <p:txBody>
          <a:bodyPr/>
          <a:lstStyle>
            <a:lvl1pPr marL="0" indent="0">
              <a:buClr>
                <a:schemeClr val="accent1"/>
              </a:buClr>
              <a:buFontTx/>
              <a:buNone/>
              <a:defRPr sz="1800" b="0" i="0">
                <a:solidFill>
                  <a:schemeClr val="bg1"/>
                </a:solidFill>
                <a:latin typeface="+mn-lt"/>
                <a:cs typeface="Rubik Light" pitchFamily="2" charset="-79"/>
              </a:defRPr>
            </a:lvl1pPr>
            <a:lvl2pPr marL="457200" indent="0">
              <a:buClr>
                <a:schemeClr val="accent1"/>
              </a:buClr>
              <a:buFont typeface="Wingdings" pitchFamily="2" charset="2"/>
              <a:buNone/>
              <a:defRPr sz="1600" b="0" i="0">
                <a:latin typeface="Rubik Light" pitchFamily="2" charset="-79"/>
                <a:cs typeface="Rubik Light" pitchFamily="2" charset="-79"/>
              </a:defRPr>
            </a:lvl2pPr>
            <a:lvl3pPr marL="1143000" indent="-228600">
              <a:buClr>
                <a:schemeClr val="accent1"/>
              </a:buClr>
              <a:buFont typeface="Wingdings" pitchFamily="2" charset="2"/>
              <a:buChar char="§"/>
              <a:defRPr sz="1600" b="0" i="0">
                <a:latin typeface="Rubik Light" pitchFamily="2" charset="-79"/>
                <a:cs typeface="Rubik Light" pitchFamily="2" charset="-79"/>
              </a:defRPr>
            </a:lvl3pPr>
            <a:lvl4pPr marL="1600200" indent="-228600">
              <a:buClr>
                <a:schemeClr val="accent1"/>
              </a:buClr>
              <a:buFont typeface="Wingdings" pitchFamily="2" charset="2"/>
              <a:buChar char="§"/>
              <a:defRPr sz="1600" b="0" i="0">
                <a:latin typeface="Rubik Light" pitchFamily="2" charset="-79"/>
                <a:cs typeface="Rubik Light" pitchFamily="2" charset="-79"/>
              </a:defRPr>
            </a:lvl4pPr>
            <a:lvl5pPr marL="2057400" indent="-228600">
              <a:buClr>
                <a:schemeClr val="accent1"/>
              </a:buClr>
              <a:buFont typeface="Wingdings" pitchFamily="2" charset="2"/>
              <a:buChar char="§"/>
              <a:defRPr sz="1600" b="0" i="0">
                <a:latin typeface="Rubik Light" pitchFamily="2" charset="-79"/>
                <a:cs typeface="Rubik Light" pitchFamily="2" charset="-79"/>
              </a:defRPr>
            </a:lvl5pPr>
          </a:lstStyle>
          <a:p>
            <a:pPr lvl="0"/>
            <a:r>
              <a:rPr lang="en-US"/>
              <a:t>Description</a:t>
            </a:r>
          </a:p>
        </p:txBody>
      </p:sp>
      <p:sp>
        <p:nvSpPr>
          <p:cNvPr id="23" name="Rectangle 22">
            <a:extLst>
              <a:ext uri="{FF2B5EF4-FFF2-40B4-BE49-F238E27FC236}">
                <a16:creationId xmlns:a16="http://schemas.microsoft.com/office/drawing/2014/main" id="{E39EB0EC-2CD8-FA38-3DE7-EB4946937CD0}"/>
              </a:ext>
            </a:extLst>
          </p:cNvPr>
          <p:cNvSpPr/>
          <p:nvPr userDrawn="1"/>
        </p:nvSpPr>
        <p:spPr>
          <a:xfrm>
            <a:off x="596996" y="3395179"/>
            <a:ext cx="3114338" cy="10614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noFill/>
            </a:endParaRPr>
          </a:p>
        </p:txBody>
      </p:sp>
      <p:sp>
        <p:nvSpPr>
          <p:cNvPr id="2" name="Picture Placeholder 3">
            <a:extLst>
              <a:ext uri="{FF2B5EF4-FFF2-40B4-BE49-F238E27FC236}">
                <a16:creationId xmlns:a16="http://schemas.microsoft.com/office/drawing/2014/main" id="{2D1248A1-37A3-66A6-ED75-8F3A72C4DE9B}"/>
              </a:ext>
            </a:extLst>
          </p:cNvPr>
          <p:cNvSpPr>
            <a:spLocks noGrp="1"/>
          </p:cNvSpPr>
          <p:nvPr>
            <p:ph type="pic" sz="quarter" idx="30"/>
          </p:nvPr>
        </p:nvSpPr>
        <p:spPr>
          <a:xfrm>
            <a:off x="4543703" y="1178457"/>
            <a:ext cx="3111649" cy="2220644"/>
          </a:xfrm>
          <a:prstGeom prst="rect">
            <a:avLst/>
          </a:prstGeom>
          <a:ln>
            <a:noFill/>
          </a:ln>
        </p:spPr>
        <p:txBody>
          <a:bodyPr/>
          <a:lstStyle>
            <a:lvl1pPr marL="0" indent="0">
              <a:buNone/>
              <a:defRPr sz="1800" b="0" i="0">
                <a:solidFill>
                  <a:schemeClr val="tx1"/>
                </a:solidFill>
                <a:latin typeface="+mn-lt"/>
                <a:cs typeface="Rubik Light" pitchFamily="2" charset="-79"/>
              </a:defRPr>
            </a:lvl1pPr>
          </a:lstStyle>
          <a:p>
            <a:r>
              <a:rPr lang="en-US"/>
              <a:t>Click icon to add picture</a:t>
            </a:r>
          </a:p>
        </p:txBody>
      </p:sp>
      <p:sp>
        <p:nvSpPr>
          <p:cNvPr id="4" name="Text Placeholder 4">
            <a:extLst>
              <a:ext uri="{FF2B5EF4-FFF2-40B4-BE49-F238E27FC236}">
                <a16:creationId xmlns:a16="http://schemas.microsoft.com/office/drawing/2014/main" id="{B2B4258B-DE1E-79DA-398A-067FF4DEC856}"/>
              </a:ext>
            </a:extLst>
          </p:cNvPr>
          <p:cNvSpPr>
            <a:spLocks noGrp="1"/>
          </p:cNvSpPr>
          <p:nvPr>
            <p:ph type="body" sz="quarter" idx="31"/>
          </p:nvPr>
        </p:nvSpPr>
        <p:spPr>
          <a:xfrm>
            <a:off x="4546392" y="4395347"/>
            <a:ext cx="3111648" cy="1587571"/>
          </a:xfrm>
          <a:prstGeom prst="rect">
            <a:avLst/>
          </a:prstGeom>
        </p:spPr>
        <p:txBody>
          <a:bodyPr/>
          <a:lstStyle>
            <a:lvl1pPr marL="169863" indent="-169863">
              <a:buClr>
                <a:schemeClr val="accent1"/>
              </a:buClr>
              <a:buFont typeface="Wingdings" pitchFamily="2" charset="2"/>
              <a:buChar char="§"/>
              <a:defRPr lang="en-US" sz="1600" b="0" i="0" kern="1200" baseline="0" dirty="0">
                <a:solidFill>
                  <a:schemeClr val="tx1"/>
                </a:solidFill>
                <a:latin typeface="+mn-lt"/>
                <a:ea typeface="+mn-ea"/>
                <a:cs typeface="Rubik Light" pitchFamily="2" charset="-79"/>
              </a:defRPr>
            </a:lvl1pPr>
            <a:lvl2pPr marL="457200" indent="0">
              <a:buClr>
                <a:schemeClr val="accent1"/>
              </a:buClr>
              <a:buFont typeface="Wingdings" pitchFamily="2" charset="2"/>
              <a:buNone/>
              <a:defRPr sz="1600" b="0" i="0">
                <a:latin typeface="Rubik Light" pitchFamily="2" charset="-79"/>
                <a:cs typeface="Rubik Light" pitchFamily="2" charset="-79"/>
              </a:defRPr>
            </a:lvl2pPr>
            <a:lvl3pPr marL="1143000" indent="-228600">
              <a:buClr>
                <a:schemeClr val="accent1"/>
              </a:buClr>
              <a:buFont typeface="Wingdings" pitchFamily="2" charset="2"/>
              <a:buChar char="§"/>
              <a:defRPr sz="1600" b="0" i="0">
                <a:latin typeface="Rubik Light" pitchFamily="2" charset="-79"/>
                <a:cs typeface="Rubik Light" pitchFamily="2" charset="-79"/>
              </a:defRPr>
            </a:lvl3pPr>
            <a:lvl4pPr marL="1600200" indent="-228600">
              <a:buClr>
                <a:schemeClr val="accent1"/>
              </a:buClr>
              <a:buFont typeface="Wingdings" pitchFamily="2" charset="2"/>
              <a:buChar char="§"/>
              <a:defRPr sz="1600" b="0" i="0">
                <a:latin typeface="Rubik Light" pitchFamily="2" charset="-79"/>
                <a:cs typeface="Rubik Light" pitchFamily="2" charset="-79"/>
              </a:defRPr>
            </a:lvl4pPr>
            <a:lvl5pPr marL="2057400" indent="-228600">
              <a:buClr>
                <a:schemeClr val="accent1"/>
              </a:buClr>
              <a:buFont typeface="Wingdings" pitchFamily="2" charset="2"/>
              <a:buChar char="§"/>
              <a:defRPr sz="1600" b="0" i="0">
                <a:latin typeface="Rubik Light" pitchFamily="2" charset="-79"/>
                <a:cs typeface="Rubik Light" pitchFamily="2" charset="-79"/>
              </a:defRPr>
            </a:lvl5pPr>
          </a:lstStyle>
          <a:p>
            <a:pPr marL="117475" lvl="0" indent="-117475" algn="l" defTabSz="914400" rtl="0" eaLnBrk="1" latinLnBrk="0" hangingPunct="1">
              <a:lnSpc>
                <a:spcPct val="90000"/>
              </a:lnSpc>
              <a:spcBef>
                <a:spcPts val="1000"/>
              </a:spcBef>
              <a:buClr>
                <a:schemeClr val="accent1"/>
              </a:buClr>
              <a:buFont typeface="Wingdings" pitchFamily="2" charset="2"/>
              <a:buChar char="§"/>
            </a:pPr>
            <a:r>
              <a:rPr lang="en-US"/>
              <a:t>Click to edit Master text styles</a:t>
            </a:r>
          </a:p>
        </p:txBody>
      </p:sp>
      <p:sp>
        <p:nvSpPr>
          <p:cNvPr id="5" name="Rectangle 4">
            <a:extLst>
              <a:ext uri="{FF2B5EF4-FFF2-40B4-BE49-F238E27FC236}">
                <a16:creationId xmlns:a16="http://schemas.microsoft.com/office/drawing/2014/main" id="{B828E741-6E78-486A-B31E-451BAE51F238}"/>
              </a:ext>
            </a:extLst>
          </p:cNvPr>
          <p:cNvSpPr/>
          <p:nvPr userDrawn="1"/>
        </p:nvSpPr>
        <p:spPr>
          <a:xfrm>
            <a:off x="4543581" y="2963468"/>
            <a:ext cx="3114459" cy="520462"/>
          </a:xfrm>
          <a:prstGeom prst="rect">
            <a:avLst/>
          </a:prstGeom>
          <a:solidFill>
            <a:schemeClr val="accent1">
              <a:alpha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9" name="Rectangle 8">
            <a:extLst>
              <a:ext uri="{FF2B5EF4-FFF2-40B4-BE49-F238E27FC236}">
                <a16:creationId xmlns:a16="http://schemas.microsoft.com/office/drawing/2014/main" id="{C4A3613B-23F0-E673-5EDD-EEC58F5D7F86}"/>
              </a:ext>
            </a:extLst>
          </p:cNvPr>
          <p:cNvSpPr/>
          <p:nvPr userDrawn="1"/>
        </p:nvSpPr>
        <p:spPr>
          <a:xfrm>
            <a:off x="4543581" y="3457196"/>
            <a:ext cx="3114459" cy="721234"/>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 Placeholder 25">
            <a:extLst>
              <a:ext uri="{FF2B5EF4-FFF2-40B4-BE49-F238E27FC236}">
                <a16:creationId xmlns:a16="http://schemas.microsoft.com/office/drawing/2014/main" id="{D595D0ED-11CE-5878-336D-3ED2E94C854A}"/>
              </a:ext>
            </a:extLst>
          </p:cNvPr>
          <p:cNvSpPr>
            <a:spLocks noGrp="1"/>
          </p:cNvSpPr>
          <p:nvPr>
            <p:ph type="body" sz="quarter" idx="32" hasCustomPrompt="1"/>
          </p:nvPr>
        </p:nvSpPr>
        <p:spPr>
          <a:xfrm>
            <a:off x="4730319" y="3073202"/>
            <a:ext cx="2843576" cy="367165"/>
          </a:xfrm>
          <a:prstGeom prst="rect">
            <a:avLst/>
          </a:prstGeom>
        </p:spPr>
        <p:txBody>
          <a:bodyPr/>
          <a:lstStyle>
            <a:lvl1pPr marL="0" indent="0">
              <a:buClr>
                <a:schemeClr val="accent1"/>
              </a:buClr>
              <a:buFontTx/>
              <a:buNone/>
              <a:defRPr sz="1800" b="0" i="0">
                <a:solidFill>
                  <a:schemeClr val="bg1"/>
                </a:solidFill>
                <a:latin typeface="+mn-lt"/>
                <a:cs typeface="Rubik Light" pitchFamily="2" charset="-79"/>
              </a:defRPr>
            </a:lvl1pPr>
            <a:lvl2pPr marL="457200" indent="0">
              <a:buClr>
                <a:schemeClr val="accent1"/>
              </a:buClr>
              <a:buFont typeface="Wingdings" pitchFamily="2" charset="2"/>
              <a:buNone/>
              <a:defRPr sz="1600" b="0" i="0">
                <a:latin typeface="Rubik Light" pitchFamily="2" charset="-79"/>
                <a:cs typeface="Rubik Light" pitchFamily="2" charset="-79"/>
              </a:defRPr>
            </a:lvl2pPr>
            <a:lvl3pPr marL="1143000" indent="-228600">
              <a:buClr>
                <a:schemeClr val="accent1"/>
              </a:buClr>
              <a:buFont typeface="Wingdings" pitchFamily="2" charset="2"/>
              <a:buChar char="§"/>
              <a:defRPr sz="1600" b="0" i="0">
                <a:latin typeface="Rubik Light" pitchFamily="2" charset="-79"/>
                <a:cs typeface="Rubik Light" pitchFamily="2" charset="-79"/>
              </a:defRPr>
            </a:lvl3pPr>
            <a:lvl4pPr marL="1600200" indent="-228600">
              <a:buClr>
                <a:schemeClr val="accent1"/>
              </a:buClr>
              <a:buFont typeface="Wingdings" pitchFamily="2" charset="2"/>
              <a:buChar char="§"/>
              <a:defRPr sz="1600" b="0" i="0">
                <a:latin typeface="Rubik Light" pitchFamily="2" charset="-79"/>
                <a:cs typeface="Rubik Light" pitchFamily="2" charset="-79"/>
              </a:defRPr>
            </a:lvl4pPr>
            <a:lvl5pPr marL="2057400" indent="-228600">
              <a:buClr>
                <a:schemeClr val="accent1"/>
              </a:buClr>
              <a:buFont typeface="Wingdings" pitchFamily="2" charset="2"/>
              <a:buChar char="§"/>
              <a:defRPr sz="1600" b="0" i="0">
                <a:latin typeface="Rubik Light" pitchFamily="2" charset="-79"/>
                <a:cs typeface="Rubik Light" pitchFamily="2" charset="-79"/>
              </a:defRPr>
            </a:lvl5pPr>
          </a:lstStyle>
          <a:p>
            <a:pPr lvl="0"/>
            <a:r>
              <a:rPr lang="en-US"/>
              <a:t>Image Title</a:t>
            </a:r>
          </a:p>
        </p:txBody>
      </p:sp>
      <p:sp>
        <p:nvSpPr>
          <p:cNvPr id="17" name="Text Placeholder 25">
            <a:extLst>
              <a:ext uri="{FF2B5EF4-FFF2-40B4-BE49-F238E27FC236}">
                <a16:creationId xmlns:a16="http://schemas.microsoft.com/office/drawing/2014/main" id="{43BF3014-4FF1-2AA9-FDAE-176F82CAFF12}"/>
              </a:ext>
            </a:extLst>
          </p:cNvPr>
          <p:cNvSpPr>
            <a:spLocks noGrp="1"/>
          </p:cNvSpPr>
          <p:nvPr>
            <p:ph type="body" sz="quarter" idx="33" hasCustomPrompt="1"/>
          </p:nvPr>
        </p:nvSpPr>
        <p:spPr>
          <a:xfrm>
            <a:off x="4730319" y="3590707"/>
            <a:ext cx="2843575" cy="367165"/>
          </a:xfrm>
          <a:prstGeom prst="rect">
            <a:avLst/>
          </a:prstGeom>
        </p:spPr>
        <p:txBody>
          <a:bodyPr/>
          <a:lstStyle>
            <a:lvl1pPr marL="0" indent="0">
              <a:buClr>
                <a:schemeClr val="accent1"/>
              </a:buClr>
              <a:buFontTx/>
              <a:buNone/>
              <a:defRPr sz="1800" b="0" i="0">
                <a:solidFill>
                  <a:schemeClr val="bg1"/>
                </a:solidFill>
                <a:latin typeface="+mn-lt"/>
                <a:cs typeface="Rubik Light" pitchFamily="2" charset="-79"/>
              </a:defRPr>
            </a:lvl1pPr>
            <a:lvl2pPr marL="457200" indent="0">
              <a:buClr>
                <a:schemeClr val="accent1"/>
              </a:buClr>
              <a:buFont typeface="Wingdings" pitchFamily="2" charset="2"/>
              <a:buNone/>
              <a:defRPr sz="1600" b="0" i="0">
                <a:latin typeface="Rubik Light" pitchFamily="2" charset="-79"/>
                <a:cs typeface="Rubik Light" pitchFamily="2" charset="-79"/>
              </a:defRPr>
            </a:lvl2pPr>
            <a:lvl3pPr marL="1143000" indent="-228600">
              <a:buClr>
                <a:schemeClr val="accent1"/>
              </a:buClr>
              <a:buFont typeface="Wingdings" pitchFamily="2" charset="2"/>
              <a:buChar char="§"/>
              <a:defRPr sz="1600" b="0" i="0">
                <a:latin typeface="Rubik Light" pitchFamily="2" charset="-79"/>
                <a:cs typeface="Rubik Light" pitchFamily="2" charset="-79"/>
              </a:defRPr>
            </a:lvl3pPr>
            <a:lvl4pPr marL="1600200" indent="-228600">
              <a:buClr>
                <a:schemeClr val="accent1"/>
              </a:buClr>
              <a:buFont typeface="Wingdings" pitchFamily="2" charset="2"/>
              <a:buChar char="§"/>
              <a:defRPr sz="1600" b="0" i="0">
                <a:latin typeface="Rubik Light" pitchFamily="2" charset="-79"/>
                <a:cs typeface="Rubik Light" pitchFamily="2" charset="-79"/>
              </a:defRPr>
            </a:lvl4pPr>
            <a:lvl5pPr marL="2057400" indent="-228600">
              <a:buClr>
                <a:schemeClr val="accent1"/>
              </a:buClr>
              <a:buFont typeface="Wingdings" pitchFamily="2" charset="2"/>
              <a:buChar char="§"/>
              <a:defRPr sz="1600" b="0" i="0">
                <a:latin typeface="Rubik Light" pitchFamily="2" charset="-79"/>
                <a:cs typeface="Rubik Light" pitchFamily="2" charset="-79"/>
              </a:defRPr>
            </a:lvl5pPr>
          </a:lstStyle>
          <a:p>
            <a:pPr lvl="0"/>
            <a:r>
              <a:rPr lang="en-US"/>
              <a:t>Description</a:t>
            </a:r>
          </a:p>
        </p:txBody>
      </p:sp>
      <p:sp>
        <p:nvSpPr>
          <p:cNvPr id="25" name="Rectangle 24">
            <a:extLst>
              <a:ext uri="{FF2B5EF4-FFF2-40B4-BE49-F238E27FC236}">
                <a16:creationId xmlns:a16="http://schemas.microsoft.com/office/drawing/2014/main" id="{871D8D60-B856-B09F-94D4-4684D4F67203}"/>
              </a:ext>
            </a:extLst>
          </p:cNvPr>
          <p:cNvSpPr/>
          <p:nvPr userDrawn="1"/>
        </p:nvSpPr>
        <p:spPr>
          <a:xfrm>
            <a:off x="4543702" y="3388461"/>
            <a:ext cx="3114338" cy="10614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noFill/>
            </a:endParaRPr>
          </a:p>
        </p:txBody>
      </p:sp>
      <p:sp>
        <p:nvSpPr>
          <p:cNvPr id="27" name="Picture Placeholder 3">
            <a:extLst>
              <a:ext uri="{FF2B5EF4-FFF2-40B4-BE49-F238E27FC236}">
                <a16:creationId xmlns:a16="http://schemas.microsoft.com/office/drawing/2014/main" id="{5E62CDE4-9A3B-F748-B43D-592C6C230A42}"/>
              </a:ext>
            </a:extLst>
          </p:cNvPr>
          <p:cNvSpPr>
            <a:spLocks noGrp="1"/>
          </p:cNvSpPr>
          <p:nvPr>
            <p:ph type="pic" sz="quarter" idx="34"/>
          </p:nvPr>
        </p:nvSpPr>
        <p:spPr>
          <a:xfrm>
            <a:off x="8499082" y="1185175"/>
            <a:ext cx="3111649" cy="2220644"/>
          </a:xfrm>
          <a:prstGeom prst="rect">
            <a:avLst/>
          </a:prstGeom>
          <a:ln>
            <a:noFill/>
          </a:ln>
        </p:spPr>
        <p:txBody>
          <a:bodyPr/>
          <a:lstStyle>
            <a:lvl1pPr marL="0" indent="0">
              <a:buNone/>
              <a:defRPr sz="1800" b="0" i="0">
                <a:solidFill>
                  <a:schemeClr val="tx1"/>
                </a:solidFill>
                <a:latin typeface="+mn-lt"/>
                <a:cs typeface="Rubik Light" pitchFamily="2" charset="-79"/>
              </a:defRPr>
            </a:lvl1pPr>
          </a:lstStyle>
          <a:p>
            <a:r>
              <a:rPr lang="en-US"/>
              <a:t>Click icon to add picture</a:t>
            </a:r>
          </a:p>
        </p:txBody>
      </p:sp>
      <p:sp>
        <p:nvSpPr>
          <p:cNvPr id="30" name="Text Placeholder 4">
            <a:extLst>
              <a:ext uri="{FF2B5EF4-FFF2-40B4-BE49-F238E27FC236}">
                <a16:creationId xmlns:a16="http://schemas.microsoft.com/office/drawing/2014/main" id="{9DF96032-1AC1-C8B1-754A-E3B76E260FF4}"/>
              </a:ext>
            </a:extLst>
          </p:cNvPr>
          <p:cNvSpPr>
            <a:spLocks noGrp="1"/>
          </p:cNvSpPr>
          <p:nvPr>
            <p:ph type="body" sz="quarter" idx="35"/>
          </p:nvPr>
        </p:nvSpPr>
        <p:spPr>
          <a:xfrm>
            <a:off x="8501771" y="4402065"/>
            <a:ext cx="3111648" cy="1587571"/>
          </a:xfrm>
          <a:prstGeom prst="rect">
            <a:avLst/>
          </a:prstGeom>
        </p:spPr>
        <p:txBody>
          <a:bodyPr/>
          <a:lstStyle>
            <a:lvl1pPr marL="169863" indent="-169863">
              <a:buClr>
                <a:schemeClr val="accent1"/>
              </a:buClr>
              <a:buFont typeface="Wingdings" pitchFamily="2" charset="2"/>
              <a:buChar char="§"/>
              <a:defRPr lang="en-US" sz="1600" b="0" i="0" kern="1200" baseline="0" dirty="0">
                <a:solidFill>
                  <a:schemeClr val="tx1"/>
                </a:solidFill>
                <a:latin typeface="+mn-lt"/>
                <a:ea typeface="+mn-ea"/>
                <a:cs typeface="Rubik Light" pitchFamily="2" charset="-79"/>
              </a:defRPr>
            </a:lvl1pPr>
            <a:lvl2pPr marL="457200" indent="0">
              <a:buClr>
                <a:schemeClr val="accent1"/>
              </a:buClr>
              <a:buFont typeface="Wingdings" pitchFamily="2" charset="2"/>
              <a:buNone/>
              <a:defRPr sz="1600" b="0" i="0">
                <a:latin typeface="Rubik Light" pitchFamily="2" charset="-79"/>
                <a:cs typeface="Rubik Light" pitchFamily="2" charset="-79"/>
              </a:defRPr>
            </a:lvl2pPr>
            <a:lvl3pPr marL="1143000" indent="-228600">
              <a:buClr>
                <a:schemeClr val="accent1"/>
              </a:buClr>
              <a:buFont typeface="Wingdings" pitchFamily="2" charset="2"/>
              <a:buChar char="§"/>
              <a:defRPr sz="1600" b="0" i="0">
                <a:latin typeface="Rubik Light" pitchFamily="2" charset="-79"/>
                <a:cs typeface="Rubik Light" pitchFamily="2" charset="-79"/>
              </a:defRPr>
            </a:lvl3pPr>
            <a:lvl4pPr marL="1600200" indent="-228600">
              <a:buClr>
                <a:schemeClr val="accent1"/>
              </a:buClr>
              <a:buFont typeface="Wingdings" pitchFamily="2" charset="2"/>
              <a:buChar char="§"/>
              <a:defRPr sz="1600" b="0" i="0">
                <a:latin typeface="Rubik Light" pitchFamily="2" charset="-79"/>
                <a:cs typeface="Rubik Light" pitchFamily="2" charset="-79"/>
              </a:defRPr>
            </a:lvl4pPr>
            <a:lvl5pPr marL="2057400" indent="-228600">
              <a:buClr>
                <a:schemeClr val="accent1"/>
              </a:buClr>
              <a:buFont typeface="Wingdings" pitchFamily="2" charset="2"/>
              <a:buChar char="§"/>
              <a:defRPr sz="1600" b="0" i="0">
                <a:latin typeface="Rubik Light" pitchFamily="2" charset="-79"/>
                <a:cs typeface="Rubik Light" pitchFamily="2" charset="-79"/>
              </a:defRPr>
            </a:lvl5pPr>
          </a:lstStyle>
          <a:p>
            <a:pPr marL="117475" lvl="0" indent="-117475" algn="l" defTabSz="914400" rtl="0" eaLnBrk="1" latinLnBrk="0" hangingPunct="1">
              <a:lnSpc>
                <a:spcPct val="90000"/>
              </a:lnSpc>
              <a:spcBef>
                <a:spcPts val="1000"/>
              </a:spcBef>
              <a:buClr>
                <a:schemeClr val="accent1"/>
              </a:buClr>
              <a:buFont typeface="Wingdings" pitchFamily="2" charset="2"/>
              <a:buChar char="§"/>
            </a:pPr>
            <a:r>
              <a:rPr lang="en-US"/>
              <a:t>Click to edit Master text styles</a:t>
            </a:r>
          </a:p>
        </p:txBody>
      </p:sp>
      <p:sp>
        <p:nvSpPr>
          <p:cNvPr id="32" name="Rectangle 31">
            <a:extLst>
              <a:ext uri="{FF2B5EF4-FFF2-40B4-BE49-F238E27FC236}">
                <a16:creationId xmlns:a16="http://schemas.microsoft.com/office/drawing/2014/main" id="{AD260C47-0AF9-113F-C2C9-1ACB051CBB96}"/>
              </a:ext>
            </a:extLst>
          </p:cNvPr>
          <p:cNvSpPr/>
          <p:nvPr userDrawn="1"/>
        </p:nvSpPr>
        <p:spPr>
          <a:xfrm>
            <a:off x="8498960" y="2970186"/>
            <a:ext cx="3114459" cy="520462"/>
          </a:xfrm>
          <a:prstGeom prst="rect">
            <a:avLst/>
          </a:prstGeom>
          <a:solidFill>
            <a:schemeClr val="accent1">
              <a:alpha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33" name="Rectangle 32">
            <a:extLst>
              <a:ext uri="{FF2B5EF4-FFF2-40B4-BE49-F238E27FC236}">
                <a16:creationId xmlns:a16="http://schemas.microsoft.com/office/drawing/2014/main" id="{57E67577-1421-A7E8-A9FE-0B71E2527FDC}"/>
              </a:ext>
            </a:extLst>
          </p:cNvPr>
          <p:cNvSpPr/>
          <p:nvPr userDrawn="1"/>
        </p:nvSpPr>
        <p:spPr>
          <a:xfrm>
            <a:off x="8498960" y="3463914"/>
            <a:ext cx="3114459" cy="721234"/>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Text Placeholder 25">
            <a:extLst>
              <a:ext uri="{FF2B5EF4-FFF2-40B4-BE49-F238E27FC236}">
                <a16:creationId xmlns:a16="http://schemas.microsoft.com/office/drawing/2014/main" id="{BAEC9FAF-BE77-AB4D-A2EC-D9D258C1A841}"/>
              </a:ext>
            </a:extLst>
          </p:cNvPr>
          <p:cNvSpPr>
            <a:spLocks noGrp="1"/>
          </p:cNvSpPr>
          <p:nvPr>
            <p:ph type="body" sz="quarter" idx="36" hasCustomPrompt="1"/>
          </p:nvPr>
        </p:nvSpPr>
        <p:spPr>
          <a:xfrm>
            <a:off x="8685698" y="3079920"/>
            <a:ext cx="2843576" cy="367165"/>
          </a:xfrm>
          <a:prstGeom prst="rect">
            <a:avLst/>
          </a:prstGeom>
        </p:spPr>
        <p:txBody>
          <a:bodyPr/>
          <a:lstStyle>
            <a:lvl1pPr marL="0" indent="0">
              <a:buClr>
                <a:schemeClr val="accent1"/>
              </a:buClr>
              <a:buFontTx/>
              <a:buNone/>
              <a:defRPr sz="1800" b="0" i="0">
                <a:solidFill>
                  <a:schemeClr val="bg1"/>
                </a:solidFill>
                <a:latin typeface="+mn-lt"/>
                <a:cs typeface="Rubik Light" pitchFamily="2" charset="-79"/>
              </a:defRPr>
            </a:lvl1pPr>
            <a:lvl2pPr marL="457200" indent="0">
              <a:buClr>
                <a:schemeClr val="accent1"/>
              </a:buClr>
              <a:buFont typeface="Wingdings" pitchFamily="2" charset="2"/>
              <a:buNone/>
              <a:defRPr sz="1600" b="0" i="0">
                <a:latin typeface="Rubik Light" pitchFamily="2" charset="-79"/>
                <a:cs typeface="Rubik Light" pitchFamily="2" charset="-79"/>
              </a:defRPr>
            </a:lvl2pPr>
            <a:lvl3pPr marL="1143000" indent="-228600">
              <a:buClr>
                <a:schemeClr val="accent1"/>
              </a:buClr>
              <a:buFont typeface="Wingdings" pitchFamily="2" charset="2"/>
              <a:buChar char="§"/>
              <a:defRPr sz="1600" b="0" i="0">
                <a:latin typeface="Rubik Light" pitchFamily="2" charset="-79"/>
                <a:cs typeface="Rubik Light" pitchFamily="2" charset="-79"/>
              </a:defRPr>
            </a:lvl3pPr>
            <a:lvl4pPr marL="1600200" indent="-228600">
              <a:buClr>
                <a:schemeClr val="accent1"/>
              </a:buClr>
              <a:buFont typeface="Wingdings" pitchFamily="2" charset="2"/>
              <a:buChar char="§"/>
              <a:defRPr sz="1600" b="0" i="0">
                <a:latin typeface="Rubik Light" pitchFamily="2" charset="-79"/>
                <a:cs typeface="Rubik Light" pitchFamily="2" charset="-79"/>
              </a:defRPr>
            </a:lvl4pPr>
            <a:lvl5pPr marL="2057400" indent="-228600">
              <a:buClr>
                <a:schemeClr val="accent1"/>
              </a:buClr>
              <a:buFont typeface="Wingdings" pitchFamily="2" charset="2"/>
              <a:buChar char="§"/>
              <a:defRPr sz="1600" b="0" i="0">
                <a:latin typeface="Rubik Light" pitchFamily="2" charset="-79"/>
                <a:cs typeface="Rubik Light" pitchFamily="2" charset="-79"/>
              </a:defRPr>
            </a:lvl5pPr>
          </a:lstStyle>
          <a:p>
            <a:pPr lvl="0"/>
            <a:r>
              <a:rPr lang="en-US"/>
              <a:t>Image Title</a:t>
            </a:r>
          </a:p>
        </p:txBody>
      </p:sp>
      <p:sp>
        <p:nvSpPr>
          <p:cNvPr id="35" name="Text Placeholder 25">
            <a:extLst>
              <a:ext uri="{FF2B5EF4-FFF2-40B4-BE49-F238E27FC236}">
                <a16:creationId xmlns:a16="http://schemas.microsoft.com/office/drawing/2014/main" id="{E161FD0A-43FD-DF99-E9E9-45DF0DAE73AC}"/>
              </a:ext>
            </a:extLst>
          </p:cNvPr>
          <p:cNvSpPr>
            <a:spLocks noGrp="1"/>
          </p:cNvSpPr>
          <p:nvPr>
            <p:ph type="body" sz="quarter" idx="37" hasCustomPrompt="1"/>
          </p:nvPr>
        </p:nvSpPr>
        <p:spPr>
          <a:xfrm>
            <a:off x="8685698" y="3597425"/>
            <a:ext cx="2843575" cy="367165"/>
          </a:xfrm>
          <a:prstGeom prst="rect">
            <a:avLst/>
          </a:prstGeom>
        </p:spPr>
        <p:txBody>
          <a:bodyPr/>
          <a:lstStyle>
            <a:lvl1pPr marL="0" indent="0">
              <a:buClr>
                <a:schemeClr val="accent1"/>
              </a:buClr>
              <a:buFontTx/>
              <a:buNone/>
              <a:defRPr sz="1800" b="0" i="0">
                <a:solidFill>
                  <a:schemeClr val="bg1"/>
                </a:solidFill>
                <a:latin typeface="+mn-lt"/>
                <a:cs typeface="Rubik Light" pitchFamily="2" charset="-79"/>
              </a:defRPr>
            </a:lvl1pPr>
            <a:lvl2pPr marL="457200" indent="0">
              <a:buClr>
                <a:schemeClr val="accent1"/>
              </a:buClr>
              <a:buFont typeface="Wingdings" pitchFamily="2" charset="2"/>
              <a:buNone/>
              <a:defRPr sz="1600" b="0" i="0">
                <a:latin typeface="Rubik Light" pitchFamily="2" charset="-79"/>
                <a:cs typeface="Rubik Light" pitchFamily="2" charset="-79"/>
              </a:defRPr>
            </a:lvl2pPr>
            <a:lvl3pPr marL="1143000" indent="-228600">
              <a:buClr>
                <a:schemeClr val="accent1"/>
              </a:buClr>
              <a:buFont typeface="Wingdings" pitchFamily="2" charset="2"/>
              <a:buChar char="§"/>
              <a:defRPr sz="1600" b="0" i="0">
                <a:latin typeface="Rubik Light" pitchFamily="2" charset="-79"/>
                <a:cs typeface="Rubik Light" pitchFamily="2" charset="-79"/>
              </a:defRPr>
            </a:lvl3pPr>
            <a:lvl4pPr marL="1600200" indent="-228600">
              <a:buClr>
                <a:schemeClr val="accent1"/>
              </a:buClr>
              <a:buFont typeface="Wingdings" pitchFamily="2" charset="2"/>
              <a:buChar char="§"/>
              <a:defRPr sz="1600" b="0" i="0">
                <a:latin typeface="Rubik Light" pitchFamily="2" charset="-79"/>
                <a:cs typeface="Rubik Light" pitchFamily="2" charset="-79"/>
              </a:defRPr>
            </a:lvl4pPr>
            <a:lvl5pPr marL="2057400" indent="-228600">
              <a:buClr>
                <a:schemeClr val="accent1"/>
              </a:buClr>
              <a:buFont typeface="Wingdings" pitchFamily="2" charset="2"/>
              <a:buChar char="§"/>
              <a:defRPr sz="1600" b="0" i="0">
                <a:latin typeface="Rubik Light" pitchFamily="2" charset="-79"/>
                <a:cs typeface="Rubik Light" pitchFamily="2" charset="-79"/>
              </a:defRPr>
            </a:lvl5pPr>
          </a:lstStyle>
          <a:p>
            <a:pPr lvl="0"/>
            <a:r>
              <a:rPr lang="en-US"/>
              <a:t>Description</a:t>
            </a:r>
          </a:p>
        </p:txBody>
      </p:sp>
      <p:sp>
        <p:nvSpPr>
          <p:cNvPr id="36" name="Rectangle 35">
            <a:extLst>
              <a:ext uri="{FF2B5EF4-FFF2-40B4-BE49-F238E27FC236}">
                <a16:creationId xmlns:a16="http://schemas.microsoft.com/office/drawing/2014/main" id="{4BB66B4C-42D2-37BB-6D4C-C24A5620A5DE}"/>
              </a:ext>
            </a:extLst>
          </p:cNvPr>
          <p:cNvSpPr/>
          <p:nvPr userDrawn="1"/>
        </p:nvSpPr>
        <p:spPr>
          <a:xfrm>
            <a:off x="8499081" y="3395179"/>
            <a:ext cx="3114338" cy="10614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noFill/>
            </a:endParaRPr>
          </a:p>
        </p:txBody>
      </p:sp>
      <p:sp>
        <p:nvSpPr>
          <p:cNvPr id="3" name="Title Placeholder 1">
            <a:extLst>
              <a:ext uri="{FF2B5EF4-FFF2-40B4-BE49-F238E27FC236}">
                <a16:creationId xmlns:a16="http://schemas.microsoft.com/office/drawing/2014/main" id="{7DDADCF6-5D91-2CB6-52E9-C26524E47F77}"/>
              </a:ext>
            </a:extLst>
          </p:cNvPr>
          <p:cNvSpPr>
            <a:spLocks noGrp="1"/>
          </p:cNvSpPr>
          <p:nvPr>
            <p:ph type="title" hasCustomPrompt="1"/>
          </p:nvPr>
        </p:nvSpPr>
        <p:spPr>
          <a:xfrm>
            <a:off x="596875" y="313599"/>
            <a:ext cx="11009974" cy="615553"/>
          </a:xfrm>
          <a:prstGeom prst="rect">
            <a:avLst/>
          </a:prstGeom>
        </p:spPr>
        <p:txBody>
          <a:bodyPr vert="horz" wrap="square" lIns="0" tIns="0" rIns="0" bIns="0" rtlCol="0" anchor="ctr">
            <a:noAutofit/>
          </a:bodyPr>
          <a:lstStyle>
            <a:lvl1pPr>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lang="en-US"/>
              <a:t>Product Spotlight</a:t>
            </a:r>
          </a:p>
        </p:txBody>
      </p:sp>
      <p:sp>
        <p:nvSpPr>
          <p:cNvPr id="6" name="Text Placeholder 4">
            <a:extLst>
              <a:ext uri="{FF2B5EF4-FFF2-40B4-BE49-F238E27FC236}">
                <a16:creationId xmlns:a16="http://schemas.microsoft.com/office/drawing/2014/main" id="{9A25CF5A-C286-978F-97FE-BE7F0FF95CA2}"/>
              </a:ext>
            </a:extLst>
          </p:cNvPr>
          <p:cNvSpPr>
            <a:spLocks noGrp="1"/>
          </p:cNvSpPr>
          <p:nvPr>
            <p:ph type="body" sz="quarter" idx="27"/>
          </p:nvPr>
        </p:nvSpPr>
        <p:spPr>
          <a:xfrm>
            <a:off x="599686" y="4402065"/>
            <a:ext cx="3111648" cy="1587571"/>
          </a:xfrm>
          <a:prstGeom prst="rect">
            <a:avLst/>
          </a:prstGeom>
        </p:spPr>
        <p:txBody>
          <a:bodyPr/>
          <a:lstStyle>
            <a:lvl1pPr marL="169863" indent="-169863">
              <a:buClr>
                <a:schemeClr val="accent1"/>
              </a:buClr>
              <a:buFont typeface="Wingdings" pitchFamily="2" charset="2"/>
              <a:buChar char="§"/>
              <a:defRPr lang="en-US" sz="1600" b="0" i="0" kern="1200" baseline="0" dirty="0">
                <a:solidFill>
                  <a:schemeClr val="tx1"/>
                </a:solidFill>
                <a:latin typeface="+mn-lt"/>
                <a:ea typeface="+mn-ea"/>
                <a:cs typeface="Rubik Light" pitchFamily="2" charset="-79"/>
              </a:defRPr>
            </a:lvl1pPr>
            <a:lvl2pPr marL="457200" indent="0">
              <a:buClr>
                <a:schemeClr val="accent1"/>
              </a:buClr>
              <a:buFont typeface="Wingdings" pitchFamily="2" charset="2"/>
              <a:buNone/>
              <a:defRPr sz="1600" b="0" i="0">
                <a:latin typeface="Rubik Light" pitchFamily="2" charset="-79"/>
                <a:cs typeface="Rubik Light" pitchFamily="2" charset="-79"/>
              </a:defRPr>
            </a:lvl2pPr>
            <a:lvl3pPr marL="1143000" indent="-228600">
              <a:buClr>
                <a:schemeClr val="accent1"/>
              </a:buClr>
              <a:buFont typeface="Wingdings" pitchFamily="2" charset="2"/>
              <a:buChar char="§"/>
              <a:defRPr sz="1600" b="0" i="0">
                <a:latin typeface="Rubik Light" pitchFamily="2" charset="-79"/>
                <a:cs typeface="Rubik Light" pitchFamily="2" charset="-79"/>
              </a:defRPr>
            </a:lvl3pPr>
            <a:lvl4pPr marL="1600200" indent="-228600">
              <a:buClr>
                <a:schemeClr val="accent1"/>
              </a:buClr>
              <a:buFont typeface="Wingdings" pitchFamily="2" charset="2"/>
              <a:buChar char="§"/>
              <a:defRPr sz="1600" b="0" i="0">
                <a:latin typeface="Rubik Light" pitchFamily="2" charset="-79"/>
                <a:cs typeface="Rubik Light" pitchFamily="2" charset="-79"/>
              </a:defRPr>
            </a:lvl4pPr>
            <a:lvl5pPr marL="2057400" indent="-228600">
              <a:buClr>
                <a:schemeClr val="accent1"/>
              </a:buClr>
              <a:buFont typeface="Wingdings" pitchFamily="2" charset="2"/>
              <a:buChar char="§"/>
              <a:defRPr sz="1600" b="0" i="0">
                <a:latin typeface="Rubik Light" pitchFamily="2" charset="-79"/>
                <a:cs typeface="Rubik Light" pitchFamily="2" charset="-79"/>
              </a:defRPr>
            </a:lvl5pPr>
          </a:lstStyle>
          <a:p>
            <a:pPr marL="117475" lvl="0" indent="-117475" algn="l" defTabSz="914400" rtl="0" eaLnBrk="1" latinLnBrk="0" hangingPunct="1">
              <a:lnSpc>
                <a:spcPct val="90000"/>
              </a:lnSpc>
              <a:spcBef>
                <a:spcPts val="1000"/>
              </a:spcBef>
              <a:buClr>
                <a:schemeClr val="accent1"/>
              </a:buClr>
              <a:buFont typeface="Wingdings" pitchFamily="2" charset="2"/>
              <a:buChar char="§"/>
            </a:pPr>
            <a:r>
              <a:rPr lang="en-US"/>
              <a:t>Click to edit Master text styles</a:t>
            </a:r>
          </a:p>
        </p:txBody>
      </p:sp>
      <p:sp>
        <p:nvSpPr>
          <p:cNvPr id="8" name="Slide Number Placeholder 7">
            <a:extLst>
              <a:ext uri="{FF2B5EF4-FFF2-40B4-BE49-F238E27FC236}">
                <a16:creationId xmlns:a16="http://schemas.microsoft.com/office/drawing/2014/main" id="{8571E876-F772-A99C-F003-B18545700239}"/>
              </a:ext>
            </a:extLst>
          </p:cNvPr>
          <p:cNvSpPr>
            <a:spLocks noGrp="1"/>
          </p:cNvSpPr>
          <p:nvPr>
            <p:ph type="sldNum" sz="quarter" idx="4"/>
          </p:nvPr>
        </p:nvSpPr>
        <p:spPr>
          <a:xfrm>
            <a:off x="514217" y="6356350"/>
            <a:ext cx="2743200" cy="365125"/>
          </a:xfrm>
          <a:prstGeom prst="rect">
            <a:avLst/>
          </a:prstGeom>
        </p:spPr>
        <p:txBody>
          <a:bodyPr vert="horz" lIns="91440" tIns="45720" rIns="91440" bIns="45720" rtlCol="0" anchor="ctr"/>
          <a:lstStyle>
            <a:lvl1pPr algn="l">
              <a:defRPr sz="1100">
                <a:solidFill>
                  <a:schemeClr val="tx1">
                    <a:tint val="75000"/>
                  </a:schemeClr>
                </a:solidFill>
              </a:defRPr>
            </a:lvl1pPr>
          </a:lstStyle>
          <a:p>
            <a:fld id="{11F21178-C13D-41E3-BBBB-87B396F6379E}" type="slidenum">
              <a:rPr lang="en-US" smtClean="0"/>
              <a:pPr/>
              <a:t>‹#›</a:t>
            </a:fld>
            <a:endParaRPr lang="en-US"/>
          </a:p>
        </p:txBody>
      </p:sp>
    </p:spTree>
    <p:extLst>
      <p:ext uri="{BB962C8B-B14F-4D97-AF65-F5344CB8AC3E}">
        <p14:creationId xmlns:p14="http://schemas.microsoft.com/office/powerpoint/2010/main" val="3872449657"/>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SPOTLIGHT 2 COLOR">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13FBEB48-C91C-3834-EC28-1AA6FF5BCEF3}"/>
              </a:ext>
            </a:extLst>
          </p:cNvPr>
          <p:cNvSpPr>
            <a:spLocks noGrp="1"/>
          </p:cNvSpPr>
          <p:nvPr>
            <p:ph type="pic" sz="quarter" idx="26"/>
          </p:nvPr>
        </p:nvSpPr>
        <p:spPr>
          <a:xfrm>
            <a:off x="596997" y="1185175"/>
            <a:ext cx="3111649" cy="2220644"/>
          </a:xfrm>
          <a:prstGeom prst="rect">
            <a:avLst/>
          </a:prstGeom>
          <a:ln>
            <a:noFill/>
          </a:ln>
        </p:spPr>
        <p:txBody>
          <a:bodyPr/>
          <a:lstStyle>
            <a:lvl1pPr marL="0" indent="0">
              <a:buNone/>
              <a:defRPr sz="1800" b="0" i="0">
                <a:solidFill>
                  <a:schemeClr val="tx1"/>
                </a:solidFill>
                <a:latin typeface="+mn-lt"/>
                <a:cs typeface="Rubik Light" pitchFamily="2" charset="-79"/>
              </a:defRPr>
            </a:lvl1pPr>
          </a:lstStyle>
          <a:p>
            <a:r>
              <a:rPr lang="en-US"/>
              <a:t>Click icon to add picture</a:t>
            </a:r>
          </a:p>
        </p:txBody>
      </p:sp>
      <p:sp>
        <p:nvSpPr>
          <p:cNvPr id="5" name="Text Placeholder 4">
            <a:extLst>
              <a:ext uri="{FF2B5EF4-FFF2-40B4-BE49-F238E27FC236}">
                <a16:creationId xmlns:a16="http://schemas.microsoft.com/office/drawing/2014/main" id="{FAB461E6-F802-1336-BAEB-595BE6694F7C}"/>
              </a:ext>
            </a:extLst>
          </p:cNvPr>
          <p:cNvSpPr>
            <a:spLocks noGrp="1"/>
          </p:cNvSpPr>
          <p:nvPr>
            <p:ph type="body" sz="quarter" idx="27"/>
          </p:nvPr>
        </p:nvSpPr>
        <p:spPr>
          <a:xfrm>
            <a:off x="599686" y="4402065"/>
            <a:ext cx="3111648" cy="1587571"/>
          </a:xfrm>
          <a:prstGeom prst="rect">
            <a:avLst/>
          </a:prstGeom>
        </p:spPr>
        <p:txBody>
          <a:bodyPr/>
          <a:lstStyle>
            <a:lvl1pPr marL="169863" indent="-169863">
              <a:buClr>
                <a:schemeClr val="accent1"/>
              </a:buClr>
              <a:buFont typeface="Wingdings" pitchFamily="2" charset="2"/>
              <a:buChar char="§"/>
              <a:defRPr lang="en-US" sz="1600" b="0" i="0" kern="1200" baseline="0" dirty="0">
                <a:solidFill>
                  <a:schemeClr val="tx1"/>
                </a:solidFill>
                <a:latin typeface="+mn-lt"/>
                <a:ea typeface="+mn-ea"/>
                <a:cs typeface="Rubik Light" pitchFamily="2" charset="-79"/>
              </a:defRPr>
            </a:lvl1pPr>
            <a:lvl2pPr marL="457200" indent="0">
              <a:buClr>
                <a:schemeClr val="accent1"/>
              </a:buClr>
              <a:buFont typeface="Wingdings" pitchFamily="2" charset="2"/>
              <a:buNone/>
              <a:defRPr sz="1600" b="0" i="0">
                <a:latin typeface="Rubik Light" pitchFamily="2" charset="-79"/>
                <a:cs typeface="Rubik Light" pitchFamily="2" charset="-79"/>
              </a:defRPr>
            </a:lvl2pPr>
            <a:lvl3pPr marL="1143000" indent="-228600">
              <a:buClr>
                <a:schemeClr val="accent1"/>
              </a:buClr>
              <a:buFont typeface="Wingdings" pitchFamily="2" charset="2"/>
              <a:buChar char="§"/>
              <a:defRPr sz="1600" b="0" i="0">
                <a:latin typeface="Rubik Light" pitchFamily="2" charset="-79"/>
                <a:cs typeface="Rubik Light" pitchFamily="2" charset="-79"/>
              </a:defRPr>
            </a:lvl3pPr>
            <a:lvl4pPr marL="1600200" indent="-228600">
              <a:buClr>
                <a:schemeClr val="accent1"/>
              </a:buClr>
              <a:buFont typeface="Wingdings" pitchFamily="2" charset="2"/>
              <a:buChar char="§"/>
              <a:defRPr sz="1600" b="0" i="0">
                <a:latin typeface="Rubik Light" pitchFamily="2" charset="-79"/>
                <a:cs typeface="Rubik Light" pitchFamily="2" charset="-79"/>
              </a:defRPr>
            </a:lvl4pPr>
            <a:lvl5pPr marL="2057400" indent="-228600">
              <a:buClr>
                <a:schemeClr val="accent1"/>
              </a:buClr>
              <a:buFont typeface="Wingdings" pitchFamily="2" charset="2"/>
              <a:buChar char="§"/>
              <a:defRPr sz="1600" b="0" i="0">
                <a:latin typeface="Rubik Light" pitchFamily="2" charset="-79"/>
                <a:cs typeface="Rubik Light" pitchFamily="2" charset="-79"/>
              </a:defRPr>
            </a:lvl5pPr>
          </a:lstStyle>
          <a:p>
            <a:pPr marL="117475" lvl="0" indent="-117475" algn="l" defTabSz="914400" rtl="0" eaLnBrk="1" latinLnBrk="0" hangingPunct="1">
              <a:lnSpc>
                <a:spcPct val="90000"/>
              </a:lnSpc>
              <a:spcBef>
                <a:spcPts val="1000"/>
              </a:spcBef>
              <a:buClr>
                <a:schemeClr val="accent1"/>
              </a:buClr>
              <a:buFont typeface="Wingdings" pitchFamily="2" charset="2"/>
              <a:buChar char="§"/>
            </a:pPr>
            <a:r>
              <a:rPr lang="en-US"/>
              <a:t>Click to edit Master text styles</a:t>
            </a:r>
          </a:p>
        </p:txBody>
      </p:sp>
      <p:sp>
        <p:nvSpPr>
          <p:cNvPr id="6" name="Rectangle 5">
            <a:extLst>
              <a:ext uri="{FF2B5EF4-FFF2-40B4-BE49-F238E27FC236}">
                <a16:creationId xmlns:a16="http://schemas.microsoft.com/office/drawing/2014/main" id="{BB0578AD-AAD6-46FD-68A3-FFA16E7838CF}"/>
              </a:ext>
            </a:extLst>
          </p:cNvPr>
          <p:cNvSpPr/>
          <p:nvPr userDrawn="1"/>
        </p:nvSpPr>
        <p:spPr>
          <a:xfrm>
            <a:off x="596875" y="2970186"/>
            <a:ext cx="3114459" cy="520462"/>
          </a:xfrm>
          <a:prstGeom prst="rect">
            <a:avLst/>
          </a:prstGeom>
          <a:solidFill>
            <a:schemeClr val="accent2">
              <a:alpha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a:solidFill>
                <a:srgbClr val="FF0000"/>
              </a:solidFill>
            </a:endParaRPr>
          </a:p>
        </p:txBody>
      </p:sp>
      <p:sp>
        <p:nvSpPr>
          <p:cNvPr id="7" name="Rectangle 6">
            <a:extLst>
              <a:ext uri="{FF2B5EF4-FFF2-40B4-BE49-F238E27FC236}">
                <a16:creationId xmlns:a16="http://schemas.microsoft.com/office/drawing/2014/main" id="{0185B24F-B437-644D-79AA-5CC5C4D9B3FE}"/>
              </a:ext>
            </a:extLst>
          </p:cNvPr>
          <p:cNvSpPr/>
          <p:nvPr userDrawn="1"/>
        </p:nvSpPr>
        <p:spPr>
          <a:xfrm>
            <a:off x="596875" y="3463914"/>
            <a:ext cx="3114459" cy="721234"/>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 Placeholder 25">
            <a:extLst>
              <a:ext uri="{FF2B5EF4-FFF2-40B4-BE49-F238E27FC236}">
                <a16:creationId xmlns:a16="http://schemas.microsoft.com/office/drawing/2014/main" id="{1EE619BD-2D4B-5987-6F58-E8D15FBA64F0}"/>
              </a:ext>
            </a:extLst>
          </p:cNvPr>
          <p:cNvSpPr>
            <a:spLocks noGrp="1"/>
          </p:cNvSpPr>
          <p:nvPr>
            <p:ph type="body" sz="quarter" idx="28" hasCustomPrompt="1"/>
          </p:nvPr>
        </p:nvSpPr>
        <p:spPr>
          <a:xfrm>
            <a:off x="783613" y="3079920"/>
            <a:ext cx="2843576" cy="367165"/>
          </a:xfrm>
          <a:prstGeom prst="rect">
            <a:avLst/>
          </a:prstGeom>
        </p:spPr>
        <p:txBody>
          <a:bodyPr/>
          <a:lstStyle>
            <a:lvl1pPr marL="0" indent="0">
              <a:buClr>
                <a:schemeClr val="accent1"/>
              </a:buClr>
              <a:buFontTx/>
              <a:buNone/>
              <a:defRPr sz="1800" b="0" i="0">
                <a:solidFill>
                  <a:schemeClr val="bg1"/>
                </a:solidFill>
                <a:latin typeface="+mn-lt"/>
                <a:cs typeface="Rubik Light" pitchFamily="2" charset="-79"/>
              </a:defRPr>
            </a:lvl1pPr>
            <a:lvl2pPr marL="457200" indent="0">
              <a:buClr>
                <a:schemeClr val="accent1"/>
              </a:buClr>
              <a:buFont typeface="Wingdings" pitchFamily="2" charset="2"/>
              <a:buNone/>
              <a:defRPr sz="1600" b="0" i="0">
                <a:latin typeface="Rubik Light" pitchFamily="2" charset="-79"/>
                <a:cs typeface="Rubik Light" pitchFamily="2" charset="-79"/>
              </a:defRPr>
            </a:lvl2pPr>
            <a:lvl3pPr marL="1143000" indent="-228600">
              <a:buClr>
                <a:schemeClr val="accent1"/>
              </a:buClr>
              <a:buFont typeface="Wingdings" pitchFamily="2" charset="2"/>
              <a:buChar char="§"/>
              <a:defRPr sz="1600" b="0" i="0">
                <a:latin typeface="Rubik Light" pitchFamily="2" charset="-79"/>
                <a:cs typeface="Rubik Light" pitchFamily="2" charset="-79"/>
              </a:defRPr>
            </a:lvl3pPr>
            <a:lvl4pPr marL="1600200" indent="-228600">
              <a:buClr>
                <a:schemeClr val="accent1"/>
              </a:buClr>
              <a:buFont typeface="Wingdings" pitchFamily="2" charset="2"/>
              <a:buChar char="§"/>
              <a:defRPr sz="1600" b="0" i="0">
                <a:latin typeface="Rubik Light" pitchFamily="2" charset="-79"/>
                <a:cs typeface="Rubik Light" pitchFamily="2" charset="-79"/>
              </a:defRPr>
            </a:lvl4pPr>
            <a:lvl5pPr marL="2057400" indent="-228600">
              <a:buClr>
                <a:schemeClr val="accent1"/>
              </a:buClr>
              <a:buFont typeface="Wingdings" pitchFamily="2" charset="2"/>
              <a:buChar char="§"/>
              <a:defRPr sz="1600" b="0" i="0">
                <a:latin typeface="Rubik Light" pitchFamily="2" charset="-79"/>
                <a:cs typeface="Rubik Light" pitchFamily="2" charset="-79"/>
              </a:defRPr>
            </a:lvl5pPr>
          </a:lstStyle>
          <a:p>
            <a:pPr lvl="0"/>
            <a:r>
              <a:rPr lang="en-US"/>
              <a:t>Image Title</a:t>
            </a:r>
          </a:p>
        </p:txBody>
      </p:sp>
      <p:sp>
        <p:nvSpPr>
          <p:cNvPr id="9" name="Text Placeholder 25">
            <a:extLst>
              <a:ext uri="{FF2B5EF4-FFF2-40B4-BE49-F238E27FC236}">
                <a16:creationId xmlns:a16="http://schemas.microsoft.com/office/drawing/2014/main" id="{5EC736DC-4B8E-70BB-9398-74F4D2D79BA4}"/>
              </a:ext>
            </a:extLst>
          </p:cNvPr>
          <p:cNvSpPr>
            <a:spLocks noGrp="1"/>
          </p:cNvSpPr>
          <p:nvPr>
            <p:ph type="body" sz="quarter" idx="29" hasCustomPrompt="1"/>
          </p:nvPr>
        </p:nvSpPr>
        <p:spPr>
          <a:xfrm>
            <a:off x="783613" y="3597425"/>
            <a:ext cx="2843575" cy="367165"/>
          </a:xfrm>
          <a:prstGeom prst="rect">
            <a:avLst/>
          </a:prstGeom>
        </p:spPr>
        <p:txBody>
          <a:bodyPr/>
          <a:lstStyle>
            <a:lvl1pPr marL="0" indent="0">
              <a:buClr>
                <a:schemeClr val="accent1"/>
              </a:buClr>
              <a:buFontTx/>
              <a:buNone/>
              <a:defRPr sz="1800" b="0" i="0">
                <a:solidFill>
                  <a:schemeClr val="bg1"/>
                </a:solidFill>
                <a:latin typeface="+mn-lt"/>
                <a:cs typeface="Rubik Light" pitchFamily="2" charset="-79"/>
              </a:defRPr>
            </a:lvl1pPr>
            <a:lvl2pPr marL="457200" indent="0">
              <a:buClr>
                <a:schemeClr val="accent1"/>
              </a:buClr>
              <a:buFont typeface="Wingdings" pitchFamily="2" charset="2"/>
              <a:buNone/>
              <a:defRPr sz="1600" b="0" i="0">
                <a:latin typeface="Rubik Light" pitchFamily="2" charset="-79"/>
                <a:cs typeface="Rubik Light" pitchFamily="2" charset="-79"/>
              </a:defRPr>
            </a:lvl2pPr>
            <a:lvl3pPr marL="1143000" indent="-228600">
              <a:buClr>
                <a:schemeClr val="accent1"/>
              </a:buClr>
              <a:buFont typeface="Wingdings" pitchFamily="2" charset="2"/>
              <a:buChar char="§"/>
              <a:defRPr sz="1600" b="0" i="0">
                <a:latin typeface="Rubik Light" pitchFamily="2" charset="-79"/>
                <a:cs typeface="Rubik Light" pitchFamily="2" charset="-79"/>
              </a:defRPr>
            </a:lvl3pPr>
            <a:lvl4pPr marL="1600200" indent="-228600">
              <a:buClr>
                <a:schemeClr val="accent1"/>
              </a:buClr>
              <a:buFont typeface="Wingdings" pitchFamily="2" charset="2"/>
              <a:buChar char="§"/>
              <a:defRPr sz="1600" b="0" i="0">
                <a:latin typeface="Rubik Light" pitchFamily="2" charset="-79"/>
                <a:cs typeface="Rubik Light" pitchFamily="2" charset="-79"/>
              </a:defRPr>
            </a:lvl4pPr>
            <a:lvl5pPr marL="2057400" indent="-228600">
              <a:buClr>
                <a:schemeClr val="accent1"/>
              </a:buClr>
              <a:buFont typeface="Wingdings" pitchFamily="2" charset="2"/>
              <a:buChar char="§"/>
              <a:defRPr sz="1600" b="0" i="0">
                <a:latin typeface="Rubik Light" pitchFamily="2" charset="-79"/>
                <a:cs typeface="Rubik Light" pitchFamily="2" charset="-79"/>
              </a:defRPr>
            </a:lvl5pPr>
          </a:lstStyle>
          <a:p>
            <a:pPr lvl="0"/>
            <a:r>
              <a:rPr lang="en-US"/>
              <a:t>Description</a:t>
            </a:r>
          </a:p>
        </p:txBody>
      </p:sp>
      <p:sp>
        <p:nvSpPr>
          <p:cNvPr id="10" name="Rectangle 9">
            <a:extLst>
              <a:ext uri="{FF2B5EF4-FFF2-40B4-BE49-F238E27FC236}">
                <a16:creationId xmlns:a16="http://schemas.microsoft.com/office/drawing/2014/main" id="{D6D4872E-F07E-43A6-EF1B-1EEC70F17610}"/>
              </a:ext>
            </a:extLst>
          </p:cNvPr>
          <p:cNvSpPr/>
          <p:nvPr userDrawn="1"/>
        </p:nvSpPr>
        <p:spPr>
          <a:xfrm>
            <a:off x="596996" y="3395179"/>
            <a:ext cx="3114338" cy="10614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noFill/>
            </a:endParaRPr>
          </a:p>
        </p:txBody>
      </p:sp>
      <p:sp>
        <p:nvSpPr>
          <p:cNvPr id="12" name="Picture Placeholder 3">
            <a:extLst>
              <a:ext uri="{FF2B5EF4-FFF2-40B4-BE49-F238E27FC236}">
                <a16:creationId xmlns:a16="http://schemas.microsoft.com/office/drawing/2014/main" id="{BC567C8E-ACF7-465E-BC21-33C04DD218FC}"/>
              </a:ext>
            </a:extLst>
          </p:cNvPr>
          <p:cNvSpPr>
            <a:spLocks noGrp="1"/>
          </p:cNvSpPr>
          <p:nvPr>
            <p:ph type="pic" sz="quarter" idx="30"/>
          </p:nvPr>
        </p:nvSpPr>
        <p:spPr>
          <a:xfrm>
            <a:off x="4543703" y="1178457"/>
            <a:ext cx="3111649" cy="2220644"/>
          </a:xfrm>
          <a:prstGeom prst="rect">
            <a:avLst/>
          </a:prstGeom>
          <a:ln>
            <a:noFill/>
          </a:ln>
        </p:spPr>
        <p:txBody>
          <a:bodyPr/>
          <a:lstStyle>
            <a:lvl1pPr marL="0" indent="0">
              <a:buNone/>
              <a:defRPr sz="1800" b="0" i="0">
                <a:solidFill>
                  <a:schemeClr val="tx1"/>
                </a:solidFill>
                <a:latin typeface="+mn-lt"/>
                <a:cs typeface="Rubik Light" pitchFamily="2" charset="-79"/>
              </a:defRPr>
            </a:lvl1pPr>
          </a:lstStyle>
          <a:p>
            <a:r>
              <a:rPr lang="en-US"/>
              <a:t>Click icon to add picture</a:t>
            </a:r>
          </a:p>
        </p:txBody>
      </p:sp>
      <p:sp>
        <p:nvSpPr>
          <p:cNvPr id="13" name="Text Placeholder 4">
            <a:extLst>
              <a:ext uri="{FF2B5EF4-FFF2-40B4-BE49-F238E27FC236}">
                <a16:creationId xmlns:a16="http://schemas.microsoft.com/office/drawing/2014/main" id="{BD80CC1A-E1C4-F4B0-3FD8-04B00DD0AEE6}"/>
              </a:ext>
            </a:extLst>
          </p:cNvPr>
          <p:cNvSpPr>
            <a:spLocks noGrp="1"/>
          </p:cNvSpPr>
          <p:nvPr>
            <p:ph type="body" sz="quarter" idx="31"/>
          </p:nvPr>
        </p:nvSpPr>
        <p:spPr>
          <a:xfrm>
            <a:off x="4546392" y="4395347"/>
            <a:ext cx="3111648" cy="1587571"/>
          </a:xfrm>
          <a:prstGeom prst="rect">
            <a:avLst/>
          </a:prstGeom>
        </p:spPr>
        <p:txBody>
          <a:bodyPr/>
          <a:lstStyle>
            <a:lvl1pPr marL="169863" indent="-169863">
              <a:buClr>
                <a:schemeClr val="accent1"/>
              </a:buClr>
              <a:buFont typeface="Wingdings" pitchFamily="2" charset="2"/>
              <a:buChar char="§"/>
              <a:defRPr lang="en-US" sz="1600" b="0" i="0" kern="1200" baseline="0" dirty="0">
                <a:solidFill>
                  <a:schemeClr val="tx1"/>
                </a:solidFill>
                <a:latin typeface="+mn-lt"/>
                <a:ea typeface="+mn-ea"/>
                <a:cs typeface="Rubik Light" pitchFamily="2" charset="-79"/>
              </a:defRPr>
            </a:lvl1pPr>
            <a:lvl2pPr marL="457200" indent="0">
              <a:buClr>
                <a:schemeClr val="accent1"/>
              </a:buClr>
              <a:buFont typeface="Wingdings" pitchFamily="2" charset="2"/>
              <a:buNone/>
              <a:defRPr sz="1600" b="0" i="0">
                <a:latin typeface="Rubik Light" pitchFamily="2" charset="-79"/>
                <a:cs typeface="Rubik Light" pitchFamily="2" charset="-79"/>
              </a:defRPr>
            </a:lvl2pPr>
            <a:lvl3pPr marL="1143000" indent="-228600">
              <a:buClr>
                <a:schemeClr val="accent1"/>
              </a:buClr>
              <a:buFont typeface="Wingdings" pitchFamily="2" charset="2"/>
              <a:buChar char="§"/>
              <a:defRPr sz="1600" b="0" i="0">
                <a:latin typeface="Rubik Light" pitchFamily="2" charset="-79"/>
                <a:cs typeface="Rubik Light" pitchFamily="2" charset="-79"/>
              </a:defRPr>
            </a:lvl3pPr>
            <a:lvl4pPr marL="1600200" indent="-228600">
              <a:buClr>
                <a:schemeClr val="accent1"/>
              </a:buClr>
              <a:buFont typeface="Wingdings" pitchFamily="2" charset="2"/>
              <a:buChar char="§"/>
              <a:defRPr sz="1600" b="0" i="0">
                <a:latin typeface="Rubik Light" pitchFamily="2" charset="-79"/>
                <a:cs typeface="Rubik Light" pitchFamily="2" charset="-79"/>
              </a:defRPr>
            </a:lvl4pPr>
            <a:lvl5pPr marL="2057400" indent="-228600">
              <a:buClr>
                <a:schemeClr val="accent1"/>
              </a:buClr>
              <a:buFont typeface="Wingdings" pitchFamily="2" charset="2"/>
              <a:buChar char="§"/>
              <a:defRPr sz="1600" b="0" i="0">
                <a:latin typeface="Rubik Light" pitchFamily="2" charset="-79"/>
                <a:cs typeface="Rubik Light" pitchFamily="2" charset="-79"/>
              </a:defRPr>
            </a:lvl5pPr>
          </a:lstStyle>
          <a:p>
            <a:pPr marL="117475" lvl="0" indent="-117475" algn="l" defTabSz="914400" rtl="0" eaLnBrk="1" latinLnBrk="0" hangingPunct="1">
              <a:lnSpc>
                <a:spcPct val="90000"/>
              </a:lnSpc>
              <a:spcBef>
                <a:spcPts val="1000"/>
              </a:spcBef>
              <a:buClr>
                <a:schemeClr val="accent1"/>
              </a:buClr>
              <a:buFont typeface="Wingdings" pitchFamily="2" charset="2"/>
              <a:buChar char="§"/>
            </a:pPr>
            <a:r>
              <a:rPr lang="en-US"/>
              <a:t>Click to edit Master text styles</a:t>
            </a:r>
          </a:p>
        </p:txBody>
      </p:sp>
      <p:sp>
        <p:nvSpPr>
          <p:cNvPr id="14" name="Rectangle 13">
            <a:extLst>
              <a:ext uri="{FF2B5EF4-FFF2-40B4-BE49-F238E27FC236}">
                <a16:creationId xmlns:a16="http://schemas.microsoft.com/office/drawing/2014/main" id="{EDDF798B-8D91-0BAC-E692-BCFCED9D75DA}"/>
              </a:ext>
            </a:extLst>
          </p:cNvPr>
          <p:cNvSpPr/>
          <p:nvPr userDrawn="1"/>
        </p:nvSpPr>
        <p:spPr>
          <a:xfrm>
            <a:off x="4543581" y="2963468"/>
            <a:ext cx="3114459" cy="520462"/>
          </a:xfrm>
          <a:prstGeom prst="rect">
            <a:avLst/>
          </a:prstGeom>
          <a:solidFill>
            <a:schemeClr val="accent2">
              <a:alpha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a:solidFill>
                <a:srgbClr val="FF0000"/>
              </a:solidFill>
            </a:endParaRPr>
          </a:p>
        </p:txBody>
      </p:sp>
      <p:sp>
        <p:nvSpPr>
          <p:cNvPr id="15" name="Rectangle 14">
            <a:extLst>
              <a:ext uri="{FF2B5EF4-FFF2-40B4-BE49-F238E27FC236}">
                <a16:creationId xmlns:a16="http://schemas.microsoft.com/office/drawing/2014/main" id="{284B7A79-1EB1-B2E8-16B9-2EC05DA85E46}"/>
              </a:ext>
            </a:extLst>
          </p:cNvPr>
          <p:cNvSpPr/>
          <p:nvPr userDrawn="1"/>
        </p:nvSpPr>
        <p:spPr>
          <a:xfrm>
            <a:off x="4543581" y="3457196"/>
            <a:ext cx="3114459" cy="721234"/>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 Placeholder 25">
            <a:extLst>
              <a:ext uri="{FF2B5EF4-FFF2-40B4-BE49-F238E27FC236}">
                <a16:creationId xmlns:a16="http://schemas.microsoft.com/office/drawing/2014/main" id="{E0F9BE4A-8B62-AD4A-028E-525FB321224B}"/>
              </a:ext>
            </a:extLst>
          </p:cNvPr>
          <p:cNvSpPr>
            <a:spLocks noGrp="1"/>
          </p:cNvSpPr>
          <p:nvPr>
            <p:ph type="body" sz="quarter" idx="32" hasCustomPrompt="1"/>
          </p:nvPr>
        </p:nvSpPr>
        <p:spPr>
          <a:xfrm>
            <a:off x="4730319" y="3073202"/>
            <a:ext cx="2843576" cy="367165"/>
          </a:xfrm>
          <a:prstGeom prst="rect">
            <a:avLst/>
          </a:prstGeom>
        </p:spPr>
        <p:txBody>
          <a:bodyPr/>
          <a:lstStyle>
            <a:lvl1pPr marL="0" indent="0">
              <a:buClr>
                <a:schemeClr val="accent1"/>
              </a:buClr>
              <a:buFontTx/>
              <a:buNone/>
              <a:defRPr sz="1800" b="0" i="0">
                <a:solidFill>
                  <a:schemeClr val="bg1"/>
                </a:solidFill>
                <a:latin typeface="+mn-lt"/>
                <a:cs typeface="Rubik Light" pitchFamily="2" charset="-79"/>
              </a:defRPr>
            </a:lvl1pPr>
            <a:lvl2pPr marL="457200" indent="0">
              <a:buClr>
                <a:schemeClr val="accent1"/>
              </a:buClr>
              <a:buFont typeface="Wingdings" pitchFamily="2" charset="2"/>
              <a:buNone/>
              <a:defRPr sz="1600" b="0" i="0">
                <a:latin typeface="Rubik Light" pitchFamily="2" charset="-79"/>
                <a:cs typeface="Rubik Light" pitchFamily="2" charset="-79"/>
              </a:defRPr>
            </a:lvl2pPr>
            <a:lvl3pPr marL="1143000" indent="-228600">
              <a:buClr>
                <a:schemeClr val="accent1"/>
              </a:buClr>
              <a:buFont typeface="Wingdings" pitchFamily="2" charset="2"/>
              <a:buChar char="§"/>
              <a:defRPr sz="1600" b="0" i="0">
                <a:latin typeface="Rubik Light" pitchFamily="2" charset="-79"/>
                <a:cs typeface="Rubik Light" pitchFamily="2" charset="-79"/>
              </a:defRPr>
            </a:lvl3pPr>
            <a:lvl4pPr marL="1600200" indent="-228600">
              <a:buClr>
                <a:schemeClr val="accent1"/>
              </a:buClr>
              <a:buFont typeface="Wingdings" pitchFamily="2" charset="2"/>
              <a:buChar char="§"/>
              <a:defRPr sz="1600" b="0" i="0">
                <a:latin typeface="Rubik Light" pitchFamily="2" charset="-79"/>
                <a:cs typeface="Rubik Light" pitchFamily="2" charset="-79"/>
              </a:defRPr>
            </a:lvl4pPr>
            <a:lvl5pPr marL="2057400" indent="-228600">
              <a:buClr>
                <a:schemeClr val="accent1"/>
              </a:buClr>
              <a:buFont typeface="Wingdings" pitchFamily="2" charset="2"/>
              <a:buChar char="§"/>
              <a:defRPr sz="1600" b="0" i="0">
                <a:latin typeface="Rubik Light" pitchFamily="2" charset="-79"/>
                <a:cs typeface="Rubik Light" pitchFamily="2" charset="-79"/>
              </a:defRPr>
            </a:lvl5pPr>
          </a:lstStyle>
          <a:p>
            <a:pPr lvl="0"/>
            <a:r>
              <a:rPr lang="en-US"/>
              <a:t>Image Title</a:t>
            </a:r>
          </a:p>
        </p:txBody>
      </p:sp>
      <p:sp>
        <p:nvSpPr>
          <p:cNvPr id="17" name="Text Placeholder 25">
            <a:extLst>
              <a:ext uri="{FF2B5EF4-FFF2-40B4-BE49-F238E27FC236}">
                <a16:creationId xmlns:a16="http://schemas.microsoft.com/office/drawing/2014/main" id="{A043C1EA-3F1F-6E2B-D831-6873BA4DF65C}"/>
              </a:ext>
            </a:extLst>
          </p:cNvPr>
          <p:cNvSpPr>
            <a:spLocks noGrp="1"/>
          </p:cNvSpPr>
          <p:nvPr>
            <p:ph type="body" sz="quarter" idx="33" hasCustomPrompt="1"/>
          </p:nvPr>
        </p:nvSpPr>
        <p:spPr>
          <a:xfrm>
            <a:off x="4730319" y="3590707"/>
            <a:ext cx="2843575" cy="367165"/>
          </a:xfrm>
          <a:prstGeom prst="rect">
            <a:avLst/>
          </a:prstGeom>
        </p:spPr>
        <p:txBody>
          <a:bodyPr/>
          <a:lstStyle>
            <a:lvl1pPr marL="0" indent="0">
              <a:buClr>
                <a:schemeClr val="accent1"/>
              </a:buClr>
              <a:buFontTx/>
              <a:buNone/>
              <a:defRPr sz="1800" b="0" i="0">
                <a:solidFill>
                  <a:schemeClr val="bg1"/>
                </a:solidFill>
                <a:latin typeface="+mn-lt"/>
                <a:cs typeface="Rubik Light" pitchFamily="2" charset="-79"/>
              </a:defRPr>
            </a:lvl1pPr>
            <a:lvl2pPr marL="457200" indent="0">
              <a:buClr>
                <a:schemeClr val="accent1"/>
              </a:buClr>
              <a:buFont typeface="Wingdings" pitchFamily="2" charset="2"/>
              <a:buNone/>
              <a:defRPr sz="1600" b="0" i="0">
                <a:latin typeface="Rubik Light" pitchFamily="2" charset="-79"/>
                <a:cs typeface="Rubik Light" pitchFamily="2" charset="-79"/>
              </a:defRPr>
            </a:lvl2pPr>
            <a:lvl3pPr marL="1143000" indent="-228600">
              <a:buClr>
                <a:schemeClr val="accent1"/>
              </a:buClr>
              <a:buFont typeface="Wingdings" pitchFamily="2" charset="2"/>
              <a:buChar char="§"/>
              <a:defRPr sz="1600" b="0" i="0">
                <a:latin typeface="Rubik Light" pitchFamily="2" charset="-79"/>
                <a:cs typeface="Rubik Light" pitchFamily="2" charset="-79"/>
              </a:defRPr>
            </a:lvl3pPr>
            <a:lvl4pPr marL="1600200" indent="-228600">
              <a:buClr>
                <a:schemeClr val="accent1"/>
              </a:buClr>
              <a:buFont typeface="Wingdings" pitchFamily="2" charset="2"/>
              <a:buChar char="§"/>
              <a:defRPr sz="1600" b="0" i="0">
                <a:latin typeface="Rubik Light" pitchFamily="2" charset="-79"/>
                <a:cs typeface="Rubik Light" pitchFamily="2" charset="-79"/>
              </a:defRPr>
            </a:lvl4pPr>
            <a:lvl5pPr marL="2057400" indent="-228600">
              <a:buClr>
                <a:schemeClr val="accent1"/>
              </a:buClr>
              <a:buFont typeface="Wingdings" pitchFamily="2" charset="2"/>
              <a:buChar char="§"/>
              <a:defRPr sz="1600" b="0" i="0">
                <a:latin typeface="Rubik Light" pitchFamily="2" charset="-79"/>
                <a:cs typeface="Rubik Light" pitchFamily="2" charset="-79"/>
              </a:defRPr>
            </a:lvl5pPr>
          </a:lstStyle>
          <a:p>
            <a:pPr lvl="0"/>
            <a:r>
              <a:rPr lang="en-US"/>
              <a:t>Description</a:t>
            </a:r>
          </a:p>
        </p:txBody>
      </p:sp>
      <p:sp>
        <p:nvSpPr>
          <p:cNvPr id="24" name="Rectangle 23">
            <a:extLst>
              <a:ext uri="{FF2B5EF4-FFF2-40B4-BE49-F238E27FC236}">
                <a16:creationId xmlns:a16="http://schemas.microsoft.com/office/drawing/2014/main" id="{75773166-8D5D-D12D-A3BE-74956B7D97F9}"/>
              </a:ext>
            </a:extLst>
          </p:cNvPr>
          <p:cNvSpPr/>
          <p:nvPr userDrawn="1"/>
        </p:nvSpPr>
        <p:spPr>
          <a:xfrm>
            <a:off x="4543702" y="3388461"/>
            <a:ext cx="3114338" cy="106141"/>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noFill/>
            </a:endParaRPr>
          </a:p>
        </p:txBody>
      </p:sp>
      <p:sp>
        <p:nvSpPr>
          <p:cNvPr id="26" name="Picture Placeholder 3">
            <a:extLst>
              <a:ext uri="{FF2B5EF4-FFF2-40B4-BE49-F238E27FC236}">
                <a16:creationId xmlns:a16="http://schemas.microsoft.com/office/drawing/2014/main" id="{19E2F3D0-9F03-37E6-6587-B69F35CB338B}"/>
              </a:ext>
            </a:extLst>
          </p:cNvPr>
          <p:cNvSpPr>
            <a:spLocks noGrp="1"/>
          </p:cNvSpPr>
          <p:nvPr>
            <p:ph type="pic" sz="quarter" idx="34"/>
          </p:nvPr>
        </p:nvSpPr>
        <p:spPr>
          <a:xfrm>
            <a:off x="8499082" y="1185175"/>
            <a:ext cx="3111649" cy="2220644"/>
          </a:xfrm>
          <a:prstGeom prst="rect">
            <a:avLst/>
          </a:prstGeom>
          <a:ln>
            <a:noFill/>
          </a:ln>
        </p:spPr>
        <p:txBody>
          <a:bodyPr/>
          <a:lstStyle>
            <a:lvl1pPr marL="0" indent="0">
              <a:buNone/>
              <a:defRPr sz="1800" b="0" i="0">
                <a:solidFill>
                  <a:schemeClr val="tx1"/>
                </a:solidFill>
                <a:latin typeface="+mn-lt"/>
                <a:cs typeface="Rubik Light" pitchFamily="2" charset="-79"/>
              </a:defRPr>
            </a:lvl1pPr>
          </a:lstStyle>
          <a:p>
            <a:r>
              <a:rPr lang="en-US"/>
              <a:t>Click icon to add picture</a:t>
            </a:r>
          </a:p>
        </p:txBody>
      </p:sp>
      <p:sp>
        <p:nvSpPr>
          <p:cNvPr id="27" name="Text Placeholder 4">
            <a:extLst>
              <a:ext uri="{FF2B5EF4-FFF2-40B4-BE49-F238E27FC236}">
                <a16:creationId xmlns:a16="http://schemas.microsoft.com/office/drawing/2014/main" id="{1E37C6FF-2EFE-A2EA-8944-B7AAB47589EE}"/>
              </a:ext>
            </a:extLst>
          </p:cNvPr>
          <p:cNvSpPr>
            <a:spLocks noGrp="1"/>
          </p:cNvSpPr>
          <p:nvPr>
            <p:ph type="body" sz="quarter" idx="35"/>
          </p:nvPr>
        </p:nvSpPr>
        <p:spPr>
          <a:xfrm>
            <a:off x="8501771" y="4402065"/>
            <a:ext cx="3111648" cy="1587571"/>
          </a:xfrm>
          <a:prstGeom prst="rect">
            <a:avLst/>
          </a:prstGeom>
        </p:spPr>
        <p:txBody>
          <a:bodyPr/>
          <a:lstStyle>
            <a:lvl1pPr marL="169863" indent="-169863">
              <a:buClr>
                <a:schemeClr val="accent1"/>
              </a:buClr>
              <a:buFont typeface="Wingdings" pitchFamily="2" charset="2"/>
              <a:buChar char="§"/>
              <a:defRPr lang="en-US" sz="1600" b="0" i="0" kern="1200" baseline="0" dirty="0">
                <a:solidFill>
                  <a:schemeClr val="tx1"/>
                </a:solidFill>
                <a:latin typeface="+mn-lt"/>
                <a:ea typeface="+mn-ea"/>
                <a:cs typeface="Rubik Light" pitchFamily="2" charset="-79"/>
              </a:defRPr>
            </a:lvl1pPr>
            <a:lvl2pPr marL="457200" indent="0">
              <a:buClr>
                <a:schemeClr val="accent1"/>
              </a:buClr>
              <a:buFont typeface="Wingdings" pitchFamily="2" charset="2"/>
              <a:buNone/>
              <a:defRPr sz="1600" b="0" i="0">
                <a:latin typeface="Rubik Light" pitchFamily="2" charset="-79"/>
                <a:cs typeface="Rubik Light" pitchFamily="2" charset="-79"/>
              </a:defRPr>
            </a:lvl2pPr>
            <a:lvl3pPr marL="1143000" indent="-228600">
              <a:buClr>
                <a:schemeClr val="accent1"/>
              </a:buClr>
              <a:buFont typeface="Wingdings" pitchFamily="2" charset="2"/>
              <a:buChar char="§"/>
              <a:defRPr sz="1600" b="0" i="0">
                <a:latin typeface="Rubik Light" pitchFamily="2" charset="-79"/>
                <a:cs typeface="Rubik Light" pitchFamily="2" charset="-79"/>
              </a:defRPr>
            </a:lvl3pPr>
            <a:lvl4pPr marL="1600200" indent="-228600">
              <a:buClr>
                <a:schemeClr val="accent1"/>
              </a:buClr>
              <a:buFont typeface="Wingdings" pitchFamily="2" charset="2"/>
              <a:buChar char="§"/>
              <a:defRPr sz="1600" b="0" i="0">
                <a:latin typeface="Rubik Light" pitchFamily="2" charset="-79"/>
                <a:cs typeface="Rubik Light" pitchFamily="2" charset="-79"/>
              </a:defRPr>
            </a:lvl4pPr>
            <a:lvl5pPr marL="2057400" indent="-228600">
              <a:buClr>
                <a:schemeClr val="accent1"/>
              </a:buClr>
              <a:buFont typeface="Wingdings" pitchFamily="2" charset="2"/>
              <a:buChar char="§"/>
              <a:defRPr sz="1600" b="0" i="0">
                <a:latin typeface="Rubik Light" pitchFamily="2" charset="-79"/>
                <a:cs typeface="Rubik Light" pitchFamily="2" charset="-79"/>
              </a:defRPr>
            </a:lvl5pPr>
          </a:lstStyle>
          <a:p>
            <a:pPr marL="117475" lvl="0" indent="-117475" algn="l" defTabSz="914400" rtl="0" eaLnBrk="1" latinLnBrk="0" hangingPunct="1">
              <a:lnSpc>
                <a:spcPct val="90000"/>
              </a:lnSpc>
              <a:spcBef>
                <a:spcPts val="1000"/>
              </a:spcBef>
              <a:buClr>
                <a:schemeClr val="accent1"/>
              </a:buClr>
              <a:buFont typeface="Wingdings" pitchFamily="2" charset="2"/>
              <a:buChar char="§"/>
            </a:pPr>
            <a:r>
              <a:rPr lang="en-US"/>
              <a:t>Click to edit Master text styles</a:t>
            </a:r>
          </a:p>
        </p:txBody>
      </p:sp>
      <p:sp>
        <p:nvSpPr>
          <p:cNvPr id="28" name="Rectangle 27">
            <a:extLst>
              <a:ext uri="{FF2B5EF4-FFF2-40B4-BE49-F238E27FC236}">
                <a16:creationId xmlns:a16="http://schemas.microsoft.com/office/drawing/2014/main" id="{0D81F627-A1EA-6CCB-0D8B-B2DF5E314E39}"/>
              </a:ext>
            </a:extLst>
          </p:cNvPr>
          <p:cNvSpPr/>
          <p:nvPr userDrawn="1"/>
        </p:nvSpPr>
        <p:spPr>
          <a:xfrm>
            <a:off x="8498960" y="2970186"/>
            <a:ext cx="3114459" cy="520462"/>
          </a:xfrm>
          <a:prstGeom prst="rect">
            <a:avLst/>
          </a:prstGeom>
          <a:solidFill>
            <a:schemeClr val="accent2">
              <a:alpha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a:solidFill>
                <a:srgbClr val="FF0000"/>
              </a:solidFill>
            </a:endParaRPr>
          </a:p>
        </p:txBody>
      </p:sp>
      <p:sp>
        <p:nvSpPr>
          <p:cNvPr id="29" name="Rectangle 28">
            <a:extLst>
              <a:ext uri="{FF2B5EF4-FFF2-40B4-BE49-F238E27FC236}">
                <a16:creationId xmlns:a16="http://schemas.microsoft.com/office/drawing/2014/main" id="{D857F9F3-03B5-B11A-571F-2856D62D3871}"/>
              </a:ext>
            </a:extLst>
          </p:cNvPr>
          <p:cNvSpPr/>
          <p:nvPr userDrawn="1"/>
        </p:nvSpPr>
        <p:spPr>
          <a:xfrm>
            <a:off x="8498960" y="3463914"/>
            <a:ext cx="3114459" cy="721234"/>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Text Placeholder 25">
            <a:extLst>
              <a:ext uri="{FF2B5EF4-FFF2-40B4-BE49-F238E27FC236}">
                <a16:creationId xmlns:a16="http://schemas.microsoft.com/office/drawing/2014/main" id="{136E9381-1199-F592-B167-B906D543CB75}"/>
              </a:ext>
            </a:extLst>
          </p:cNvPr>
          <p:cNvSpPr>
            <a:spLocks noGrp="1"/>
          </p:cNvSpPr>
          <p:nvPr>
            <p:ph type="body" sz="quarter" idx="36" hasCustomPrompt="1"/>
          </p:nvPr>
        </p:nvSpPr>
        <p:spPr>
          <a:xfrm>
            <a:off x="8685698" y="3079920"/>
            <a:ext cx="2843576" cy="367165"/>
          </a:xfrm>
          <a:prstGeom prst="rect">
            <a:avLst/>
          </a:prstGeom>
        </p:spPr>
        <p:txBody>
          <a:bodyPr/>
          <a:lstStyle>
            <a:lvl1pPr marL="0" indent="0">
              <a:buClr>
                <a:schemeClr val="accent1"/>
              </a:buClr>
              <a:buFontTx/>
              <a:buNone/>
              <a:defRPr sz="1800" b="0" i="0">
                <a:solidFill>
                  <a:schemeClr val="bg1"/>
                </a:solidFill>
                <a:latin typeface="+mn-lt"/>
                <a:cs typeface="Rubik Light" pitchFamily="2" charset="-79"/>
              </a:defRPr>
            </a:lvl1pPr>
            <a:lvl2pPr marL="457200" indent="0">
              <a:buClr>
                <a:schemeClr val="accent1"/>
              </a:buClr>
              <a:buFont typeface="Wingdings" pitchFamily="2" charset="2"/>
              <a:buNone/>
              <a:defRPr sz="1600" b="0" i="0">
                <a:latin typeface="Rubik Light" pitchFamily="2" charset="-79"/>
                <a:cs typeface="Rubik Light" pitchFamily="2" charset="-79"/>
              </a:defRPr>
            </a:lvl2pPr>
            <a:lvl3pPr marL="1143000" indent="-228600">
              <a:buClr>
                <a:schemeClr val="accent1"/>
              </a:buClr>
              <a:buFont typeface="Wingdings" pitchFamily="2" charset="2"/>
              <a:buChar char="§"/>
              <a:defRPr sz="1600" b="0" i="0">
                <a:latin typeface="Rubik Light" pitchFamily="2" charset="-79"/>
                <a:cs typeface="Rubik Light" pitchFamily="2" charset="-79"/>
              </a:defRPr>
            </a:lvl3pPr>
            <a:lvl4pPr marL="1600200" indent="-228600">
              <a:buClr>
                <a:schemeClr val="accent1"/>
              </a:buClr>
              <a:buFont typeface="Wingdings" pitchFamily="2" charset="2"/>
              <a:buChar char="§"/>
              <a:defRPr sz="1600" b="0" i="0">
                <a:latin typeface="Rubik Light" pitchFamily="2" charset="-79"/>
                <a:cs typeface="Rubik Light" pitchFamily="2" charset="-79"/>
              </a:defRPr>
            </a:lvl4pPr>
            <a:lvl5pPr marL="2057400" indent="-228600">
              <a:buClr>
                <a:schemeClr val="accent1"/>
              </a:buClr>
              <a:buFont typeface="Wingdings" pitchFamily="2" charset="2"/>
              <a:buChar char="§"/>
              <a:defRPr sz="1600" b="0" i="0">
                <a:latin typeface="Rubik Light" pitchFamily="2" charset="-79"/>
                <a:cs typeface="Rubik Light" pitchFamily="2" charset="-79"/>
              </a:defRPr>
            </a:lvl5pPr>
          </a:lstStyle>
          <a:p>
            <a:pPr lvl="0"/>
            <a:r>
              <a:rPr lang="en-US"/>
              <a:t>Image Title</a:t>
            </a:r>
          </a:p>
        </p:txBody>
      </p:sp>
      <p:sp>
        <p:nvSpPr>
          <p:cNvPr id="31" name="Text Placeholder 25">
            <a:extLst>
              <a:ext uri="{FF2B5EF4-FFF2-40B4-BE49-F238E27FC236}">
                <a16:creationId xmlns:a16="http://schemas.microsoft.com/office/drawing/2014/main" id="{9610D34B-4F7C-4546-A152-2A964FA68D1E}"/>
              </a:ext>
            </a:extLst>
          </p:cNvPr>
          <p:cNvSpPr>
            <a:spLocks noGrp="1"/>
          </p:cNvSpPr>
          <p:nvPr>
            <p:ph type="body" sz="quarter" idx="37" hasCustomPrompt="1"/>
          </p:nvPr>
        </p:nvSpPr>
        <p:spPr>
          <a:xfrm>
            <a:off x="8685698" y="3597425"/>
            <a:ext cx="2843575" cy="367165"/>
          </a:xfrm>
          <a:prstGeom prst="rect">
            <a:avLst/>
          </a:prstGeom>
        </p:spPr>
        <p:txBody>
          <a:bodyPr/>
          <a:lstStyle>
            <a:lvl1pPr marL="0" indent="0">
              <a:buClr>
                <a:schemeClr val="accent1"/>
              </a:buClr>
              <a:buFontTx/>
              <a:buNone/>
              <a:defRPr sz="1800" b="0" i="0">
                <a:solidFill>
                  <a:schemeClr val="bg1"/>
                </a:solidFill>
                <a:latin typeface="+mn-lt"/>
                <a:cs typeface="Rubik Light" pitchFamily="2" charset="-79"/>
              </a:defRPr>
            </a:lvl1pPr>
            <a:lvl2pPr marL="457200" indent="0">
              <a:buClr>
                <a:schemeClr val="accent1"/>
              </a:buClr>
              <a:buFont typeface="Wingdings" pitchFamily="2" charset="2"/>
              <a:buNone/>
              <a:defRPr sz="1600" b="0" i="0">
                <a:latin typeface="Rubik Light" pitchFamily="2" charset="-79"/>
                <a:cs typeface="Rubik Light" pitchFamily="2" charset="-79"/>
              </a:defRPr>
            </a:lvl2pPr>
            <a:lvl3pPr marL="1143000" indent="-228600">
              <a:buClr>
                <a:schemeClr val="accent1"/>
              </a:buClr>
              <a:buFont typeface="Wingdings" pitchFamily="2" charset="2"/>
              <a:buChar char="§"/>
              <a:defRPr sz="1600" b="0" i="0">
                <a:latin typeface="Rubik Light" pitchFamily="2" charset="-79"/>
                <a:cs typeface="Rubik Light" pitchFamily="2" charset="-79"/>
              </a:defRPr>
            </a:lvl3pPr>
            <a:lvl4pPr marL="1600200" indent="-228600">
              <a:buClr>
                <a:schemeClr val="accent1"/>
              </a:buClr>
              <a:buFont typeface="Wingdings" pitchFamily="2" charset="2"/>
              <a:buChar char="§"/>
              <a:defRPr sz="1600" b="0" i="0">
                <a:latin typeface="Rubik Light" pitchFamily="2" charset="-79"/>
                <a:cs typeface="Rubik Light" pitchFamily="2" charset="-79"/>
              </a:defRPr>
            </a:lvl4pPr>
            <a:lvl5pPr marL="2057400" indent="-228600">
              <a:buClr>
                <a:schemeClr val="accent1"/>
              </a:buClr>
              <a:buFont typeface="Wingdings" pitchFamily="2" charset="2"/>
              <a:buChar char="§"/>
              <a:defRPr sz="1600" b="0" i="0">
                <a:latin typeface="Rubik Light" pitchFamily="2" charset="-79"/>
                <a:cs typeface="Rubik Light" pitchFamily="2" charset="-79"/>
              </a:defRPr>
            </a:lvl5pPr>
          </a:lstStyle>
          <a:p>
            <a:pPr lvl="0"/>
            <a:r>
              <a:rPr lang="en-US"/>
              <a:t>Description</a:t>
            </a:r>
          </a:p>
        </p:txBody>
      </p:sp>
      <p:sp>
        <p:nvSpPr>
          <p:cNvPr id="45" name="Rectangle 44">
            <a:extLst>
              <a:ext uri="{FF2B5EF4-FFF2-40B4-BE49-F238E27FC236}">
                <a16:creationId xmlns:a16="http://schemas.microsoft.com/office/drawing/2014/main" id="{BE058A5D-D3EF-5E63-9740-63C6A81E03B2}"/>
              </a:ext>
            </a:extLst>
          </p:cNvPr>
          <p:cNvSpPr/>
          <p:nvPr userDrawn="1"/>
        </p:nvSpPr>
        <p:spPr>
          <a:xfrm>
            <a:off x="8499081" y="3395179"/>
            <a:ext cx="3114338" cy="106141"/>
          </a:xfrm>
          <a:prstGeom prst="rect">
            <a:avLst/>
          </a:prstGeom>
          <a:solidFill>
            <a:srgbClr val="3DB6B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noFill/>
            </a:endParaRPr>
          </a:p>
        </p:txBody>
      </p:sp>
      <p:sp>
        <p:nvSpPr>
          <p:cNvPr id="46" name="Title Placeholder 1">
            <a:extLst>
              <a:ext uri="{FF2B5EF4-FFF2-40B4-BE49-F238E27FC236}">
                <a16:creationId xmlns:a16="http://schemas.microsoft.com/office/drawing/2014/main" id="{18E001F4-8E4A-6F2F-B166-9096C1DFEC1F}"/>
              </a:ext>
            </a:extLst>
          </p:cNvPr>
          <p:cNvSpPr>
            <a:spLocks noGrp="1"/>
          </p:cNvSpPr>
          <p:nvPr>
            <p:ph type="title" hasCustomPrompt="1"/>
          </p:nvPr>
        </p:nvSpPr>
        <p:spPr>
          <a:xfrm>
            <a:off x="596875" y="313599"/>
            <a:ext cx="11009974" cy="615553"/>
          </a:xfrm>
          <a:prstGeom prst="rect">
            <a:avLst/>
          </a:prstGeom>
        </p:spPr>
        <p:txBody>
          <a:bodyPr vert="horz" wrap="square" lIns="0" tIns="0" rIns="0" bIns="0" rtlCol="0" anchor="ctr">
            <a:noAutofit/>
          </a:bodyPr>
          <a:lstStyle>
            <a:lvl1pPr>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lang="en-US"/>
              <a:t>Product Spotlight</a:t>
            </a:r>
          </a:p>
        </p:txBody>
      </p:sp>
      <p:sp>
        <p:nvSpPr>
          <p:cNvPr id="3" name="Slide Number Placeholder 7">
            <a:extLst>
              <a:ext uri="{FF2B5EF4-FFF2-40B4-BE49-F238E27FC236}">
                <a16:creationId xmlns:a16="http://schemas.microsoft.com/office/drawing/2014/main" id="{7C39E8D9-2886-161C-8E6D-80B8DACA29E1}"/>
              </a:ext>
            </a:extLst>
          </p:cNvPr>
          <p:cNvSpPr>
            <a:spLocks noGrp="1"/>
          </p:cNvSpPr>
          <p:nvPr>
            <p:ph type="sldNum" sz="quarter" idx="4"/>
          </p:nvPr>
        </p:nvSpPr>
        <p:spPr>
          <a:xfrm>
            <a:off x="514217" y="6356350"/>
            <a:ext cx="2743200" cy="365125"/>
          </a:xfrm>
          <a:prstGeom prst="rect">
            <a:avLst/>
          </a:prstGeom>
        </p:spPr>
        <p:txBody>
          <a:bodyPr vert="horz" lIns="91440" tIns="45720" rIns="91440" bIns="45720" rtlCol="0" anchor="ctr"/>
          <a:lstStyle>
            <a:lvl1pPr algn="l">
              <a:defRPr sz="1100">
                <a:solidFill>
                  <a:schemeClr val="tx1">
                    <a:tint val="75000"/>
                  </a:schemeClr>
                </a:solidFill>
              </a:defRPr>
            </a:lvl1pPr>
          </a:lstStyle>
          <a:p>
            <a:fld id="{11F21178-C13D-41E3-BBBB-87B396F6379E}" type="slidenum">
              <a:rPr lang="en-US" smtClean="0"/>
              <a:pPr/>
              <a:t>‹#›</a:t>
            </a:fld>
            <a:endParaRPr lang="en-US"/>
          </a:p>
        </p:txBody>
      </p:sp>
    </p:spTree>
    <p:extLst>
      <p:ext uri="{BB962C8B-B14F-4D97-AF65-F5344CB8AC3E}">
        <p14:creationId xmlns:p14="http://schemas.microsoft.com/office/powerpoint/2010/main" val="1002680044"/>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CASE STUDY">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C5418231-9FFD-E031-3D6A-82D534443B08}"/>
              </a:ext>
            </a:extLst>
          </p:cNvPr>
          <p:cNvSpPr/>
          <p:nvPr userDrawn="1"/>
        </p:nvSpPr>
        <p:spPr>
          <a:xfrm>
            <a:off x="3044547" y="4440955"/>
            <a:ext cx="8568872" cy="412752"/>
          </a:xfrm>
          <a:prstGeom prst="rect">
            <a:avLst/>
          </a:prstGeom>
          <a:solidFill>
            <a:schemeClr val="accent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783" eaLnBrk="1" fontAlgn="auto" hangingPunct="1">
              <a:spcBef>
                <a:spcPts val="0"/>
              </a:spcBef>
              <a:spcAft>
                <a:spcPts val="0"/>
              </a:spcAft>
              <a:defRPr/>
            </a:pPr>
            <a:endParaRPr lang="id-ID" sz="1013">
              <a:solidFill>
                <a:schemeClr val="bg2"/>
              </a:solidFill>
            </a:endParaRPr>
          </a:p>
        </p:txBody>
      </p:sp>
      <p:sp>
        <p:nvSpPr>
          <p:cNvPr id="13" name="Rectangle 12">
            <a:extLst>
              <a:ext uri="{FF2B5EF4-FFF2-40B4-BE49-F238E27FC236}">
                <a16:creationId xmlns:a16="http://schemas.microsoft.com/office/drawing/2014/main" id="{53F6A5CF-7D0B-6959-D905-A9F2E8B663F2}"/>
              </a:ext>
            </a:extLst>
          </p:cNvPr>
          <p:cNvSpPr/>
          <p:nvPr userDrawn="1"/>
        </p:nvSpPr>
        <p:spPr>
          <a:xfrm>
            <a:off x="3044547" y="2814431"/>
            <a:ext cx="8568872" cy="412752"/>
          </a:xfrm>
          <a:prstGeom prst="rect">
            <a:avLst/>
          </a:prstGeom>
          <a:solidFill>
            <a:schemeClr val="accent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783" eaLnBrk="1" fontAlgn="auto" hangingPunct="1">
              <a:spcBef>
                <a:spcPts val="0"/>
              </a:spcBef>
              <a:spcAft>
                <a:spcPts val="0"/>
              </a:spcAft>
              <a:defRPr/>
            </a:pPr>
            <a:endParaRPr lang="id-ID" sz="1013">
              <a:solidFill>
                <a:schemeClr val="bg2"/>
              </a:solidFill>
            </a:endParaRPr>
          </a:p>
        </p:txBody>
      </p:sp>
      <p:sp>
        <p:nvSpPr>
          <p:cNvPr id="16" name="Rectangle 15">
            <a:extLst>
              <a:ext uri="{FF2B5EF4-FFF2-40B4-BE49-F238E27FC236}">
                <a16:creationId xmlns:a16="http://schemas.microsoft.com/office/drawing/2014/main" id="{565E56DF-91CD-842B-5513-22B5902F648B}"/>
              </a:ext>
            </a:extLst>
          </p:cNvPr>
          <p:cNvSpPr/>
          <p:nvPr userDrawn="1"/>
        </p:nvSpPr>
        <p:spPr>
          <a:xfrm rot="16200000">
            <a:off x="-37871" y="1767799"/>
            <a:ext cx="1371600" cy="64008"/>
          </a:xfrm>
          <a:prstGeom prst="rect">
            <a:avLst/>
          </a:prstGeom>
          <a:solidFill>
            <a:srgbClr val="CC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latin typeface="Rubik Light" panose="02000604000000020004" pitchFamily="2" charset="-79"/>
              <a:cs typeface="Rubik Light" panose="02000604000000020004" pitchFamily="2" charset="-79"/>
            </a:endParaRPr>
          </a:p>
        </p:txBody>
      </p:sp>
      <p:sp>
        <p:nvSpPr>
          <p:cNvPr id="17" name="Rectangle 16">
            <a:extLst>
              <a:ext uri="{FF2B5EF4-FFF2-40B4-BE49-F238E27FC236}">
                <a16:creationId xmlns:a16="http://schemas.microsoft.com/office/drawing/2014/main" id="{79F4EF50-34E9-7B6E-D9C0-A21850A72A47}"/>
              </a:ext>
            </a:extLst>
          </p:cNvPr>
          <p:cNvSpPr/>
          <p:nvPr userDrawn="1"/>
        </p:nvSpPr>
        <p:spPr>
          <a:xfrm>
            <a:off x="3044548" y="1114003"/>
            <a:ext cx="8568873" cy="412752"/>
          </a:xfrm>
          <a:prstGeom prst="rect">
            <a:avLst/>
          </a:prstGeom>
          <a:solidFill>
            <a:schemeClr val="accent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783" eaLnBrk="1" fontAlgn="auto" hangingPunct="1">
              <a:spcBef>
                <a:spcPts val="0"/>
              </a:spcBef>
              <a:spcAft>
                <a:spcPts val="0"/>
              </a:spcAft>
              <a:defRPr/>
            </a:pPr>
            <a:endParaRPr lang="id-ID" sz="1013">
              <a:solidFill>
                <a:schemeClr val="bg2"/>
              </a:solidFill>
            </a:endParaRPr>
          </a:p>
        </p:txBody>
      </p:sp>
      <p:sp>
        <p:nvSpPr>
          <p:cNvPr id="25" name="Picture Placeholder 3">
            <a:extLst>
              <a:ext uri="{FF2B5EF4-FFF2-40B4-BE49-F238E27FC236}">
                <a16:creationId xmlns:a16="http://schemas.microsoft.com/office/drawing/2014/main" id="{29DDF9B9-8AE6-ED96-84C3-87EB3F3511ED}"/>
              </a:ext>
            </a:extLst>
          </p:cNvPr>
          <p:cNvSpPr>
            <a:spLocks noGrp="1"/>
          </p:cNvSpPr>
          <p:nvPr>
            <p:ph type="pic" sz="quarter" idx="11"/>
          </p:nvPr>
        </p:nvSpPr>
        <p:spPr>
          <a:xfrm>
            <a:off x="615925" y="2814430"/>
            <a:ext cx="2228851" cy="3211673"/>
          </a:xfrm>
          <a:prstGeom prst="rect">
            <a:avLst/>
          </a:prstGeom>
          <a:solidFill>
            <a:schemeClr val="tx2">
              <a:lumMod val="40000"/>
              <a:lumOff val="60000"/>
            </a:schemeClr>
          </a:solidFill>
        </p:spPr>
        <p:style>
          <a:lnRef idx="1">
            <a:schemeClr val="accent2"/>
          </a:lnRef>
          <a:fillRef idx="2">
            <a:schemeClr val="accent2"/>
          </a:fillRef>
          <a:effectRef idx="1">
            <a:schemeClr val="accent2"/>
          </a:effectRef>
          <a:fontRef idx="minor">
            <a:schemeClr val="dk1"/>
          </a:fontRef>
        </p:style>
        <p:txBody>
          <a:bodyPr/>
          <a:lstStyle>
            <a:lvl1pPr marL="0" indent="0">
              <a:buNone/>
              <a:defRPr sz="2000" b="0" i="0">
                <a:solidFill>
                  <a:schemeClr val="tx1"/>
                </a:solidFill>
                <a:latin typeface="+mn-lt"/>
                <a:cs typeface="Rubik Light" pitchFamily="2" charset="-79"/>
              </a:defRPr>
            </a:lvl1pPr>
          </a:lstStyle>
          <a:p>
            <a:r>
              <a:rPr lang="en-US"/>
              <a:t>Click icon to add picture</a:t>
            </a:r>
          </a:p>
        </p:txBody>
      </p:sp>
      <p:sp>
        <p:nvSpPr>
          <p:cNvPr id="2" name="Title Placeholder 1">
            <a:extLst>
              <a:ext uri="{FF2B5EF4-FFF2-40B4-BE49-F238E27FC236}">
                <a16:creationId xmlns:a16="http://schemas.microsoft.com/office/drawing/2014/main" id="{011052D9-1EA0-75F1-31B9-8D73774234E7}"/>
              </a:ext>
            </a:extLst>
          </p:cNvPr>
          <p:cNvSpPr>
            <a:spLocks noGrp="1"/>
          </p:cNvSpPr>
          <p:nvPr>
            <p:ph type="title"/>
          </p:nvPr>
        </p:nvSpPr>
        <p:spPr>
          <a:xfrm>
            <a:off x="596875" y="313599"/>
            <a:ext cx="11009974" cy="615553"/>
          </a:xfrm>
          <a:prstGeom prst="rect">
            <a:avLst/>
          </a:prstGeom>
        </p:spPr>
        <p:txBody>
          <a:bodyPr vert="horz" wrap="square" lIns="0" tIns="0" rIns="0" bIns="0" rtlCol="0" anchor="ctr">
            <a:noAutofit/>
          </a:bodyPr>
          <a:lstStyle>
            <a:lvl1pPr>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lang="en-US"/>
              <a:t>Click to edit Master title style</a:t>
            </a:r>
          </a:p>
        </p:txBody>
      </p:sp>
      <p:sp>
        <p:nvSpPr>
          <p:cNvPr id="8" name="Text Placeholder 7">
            <a:extLst>
              <a:ext uri="{FF2B5EF4-FFF2-40B4-BE49-F238E27FC236}">
                <a16:creationId xmlns:a16="http://schemas.microsoft.com/office/drawing/2014/main" id="{9F375F9E-E1FF-E1A3-78BB-D615B1E4368A}"/>
              </a:ext>
            </a:extLst>
          </p:cNvPr>
          <p:cNvSpPr>
            <a:spLocks noGrp="1"/>
          </p:cNvSpPr>
          <p:nvPr>
            <p:ph type="body" sz="quarter" idx="26" hasCustomPrompt="1"/>
          </p:nvPr>
        </p:nvSpPr>
        <p:spPr>
          <a:xfrm>
            <a:off x="763434" y="1311511"/>
            <a:ext cx="2081342" cy="917339"/>
          </a:xfrm>
        </p:spPr>
        <p:txBody>
          <a:bodyPr/>
          <a:lstStyle>
            <a:lvl1pPr marL="0" indent="0">
              <a:buNone/>
              <a:defRPr sz="1200"/>
            </a:lvl1pPr>
          </a:lstStyle>
          <a:p>
            <a:pPr lvl="0"/>
            <a:r>
              <a:rPr lang="en-US"/>
              <a:t>Subtitle goes here</a:t>
            </a:r>
          </a:p>
        </p:txBody>
      </p:sp>
      <p:sp>
        <p:nvSpPr>
          <p:cNvPr id="10" name="Text Placeholder 7">
            <a:extLst>
              <a:ext uri="{FF2B5EF4-FFF2-40B4-BE49-F238E27FC236}">
                <a16:creationId xmlns:a16="http://schemas.microsoft.com/office/drawing/2014/main" id="{76758185-8FE4-F131-B437-F986EFC71246}"/>
              </a:ext>
            </a:extLst>
          </p:cNvPr>
          <p:cNvSpPr>
            <a:spLocks noGrp="1"/>
          </p:cNvSpPr>
          <p:nvPr>
            <p:ph type="body" sz="quarter" idx="27" hasCustomPrompt="1"/>
          </p:nvPr>
        </p:nvSpPr>
        <p:spPr>
          <a:xfrm>
            <a:off x="3178513" y="1568264"/>
            <a:ext cx="8428335" cy="1157587"/>
          </a:xfrm>
        </p:spPr>
        <p:txBody>
          <a:bodyPr/>
          <a:lstStyle>
            <a:lvl1pPr marL="114300" indent="-114300">
              <a:spcBef>
                <a:spcPts val="0"/>
              </a:spcBef>
              <a:buFont typeface="Wingdings" panose="05000000000000000000" pitchFamily="2" charset="2"/>
              <a:buChar char="§"/>
              <a:defRPr sz="1200"/>
            </a:lvl1pPr>
          </a:lstStyle>
          <a:p>
            <a:pPr lvl="0"/>
            <a:r>
              <a:rPr lang="en-US"/>
              <a:t>Bullet</a:t>
            </a:r>
          </a:p>
          <a:p>
            <a:pPr lvl="0"/>
            <a:r>
              <a:rPr lang="en-US"/>
              <a:t>Bullet</a:t>
            </a:r>
          </a:p>
          <a:p>
            <a:pPr lvl="0"/>
            <a:r>
              <a:rPr lang="en-US"/>
              <a:t>Bullet</a:t>
            </a:r>
          </a:p>
          <a:p>
            <a:pPr lvl="0"/>
            <a:r>
              <a:rPr lang="en-US"/>
              <a:t>Bullet</a:t>
            </a:r>
          </a:p>
        </p:txBody>
      </p:sp>
      <p:sp>
        <p:nvSpPr>
          <p:cNvPr id="11" name="Text Placeholder 7">
            <a:extLst>
              <a:ext uri="{FF2B5EF4-FFF2-40B4-BE49-F238E27FC236}">
                <a16:creationId xmlns:a16="http://schemas.microsoft.com/office/drawing/2014/main" id="{B0C68CC4-1273-88AC-E2D9-0738561D6AF9}"/>
              </a:ext>
            </a:extLst>
          </p:cNvPr>
          <p:cNvSpPr>
            <a:spLocks noGrp="1"/>
          </p:cNvSpPr>
          <p:nvPr>
            <p:ph type="body" sz="quarter" idx="28" hasCustomPrompt="1"/>
          </p:nvPr>
        </p:nvSpPr>
        <p:spPr>
          <a:xfrm>
            <a:off x="3178513" y="3255275"/>
            <a:ext cx="8428335" cy="1157587"/>
          </a:xfrm>
        </p:spPr>
        <p:txBody>
          <a:bodyPr/>
          <a:lstStyle>
            <a:lvl1pPr marL="114300" indent="-114300">
              <a:spcBef>
                <a:spcPts val="0"/>
              </a:spcBef>
              <a:buFont typeface="Wingdings" panose="05000000000000000000" pitchFamily="2" charset="2"/>
              <a:buChar char="§"/>
              <a:defRPr sz="1200"/>
            </a:lvl1pPr>
          </a:lstStyle>
          <a:p>
            <a:pPr lvl="0"/>
            <a:r>
              <a:rPr lang="en-US"/>
              <a:t>Bullet</a:t>
            </a:r>
          </a:p>
          <a:p>
            <a:pPr lvl="0"/>
            <a:r>
              <a:rPr lang="en-US"/>
              <a:t>Bullet</a:t>
            </a:r>
          </a:p>
          <a:p>
            <a:pPr lvl="0"/>
            <a:r>
              <a:rPr lang="en-US"/>
              <a:t>Bullet</a:t>
            </a:r>
          </a:p>
          <a:p>
            <a:pPr lvl="0"/>
            <a:r>
              <a:rPr lang="en-US"/>
              <a:t>Bullet</a:t>
            </a:r>
          </a:p>
        </p:txBody>
      </p:sp>
      <p:sp>
        <p:nvSpPr>
          <p:cNvPr id="14" name="Text Placeholder 7">
            <a:extLst>
              <a:ext uri="{FF2B5EF4-FFF2-40B4-BE49-F238E27FC236}">
                <a16:creationId xmlns:a16="http://schemas.microsoft.com/office/drawing/2014/main" id="{4B710434-3314-5446-A9DA-7126381EC5A2}"/>
              </a:ext>
            </a:extLst>
          </p:cNvPr>
          <p:cNvSpPr>
            <a:spLocks noGrp="1"/>
          </p:cNvSpPr>
          <p:nvPr>
            <p:ph type="body" sz="quarter" idx="29" hasCustomPrompt="1"/>
          </p:nvPr>
        </p:nvSpPr>
        <p:spPr>
          <a:xfrm>
            <a:off x="3178513" y="4877449"/>
            <a:ext cx="8428335" cy="1157587"/>
          </a:xfrm>
        </p:spPr>
        <p:txBody>
          <a:bodyPr/>
          <a:lstStyle>
            <a:lvl1pPr marL="114300" indent="-114300">
              <a:spcBef>
                <a:spcPts val="0"/>
              </a:spcBef>
              <a:buFont typeface="Wingdings" panose="05000000000000000000" pitchFamily="2" charset="2"/>
              <a:buChar char="§"/>
              <a:defRPr sz="1200"/>
            </a:lvl1pPr>
          </a:lstStyle>
          <a:p>
            <a:pPr lvl="0"/>
            <a:r>
              <a:rPr lang="en-US"/>
              <a:t>Bullet</a:t>
            </a:r>
          </a:p>
          <a:p>
            <a:pPr lvl="0"/>
            <a:r>
              <a:rPr lang="en-US"/>
              <a:t>Bullet</a:t>
            </a:r>
          </a:p>
          <a:p>
            <a:pPr lvl="0"/>
            <a:r>
              <a:rPr lang="en-US"/>
              <a:t>Bullet</a:t>
            </a:r>
          </a:p>
          <a:p>
            <a:pPr lvl="0"/>
            <a:r>
              <a:rPr lang="en-US"/>
              <a:t>Bullet</a:t>
            </a:r>
          </a:p>
        </p:txBody>
      </p:sp>
      <p:sp>
        <p:nvSpPr>
          <p:cNvPr id="18" name="Text Placeholder 3">
            <a:extLst>
              <a:ext uri="{FF2B5EF4-FFF2-40B4-BE49-F238E27FC236}">
                <a16:creationId xmlns:a16="http://schemas.microsoft.com/office/drawing/2014/main" id="{DD174D27-6115-752D-B846-14D9A4AF98EF}"/>
              </a:ext>
            </a:extLst>
          </p:cNvPr>
          <p:cNvSpPr>
            <a:spLocks noGrp="1"/>
          </p:cNvSpPr>
          <p:nvPr>
            <p:ph type="body" sz="quarter" idx="23" hasCustomPrompt="1"/>
          </p:nvPr>
        </p:nvSpPr>
        <p:spPr>
          <a:xfrm>
            <a:off x="3178513" y="1113835"/>
            <a:ext cx="3597275" cy="412752"/>
          </a:xfrm>
        </p:spPr>
        <p:txBody>
          <a:bodyPr anchor="ctr"/>
          <a:lstStyle>
            <a:lvl1pPr marL="0" indent="0">
              <a:buNone/>
              <a:defRPr sz="2000">
                <a:solidFill>
                  <a:schemeClr val="bg1"/>
                </a:solidFill>
              </a:defRPr>
            </a:lvl1pPr>
          </a:lstStyle>
          <a:p>
            <a:pPr lvl="0"/>
            <a:r>
              <a:rPr lang="en-US"/>
              <a:t>Challenge</a:t>
            </a:r>
          </a:p>
        </p:txBody>
      </p:sp>
      <p:sp>
        <p:nvSpPr>
          <p:cNvPr id="19" name="Text Placeholder 3">
            <a:extLst>
              <a:ext uri="{FF2B5EF4-FFF2-40B4-BE49-F238E27FC236}">
                <a16:creationId xmlns:a16="http://schemas.microsoft.com/office/drawing/2014/main" id="{05BE92D6-4318-0D04-02C6-5F53AF3D13D7}"/>
              </a:ext>
            </a:extLst>
          </p:cNvPr>
          <p:cNvSpPr>
            <a:spLocks noGrp="1"/>
          </p:cNvSpPr>
          <p:nvPr>
            <p:ph type="body" sz="quarter" idx="30" hasCustomPrompt="1"/>
          </p:nvPr>
        </p:nvSpPr>
        <p:spPr>
          <a:xfrm>
            <a:off x="3178513" y="2814263"/>
            <a:ext cx="3597275" cy="412752"/>
          </a:xfrm>
        </p:spPr>
        <p:txBody>
          <a:bodyPr anchor="ctr"/>
          <a:lstStyle>
            <a:lvl1pPr marL="0" indent="0">
              <a:buNone/>
              <a:defRPr sz="2000">
                <a:solidFill>
                  <a:schemeClr val="bg1"/>
                </a:solidFill>
              </a:defRPr>
            </a:lvl1pPr>
          </a:lstStyle>
          <a:p>
            <a:pPr lvl="0"/>
            <a:r>
              <a:rPr lang="en-US"/>
              <a:t>Solutions</a:t>
            </a:r>
          </a:p>
        </p:txBody>
      </p:sp>
      <p:sp>
        <p:nvSpPr>
          <p:cNvPr id="21" name="Text Placeholder 3">
            <a:extLst>
              <a:ext uri="{FF2B5EF4-FFF2-40B4-BE49-F238E27FC236}">
                <a16:creationId xmlns:a16="http://schemas.microsoft.com/office/drawing/2014/main" id="{94643FEE-B900-6B3C-D29E-66111942BD02}"/>
              </a:ext>
            </a:extLst>
          </p:cNvPr>
          <p:cNvSpPr>
            <a:spLocks noGrp="1"/>
          </p:cNvSpPr>
          <p:nvPr>
            <p:ph type="body" sz="quarter" idx="31" hasCustomPrompt="1"/>
          </p:nvPr>
        </p:nvSpPr>
        <p:spPr>
          <a:xfrm>
            <a:off x="3178513" y="4435818"/>
            <a:ext cx="3597275" cy="412752"/>
          </a:xfrm>
        </p:spPr>
        <p:txBody>
          <a:bodyPr anchor="ctr"/>
          <a:lstStyle>
            <a:lvl1pPr marL="0" indent="0">
              <a:buNone/>
              <a:defRPr sz="2000">
                <a:solidFill>
                  <a:schemeClr val="bg1"/>
                </a:solidFill>
              </a:defRPr>
            </a:lvl1pPr>
          </a:lstStyle>
          <a:p>
            <a:pPr lvl="0"/>
            <a:r>
              <a:rPr lang="en-US"/>
              <a:t>Results</a:t>
            </a:r>
          </a:p>
        </p:txBody>
      </p:sp>
      <p:sp>
        <p:nvSpPr>
          <p:cNvPr id="4" name="Slide Number Placeholder 7">
            <a:extLst>
              <a:ext uri="{FF2B5EF4-FFF2-40B4-BE49-F238E27FC236}">
                <a16:creationId xmlns:a16="http://schemas.microsoft.com/office/drawing/2014/main" id="{5D5C3F0D-F441-7A0D-8AE3-2D2A870C43FE}"/>
              </a:ext>
            </a:extLst>
          </p:cNvPr>
          <p:cNvSpPr>
            <a:spLocks noGrp="1"/>
          </p:cNvSpPr>
          <p:nvPr>
            <p:ph type="sldNum" sz="quarter" idx="4"/>
          </p:nvPr>
        </p:nvSpPr>
        <p:spPr>
          <a:xfrm>
            <a:off x="514217" y="6356350"/>
            <a:ext cx="2743200" cy="365125"/>
          </a:xfrm>
          <a:prstGeom prst="rect">
            <a:avLst/>
          </a:prstGeom>
        </p:spPr>
        <p:txBody>
          <a:bodyPr vert="horz" lIns="91440" tIns="45720" rIns="91440" bIns="45720" rtlCol="0" anchor="ctr"/>
          <a:lstStyle>
            <a:lvl1pPr algn="l">
              <a:defRPr sz="1100">
                <a:solidFill>
                  <a:schemeClr val="tx1">
                    <a:tint val="75000"/>
                  </a:schemeClr>
                </a:solidFill>
              </a:defRPr>
            </a:lvl1pPr>
          </a:lstStyle>
          <a:p>
            <a:fld id="{11F21178-C13D-41E3-BBBB-87B396F6379E}" type="slidenum">
              <a:rPr lang="en-US" smtClean="0"/>
              <a:pPr/>
              <a:t>‹#›</a:t>
            </a:fld>
            <a:endParaRPr lang="en-US"/>
          </a:p>
        </p:txBody>
      </p:sp>
    </p:spTree>
    <p:extLst>
      <p:ext uri="{BB962C8B-B14F-4D97-AF65-F5344CB8AC3E}">
        <p14:creationId xmlns:p14="http://schemas.microsoft.com/office/powerpoint/2010/main" val="3720783389"/>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DATA SHEET">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0FE58456-3EAA-6AF4-0058-9A94F2F54889}"/>
              </a:ext>
            </a:extLst>
          </p:cNvPr>
          <p:cNvSpPr/>
          <p:nvPr userDrawn="1"/>
        </p:nvSpPr>
        <p:spPr>
          <a:xfrm>
            <a:off x="3044548" y="3547826"/>
            <a:ext cx="8568873" cy="412752"/>
          </a:xfrm>
          <a:prstGeom prst="rect">
            <a:avLst/>
          </a:prstGeom>
          <a:solidFill>
            <a:schemeClr val="accent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783" eaLnBrk="1" fontAlgn="auto" hangingPunct="1">
              <a:spcBef>
                <a:spcPts val="0"/>
              </a:spcBef>
              <a:spcAft>
                <a:spcPts val="0"/>
              </a:spcAft>
              <a:defRPr/>
            </a:pPr>
            <a:endParaRPr lang="id-ID" sz="1013">
              <a:solidFill>
                <a:schemeClr val="bg2"/>
              </a:solidFill>
            </a:endParaRPr>
          </a:p>
        </p:txBody>
      </p:sp>
      <p:sp>
        <p:nvSpPr>
          <p:cNvPr id="10" name="Rectangle 9">
            <a:extLst>
              <a:ext uri="{FF2B5EF4-FFF2-40B4-BE49-F238E27FC236}">
                <a16:creationId xmlns:a16="http://schemas.microsoft.com/office/drawing/2014/main" id="{FE021434-8A2B-805A-BF31-85ADE20B3F20}"/>
              </a:ext>
            </a:extLst>
          </p:cNvPr>
          <p:cNvSpPr/>
          <p:nvPr userDrawn="1"/>
        </p:nvSpPr>
        <p:spPr>
          <a:xfrm>
            <a:off x="3044548" y="1114003"/>
            <a:ext cx="8568873" cy="412752"/>
          </a:xfrm>
          <a:prstGeom prst="rect">
            <a:avLst/>
          </a:prstGeom>
          <a:solidFill>
            <a:schemeClr val="accent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783" eaLnBrk="1" fontAlgn="auto" hangingPunct="1">
              <a:spcBef>
                <a:spcPts val="0"/>
              </a:spcBef>
              <a:spcAft>
                <a:spcPts val="0"/>
              </a:spcAft>
              <a:defRPr/>
            </a:pPr>
            <a:endParaRPr lang="id-ID" sz="1013">
              <a:solidFill>
                <a:schemeClr val="bg2"/>
              </a:solidFill>
            </a:endParaRPr>
          </a:p>
        </p:txBody>
      </p:sp>
      <p:sp>
        <p:nvSpPr>
          <p:cNvPr id="2" name="Title Placeholder 1">
            <a:extLst>
              <a:ext uri="{FF2B5EF4-FFF2-40B4-BE49-F238E27FC236}">
                <a16:creationId xmlns:a16="http://schemas.microsoft.com/office/drawing/2014/main" id="{1E1C2B10-EF93-7F62-4E58-F20A38D2A05E}"/>
              </a:ext>
            </a:extLst>
          </p:cNvPr>
          <p:cNvSpPr>
            <a:spLocks noGrp="1"/>
          </p:cNvSpPr>
          <p:nvPr>
            <p:ph type="title"/>
          </p:nvPr>
        </p:nvSpPr>
        <p:spPr>
          <a:xfrm>
            <a:off x="596875" y="313599"/>
            <a:ext cx="11009974" cy="615553"/>
          </a:xfrm>
          <a:prstGeom prst="rect">
            <a:avLst/>
          </a:prstGeom>
        </p:spPr>
        <p:txBody>
          <a:bodyPr vert="horz" wrap="square" lIns="0" tIns="0" rIns="0" bIns="0" rtlCol="0" anchor="ctr">
            <a:noAutofit/>
          </a:bodyPr>
          <a:lstStyle>
            <a:lvl1pPr>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lang="en-US"/>
              <a:t>Click to edit Master title style</a:t>
            </a:r>
          </a:p>
        </p:txBody>
      </p:sp>
      <p:sp>
        <p:nvSpPr>
          <p:cNvPr id="12" name="Rectangle 11">
            <a:extLst>
              <a:ext uri="{FF2B5EF4-FFF2-40B4-BE49-F238E27FC236}">
                <a16:creationId xmlns:a16="http://schemas.microsoft.com/office/drawing/2014/main" id="{3A9E7B40-9F2C-667D-ACB6-9F0DE26B6DB0}"/>
              </a:ext>
            </a:extLst>
          </p:cNvPr>
          <p:cNvSpPr/>
          <p:nvPr userDrawn="1"/>
        </p:nvSpPr>
        <p:spPr>
          <a:xfrm rot="16200000">
            <a:off x="-37871" y="1767799"/>
            <a:ext cx="1371600" cy="64008"/>
          </a:xfrm>
          <a:prstGeom prst="rect">
            <a:avLst/>
          </a:prstGeom>
          <a:solidFill>
            <a:srgbClr val="CC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latin typeface="Rubik Light" panose="02000604000000020004" pitchFamily="2" charset="-79"/>
              <a:cs typeface="Rubik Light" panose="02000604000000020004" pitchFamily="2" charset="-79"/>
            </a:endParaRPr>
          </a:p>
        </p:txBody>
      </p:sp>
      <p:sp>
        <p:nvSpPr>
          <p:cNvPr id="15" name="Picture Placeholder 3">
            <a:extLst>
              <a:ext uri="{FF2B5EF4-FFF2-40B4-BE49-F238E27FC236}">
                <a16:creationId xmlns:a16="http://schemas.microsoft.com/office/drawing/2014/main" id="{FABFB02C-CDF5-7450-96BF-A1BD1BAE611E}"/>
              </a:ext>
            </a:extLst>
          </p:cNvPr>
          <p:cNvSpPr>
            <a:spLocks noGrp="1"/>
          </p:cNvSpPr>
          <p:nvPr>
            <p:ph type="pic" sz="quarter" idx="11"/>
          </p:nvPr>
        </p:nvSpPr>
        <p:spPr>
          <a:xfrm>
            <a:off x="615925" y="2814430"/>
            <a:ext cx="2228851" cy="3211673"/>
          </a:xfrm>
          <a:prstGeom prst="rect">
            <a:avLst/>
          </a:prstGeom>
          <a:solidFill>
            <a:schemeClr val="tx2">
              <a:lumMod val="40000"/>
              <a:lumOff val="60000"/>
            </a:schemeClr>
          </a:solidFill>
        </p:spPr>
        <p:style>
          <a:lnRef idx="1">
            <a:schemeClr val="accent2"/>
          </a:lnRef>
          <a:fillRef idx="2">
            <a:schemeClr val="accent2"/>
          </a:fillRef>
          <a:effectRef idx="1">
            <a:schemeClr val="accent2"/>
          </a:effectRef>
          <a:fontRef idx="minor">
            <a:schemeClr val="dk1"/>
          </a:fontRef>
        </p:style>
        <p:txBody>
          <a:bodyPr/>
          <a:lstStyle>
            <a:lvl1pPr marL="0" indent="0">
              <a:buNone/>
              <a:defRPr sz="2000" b="0" i="0">
                <a:solidFill>
                  <a:schemeClr val="tx1"/>
                </a:solidFill>
                <a:latin typeface="+mn-lt"/>
                <a:cs typeface="Rubik Light" pitchFamily="2" charset="-79"/>
              </a:defRPr>
            </a:lvl1pPr>
          </a:lstStyle>
          <a:p>
            <a:r>
              <a:rPr lang="en-US"/>
              <a:t>Click icon to add picture</a:t>
            </a:r>
          </a:p>
        </p:txBody>
      </p:sp>
      <p:sp>
        <p:nvSpPr>
          <p:cNvPr id="4" name="Text Placeholder 3">
            <a:extLst>
              <a:ext uri="{FF2B5EF4-FFF2-40B4-BE49-F238E27FC236}">
                <a16:creationId xmlns:a16="http://schemas.microsoft.com/office/drawing/2014/main" id="{767063B0-DE44-599E-4AD4-045E4B51AFFE}"/>
              </a:ext>
            </a:extLst>
          </p:cNvPr>
          <p:cNvSpPr>
            <a:spLocks noGrp="1"/>
          </p:cNvSpPr>
          <p:nvPr>
            <p:ph type="body" sz="quarter" idx="23" hasCustomPrompt="1"/>
          </p:nvPr>
        </p:nvSpPr>
        <p:spPr>
          <a:xfrm>
            <a:off x="3183152" y="1113835"/>
            <a:ext cx="3597275" cy="412752"/>
          </a:xfrm>
        </p:spPr>
        <p:txBody>
          <a:bodyPr anchor="ctr"/>
          <a:lstStyle>
            <a:lvl1pPr marL="0" indent="0">
              <a:buNone/>
              <a:defRPr sz="2000">
                <a:solidFill>
                  <a:schemeClr val="bg1"/>
                </a:solidFill>
              </a:defRPr>
            </a:lvl1pPr>
          </a:lstStyle>
          <a:p>
            <a:pPr lvl="0"/>
            <a:r>
              <a:rPr lang="en-US"/>
              <a:t>Benefits</a:t>
            </a:r>
          </a:p>
        </p:txBody>
      </p:sp>
      <p:sp>
        <p:nvSpPr>
          <p:cNvPr id="5" name="Text Placeholder 3">
            <a:extLst>
              <a:ext uri="{FF2B5EF4-FFF2-40B4-BE49-F238E27FC236}">
                <a16:creationId xmlns:a16="http://schemas.microsoft.com/office/drawing/2014/main" id="{39E78444-1A49-CEC9-AF65-59023447E9BB}"/>
              </a:ext>
            </a:extLst>
          </p:cNvPr>
          <p:cNvSpPr>
            <a:spLocks noGrp="1"/>
          </p:cNvSpPr>
          <p:nvPr>
            <p:ph type="body" sz="quarter" idx="24" hasCustomPrompt="1"/>
          </p:nvPr>
        </p:nvSpPr>
        <p:spPr>
          <a:xfrm>
            <a:off x="3183152" y="3547827"/>
            <a:ext cx="3597275" cy="412751"/>
          </a:xfrm>
        </p:spPr>
        <p:txBody>
          <a:bodyPr anchor="ctr"/>
          <a:lstStyle>
            <a:lvl1pPr marL="0" indent="0">
              <a:buNone/>
              <a:defRPr sz="2000">
                <a:solidFill>
                  <a:schemeClr val="bg1"/>
                </a:solidFill>
              </a:defRPr>
            </a:lvl1pPr>
          </a:lstStyle>
          <a:p>
            <a:pPr lvl="0"/>
            <a:r>
              <a:rPr lang="en-US"/>
              <a:t>Features</a:t>
            </a:r>
          </a:p>
        </p:txBody>
      </p:sp>
      <p:sp>
        <p:nvSpPr>
          <p:cNvPr id="6" name="Text Placeholder 7">
            <a:extLst>
              <a:ext uri="{FF2B5EF4-FFF2-40B4-BE49-F238E27FC236}">
                <a16:creationId xmlns:a16="http://schemas.microsoft.com/office/drawing/2014/main" id="{2D79D63E-AA8F-F1FD-6A2F-5D3E183466CC}"/>
              </a:ext>
            </a:extLst>
          </p:cNvPr>
          <p:cNvSpPr>
            <a:spLocks noGrp="1"/>
          </p:cNvSpPr>
          <p:nvPr>
            <p:ph type="body" sz="quarter" idx="26" hasCustomPrompt="1"/>
          </p:nvPr>
        </p:nvSpPr>
        <p:spPr>
          <a:xfrm>
            <a:off x="763434" y="1311511"/>
            <a:ext cx="2081342" cy="917339"/>
          </a:xfrm>
        </p:spPr>
        <p:txBody>
          <a:bodyPr/>
          <a:lstStyle>
            <a:lvl1pPr marL="0" indent="0">
              <a:buNone/>
              <a:defRPr sz="1200"/>
            </a:lvl1pPr>
          </a:lstStyle>
          <a:p>
            <a:pPr lvl="0"/>
            <a:r>
              <a:rPr lang="en-US"/>
              <a:t>Subtitle goes here</a:t>
            </a:r>
          </a:p>
        </p:txBody>
      </p:sp>
      <p:sp>
        <p:nvSpPr>
          <p:cNvPr id="7" name="Text Placeholder 7">
            <a:extLst>
              <a:ext uri="{FF2B5EF4-FFF2-40B4-BE49-F238E27FC236}">
                <a16:creationId xmlns:a16="http://schemas.microsoft.com/office/drawing/2014/main" id="{103CC8D3-9A80-31AD-611D-15BCA2BE48B0}"/>
              </a:ext>
            </a:extLst>
          </p:cNvPr>
          <p:cNvSpPr>
            <a:spLocks noGrp="1"/>
          </p:cNvSpPr>
          <p:nvPr>
            <p:ph type="body" sz="quarter" idx="27" hasCustomPrompt="1"/>
          </p:nvPr>
        </p:nvSpPr>
        <p:spPr>
          <a:xfrm>
            <a:off x="3178513" y="1568264"/>
            <a:ext cx="8428335" cy="1803586"/>
          </a:xfrm>
        </p:spPr>
        <p:txBody>
          <a:bodyPr/>
          <a:lstStyle>
            <a:lvl1pPr marL="114300" indent="-114300">
              <a:spcBef>
                <a:spcPts val="0"/>
              </a:spcBef>
              <a:buFont typeface="Wingdings" panose="05000000000000000000" pitchFamily="2" charset="2"/>
              <a:buChar char="§"/>
              <a:defRPr sz="1200"/>
            </a:lvl1pPr>
          </a:lstStyle>
          <a:p>
            <a:pPr lvl="0"/>
            <a:r>
              <a:rPr lang="en-US"/>
              <a:t>Bullet</a:t>
            </a:r>
          </a:p>
          <a:p>
            <a:pPr lvl="0"/>
            <a:r>
              <a:rPr lang="en-US"/>
              <a:t>Bullet</a:t>
            </a:r>
          </a:p>
          <a:p>
            <a:pPr lvl="0"/>
            <a:r>
              <a:rPr lang="en-US"/>
              <a:t>Bullet</a:t>
            </a:r>
          </a:p>
          <a:p>
            <a:pPr lvl="0"/>
            <a:r>
              <a:rPr lang="en-US"/>
              <a:t>Bullet</a:t>
            </a:r>
          </a:p>
          <a:p>
            <a:pPr lvl="0"/>
            <a:r>
              <a:rPr lang="en-US"/>
              <a:t>Bullet</a:t>
            </a:r>
          </a:p>
          <a:p>
            <a:pPr lvl="0"/>
            <a:r>
              <a:rPr lang="en-US"/>
              <a:t>Bullet</a:t>
            </a:r>
          </a:p>
        </p:txBody>
      </p:sp>
      <p:sp>
        <p:nvSpPr>
          <p:cNvPr id="8" name="Text Placeholder 7">
            <a:extLst>
              <a:ext uri="{FF2B5EF4-FFF2-40B4-BE49-F238E27FC236}">
                <a16:creationId xmlns:a16="http://schemas.microsoft.com/office/drawing/2014/main" id="{2D85C592-EBA7-D0AB-FA3A-20C5F2C6F896}"/>
              </a:ext>
            </a:extLst>
          </p:cNvPr>
          <p:cNvSpPr>
            <a:spLocks noGrp="1"/>
          </p:cNvSpPr>
          <p:nvPr>
            <p:ph type="body" sz="quarter" idx="28" hasCustomPrompt="1"/>
          </p:nvPr>
        </p:nvSpPr>
        <p:spPr>
          <a:xfrm>
            <a:off x="3178513" y="4000500"/>
            <a:ext cx="8428335" cy="1803586"/>
          </a:xfrm>
        </p:spPr>
        <p:txBody>
          <a:bodyPr/>
          <a:lstStyle>
            <a:lvl1pPr marL="114300" indent="-114300">
              <a:spcBef>
                <a:spcPts val="0"/>
              </a:spcBef>
              <a:buFont typeface="Wingdings" panose="05000000000000000000" pitchFamily="2" charset="2"/>
              <a:buChar char="§"/>
              <a:defRPr sz="1200"/>
            </a:lvl1pPr>
          </a:lstStyle>
          <a:p>
            <a:pPr lvl="0"/>
            <a:r>
              <a:rPr lang="en-US"/>
              <a:t>Bullet</a:t>
            </a:r>
          </a:p>
          <a:p>
            <a:pPr lvl="0"/>
            <a:r>
              <a:rPr lang="en-US"/>
              <a:t>Bullet</a:t>
            </a:r>
          </a:p>
          <a:p>
            <a:pPr lvl="0"/>
            <a:r>
              <a:rPr lang="en-US"/>
              <a:t>Bullet</a:t>
            </a:r>
          </a:p>
          <a:p>
            <a:pPr lvl="0"/>
            <a:r>
              <a:rPr lang="en-US"/>
              <a:t>Bullet</a:t>
            </a:r>
          </a:p>
          <a:p>
            <a:pPr lvl="0"/>
            <a:r>
              <a:rPr lang="en-US"/>
              <a:t>Bullet</a:t>
            </a:r>
          </a:p>
          <a:p>
            <a:pPr lvl="0"/>
            <a:r>
              <a:rPr lang="en-US"/>
              <a:t>Bullet</a:t>
            </a:r>
          </a:p>
        </p:txBody>
      </p:sp>
      <p:sp>
        <p:nvSpPr>
          <p:cNvPr id="9" name="Slide Number Placeholder 7">
            <a:extLst>
              <a:ext uri="{FF2B5EF4-FFF2-40B4-BE49-F238E27FC236}">
                <a16:creationId xmlns:a16="http://schemas.microsoft.com/office/drawing/2014/main" id="{2C9EC0A7-CA4D-60A9-F4D4-A03669A186F9}"/>
              </a:ext>
            </a:extLst>
          </p:cNvPr>
          <p:cNvSpPr>
            <a:spLocks noGrp="1"/>
          </p:cNvSpPr>
          <p:nvPr>
            <p:ph type="sldNum" sz="quarter" idx="4"/>
          </p:nvPr>
        </p:nvSpPr>
        <p:spPr>
          <a:xfrm>
            <a:off x="514217" y="6356350"/>
            <a:ext cx="2743200" cy="365125"/>
          </a:xfrm>
          <a:prstGeom prst="rect">
            <a:avLst/>
          </a:prstGeom>
        </p:spPr>
        <p:txBody>
          <a:bodyPr vert="horz" lIns="91440" tIns="45720" rIns="91440" bIns="45720" rtlCol="0" anchor="ctr"/>
          <a:lstStyle>
            <a:lvl1pPr algn="l">
              <a:defRPr sz="1100">
                <a:solidFill>
                  <a:schemeClr val="tx1">
                    <a:tint val="75000"/>
                  </a:schemeClr>
                </a:solidFill>
              </a:defRPr>
            </a:lvl1pPr>
          </a:lstStyle>
          <a:p>
            <a:fld id="{11F21178-C13D-41E3-BBBB-87B396F6379E}" type="slidenum">
              <a:rPr lang="en-US" smtClean="0"/>
              <a:pPr/>
              <a:t>‹#›</a:t>
            </a:fld>
            <a:endParaRPr lang="en-US"/>
          </a:p>
        </p:txBody>
      </p:sp>
    </p:spTree>
    <p:extLst>
      <p:ext uri="{BB962C8B-B14F-4D97-AF65-F5344CB8AC3E}">
        <p14:creationId xmlns:p14="http://schemas.microsoft.com/office/powerpoint/2010/main" val="239905702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4">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22866048-9E72-C080-B287-0D311498FA7C}"/>
              </a:ext>
            </a:extLst>
          </p:cNvPr>
          <p:cNvSpPr/>
          <p:nvPr userDrawn="1"/>
        </p:nvSpPr>
        <p:spPr>
          <a:xfrm>
            <a:off x="0" y="924996"/>
            <a:ext cx="12192000" cy="434373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descr="A picture containing red, person, wearing, shoes&#10;&#10;Description automatically generated">
            <a:extLst>
              <a:ext uri="{FF2B5EF4-FFF2-40B4-BE49-F238E27FC236}">
                <a16:creationId xmlns:a16="http://schemas.microsoft.com/office/drawing/2014/main" id="{EFF30EAB-505E-404A-C439-633DC8DC1A75}"/>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914400" y="0"/>
            <a:ext cx="4712844" cy="5933004"/>
          </a:xfrm>
          <a:prstGeom prst="rect">
            <a:avLst/>
          </a:prstGeom>
        </p:spPr>
      </p:pic>
      <p:sp>
        <p:nvSpPr>
          <p:cNvPr id="14" name="Rectangle 13">
            <a:extLst>
              <a:ext uri="{FF2B5EF4-FFF2-40B4-BE49-F238E27FC236}">
                <a16:creationId xmlns:a16="http://schemas.microsoft.com/office/drawing/2014/main" id="{27FD5C9B-7630-0721-257D-88C50A061238}"/>
              </a:ext>
            </a:extLst>
          </p:cNvPr>
          <p:cNvSpPr/>
          <p:nvPr userDrawn="1"/>
        </p:nvSpPr>
        <p:spPr>
          <a:xfrm rot="5400000">
            <a:off x="5668963" y="2244907"/>
            <a:ext cx="1371600" cy="603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latin typeface="Rubik Light" panose="02000604000000020004" pitchFamily="2" charset="-79"/>
              <a:cs typeface="Rubik Light" panose="02000604000000020004" pitchFamily="2" charset="-79"/>
            </a:endParaRPr>
          </a:p>
        </p:txBody>
      </p:sp>
      <p:sp>
        <p:nvSpPr>
          <p:cNvPr id="2" name="Text Placeholder 7">
            <a:extLst>
              <a:ext uri="{FF2B5EF4-FFF2-40B4-BE49-F238E27FC236}">
                <a16:creationId xmlns:a16="http://schemas.microsoft.com/office/drawing/2014/main" id="{CF668AF7-EE3D-5BEC-3BCD-99A2B626A562}"/>
              </a:ext>
            </a:extLst>
          </p:cNvPr>
          <p:cNvSpPr>
            <a:spLocks noGrp="1"/>
          </p:cNvSpPr>
          <p:nvPr>
            <p:ph type="body" sz="quarter" idx="14" hasCustomPrompt="1"/>
          </p:nvPr>
        </p:nvSpPr>
        <p:spPr>
          <a:xfrm>
            <a:off x="6748050" y="3774258"/>
            <a:ext cx="4842518" cy="391210"/>
          </a:xfrm>
        </p:spPr>
        <p:txBody>
          <a:bodyPr/>
          <a:lstStyle>
            <a:lvl1pPr marL="0" indent="0">
              <a:buNone/>
              <a:defRPr sz="1400">
                <a:latin typeface="+mn-lt"/>
              </a:defRPr>
            </a:lvl1pPr>
            <a:lvl2pPr marL="292608" indent="0">
              <a:buNone/>
              <a:defRPr sz="1600">
                <a:latin typeface="+mn-lt"/>
              </a:defRPr>
            </a:lvl2pPr>
            <a:lvl3pPr>
              <a:defRPr sz="1600">
                <a:latin typeface="+mn-lt"/>
              </a:defRPr>
            </a:lvl3pPr>
            <a:lvl4pPr>
              <a:defRPr sz="1600">
                <a:latin typeface="+mn-lt"/>
              </a:defRPr>
            </a:lvl4pPr>
            <a:lvl5pPr>
              <a:defRPr sz="1600">
                <a:latin typeface="+mn-lt"/>
              </a:defRPr>
            </a:lvl5pPr>
          </a:lstStyle>
          <a:p>
            <a:pPr lvl="0"/>
            <a:r>
              <a:rPr lang="en-US"/>
              <a:t>Presenter Title – Arial 14pt Dk Gray</a:t>
            </a:r>
          </a:p>
        </p:txBody>
      </p:sp>
      <p:sp>
        <p:nvSpPr>
          <p:cNvPr id="4" name="Text Placeholder 7">
            <a:extLst>
              <a:ext uri="{FF2B5EF4-FFF2-40B4-BE49-F238E27FC236}">
                <a16:creationId xmlns:a16="http://schemas.microsoft.com/office/drawing/2014/main" id="{B783300F-B61E-4F68-AB4A-0D7CA5AF4407}"/>
              </a:ext>
            </a:extLst>
          </p:cNvPr>
          <p:cNvSpPr>
            <a:spLocks noGrp="1"/>
          </p:cNvSpPr>
          <p:nvPr>
            <p:ph type="body" sz="quarter" idx="13" hasCustomPrompt="1"/>
          </p:nvPr>
        </p:nvSpPr>
        <p:spPr>
          <a:xfrm>
            <a:off x="6748050" y="3026638"/>
            <a:ext cx="4842518" cy="681854"/>
          </a:xfrm>
        </p:spPr>
        <p:txBody>
          <a:bodyPr/>
          <a:lstStyle>
            <a:lvl1pPr marL="0" indent="0">
              <a:buNone/>
              <a:defRPr sz="1600">
                <a:latin typeface="+mn-lt"/>
              </a:defRPr>
            </a:lvl1pPr>
            <a:lvl2pPr marL="292608" indent="0">
              <a:buNone/>
              <a:defRPr sz="1600">
                <a:latin typeface="+mn-lt"/>
              </a:defRPr>
            </a:lvl2pPr>
            <a:lvl3pPr>
              <a:defRPr sz="1600">
                <a:latin typeface="+mn-lt"/>
              </a:defRPr>
            </a:lvl3pPr>
            <a:lvl4pPr>
              <a:defRPr sz="1600">
                <a:latin typeface="+mn-lt"/>
              </a:defRPr>
            </a:lvl4pPr>
            <a:lvl5pPr>
              <a:defRPr sz="1600">
                <a:latin typeface="+mn-lt"/>
              </a:defRPr>
            </a:lvl5pPr>
          </a:lstStyle>
          <a:p>
            <a:pPr lvl="0"/>
            <a:r>
              <a:rPr lang="en-US"/>
              <a:t>Subtitle – Arial 16pt Dk Gray</a:t>
            </a:r>
          </a:p>
        </p:txBody>
      </p:sp>
      <p:sp>
        <p:nvSpPr>
          <p:cNvPr id="6" name="Title 1">
            <a:extLst>
              <a:ext uri="{FF2B5EF4-FFF2-40B4-BE49-F238E27FC236}">
                <a16:creationId xmlns:a16="http://schemas.microsoft.com/office/drawing/2014/main" id="{25221EBD-E6CA-1907-B1E1-69D9A5EEA08D}"/>
              </a:ext>
            </a:extLst>
          </p:cNvPr>
          <p:cNvSpPr>
            <a:spLocks noGrp="1"/>
          </p:cNvSpPr>
          <p:nvPr>
            <p:ph type="ctrTitle" hasCustomPrompt="1"/>
          </p:nvPr>
        </p:nvSpPr>
        <p:spPr>
          <a:xfrm>
            <a:off x="6748050" y="1589269"/>
            <a:ext cx="4842518" cy="1371601"/>
          </a:xfrm>
          <a:noFill/>
        </p:spPr>
        <p:txBody>
          <a:bodyPr anchor="ctr" anchorCtr="0"/>
          <a:lstStyle>
            <a:lvl1pPr algn="l">
              <a:defRPr sz="3200">
                <a:solidFill>
                  <a:schemeClr val="tx1"/>
                </a:solidFill>
              </a:defRPr>
            </a:lvl1pPr>
          </a:lstStyle>
          <a:p>
            <a:r>
              <a:rPr lang="en-US"/>
              <a:t>Title - Arial</a:t>
            </a:r>
            <a:br>
              <a:rPr lang="en-US"/>
            </a:br>
            <a:r>
              <a:rPr lang="en-US"/>
              <a:t>32pt - Dk Gray</a:t>
            </a:r>
          </a:p>
        </p:txBody>
      </p:sp>
      <p:sp>
        <p:nvSpPr>
          <p:cNvPr id="9" name="Footer Placeholder 2">
            <a:extLst>
              <a:ext uri="{FF2B5EF4-FFF2-40B4-BE49-F238E27FC236}">
                <a16:creationId xmlns:a16="http://schemas.microsoft.com/office/drawing/2014/main" id="{61DC1657-D716-84B9-45E2-31F61E4DE963}"/>
              </a:ext>
            </a:extLst>
          </p:cNvPr>
          <p:cNvSpPr txBox="1">
            <a:spLocks/>
          </p:cNvSpPr>
          <p:nvPr userDrawn="1"/>
        </p:nvSpPr>
        <p:spPr>
          <a:xfrm>
            <a:off x="609599" y="6496051"/>
            <a:ext cx="1828800" cy="152399"/>
          </a:xfrm>
          <a:prstGeom prst="rect">
            <a:avLst/>
          </a:prstGeom>
        </p:spPr>
        <p:txBody>
          <a:bodyPr vert="horz" lIns="0" tIns="0" rIns="0" bIns="0" rtlCol="0" anchor="t" anchorCtr="0">
            <a:normAutofit/>
          </a:bodyPr>
          <a:lstStyle>
            <a:defPPr>
              <a:defRPr lang="en-US"/>
            </a:defPPr>
            <a:lvl1pPr marL="0" indent="-228600" algn="l" defTabSz="1218987" rtl="0" eaLnBrk="1" latinLnBrk="0" hangingPunct="1">
              <a:lnSpc>
                <a:spcPct val="100000"/>
              </a:lnSpc>
              <a:spcBef>
                <a:spcPts val="300"/>
              </a:spcBef>
              <a:spcAft>
                <a:spcPts val="600"/>
              </a:spcAft>
              <a:buSzPct val="100000"/>
              <a:buFont typeface="Wingdings" panose="05000000000000000000" pitchFamily="2" charset="2"/>
              <a:buChar char="§"/>
              <a:defRPr sz="700" b="0" i="0" kern="1200">
                <a:solidFill>
                  <a:schemeClr val="tx1">
                    <a:tint val="75000"/>
                  </a:schemeClr>
                </a:solidFill>
                <a:latin typeface="Rubik" pitchFamily="2" charset="-79"/>
                <a:ea typeface="+mn-ea"/>
                <a:cs typeface="Rubik" pitchFamily="2" charset="-79"/>
              </a:defRPr>
            </a:lvl1pPr>
            <a:lvl2pPr marL="609493" indent="-228600" algn="l" defTabSz="1218987" rtl="0" eaLnBrk="1" latinLnBrk="0" hangingPunct="1">
              <a:lnSpc>
                <a:spcPct val="100000"/>
              </a:lnSpc>
              <a:spcBef>
                <a:spcPts val="300"/>
              </a:spcBef>
              <a:spcAft>
                <a:spcPts val="600"/>
              </a:spcAft>
              <a:buClr>
                <a:schemeClr val="tx2">
                  <a:lumMod val="50000"/>
                </a:schemeClr>
              </a:buClr>
              <a:buSzPct val="100000"/>
              <a:buFont typeface="Wingdings" panose="05000000000000000000" pitchFamily="2" charset="2"/>
              <a:buChar char="§"/>
              <a:defRPr sz="2400" b="0" i="0" kern="1200">
                <a:solidFill>
                  <a:schemeClr val="tx1"/>
                </a:solidFill>
                <a:latin typeface="+mn-lt"/>
                <a:ea typeface="+mn-ea"/>
                <a:cs typeface="+mn-cs"/>
              </a:defRPr>
            </a:lvl2pPr>
            <a:lvl3pPr marL="1218987" indent="-169863" algn="l" defTabSz="1218987" rtl="0" eaLnBrk="1" latinLnBrk="0" hangingPunct="1">
              <a:lnSpc>
                <a:spcPct val="100000"/>
              </a:lnSpc>
              <a:spcBef>
                <a:spcPts val="300"/>
              </a:spcBef>
              <a:spcAft>
                <a:spcPts val="600"/>
              </a:spcAft>
              <a:buClr>
                <a:schemeClr val="tx2">
                  <a:lumMod val="50000"/>
                </a:schemeClr>
              </a:buClr>
              <a:buSzPct val="100000"/>
              <a:buFont typeface="Arial" panose="020B0604020202020204" pitchFamily="34" charset="0"/>
              <a:buChar char="»"/>
              <a:defRPr sz="2400" b="0" i="0" kern="1200">
                <a:solidFill>
                  <a:schemeClr val="tx1"/>
                </a:solidFill>
                <a:latin typeface="+mn-lt"/>
                <a:ea typeface="+mn-ea"/>
                <a:cs typeface="+mn-cs"/>
              </a:defRPr>
            </a:lvl3pPr>
            <a:lvl4pPr marL="1828480" indent="-231775" algn="l" defTabSz="1218987" rtl="0" eaLnBrk="1" latinLnBrk="0" hangingPunct="1">
              <a:lnSpc>
                <a:spcPct val="100000"/>
              </a:lnSpc>
              <a:spcBef>
                <a:spcPts val="300"/>
              </a:spcBef>
              <a:spcAft>
                <a:spcPts val="600"/>
              </a:spcAft>
              <a:buClr>
                <a:schemeClr val="tx2">
                  <a:lumMod val="50000"/>
                </a:schemeClr>
              </a:buClr>
              <a:buSzPct val="100000"/>
              <a:buFont typeface="Arial" panose="020B0604020202020204" pitchFamily="34" charset="0"/>
              <a:buChar char="•"/>
              <a:defRPr sz="2400" b="0" i="0" kern="1200">
                <a:solidFill>
                  <a:schemeClr val="tx1"/>
                </a:solidFill>
                <a:latin typeface="+mn-lt"/>
                <a:ea typeface="+mn-ea"/>
                <a:cs typeface="+mn-cs"/>
              </a:defRPr>
            </a:lvl4pPr>
            <a:lvl5pPr marL="2437973" indent="-220663" algn="l" defTabSz="1218987" rtl="0" eaLnBrk="1" latinLnBrk="0" hangingPunct="1">
              <a:lnSpc>
                <a:spcPct val="100000"/>
              </a:lnSpc>
              <a:spcBef>
                <a:spcPts val="300"/>
              </a:spcBef>
              <a:spcAft>
                <a:spcPts val="600"/>
              </a:spcAft>
              <a:buClr>
                <a:schemeClr val="tx2">
                  <a:lumMod val="50000"/>
                </a:schemeClr>
              </a:buClr>
              <a:buSzPct val="100000"/>
              <a:buFont typeface="STIXGeneral-Regular" pitchFamily="2" charset="2"/>
              <a:buChar char="⎯"/>
              <a:defRPr sz="2400" b="0" i="0" kern="1200">
                <a:solidFill>
                  <a:schemeClr val="tx1"/>
                </a:solidFill>
                <a:latin typeface="+mn-lt"/>
                <a:ea typeface="+mn-ea"/>
                <a:cs typeface="+mn-cs"/>
              </a:defRPr>
            </a:lvl5pPr>
            <a:lvl6pPr marL="3047467" indent="-228600" algn="l" defTabSz="1218987"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6pPr>
            <a:lvl7pPr marL="3656960" indent="-228600" algn="l" defTabSz="1218987"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7pPr>
            <a:lvl8pPr marL="4266453" indent="-228600" algn="l" defTabSz="1218987"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8pPr>
            <a:lvl9pPr marL="4875947" indent="-228600" algn="l" defTabSz="1218987"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9pPr>
          </a:lstStyle>
          <a:p>
            <a:pPr indent="0" defTabSz="914126">
              <a:buNone/>
            </a:pPr>
            <a:r>
              <a:rPr lang="en-US" sz="650">
                <a:solidFill>
                  <a:schemeClr val="tx2">
                    <a:lumMod val="50000"/>
                    <a:lumOff val="50000"/>
                  </a:schemeClr>
                </a:solidFill>
                <a:latin typeface="Arial" panose="020B0604020202020204" pitchFamily="34" charset="0"/>
                <a:cs typeface="Arial" panose="020B0604020202020204" pitchFamily="34" charset="0"/>
              </a:rPr>
              <a:t>© 2023 Halliburton. All rights reserved. </a:t>
            </a:r>
          </a:p>
        </p:txBody>
      </p:sp>
    </p:spTree>
    <p:extLst>
      <p:ext uri="{BB962C8B-B14F-4D97-AF65-F5344CB8AC3E}">
        <p14:creationId xmlns:p14="http://schemas.microsoft.com/office/powerpoint/2010/main" val="1879942784"/>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MAPS">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C891C378-8FE1-ABB3-D383-8A64CD821168}"/>
              </a:ext>
            </a:extLst>
          </p:cNvPr>
          <p:cNvSpPr>
            <a:spLocks noGrp="1"/>
          </p:cNvSpPr>
          <p:nvPr>
            <p:ph type="pic" sz="quarter" idx="12" hasCustomPrompt="1"/>
          </p:nvPr>
        </p:nvSpPr>
        <p:spPr>
          <a:xfrm>
            <a:off x="5971368" y="1428531"/>
            <a:ext cx="5816977" cy="4618042"/>
          </a:xfrm>
          <a:prstGeom prst="rect">
            <a:avLst/>
          </a:prstGeom>
          <a:solidFill>
            <a:schemeClr val="tx2">
              <a:lumMod val="40000"/>
              <a:lumOff val="60000"/>
            </a:schemeClr>
          </a:solidFill>
        </p:spPr>
        <p:style>
          <a:lnRef idx="1">
            <a:schemeClr val="accent2"/>
          </a:lnRef>
          <a:fillRef idx="2">
            <a:schemeClr val="accent2"/>
          </a:fillRef>
          <a:effectRef idx="1">
            <a:schemeClr val="accent2"/>
          </a:effectRef>
          <a:fontRef idx="minor">
            <a:schemeClr val="dk1"/>
          </a:fontRef>
        </p:style>
        <p:txBody>
          <a:bodyPr/>
          <a:lstStyle>
            <a:lvl1pPr marL="0" indent="0">
              <a:buNone/>
              <a:defRPr b="0" i="0">
                <a:latin typeface="+mn-lt"/>
                <a:cs typeface="Rubik Light" pitchFamily="2" charset="-79"/>
              </a:defRPr>
            </a:lvl1pPr>
          </a:lstStyle>
          <a:p>
            <a:r>
              <a:rPr lang="en-US"/>
              <a:t>Map goes here</a:t>
            </a:r>
          </a:p>
        </p:txBody>
      </p:sp>
      <p:sp>
        <p:nvSpPr>
          <p:cNvPr id="2" name="Rectangle 1">
            <a:extLst>
              <a:ext uri="{FF2B5EF4-FFF2-40B4-BE49-F238E27FC236}">
                <a16:creationId xmlns:a16="http://schemas.microsoft.com/office/drawing/2014/main" id="{971DA4AE-476A-A477-37BB-50BCFD2F3959}"/>
              </a:ext>
            </a:extLst>
          </p:cNvPr>
          <p:cNvSpPr/>
          <p:nvPr userDrawn="1"/>
        </p:nvSpPr>
        <p:spPr>
          <a:xfrm>
            <a:off x="601764" y="1558813"/>
            <a:ext cx="1371600" cy="60325"/>
          </a:xfrm>
          <a:prstGeom prst="rect">
            <a:avLst/>
          </a:prstGeom>
          <a:solidFill>
            <a:srgbClr val="CC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latin typeface="Rubik Light" panose="02000604000000020004" pitchFamily="2" charset="-79"/>
              <a:cs typeface="Rubik Light" panose="02000604000000020004" pitchFamily="2" charset="-79"/>
            </a:endParaRPr>
          </a:p>
        </p:txBody>
      </p:sp>
      <p:sp>
        <p:nvSpPr>
          <p:cNvPr id="13" name="Text Placeholder 12">
            <a:extLst>
              <a:ext uri="{FF2B5EF4-FFF2-40B4-BE49-F238E27FC236}">
                <a16:creationId xmlns:a16="http://schemas.microsoft.com/office/drawing/2014/main" id="{074BB0D7-2C6D-25B6-F713-E7085565CA15}"/>
              </a:ext>
            </a:extLst>
          </p:cNvPr>
          <p:cNvSpPr>
            <a:spLocks noGrp="1"/>
          </p:cNvSpPr>
          <p:nvPr>
            <p:ph type="body" sz="quarter" idx="11"/>
          </p:nvPr>
        </p:nvSpPr>
        <p:spPr>
          <a:xfrm>
            <a:off x="596875" y="1894462"/>
            <a:ext cx="4777773" cy="896938"/>
          </a:xfrm>
          <a:prstGeom prst="rect">
            <a:avLst/>
          </a:prstGeom>
        </p:spPr>
        <p:txBody>
          <a:bodyPr/>
          <a:lstStyle>
            <a:lvl1pPr marL="0" indent="0">
              <a:buNone/>
              <a:defRPr sz="2400" b="0" i="0">
                <a:solidFill>
                  <a:schemeClr val="tx1"/>
                </a:solidFill>
                <a:latin typeface="+mn-lt"/>
                <a:cs typeface="Rubik Light" pitchFamily="2" charset="-79"/>
              </a:defRPr>
            </a:lvl1pPr>
            <a:lvl2pPr marL="457200" indent="0">
              <a:buNone/>
              <a:defRPr sz="2400" b="0" i="0">
                <a:latin typeface="Rubik Light" pitchFamily="2" charset="-79"/>
                <a:cs typeface="Rubik Light" pitchFamily="2" charset="-79"/>
              </a:defRPr>
            </a:lvl2pPr>
            <a:lvl3pPr marL="914400" indent="0">
              <a:buNone/>
              <a:defRPr sz="2400" b="0" i="0">
                <a:latin typeface="Rubik Light" pitchFamily="2" charset="-79"/>
                <a:cs typeface="Rubik Light" pitchFamily="2" charset="-79"/>
              </a:defRPr>
            </a:lvl3pPr>
            <a:lvl4pPr marL="1371600" indent="0">
              <a:buNone/>
              <a:defRPr sz="2400" b="0" i="0">
                <a:latin typeface="Rubik Light" pitchFamily="2" charset="-79"/>
                <a:cs typeface="Rubik Light" pitchFamily="2" charset="-79"/>
              </a:defRPr>
            </a:lvl4pPr>
            <a:lvl5pPr marL="1828800" indent="0">
              <a:buNone/>
              <a:defRPr sz="2400" b="0" i="0">
                <a:latin typeface="Rubik Light" pitchFamily="2" charset="-79"/>
                <a:cs typeface="Rubik Light" pitchFamily="2" charset="-79"/>
              </a:defRPr>
            </a:lvl5pPr>
          </a:lstStyle>
          <a:p>
            <a:pPr lvl="0"/>
            <a:r>
              <a:rPr lang="en-US"/>
              <a:t>Click to edit Master text styles</a:t>
            </a:r>
          </a:p>
        </p:txBody>
      </p:sp>
      <p:sp>
        <p:nvSpPr>
          <p:cNvPr id="4" name="Text Placeholder 7">
            <a:extLst>
              <a:ext uri="{FF2B5EF4-FFF2-40B4-BE49-F238E27FC236}">
                <a16:creationId xmlns:a16="http://schemas.microsoft.com/office/drawing/2014/main" id="{8A0D5785-DDB2-E74F-CC29-584E5BC8D1C1}"/>
              </a:ext>
            </a:extLst>
          </p:cNvPr>
          <p:cNvSpPr>
            <a:spLocks noGrp="1"/>
          </p:cNvSpPr>
          <p:nvPr>
            <p:ph type="body" sz="quarter" idx="13" hasCustomPrompt="1"/>
          </p:nvPr>
        </p:nvSpPr>
        <p:spPr>
          <a:xfrm>
            <a:off x="601764" y="3215507"/>
            <a:ext cx="4875026" cy="2831066"/>
          </a:xfrm>
        </p:spPr>
        <p:txBody>
          <a:bodyPr/>
          <a:lstStyle>
            <a:lvl1pPr>
              <a:defRPr/>
            </a:lvl1pPr>
          </a:lstStyle>
          <a:p>
            <a:pPr marL="228600" marR="0" lvl="0" indent="-228600" algn="l" defTabSz="914400" rtl="0" eaLnBrk="1" fontAlgn="auto" latinLnBrk="0" hangingPunct="1">
              <a:lnSpc>
                <a:spcPct val="100000"/>
              </a:lnSpc>
              <a:spcBef>
                <a:spcPts val="300"/>
              </a:spcBef>
              <a:spcAft>
                <a:spcPts val="600"/>
              </a:spcAft>
              <a:buClr>
                <a:srgbClr val="CC0000"/>
              </a:buClr>
              <a:buSzTx/>
              <a:buFont typeface="Wingdings" panose="05000000000000000000" pitchFamily="2" charset="2"/>
              <a:buChar char="§"/>
              <a:tabLst/>
              <a:defRPr/>
            </a:pPr>
            <a:r>
              <a:rPr kumimoji="0" lang="en-US" sz="2200" b="0" i="0" u="none" strike="noStrike" kern="1200" cap="none" spc="0" normalizeH="0" baseline="0" noProof="0">
                <a:ln>
                  <a:noFill/>
                </a:ln>
                <a:solidFill>
                  <a:srgbClr val="2A2F30"/>
                </a:solidFill>
                <a:effectLst/>
                <a:uLnTx/>
                <a:uFillTx/>
                <a:latin typeface="Arial"/>
                <a:ea typeface="+mn-ea"/>
                <a:cs typeface="Arial" panose="020B0604020202020204" pitchFamily="34" charset="0"/>
              </a:rPr>
              <a:t>First level</a:t>
            </a:r>
          </a:p>
          <a:p>
            <a:pPr marL="521208" marR="0" lvl="1" indent="-228600" algn="l" defTabSz="914400" rtl="0" eaLnBrk="1" fontAlgn="auto" latinLnBrk="0" hangingPunct="1">
              <a:lnSpc>
                <a:spcPct val="100000"/>
              </a:lnSpc>
              <a:spcBef>
                <a:spcPts val="0"/>
              </a:spcBef>
              <a:spcAft>
                <a:spcPts val="600"/>
              </a:spcAft>
              <a:buClr>
                <a:srgbClr val="CC0000"/>
              </a:buClr>
              <a:buSzTx/>
              <a:buFont typeface="Arial" panose="020B0604020202020204" pitchFamily="34" charset="0"/>
              <a:buChar char="•"/>
              <a:tabLst/>
              <a:defRPr/>
            </a:pPr>
            <a:r>
              <a:rPr kumimoji="0" lang="en-US" sz="2200" b="0" i="0" u="none" strike="noStrike" kern="1200" cap="none" spc="0" normalizeH="0" baseline="0" noProof="0">
                <a:ln>
                  <a:noFill/>
                </a:ln>
                <a:solidFill>
                  <a:srgbClr val="2A2F30"/>
                </a:solidFill>
                <a:effectLst/>
                <a:uLnTx/>
                <a:uFillTx/>
                <a:latin typeface="Arial"/>
                <a:ea typeface="+mn-ea"/>
                <a:cs typeface="Arial" panose="020B0604020202020204" pitchFamily="34" charset="0"/>
              </a:rPr>
              <a:t>Second level</a:t>
            </a:r>
          </a:p>
          <a:p>
            <a:pPr marL="749808" marR="0" lvl="2" indent="-173736" algn="l" defTabSz="914400" rtl="0" eaLnBrk="1" fontAlgn="auto" latinLnBrk="0" hangingPunct="1">
              <a:lnSpc>
                <a:spcPct val="100000"/>
              </a:lnSpc>
              <a:spcBef>
                <a:spcPts val="0"/>
              </a:spcBef>
              <a:spcAft>
                <a:spcPts val="600"/>
              </a:spcAft>
              <a:buClr>
                <a:srgbClr val="CC0000"/>
              </a:buClr>
              <a:buSzTx/>
              <a:buFont typeface="Calibri" panose="020F0502020204030204" pitchFamily="34" charset="0"/>
              <a:buChar char="&gt;"/>
              <a:tabLst/>
              <a:defRPr/>
            </a:pPr>
            <a:r>
              <a:rPr kumimoji="0" lang="en-US" sz="2000" b="0" i="0" u="none" strike="noStrike" kern="1200" cap="none" spc="0" normalizeH="0" baseline="0" noProof="0">
                <a:ln>
                  <a:noFill/>
                </a:ln>
                <a:solidFill>
                  <a:srgbClr val="2A2F30"/>
                </a:solidFill>
                <a:effectLst/>
                <a:uLnTx/>
                <a:uFillTx/>
                <a:latin typeface="Arial"/>
                <a:ea typeface="+mn-ea"/>
                <a:cs typeface="Arial" panose="020B0604020202020204" pitchFamily="34" charset="0"/>
              </a:rPr>
              <a:t>Third level</a:t>
            </a:r>
          </a:p>
          <a:p>
            <a:pPr marL="1188720" marR="0" lvl="3" indent="-228600" algn="l" defTabSz="914400" rtl="0" eaLnBrk="1" fontAlgn="auto" latinLnBrk="0" hangingPunct="1">
              <a:lnSpc>
                <a:spcPct val="100000"/>
              </a:lnSpc>
              <a:spcBef>
                <a:spcPts val="0"/>
              </a:spcBef>
              <a:spcAft>
                <a:spcPts val="600"/>
              </a:spcAft>
              <a:buClr>
                <a:srgbClr val="CC0000"/>
              </a:buClr>
              <a:buSzTx/>
              <a:buFont typeface="Rubik Light" pitchFamily="2" charset="-79"/>
              <a:buChar char="—"/>
              <a:tabLst/>
              <a:defRPr/>
            </a:pPr>
            <a:r>
              <a:rPr kumimoji="0" lang="en-US" sz="1800" b="0" i="0" u="none" strike="noStrike" kern="1200" cap="none" spc="0" normalizeH="0" baseline="0" noProof="0">
                <a:ln>
                  <a:noFill/>
                </a:ln>
                <a:solidFill>
                  <a:srgbClr val="2A2F30"/>
                </a:solidFill>
                <a:effectLst/>
                <a:uLnTx/>
                <a:uFillTx/>
                <a:latin typeface="Arial"/>
                <a:ea typeface="+mn-ea"/>
                <a:cs typeface="Arial" panose="020B0604020202020204" pitchFamily="34" charset="0"/>
              </a:rPr>
              <a:t>Fourth level</a:t>
            </a:r>
            <a:endParaRPr lang="en-US"/>
          </a:p>
        </p:txBody>
      </p:sp>
      <p:sp>
        <p:nvSpPr>
          <p:cNvPr id="5" name="Title Placeholder 1">
            <a:extLst>
              <a:ext uri="{FF2B5EF4-FFF2-40B4-BE49-F238E27FC236}">
                <a16:creationId xmlns:a16="http://schemas.microsoft.com/office/drawing/2014/main" id="{E6F48B6A-56B9-2A1F-BA8A-D8B75F8C81FB}"/>
              </a:ext>
            </a:extLst>
          </p:cNvPr>
          <p:cNvSpPr>
            <a:spLocks noGrp="1"/>
          </p:cNvSpPr>
          <p:nvPr>
            <p:ph type="title" hasCustomPrompt="1"/>
          </p:nvPr>
        </p:nvSpPr>
        <p:spPr>
          <a:xfrm>
            <a:off x="596875" y="313599"/>
            <a:ext cx="11009974" cy="615553"/>
          </a:xfrm>
          <a:prstGeom prst="rect">
            <a:avLst/>
          </a:prstGeom>
        </p:spPr>
        <p:txBody>
          <a:bodyPr vert="horz" wrap="square" lIns="0" tIns="0" rIns="0" bIns="0" rtlCol="0" anchor="ctr">
            <a:noAutofit/>
          </a:bodyPr>
          <a:lstStyle>
            <a:lvl1pPr>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lang="en-US"/>
              <a:t>Locations/Maps</a:t>
            </a:r>
          </a:p>
        </p:txBody>
      </p:sp>
      <p:sp>
        <p:nvSpPr>
          <p:cNvPr id="6" name="Slide Number Placeholder 7">
            <a:extLst>
              <a:ext uri="{FF2B5EF4-FFF2-40B4-BE49-F238E27FC236}">
                <a16:creationId xmlns:a16="http://schemas.microsoft.com/office/drawing/2014/main" id="{9685CBAF-AEE6-B1D1-062E-78633454EBBE}"/>
              </a:ext>
            </a:extLst>
          </p:cNvPr>
          <p:cNvSpPr>
            <a:spLocks noGrp="1"/>
          </p:cNvSpPr>
          <p:nvPr>
            <p:ph type="sldNum" sz="quarter" idx="4"/>
          </p:nvPr>
        </p:nvSpPr>
        <p:spPr>
          <a:xfrm>
            <a:off x="514217" y="6356350"/>
            <a:ext cx="2743200" cy="365125"/>
          </a:xfrm>
          <a:prstGeom prst="rect">
            <a:avLst/>
          </a:prstGeom>
        </p:spPr>
        <p:txBody>
          <a:bodyPr vert="horz" lIns="91440" tIns="45720" rIns="91440" bIns="45720" rtlCol="0" anchor="ctr"/>
          <a:lstStyle>
            <a:lvl1pPr algn="l">
              <a:defRPr sz="1100">
                <a:solidFill>
                  <a:schemeClr val="tx1">
                    <a:tint val="75000"/>
                  </a:schemeClr>
                </a:solidFill>
              </a:defRPr>
            </a:lvl1pPr>
          </a:lstStyle>
          <a:p>
            <a:fld id="{11F21178-C13D-41E3-BBBB-87B396F6379E}" type="slidenum">
              <a:rPr lang="en-US" smtClean="0"/>
              <a:pPr/>
              <a:t>‹#›</a:t>
            </a:fld>
            <a:endParaRPr lang="en-US"/>
          </a:p>
        </p:txBody>
      </p:sp>
    </p:spTree>
    <p:extLst>
      <p:ext uri="{BB962C8B-B14F-4D97-AF65-F5344CB8AC3E}">
        <p14:creationId xmlns:p14="http://schemas.microsoft.com/office/powerpoint/2010/main" val="1731233783"/>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CONTENT 1">
    <p:spTree>
      <p:nvGrpSpPr>
        <p:cNvPr id="1" name=""/>
        <p:cNvGrpSpPr/>
        <p:nvPr/>
      </p:nvGrpSpPr>
      <p:grpSpPr>
        <a:xfrm>
          <a:off x="0" y="0"/>
          <a:ext cx="0" cy="0"/>
          <a:chOff x="0" y="0"/>
          <a:chExt cx="0" cy="0"/>
        </a:xfrm>
      </p:grpSpPr>
      <p:sp>
        <p:nvSpPr>
          <p:cNvPr id="9" name="Content Placeholder 8">
            <a:extLst>
              <a:ext uri="{FF2B5EF4-FFF2-40B4-BE49-F238E27FC236}">
                <a16:creationId xmlns:a16="http://schemas.microsoft.com/office/drawing/2014/main" id="{80AFA95A-66AA-EBC0-7E85-3320E6124382}"/>
              </a:ext>
            </a:extLst>
          </p:cNvPr>
          <p:cNvSpPr>
            <a:spLocks noGrp="1"/>
          </p:cNvSpPr>
          <p:nvPr>
            <p:ph sz="quarter" idx="12"/>
          </p:nvPr>
        </p:nvSpPr>
        <p:spPr>
          <a:xfrm>
            <a:off x="4948404" y="4343400"/>
            <a:ext cx="3421874" cy="1595438"/>
          </a:xfrm>
          <a:prstGeom prst="rect">
            <a:avLst/>
          </a:prstGeom>
          <a:solidFill>
            <a:schemeClr val="accent2">
              <a:lumMod val="20000"/>
              <a:lumOff val="80000"/>
            </a:schemeClr>
          </a:solidFill>
        </p:spPr>
        <p:txBody>
          <a:bodyPr/>
          <a:lstStyle>
            <a:lvl1pPr marL="0" indent="0">
              <a:buNone/>
              <a:defRPr>
                <a:solidFill>
                  <a:schemeClr val="tx1"/>
                </a:solidFill>
              </a:defRPr>
            </a:lvl1pPr>
          </a:lstStyle>
          <a:p>
            <a:pPr lvl="0"/>
            <a:r>
              <a:rPr lang="en-US"/>
              <a:t>Click to edit Master text styles</a:t>
            </a:r>
          </a:p>
        </p:txBody>
      </p:sp>
      <p:sp>
        <p:nvSpPr>
          <p:cNvPr id="7" name="Picture Placeholder 6">
            <a:extLst>
              <a:ext uri="{FF2B5EF4-FFF2-40B4-BE49-F238E27FC236}">
                <a16:creationId xmlns:a16="http://schemas.microsoft.com/office/drawing/2014/main" id="{CB01AB09-6B76-B60D-CB30-9EC8DC107BDA}"/>
              </a:ext>
            </a:extLst>
          </p:cNvPr>
          <p:cNvSpPr>
            <a:spLocks noGrp="1"/>
          </p:cNvSpPr>
          <p:nvPr>
            <p:ph type="pic" sz="quarter" idx="11"/>
          </p:nvPr>
        </p:nvSpPr>
        <p:spPr>
          <a:xfrm>
            <a:off x="595191" y="1062038"/>
            <a:ext cx="3703638" cy="4876800"/>
          </a:xfrm>
          <a:prstGeom prst="rect">
            <a:avLst/>
          </a:prstGeom>
          <a:solidFill>
            <a:schemeClr val="tx2">
              <a:lumMod val="40000"/>
              <a:lumOff val="60000"/>
            </a:schemeClr>
          </a:solidFill>
        </p:spPr>
        <p:style>
          <a:lnRef idx="1">
            <a:schemeClr val="accent2"/>
          </a:lnRef>
          <a:fillRef idx="2">
            <a:schemeClr val="accent2"/>
          </a:fillRef>
          <a:effectRef idx="1">
            <a:schemeClr val="accent2"/>
          </a:effectRef>
          <a:fontRef idx="minor">
            <a:schemeClr val="dk1"/>
          </a:fontRef>
        </p:style>
        <p:txBody>
          <a:bodyPr/>
          <a:lstStyle>
            <a:lvl1pPr marL="0" indent="0">
              <a:buNone/>
              <a:defRPr b="0" i="0">
                <a:latin typeface="+mn-lt"/>
                <a:cs typeface="Rubik Light" pitchFamily="2" charset="-79"/>
              </a:defRPr>
            </a:lvl1pPr>
          </a:lstStyle>
          <a:p>
            <a:r>
              <a:rPr lang="en-US"/>
              <a:t>Click icon to add picture</a:t>
            </a:r>
          </a:p>
        </p:txBody>
      </p:sp>
      <p:sp>
        <p:nvSpPr>
          <p:cNvPr id="3" name="Content Placeholder 2">
            <a:extLst>
              <a:ext uri="{FF2B5EF4-FFF2-40B4-BE49-F238E27FC236}">
                <a16:creationId xmlns:a16="http://schemas.microsoft.com/office/drawing/2014/main" id="{E335A35E-A674-333E-4233-BF5FE7E23B3B}"/>
              </a:ext>
            </a:extLst>
          </p:cNvPr>
          <p:cNvSpPr>
            <a:spLocks noGrp="1"/>
          </p:cNvSpPr>
          <p:nvPr>
            <p:ph sz="half" idx="1" hasCustomPrompt="1"/>
          </p:nvPr>
        </p:nvSpPr>
        <p:spPr>
          <a:xfrm>
            <a:off x="5320798" y="4683146"/>
            <a:ext cx="2468906" cy="246744"/>
          </a:xfrm>
          <a:prstGeom prst="rect">
            <a:avLst/>
          </a:prstGeom>
        </p:spPr>
        <p:txBody>
          <a:bodyPr/>
          <a:lstStyle>
            <a:lvl1pPr marL="0" indent="0">
              <a:buFontTx/>
              <a:buNone/>
              <a:defRPr sz="1800" b="0" i="0">
                <a:solidFill>
                  <a:schemeClr val="tx1"/>
                </a:solidFill>
                <a:latin typeface="Rubik" pitchFamily="2" charset="-79"/>
                <a:cs typeface="Rubik" pitchFamily="2" charset="-79"/>
              </a:defRPr>
            </a:lvl1pPr>
            <a:lvl2pPr marL="457200" indent="0">
              <a:buFontTx/>
              <a:buNone/>
              <a:defRPr sz="1400" b="0" i="0">
                <a:latin typeface="Rubik Light" pitchFamily="2" charset="-79"/>
                <a:cs typeface="Rubik Light" pitchFamily="2" charset="-79"/>
              </a:defRPr>
            </a:lvl2pPr>
            <a:lvl3pPr marL="914400" indent="0">
              <a:buFontTx/>
              <a:buNone/>
              <a:defRPr sz="1400" b="0" i="0">
                <a:latin typeface="Rubik Light" pitchFamily="2" charset="-79"/>
                <a:cs typeface="Rubik Light" pitchFamily="2" charset="-79"/>
              </a:defRPr>
            </a:lvl3pPr>
            <a:lvl4pPr marL="1371600" indent="0">
              <a:buFontTx/>
              <a:buNone/>
              <a:defRPr sz="1400" b="0" i="0">
                <a:latin typeface="Rubik Light" pitchFamily="2" charset="-79"/>
                <a:cs typeface="Rubik Light" pitchFamily="2" charset="-79"/>
              </a:defRPr>
            </a:lvl4pPr>
            <a:lvl5pPr marL="1828800" indent="0">
              <a:buFontTx/>
              <a:buNone/>
              <a:defRPr sz="1400" b="0" i="0">
                <a:latin typeface="Rubik Light" pitchFamily="2" charset="-79"/>
                <a:cs typeface="Rubik Light" pitchFamily="2" charset="-79"/>
              </a:defRPr>
            </a:lvl5pPr>
          </a:lstStyle>
          <a:p>
            <a:pPr lvl="0"/>
            <a:r>
              <a:rPr lang="en-US"/>
              <a:t>Project Title Here</a:t>
            </a:r>
          </a:p>
        </p:txBody>
      </p:sp>
      <p:sp>
        <p:nvSpPr>
          <p:cNvPr id="11" name="Content Placeholder 2">
            <a:extLst>
              <a:ext uri="{FF2B5EF4-FFF2-40B4-BE49-F238E27FC236}">
                <a16:creationId xmlns:a16="http://schemas.microsoft.com/office/drawing/2014/main" id="{222B1C43-32B8-1919-61D3-3620F81CE4D0}"/>
              </a:ext>
            </a:extLst>
          </p:cNvPr>
          <p:cNvSpPr>
            <a:spLocks noGrp="1"/>
          </p:cNvSpPr>
          <p:nvPr>
            <p:ph sz="half" idx="10"/>
          </p:nvPr>
        </p:nvSpPr>
        <p:spPr>
          <a:xfrm>
            <a:off x="5320800" y="5112901"/>
            <a:ext cx="2468906" cy="707328"/>
          </a:xfrm>
          <a:prstGeom prst="rect">
            <a:avLst/>
          </a:prstGeom>
        </p:spPr>
        <p:txBody>
          <a:bodyPr/>
          <a:lstStyle>
            <a:lvl1pPr marL="0" indent="0">
              <a:buFontTx/>
              <a:buNone/>
              <a:defRPr sz="1400" b="0" i="0">
                <a:solidFill>
                  <a:schemeClr val="tx1"/>
                </a:solidFill>
                <a:latin typeface="+mn-lt"/>
                <a:cs typeface="Rubik Light" pitchFamily="2" charset="-79"/>
              </a:defRPr>
            </a:lvl1pPr>
            <a:lvl2pPr marL="457200" indent="0">
              <a:buFontTx/>
              <a:buNone/>
              <a:defRPr sz="1400" b="0" i="0">
                <a:latin typeface="Rubik Light" pitchFamily="2" charset="-79"/>
                <a:cs typeface="Rubik Light" pitchFamily="2" charset="-79"/>
              </a:defRPr>
            </a:lvl2pPr>
            <a:lvl3pPr marL="914400" indent="0">
              <a:buFontTx/>
              <a:buNone/>
              <a:defRPr sz="1400" b="0" i="0">
                <a:latin typeface="Rubik Light" pitchFamily="2" charset="-79"/>
                <a:cs typeface="Rubik Light" pitchFamily="2" charset="-79"/>
              </a:defRPr>
            </a:lvl3pPr>
            <a:lvl4pPr marL="1371600" indent="0">
              <a:buFontTx/>
              <a:buNone/>
              <a:defRPr sz="1400" b="0" i="0">
                <a:latin typeface="Rubik Light" pitchFamily="2" charset="-79"/>
                <a:cs typeface="Rubik Light" pitchFamily="2" charset="-79"/>
              </a:defRPr>
            </a:lvl4pPr>
            <a:lvl5pPr marL="1828800" indent="0">
              <a:buFontTx/>
              <a:buNone/>
              <a:defRPr sz="1400" b="0" i="0">
                <a:latin typeface="Rubik Light" pitchFamily="2" charset="-79"/>
                <a:cs typeface="Rubik Light" pitchFamily="2" charset="-79"/>
              </a:defRPr>
            </a:lvl5pPr>
          </a:lstStyle>
          <a:p>
            <a:pPr lvl="0"/>
            <a:r>
              <a:rPr lang="en-US"/>
              <a:t>Click to edit Master text styles</a:t>
            </a:r>
          </a:p>
        </p:txBody>
      </p:sp>
      <p:sp>
        <p:nvSpPr>
          <p:cNvPr id="15" name="Rectangle 14">
            <a:extLst>
              <a:ext uri="{FF2B5EF4-FFF2-40B4-BE49-F238E27FC236}">
                <a16:creationId xmlns:a16="http://schemas.microsoft.com/office/drawing/2014/main" id="{A1716D37-75A6-54AA-B308-64A0355FCCAA}"/>
              </a:ext>
            </a:extLst>
          </p:cNvPr>
          <p:cNvSpPr/>
          <p:nvPr userDrawn="1"/>
        </p:nvSpPr>
        <p:spPr>
          <a:xfrm>
            <a:off x="594884" y="850392"/>
            <a:ext cx="1371600"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latin typeface="Rubik Light" panose="02000604000000020004" pitchFamily="2" charset="-79"/>
              <a:cs typeface="Rubik Light" panose="02000604000000020004" pitchFamily="2" charset="-79"/>
            </a:endParaRPr>
          </a:p>
        </p:txBody>
      </p:sp>
      <p:sp>
        <p:nvSpPr>
          <p:cNvPr id="4" name="Text Placeholder 2">
            <a:extLst>
              <a:ext uri="{FF2B5EF4-FFF2-40B4-BE49-F238E27FC236}">
                <a16:creationId xmlns:a16="http://schemas.microsoft.com/office/drawing/2014/main" id="{B00CD011-4278-7DEB-45A5-142EFAB58A1B}"/>
              </a:ext>
            </a:extLst>
          </p:cNvPr>
          <p:cNvSpPr>
            <a:spLocks noGrp="1"/>
          </p:cNvSpPr>
          <p:nvPr>
            <p:ph idx="13" hasCustomPrompt="1"/>
          </p:nvPr>
        </p:nvSpPr>
        <p:spPr>
          <a:xfrm>
            <a:off x="4948408" y="1901047"/>
            <a:ext cx="6648402" cy="1592723"/>
          </a:xfrm>
          <a:prstGeom prst="rect">
            <a:avLst/>
          </a:prstGeom>
        </p:spPr>
        <p:txBody>
          <a:bodyPr vert="horz" wrap="square" lIns="0" tIns="0" rIns="0" bIns="0" rtlCol="0">
            <a:noAutofit/>
          </a:bodyPr>
          <a:lstStyle>
            <a:lvl1pPr>
              <a:defRPr>
                <a:latin typeface="+mn-lt"/>
              </a:defRPr>
            </a:lvl1pPr>
            <a:lvl2pPr>
              <a:defRPr>
                <a:latin typeface="+mn-lt"/>
              </a:defRPr>
            </a:lvl2pPr>
            <a:lvl3pPr>
              <a:defRPr>
                <a:latin typeface="+mn-lt"/>
              </a:defRPr>
            </a:lvl3pPr>
            <a:lvl4pPr>
              <a:defRPr>
                <a:latin typeface="+mn-lt"/>
              </a:defRPr>
            </a:lvl4pPr>
          </a:lstStyle>
          <a:p>
            <a:pPr marL="228600" marR="0" lvl="0" indent="-228600" algn="l" defTabSz="914400" rtl="0" eaLnBrk="1" fontAlgn="auto" latinLnBrk="0" hangingPunct="1">
              <a:lnSpc>
                <a:spcPct val="100000"/>
              </a:lnSpc>
              <a:spcBef>
                <a:spcPts val="300"/>
              </a:spcBef>
              <a:spcAft>
                <a:spcPts val="600"/>
              </a:spcAft>
              <a:buClr>
                <a:srgbClr val="CC0000"/>
              </a:buClr>
              <a:buSzTx/>
              <a:buFont typeface="Wingdings" panose="05000000000000000000" pitchFamily="2" charset="2"/>
              <a:buChar char="§"/>
              <a:tabLst/>
              <a:defRPr/>
            </a:pPr>
            <a:r>
              <a:rPr kumimoji="0" lang="en-US" sz="2200" b="0" i="0" u="none" strike="noStrike" kern="1200" cap="none" spc="0" normalizeH="0" baseline="0" noProof="0">
                <a:ln>
                  <a:noFill/>
                </a:ln>
                <a:solidFill>
                  <a:srgbClr val="2A2F30"/>
                </a:solidFill>
                <a:effectLst/>
                <a:uLnTx/>
                <a:uFillTx/>
                <a:latin typeface="Arial"/>
                <a:ea typeface="+mn-ea"/>
                <a:cs typeface="Arial" panose="020B0604020202020204" pitchFamily="34" charset="0"/>
              </a:rPr>
              <a:t>First level</a:t>
            </a:r>
          </a:p>
          <a:p>
            <a:pPr marL="521208" marR="0" lvl="1" indent="-228600" algn="l" defTabSz="914400" rtl="0" eaLnBrk="1" fontAlgn="auto" latinLnBrk="0" hangingPunct="1">
              <a:lnSpc>
                <a:spcPct val="100000"/>
              </a:lnSpc>
              <a:spcBef>
                <a:spcPts val="0"/>
              </a:spcBef>
              <a:spcAft>
                <a:spcPts val="600"/>
              </a:spcAft>
              <a:buClr>
                <a:srgbClr val="CC0000"/>
              </a:buClr>
              <a:buSzTx/>
              <a:buFont typeface="Arial" panose="020B0604020202020204" pitchFamily="34" charset="0"/>
              <a:buChar char="•"/>
              <a:tabLst/>
              <a:defRPr/>
            </a:pPr>
            <a:r>
              <a:rPr kumimoji="0" lang="en-US" sz="2200" b="0" i="0" u="none" strike="noStrike" kern="1200" cap="none" spc="0" normalizeH="0" baseline="0" noProof="0">
                <a:ln>
                  <a:noFill/>
                </a:ln>
                <a:solidFill>
                  <a:srgbClr val="2A2F30"/>
                </a:solidFill>
                <a:effectLst/>
                <a:uLnTx/>
                <a:uFillTx/>
                <a:latin typeface="Arial"/>
                <a:ea typeface="+mn-ea"/>
                <a:cs typeface="Arial" panose="020B0604020202020204" pitchFamily="34" charset="0"/>
              </a:rPr>
              <a:t>Second level</a:t>
            </a:r>
          </a:p>
          <a:p>
            <a:pPr marL="749808" marR="0" lvl="2" indent="-173736" algn="l" defTabSz="914400" rtl="0" eaLnBrk="1" fontAlgn="auto" latinLnBrk="0" hangingPunct="1">
              <a:lnSpc>
                <a:spcPct val="100000"/>
              </a:lnSpc>
              <a:spcBef>
                <a:spcPts val="0"/>
              </a:spcBef>
              <a:spcAft>
                <a:spcPts val="600"/>
              </a:spcAft>
              <a:buClr>
                <a:srgbClr val="CC0000"/>
              </a:buClr>
              <a:buSzTx/>
              <a:buFont typeface="Calibri" panose="020F0502020204030204" pitchFamily="34" charset="0"/>
              <a:buChar char="&gt;"/>
              <a:tabLst/>
              <a:defRPr/>
            </a:pPr>
            <a:r>
              <a:rPr kumimoji="0" lang="en-US" sz="2000" b="0" i="0" u="none" strike="noStrike" kern="1200" cap="none" spc="0" normalizeH="0" baseline="0" noProof="0">
                <a:ln>
                  <a:noFill/>
                </a:ln>
                <a:solidFill>
                  <a:srgbClr val="2A2F30"/>
                </a:solidFill>
                <a:effectLst/>
                <a:uLnTx/>
                <a:uFillTx/>
                <a:latin typeface="Arial"/>
                <a:ea typeface="+mn-ea"/>
                <a:cs typeface="Arial" panose="020B0604020202020204" pitchFamily="34" charset="0"/>
              </a:rPr>
              <a:t>Third level</a:t>
            </a:r>
          </a:p>
          <a:p>
            <a:pPr marL="1188720" marR="0" lvl="3" indent="-228600" algn="l" defTabSz="914400" rtl="0" eaLnBrk="1" fontAlgn="auto" latinLnBrk="0" hangingPunct="1">
              <a:lnSpc>
                <a:spcPct val="100000"/>
              </a:lnSpc>
              <a:spcBef>
                <a:spcPts val="0"/>
              </a:spcBef>
              <a:spcAft>
                <a:spcPts val="600"/>
              </a:spcAft>
              <a:buClr>
                <a:srgbClr val="CC0000"/>
              </a:buClr>
              <a:buSzTx/>
              <a:buFont typeface="Rubik Light" pitchFamily="2" charset="-79"/>
              <a:buChar char="—"/>
              <a:tabLst/>
              <a:defRPr/>
            </a:pPr>
            <a:r>
              <a:rPr kumimoji="0" lang="en-US" sz="1800" b="0" i="0" u="none" strike="noStrike" kern="1200" cap="none" spc="0" normalizeH="0" baseline="0" noProof="0">
                <a:ln>
                  <a:noFill/>
                </a:ln>
                <a:solidFill>
                  <a:srgbClr val="2A2F30"/>
                </a:solidFill>
                <a:effectLst/>
                <a:uLnTx/>
                <a:uFillTx/>
                <a:latin typeface="Arial"/>
                <a:ea typeface="+mn-ea"/>
                <a:cs typeface="Arial" panose="020B0604020202020204" pitchFamily="34" charset="0"/>
              </a:rPr>
              <a:t>Fourth level</a:t>
            </a:r>
            <a:endParaRPr lang="en-US"/>
          </a:p>
        </p:txBody>
      </p:sp>
      <p:sp>
        <p:nvSpPr>
          <p:cNvPr id="6" name="Text Placeholder 9">
            <a:extLst>
              <a:ext uri="{FF2B5EF4-FFF2-40B4-BE49-F238E27FC236}">
                <a16:creationId xmlns:a16="http://schemas.microsoft.com/office/drawing/2014/main" id="{BB040393-041D-0B2A-06E6-9F9B3A62AAA8}"/>
              </a:ext>
            </a:extLst>
          </p:cNvPr>
          <p:cNvSpPr>
            <a:spLocks noGrp="1"/>
          </p:cNvSpPr>
          <p:nvPr>
            <p:ph type="body" sz="quarter" idx="19" hasCustomPrompt="1"/>
          </p:nvPr>
        </p:nvSpPr>
        <p:spPr>
          <a:xfrm>
            <a:off x="4948405" y="1289198"/>
            <a:ext cx="6648404" cy="598857"/>
          </a:xfrm>
        </p:spPr>
        <p:txBody>
          <a:bodyPr/>
          <a:lstStyle>
            <a:lvl1pPr marL="0" indent="0">
              <a:buNone/>
              <a:defRPr sz="3200">
                <a:latin typeface="+mj-lt"/>
              </a:defRPr>
            </a:lvl1pPr>
            <a:lvl2pPr marL="292608" indent="0">
              <a:buNone/>
              <a:defRPr/>
            </a:lvl2pPr>
            <a:lvl3pPr marL="576072" indent="0">
              <a:buNone/>
              <a:defRPr/>
            </a:lvl3pPr>
            <a:lvl4pPr marL="960120" indent="0">
              <a:buNone/>
              <a:defRPr/>
            </a:lvl4pPr>
            <a:lvl5pPr marL="1828800" indent="0">
              <a:buNone/>
              <a:defRPr/>
            </a:lvl5pPr>
          </a:lstStyle>
          <a:p>
            <a:pPr lvl="0"/>
            <a:r>
              <a:rPr lang="en-US"/>
              <a:t>Click to add title</a:t>
            </a:r>
          </a:p>
        </p:txBody>
      </p:sp>
      <p:sp>
        <p:nvSpPr>
          <p:cNvPr id="2" name="Slide Number Placeholder 7">
            <a:extLst>
              <a:ext uri="{FF2B5EF4-FFF2-40B4-BE49-F238E27FC236}">
                <a16:creationId xmlns:a16="http://schemas.microsoft.com/office/drawing/2014/main" id="{7D375C01-3169-640B-71B4-FC999889985E}"/>
              </a:ext>
            </a:extLst>
          </p:cNvPr>
          <p:cNvSpPr>
            <a:spLocks noGrp="1"/>
          </p:cNvSpPr>
          <p:nvPr>
            <p:ph type="sldNum" sz="quarter" idx="4"/>
          </p:nvPr>
        </p:nvSpPr>
        <p:spPr>
          <a:xfrm>
            <a:off x="596875" y="6356350"/>
            <a:ext cx="2743200" cy="365125"/>
          </a:xfrm>
          <a:prstGeom prst="rect">
            <a:avLst/>
          </a:prstGeom>
        </p:spPr>
        <p:txBody>
          <a:bodyPr vert="horz" lIns="91440" tIns="45720" rIns="91440" bIns="45720" rtlCol="0" anchor="ctr"/>
          <a:lstStyle>
            <a:lvl1pPr algn="l">
              <a:defRPr sz="1100">
                <a:solidFill>
                  <a:schemeClr val="tx1">
                    <a:tint val="75000"/>
                  </a:schemeClr>
                </a:solidFill>
              </a:defRPr>
            </a:lvl1pPr>
          </a:lstStyle>
          <a:p>
            <a:fld id="{11F21178-C13D-41E3-BBBB-87B396F6379E}" type="slidenum">
              <a:rPr lang="en-US" smtClean="0"/>
              <a:pPr/>
              <a:t>‹#›</a:t>
            </a:fld>
            <a:endParaRPr lang="en-US"/>
          </a:p>
        </p:txBody>
      </p:sp>
    </p:spTree>
    <p:extLst>
      <p:ext uri="{BB962C8B-B14F-4D97-AF65-F5344CB8AC3E}">
        <p14:creationId xmlns:p14="http://schemas.microsoft.com/office/powerpoint/2010/main" val="374126452"/>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INFOGRAPHIC">
    <p:spTree>
      <p:nvGrpSpPr>
        <p:cNvPr id="1" name=""/>
        <p:cNvGrpSpPr/>
        <p:nvPr/>
      </p:nvGrpSpPr>
      <p:grpSpPr>
        <a:xfrm>
          <a:off x="0" y="0"/>
          <a:ext cx="0" cy="0"/>
          <a:chOff x="0" y="0"/>
          <a:chExt cx="0" cy="0"/>
        </a:xfrm>
      </p:grpSpPr>
      <p:sp>
        <p:nvSpPr>
          <p:cNvPr id="7" name="Picture Placeholder 5">
            <a:extLst>
              <a:ext uri="{FF2B5EF4-FFF2-40B4-BE49-F238E27FC236}">
                <a16:creationId xmlns:a16="http://schemas.microsoft.com/office/drawing/2014/main" id="{30999C9B-11EA-60EE-765D-B6DC66C5D48B}"/>
              </a:ext>
            </a:extLst>
          </p:cNvPr>
          <p:cNvSpPr>
            <a:spLocks noGrp="1"/>
          </p:cNvSpPr>
          <p:nvPr>
            <p:ph type="pic" sz="quarter" idx="22"/>
          </p:nvPr>
        </p:nvSpPr>
        <p:spPr>
          <a:xfrm>
            <a:off x="596875" y="1597660"/>
            <a:ext cx="5462588" cy="2470150"/>
          </a:xfrm>
          <a:prstGeom prst="rect">
            <a:avLst/>
          </a:prstGeom>
          <a:solidFill>
            <a:schemeClr val="tx2">
              <a:lumMod val="40000"/>
              <a:lumOff val="60000"/>
            </a:schemeClr>
          </a:solidFill>
        </p:spPr>
        <p:style>
          <a:lnRef idx="1">
            <a:schemeClr val="accent2"/>
          </a:lnRef>
          <a:fillRef idx="2">
            <a:schemeClr val="accent2"/>
          </a:fillRef>
          <a:effectRef idx="1">
            <a:schemeClr val="accent2"/>
          </a:effectRef>
          <a:fontRef idx="minor">
            <a:schemeClr val="dk1"/>
          </a:fontRef>
        </p:style>
        <p:txBody>
          <a:bodyPr/>
          <a:lstStyle>
            <a:lvl1pPr marL="0" indent="0">
              <a:buNone/>
              <a:defRPr sz="2000" b="0" i="0">
                <a:latin typeface="+mn-lt"/>
                <a:cs typeface="Rubik Light" pitchFamily="2" charset="-79"/>
              </a:defRPr>
            </a:lvl1pPr>
          </a:lstStyle>
          <a:p>
            <a:r>
              <a:rPr lang="en-US"/>
              <a:t>Click icon to add picture</a:t>
            </a:r>
          </a:p>
        </p:txBody>
      </p:sp>
      <p:sp>
        <p:nvSpPr>
          <p:cNvPr id="2" name="Rectangle 1">
            <a:extLst>
              <a:ext uri="{FF2B5EF4-FFF2-40B4-BE49-F238E27FC236}">
                <a16:creationId xmlns:a16="http://schemas.microsoft.com/office/drawing/2014/main" id="{A5615EAD-6447-6EAC-90AC-CCE2C6BAD2DA}"/>
              </a:ext>
            </a:extLst>
          </p:cNvPr>
          <p:cNvSpPr/>
          <p:nvPr userDrawn="1"/>
        </p:nvSpPr>
        <p:spPr>
          <a:xfrm>
            <a:off x="6622674" y="1597660"/>
            <a:ext cx="4959726" cy="391603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783" eaLnBrk="1" fontAlgn="auto" hangingPunct="1">
              <a:spcBef>
                <a:spcPts val="0"/>
              </a:spcBef>
              <a:spcAft>
                <a:spcPts val="0"/>
              </a:spcAft>
              <a:defRPr/>
            </a:pPr>
            <a:endParaRPr lang="id-ID" sz="1013">
              <a:latin typeface="Rubik Light" panose="02000604000000020004" pitchFamily="2" charset="-79"/>
              <a:cs typeface="Rubik Light" panose="02000604000000020004" pitchFamily="2" charset="-79"/>
            </a:endParaRPr>
          </a:p>
        </p:txBody>
      </p:sp>
      <p:sp>
        <p:nvSpPr>
          <p:cNvPr id="3" name="Title 2">
            <a:extLst>
              <a:ext uri="{FF2B5EF4-FFF2-40B4-BE49-F238E27FC236}">
                <a16:creationId xmlns:a16="http://schemas.microsoft.com/office/drawing/2014/main" id="{895BDE97-9A5D-3C83-1E56-B0A8F1E872DD}"/>
              </a:ext>
            </a:extLst>
          </p:cNvPr>
          <p:cNvSpPr>
            <a:spLocks noGrp="1"/>
          </p:cNvSpPr>
          <p:nvPr>
            <p:ph type="title" hasCustomPrompt="1"/>
          </p:nvPr>
        </p:nvSpPr>
        <p:spPr/>
        <p:txBody>
          <a:bodyPr/>
          <a:lstStyle>
            <a:lvl1pPr>
              <a:defRPr>
                <a:solidFill>
                  <a:schemeClr val="tx1"/>
                </a:solidFill>
              </a:defRPr>
            </a:lvl1pPr>
          </a:lstStyle>
          <a:p>
            <a:r>
              <a:rPr lang="en-US"/>
              <a:t>Click to add title</a:t>
            </a:r>
          </a:p>
        </p:txBody>
      </p:sp>
      <p:sp>
        <p:nvSpPr>
          <p:cNvPr id="11" name="Text Placeholder 10">
            <a:extLst>
              <a:ext uri="{FF2B5EF4-FFF2-40B4-BE49-F238E27FC236}">
                <a16:creationId xmlns:a16="http://schemas.microsoft.com/office/drawing/2014/main" id="{8D64E8E2-9844-DDCD-2AB0-5E158F90C168}"/>
              </a:ext>
            </a:extLst>
          </p:cNvPr>
          <p:cNvSpPr>
            <a:spLocks noGrp="1"/>
          </p:cNvSpPr>
          <p:nvPr>
            <p:ph type="body" sz="quarter" idx="10" hasCustomPrompt="1"/>
          </p:nvPr>
        </p:nvSpPr>
        <p:spPr>
          <a:xfrm>
            <a:off x="6962413" y="2005685"/>
            <a:ext cx="2085340" cy="327152"/>
          </a:xfrm>
          <a:prstGeom prst="rect">
            <a:avLst/>
          </a:prstGeom>
        </p:spPr>
        <p:txBody>
          <a:bodyPr/>
          <a:lstStyle>
            <a:lvl1pPr marL="0" indent="0">
              <a:buClr>
                <a:schemeClr val="accent1"/>
              </a:buClr>
              <a:buFontTx/>
              <a:buNone/>
              <a:defRPr sz="2000" b="0" i="0">
                <a:solidFill>
                  <a:schemeClr val="tx1"/>
                </a:solidFill>
                <a:latin typeface="+mn-lt"/>
                <a:cs typeface="Rubik" pitchFamily="2" charset="-79"/>
              </a:defRPr>
            </a:lvl1pPr>
            <a:lvl2pPr>
              <a:defRPr sz="1800" b="0" i="0">
                <a:latin typeface="Rubik Light" pitchFamily="2" charset="-79"/>
                <a:cs typeface="Rubik Light" pitchFamily="2" charset="-79"/>
              </a:defRPr>
            </a:lvl2pPr>
            <a:lvl3pPr>
              <a:defRPr sz="1800" b="0" i="0">
                <a:latin typeface="Rubik Light" pitchFamily="2" charset="-79"/>
                <a:cs typeface="Rubik Light" pitchFamily="2" charset="-79"/>
              </a:defRPr>
            </a:lvl3pPr>
            <a:lvl4pPr>
              <a:defRPr sz="1800" b="0" i="0">
                <a:latin typeface="Rubik Light" pitchFamily="2" charset="-79"/>
                <a:cs typeface="Rubik Light" pitchFamily="2" charset="-79"/>
              </a:defRPr>
            </a:lvl4pPr>
            <a:lvl5pPr>
              <a:defRPr sz="1800" b="0" i="0">
                <a:latin typeface="Rubik Light" pitchFamily="2" charset="-79"/>
                <a:cs typeface="Rubik Light" pitchFamily="2" charset="-79"/>
              </a:defRPr>
            </a:lvl5pPr>
          </a:lstStyle>
          <a:p>
            <a:pPr lvl="0"/>
            <a:r>
              <a:rPr lang="en-US"/>
              <a:t>Title goes here</a:t>
            </a:r>
          </a:p>
        </p:txBody>
      </p:sp>
      <p:sp>
        <p:nvSpPr>
          <p:cNvPr id="18" name="Text Placeholder 10">
            <a:extLst>
              <a:ext uri="{FF2B5EF4-FFF2-40B4-BE49-F238E27FC236}">
                <a16:creationId xmlns:a16="http://schemas.microsoft.com/office/drawing/2014/main" id="{4D37ADDB-B8E3-1176-89B8-F736FF1E2AEF}"/>
              </a:ext>
            </a:extLst>
          </p:cNvPr>
          <p:cNvSpPr>
            <a:spLocks noGrp="1"/>
          </p:cNvSpPr>
          <p:nvPr>
            <p:ph type="body" sz="quarter" idx="11"/>
          </p:nvPr>
        </p:nvSpPr>
        <p:spPr>
          <a:xfrm>
            <a:off x="6962413" y="2352111"/>
            <a:ext cx="3057779" cy="716022"/>
          </a:xfrm>
          <a:prstGeom prst="rect">
            <a:avLst/>
          </a:prstGeom>
        </p:spPr>
        <p:txBody>
          <a:bodyPr/>
          <a:lstStyle>
            <a:lvl1pPr marL="0" indent="0">
              <a:buClr>
                <a:schemeClr val="accent1"/>
              </a:buClr>
              <a:buFontTx/>
              <a:buNone/>
              <a:defRPr sz="1600" b="0" i="0">
                <a:solidFill>
                  <a:schemeClr val="tx1"/>
                </a:solidFill>
                <a:latin typeface="+mn-lt"/>
                <a:cs typeface="Rubik Light" pitchFamily="2" charset="-79"/>
              </a:defRPr>
            </a:lvl1pPr>
            <a:lvl2pPr>
              <a:defRPr sz="1800" b="0" i="0">
                <a:latin typeface="Rubik Light" pitchFamily="2" charset="-79"/>
                <a:cs typeface="Rubik Light" pitchFamily="2" charset="-79"/>
              </a:defRPr>
            </a:lvl2pPr>
            <a:lvl3pPr>
              <a:defRPr sz="1800" b="0" i="0">
                <a:latin typeface="Rubik Light" pitchFamily="2" charset="-79"/>
                <a:cs typeface="Rubik Light" pitchFamily="2" charset="-79"/>
              </a:defRPr>
            </a:lvl3pPr>
            <a:lvl4pPr>
              <a:defRPr sz="1800" b="0" i="0">
                <a:latin typeface="Rubik Light" pitchFamily="2" charset="-79"/>
                <a:cs typeface="Rubik Light" pitchFamily="2" charset="-79"/>
              </a:defRPr>
            </a:lvl4pPr>
            <a:lvl5pPr>
              <a:defRPr sz="1800" b="0" i="0">
                <a:latin typeface="Rubik Light" pitchFamily="2" charset="-79"/>
                <a:cs typeface="Rubik Light" pitchFamily="2" charset="-79"/>
              </a:defRPr>
            </a:lvl5pPr>
          </a:lstStyle>
          <a:p>
            <a:pPr lvl="0"/>
            <a:r>
              <a:rPr lang="en-US"/>
              <a:t>Click to edit Master text styles</a:t>
            </a:r>
          </a:p>
        </p:txBody>
      </p:sp>
      <p:sp>
        <p:nvSpPr>
          <p:cNvPr id="8" name="Rectangle 7">
            <a:extLst>
              <a:ext uri="{FF2B5EF4-FFF2-40B4-BE49-F238E27FC236}">
                <a16:creationId xmlns:a16="http://schemas.microsoft.com/office/drawing/2014/main" id="{0AB84D88-2317-76E3-2CD2-F59B735312E3}"/>
              </a:ext>
            </a:extLst>
          </p:cNvPr>
          <p:cNvSpPr/>
          <p:nvPr userDrawn="1"/>
        </p:nvSpPr>
        <p:spPr>
          <a:xfrm>
            <a:off x="596875" y="1476454"/>
            <a:ext cx="1371600" cy="60325"/>
          </a:xfrm>
          <a:prstGeom prst="rect">
            <a:avLst/>
          </a:prstGeom>
          <a:solidFill>
            <a:srgbClr val="CC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latin typeface="Rubik Light" panose="02000604000000020004" pitchFamily="2" charset="-79"/>
              <a:cs typeface="Rubik Light" panose="02000604000000020004" pitchFamily="2" charset="-79"/>
            </a:endParaRPr>
          </a:p>
        </p:txBody>
      </p:sp>
      <p:sp>
        <p:nvSpPr>
          <p:cNvPr id="19" name="Text Placeholder 18">
            <a:extLst>
              <a:ext uri="{FF2B5EF4-FFF2-40B4-BE49-F238E27FC236}">
                <a16:creationId xmlns:a16="http://schemas.microsoft.com/office/drawing/2014/main" id="{EF97CE34-6A96-8EE6-34F8-F5D82E61DD3A}"/>
              </a:ext>
            </a:extLst>
          </p:cNvPr>
          <p:cNvSpPr>
            <a:spLocks noGrp="1"/>
          </p:cNvSpPr>
          <p:nvPr>
            <p:ph type="body" sz="quarter" idx="13" hasCustomPrompt="1"/>
          </p:nvPr>
        </p:nvSpPr>
        <p:spPr>
          <a:xfrm>
            <a:off x="10265410" y="2236253"/>
            <a:ext cx="1104900" cy="758825"/>
          </a:xfrm>
          <a:prstGeom prst="rect">
            <a:avLst/>
          </a:prstGeom>
        </p:spPr>
        <p:txBody>
          <a:bodyPr/>
          <a:lstStyle>
            <a:lvl1pPr marL="0" indent="0">
              <a:buNone/>
              <a:defRPr sz="4000" b="1" i="0">
                <a:solidFill>
                  <a:schemeClr val="accent1"/>
                </a:solidFill>
                <a:latin typeface="+mn-lt"/>
                <a:cs typeface="Rubik Medium" pitchFamily="2" charset="-79"/>
              </a:defRPr>
            </a:lvl1pPr>
            <a:lvl2pPr marL="457200" indent="0">
              <a:buNone/>
              <a:defRPr sz="2000" b="1" i="0">
                <a:latin typeface="Rubik" pitchFamily="2" charset="-79"/>
                <a:cs typeface="Rubik" pitchFamily="2" charset="-79"/>
              </a:defRPr>
            </a:lvl2pPr>
            <a:lvl3pPr marL="914400" indent="0">
              <a:buNone/>
              <a:defRPr sz="2000" b="1" i="0">
                <a:latin typeface="Rubik" pitchFamily="2" charset="-79"/>
                <a:cs typeface="Rubik" pitchFamily="2" charset="-79"/>
              </a:defRPr>
            </a:lvl3pPr>
            <a:lvl4pPr marL="1371600" indent="0">
              <a:buNone/>
              <a:defRPr sz="2000" b="1" i="0">
                <a:latin typeface="Rubik" pitchFamily="2" charset="-79"/>
                <a:cs typeface="Rubik" pitchFamily="2" charset="-79"/>
              </a:defRPr>
            </a:lvl4pPr>
            <a:lvl5pPr marL="1828800" indent="0">
              <a:buNone/>
              <a:defRPr sz="2000" b="1" i="0">
                <a:latin typeface="Rubik" pitchFamily="2" charset="-79"/>
                <a:cs typeface="Rubik" pitchFamily="2" charset="-79"/>
              </a:defRPr>
            </a:lvl5pPr>
          </a:lstStyle>
          <a:p>
            <a:pPr lvl="0"/>
            <a:r>
              <a:rPr lang="en-US"/>
              <a:t>00%</a:t>
            </a:r>
          </a:p>
        </p:txBody>
      </p:sp>
      <p:sp>
        <p:nvSpPr>
          <p:cNvPr id="20" name="Text Placeholder 18">
            <a:extLst>
              <a:ext uri="{FF2B5EF4-FFF2-40B4-BE49-F238E27FC236}">
                <a16:creationId xmlns:a16="http://schemas.microsoft.com/office/drawing/2014/main" id="{7EBF0072-2AA0-2914-D925-2AD50A3289ED}"/>
              </a:ext>
            </a:extLst>
          </p:cNvPr>
          <p:cNvSpPr>
            <a:spLocks noGrp="1"/>
          </p:cNvSpPr>
          <p:nvPr>
            <p:ph type="body" sz="quarter" idx="14" hasCustomPrompt="1"/>
          </p:nvPr>
        </p:nvSpPr>
        <p:spPr>
          <a:xfrm>
            <a:off x="10265410" y="3468161"/>
            <a:ext cx="1104900" cy="758825"/>
          </a:xfrm>
          <a:prstGeom prst="rect">
            <a:avLst/>
          </a:prstGeom>
        </p:spPr>
        <p:txBody>
          <a:bodyPr/>
          <a:lstStyle>
            <a:lvl1pPr marL="0" indent="0">
              <a:buNone/>
              <a:defRPr lang="en-US" sz="4000" b="1" i="0" kern="1200" baseline="0" dirty="0">
                <a:solidFill>
                  <a:schemeClr val="accent1"/>
                </a:solidFill>
                <a:latin typeface="+mn-lt"/>
                <a:ea typeface="+mn-ea"/>
                <a:cs typeface="Rubik Medium" pitchFamily="2" charset="-79"/>
              </a:defRPr>
            </a:lvl1pPr>
            <a:lvl2pPr marL="457200" indent="0">
              <a:buNone/>
              <a:defRPr sz="2000" b="1" i="0">
                <a:latin typeface="Rubik" pitchFamily="2" charset="-79"/>
                <a:cs typeface="Rubik" pitchFamily="2" charset="-79"/>
              </a:defRPr>
            </a:lvl2pPr>
            <a:lvl3pPr marL="914400" indent="0">
              <a:buNone/>
              <a:defRPr sz="2000" b="1" i="0">
                <a:latin typeface="Rubik" pitchFamily="2" charset="-79"/>
                <a:cs typeface="Rubik" pitchFamily="2" charset="-79"/>
              </a:defRPr>
            </a:lvl3pPr>
            <a:lvl4pPr marL="1371600" indent="0">
              <a:buNone/>
              <a:defRPr sz="2000" b="1" i="0">
                <a:latin typeface="Rubik" pitchFamily="2" charset="-79"/>
                <a:cs typeface="Rubik" pitchFamily="2" charset="-79"/>
              </a:defRPr>
            </a:lvl4pPr>
            <a:lvl5pPr marL="1828800" indent="0">
              <a:buNone/>
              <a:defRPr sz="2000" b="1" i="0">
                <a:latin typeface="Rubik" pitchFamily="2" charset="-79"/>
                <a:cs typeface="Rubik" pitchFamily="2" charset="-79"/>
              </a:defRPr>
            </a:lvl5pPr>
          </a:lstStyle>
          <a:p>
            <a:pPr marL="0" lvl="0" indent="0" algn="l" defTabSz="914400" rtl="0" eaLnBrk="1" latinLnBrk="0" hangingPunct="1">
              <a:lnSpc>
                <a:spcPct val="90000"/>
              </a:lnSpc>
              <a:spcBef>
                <a:spcPts val="1000"/>
              </a:spcBef>
              <a:buFont typeface="Arial" panose="020B0604020202020204" pitchFamily="34" charset="0"/>
              <a:buNone/>
            </a:pPr>
            <a:r>
              <a:rPr lang="en-US"/>
              <a:t>00%</a:t>
            </a:r>
          </a:p>
        </p:txBody>
      </p:sp>
      <p:sp>
        <p:nvSpPr>
          <p:cNvPr id="21" name="Text Placeholder 18">
            <a:extLst>
              <a:ext uri="{FF2B5EF4-FFF2-40B4-BE49-F238E27FC236}">
                <a16:creationId xmlns:a16="http://schemas.microsoft.com/office/drawing/2014/main" id="{F56DF450-36F5-D470-B37A-9C987E111100}"/>
              </a:ext>
            </a:extLst>
          </p:cNvPr>
          <p:cNvSpPr>
            <a:spLocks noGrp="1"/>
          </p:cNvSpPr>
          <p:nvPr>
            <p:ph type="body" sz="quarter" idx="15" hasCustomPrompt="1"/>
          </p:nvPr>
        </p:nvSpPr>
        <p:spPr>
          <a:xfrm>
            <a:off x="10263452" y="4635711"/>
            <a:ext cx="1104900" cy="758825"/>
          </a:xfrm>
          <a:prstGeom prst="rect">
            <a:avLst/>
          </a:prstGeom>
        </p:spPr>
        <p:txBody>
          <a:bodyPr/>
          <a:lstStyle>
            <a:lvl1pPr marL="0" indent="0">
              <a:buNone/>
              <a:defRPr lang="en-US" sz="4000" b="1" i="0" kern="1200" baseline="0" dirty="0">
                <a:solidFill>
                  <a:schemeClr val="accent1"/>
                </a:solidFill>
                <a:latin typeface="+mn-lt"/>
                <a:ea typeface="+mn-ea"/>
                <a:cs typeface="Rubik Medium" pitchFamily="2" charset="-79"/>
              </a:defRPr>
            </a:lvl1pPr>
            <a:lvl2pPr marL="457200" indent="0">
              <a:buNone/>
              <a:defRPr sz="2000" b="1" i="0">
                <a:latin typeface="Rubik" pitchFamily="2" charset="-79"/>
                <a:cs typeface="Rubik" pitchFamily="2" charset="-79"/>
              </a:defRPr>
            </a:lvl2pPr>
            <a:lvl3pPr marL="914400" indent="0">
              <a:buNone/>
              <a:defRPr sz="2000" b="1" i="0">
                <a:latin typeface="Rubik" pitchFamily="2" charset="-79"/>
                <a:cs typeface="Rubik" pitchFamily="2" charset="-79"/>
              </a:defRPr>
            </a:lvl3pPr>
            <a:lvl4pPr marL="1371600" indent="0">
              <a:buNone/>
              <a:defRPr sz="2000" b="1" i="0">
                <a:latin typeface="Rubik" pitchFamily="2" charset="-79"/>
                <a:cs typeface="Rubik" pitchFamily="2" charset="-79"/>
              </a:defRPr>
            </a:lvl4pPr>
            <a:lvl5pPr marL="1828800" indent="0">
              <a:buNone/>
              <a:defRPr sz="2000" b="1" i="0">
                <a:latin typeface="Rubik" pitchFamily="2" charset="-79"/>
                <a:cs typeface="Rubik" pitchFamily="2" charset="-79"/>
              </a:defRPr>
            </a:lvl5pPr>
          </a:lstStyle>
          <a:p>
            <a:pPr marL="0" lvl="0" indent="0" algn="l" defTabSz="914400" rtl="0" eaLnBrk="1" latinLnBrk="0" hangingPunct="1">
              <a:lnSpc>
                <a:spcPct val="90000"/>
              </a:lnSpc>
              <a:spcBef>
                <a:spcPts val="1000"/>
              </a:spcBef>
              <a:buFont typeface="Arial" panose="020B0604020202020204" pitchFamily="34" charset="0"/>
              <a:buNone/>
            </a:pPr>
            <a:r>
              <a:rPr lang="en-US"/>
              <a:t>00%</a:t>
            </a:r>
          </a:p>
        </p:txBody>
      </p:sp>
      <p:sp>
        <p:nvSpPr>
          <p:cNvPr id="22" name="Text Placeholder 10">
            <a:extLst>
              <a:ext uri="{FF2B5EF4-FFF2-40B4-BE49-F238E27FC236}">
                <a16:creationId xmlns:a16="http://schemas.microsoft.com/office/drawing/2014/main" id="{D06D5771-7F1B-8478-6FFA-32F49C7E95EE}"/>
              </a:ext>
            </a:extLst>
          </p:cNvPr>
          <p:cNvSpPr>
            <a:spLocks noGrp="1"/>
          </p:cNvSpPr>
          <p:nvPr>
            <p:ph type="body" sz="quarter" idx="16" hasCustomPrompt="1"/>
          </p:nvPr>
        </p:nvSpPr>
        <p:spPr>
          <a:xfrm>
            <a:off x="6972883" y="3265424"/>
            <a:ext cx="2085340" cy="327152"/>
          </a:xfrm>
          <a:prstGeom prst="rect">
            <a:avLst/>
          </a:prstGeom>
        </p:spPr>
        <p:txBody>
          <a:bodyPr/>
          <a:lstStyle>
            <a:lvl1pPr marL="0" indent="0">
              <a:buClr>
                <a:schemeClr val="accent1"/>
              </a:buClr>
              <a:buFontTx/>
              <a:buNone/>
              <a:defRPr sz="2000" b="0" i="0">
                <a:solidFill>
                  <a:schemeClr val="tx1"/>
                </a:solidFill>
                <a:latin typeface="+mn-lt"/>
                <a:cs typeface="Rubik" pitchFamily="2" charset="-79"/>
              </a:defRPr>
            </a:lvl1pPr>
            <a:lvl2pPr>
              <a:defRPr sz="1800" b="0" i="0">
                <a:latin typeface="Rubik Light" pitchFamily="2" charset="-79"/>
                <a:cs typeface="Rubik Light" pitchFamily="2" charset="-79"/>
              </a:defRPr>
            </a:lvl2pPr>
            <a:lvl3pPr>
              <a:defRPr sz="1800" b="0" i="0">
                <a:latin typeface="Rubik Light" pitchFamily="2" charset="-79"/>
                <a:cs typeface="Rubik Light" pitchFamily="2" charset="-79"/>
              </a:defRPr>
            </a:lvl3pPr>
            <a:lvl4pPr>
              <a:defRPr sz="1800" b="0" i="0">
                <a:latin typeface="Rubik Light" pitchFamily="2" charset="-79"/>
                <a:cs typeface="Rubik Light" pitchFamily="2" charset="-79"/>
              </a:defRPr>
            </a:lvl4pPr>
            <a:lvl5pPr>
              <a:defRPr sz="1800" b="0" i="0">
                <a:latin typeface="Rubik Light" pitchFamily="2" charset="-79"/>
                <a:cs typeface="Rubik Light" pitchFamily="2" charset="-79"/>
              </a:defRPr>
            </a:lvl5pPr>
          </a:lstStyle>
          <a:p>
            <a:pPr lvl="0"/>
            <a:r>
              <a:rPr lang="en-US"/>
              <a:t>Title goes here</a:t>
            </a:r>
          </a:p>
        </p:txBody>
      </p:sp>
      <p:sp>
        <p:nvSpPr>
          <p:cNvPr id="23" name="Text Placeholder 10">
            <a:extLst>
              <a:ext uri="{FF2B5EF4-FFF2-40B4-BE49-F238E27FC236}">
                <a16:creationId xmlns:a16="http://schemas.microsoft.com/office/drawing/2014/main" id="{556E2738-E0F6-E9AD-57F4-455BF7B30442}"/>
              </a:ext>
            </a:extLst>
          </p:cNvPr>
          <p:cNvSpPr>
            <a:spLocks noGrp="1"/>
          </p:cNvSpPr>
          <p:nvPr>
            <p:ph type="body" sz="quarter" idx="17"/>
          </p:nvPr>
        </p:nvSpPr>
        <p:spPr>
          <a:xfrm>
            <a:off x="6972883" y="3611850"/>
            <a:ext cx="3057779" cy="716022"/>
          </a:xfrm>
          <a:prstGeom prst="rect">
            <a:avLst/>
          </a:prstGeom>
        </p:spPr>
        <p:txBody>
          <a:bodyPr/>
          <a:lstStyle>
            <a:lvl1pPr marL="0" indent="0">
              <a:buClr>
                <a:schemeClr val="accent1"/>
              </a:buClr>
              <a:buFontTx/>
              <a:buNone/>
              <a:defRPr sz="1600" b="0" i="0">
                <a:solidFill>
                  <a:schemeClr val="tx1"/>
                </a:solidFill>
                <a:latin typeface="+mn-lt"/>
                <a:cs typeface="Rubik Light" pitchFamily="2" charset="-79"/>
              </a:defRPr>
            </a:lvl1pPr>
            <a:lvl2pPr>
              <a:defRPr sz="1800" b="0" i="0">
                <a:latin typeface="Rubik Light" pitchFamily="2" charset="-79"/>
                <a:cs typeface="Rubik Light" pitchFamily="2" charset="-79"/>
              </a:defRPr>
            </a:lvl2pPr>
            <a:lvl3pPr>
              <a:defRPr sz="1800" b="0" i="0">
                <a:latin typeface="Rubik Light" pitchFamily="2" charset="-79"/>
                <a:cs typeface="Rubik Light" pitchFamily="2" charset="-79"/>
              </a:defRPr>
            </a:lvl3pPr>
            <a:lvl4pPr>
              <a:defRPr sz="1800" b="0" i="0">
                <a:latin typeface="Rubik Light" pitchFamily="2" charset="-79"/>
                <a:cs typeface="Rubik Light" pitchFamily="2" charset="-79"/>
              </a:defRPr>
            </a:lvl4pPr>
            <a:lvl5pPr>
              <a:defRPr sz="1800" b="0" i="0">
                <a:latin typeface="Rubik Light" pitchFamily="2" charset="-79"/>
                <a:cs typeface="Rubik Light" pitchFamily="2" charset="-79"/>
              </a:defRPr>
            </a:lvl5pPr>
          </a:lstStyle>
          <a:p>
            <a:pPr lvl="0"/>
            <a:r>
              <a:rPr lang="en-US"/>
              <a:t>Click to edit Master text styles</a:t>
            </a:r>
          </a:p>
        </p:txBody>
      </p:sp>
      <p:sp>
        <p:nvSpPr>
          <p:cNvPr id="24" name="Text Placeholder 10">
            <a:extLst>
              <a:ext uri="{FF2B5EF4-FFF2-40B4-BE49-F238E27FC236}">
                <a16:creationId xmlns:a16="http://schemas.microsoft.com/office/drawing/2014/main" id="{3BCBC735-4E9E-3372-9356-6087C4B62542}"/>
              </a:ext>
            </a:extLst>
          </p:cNvPr>
          <p:cNvSpPr>
            <a:spLocks noGrp="1"/>
          </p:cNvSpPr>
          <p:nvPr>
            <p:ph type="body" sz="quarter" idx="18" hasCustomPrompt="1"/>
          </p:nvPr>
        </p:nvSpPr>
        <p:spPr>
          <a:xfrm>
            <a:off x="6972883" y="4402043"/>
            <a:ext cx="2085340" cy="327152"/>
          </a:xfrm>
          <a:prstGeom prst="rect">
            <a:avLst/>
          </a:prstGeom>
        </p:spPr>
        <p:txBody>
          <a:bodyPr/>
          <a:lstStyle>
            <a:lvl1pPr marL="0" indent="0">
              <a:buClr>
                <a:schemeClr val="accent1"/>
              </a:buClr>
              <a:buFontTx/>
              <a:buNone/>
              <a:defRPr sz="2000" b="0" i="0">
                <a:solidFill>
                  <a:schemeClr val="tx1"/>
                </a:solidFill>
                <a:latin typeface="+mn-lt"/>
                <a:cs typeface="Rubik" pitchFamily="2" charset="-79"/>
              </a:defRPr>
            </a:lvl1pPr>
            <a:lvl2pPr>
              <a:defRPr sz="1800" b="0" i="0">
                <a:latin typeface="Rubik Light" pitchFamily="2" charset="-79"/>
                <a:cs typeface="Rubik Light" pitchFamily="2" charset="-79"/>
              </a:defRPr>
            </a:lvl2pPr>
            <a:lvl3pPr>
              <a:defRPr sz="1800" b="0" i="0">
                <a:latin typeface="Rubik Light" pitchFamily="2" charset="-79"/>
                <a:cs typeface="Rubik Light" pitchFamily="2" charset="-79"/>
              </a:defRPr>
            </a:lvl3pPr>
            <a:lvl4pPr>
              <a:defRPr sz="1800" b="0" i="0">
                <a:latin typeface="Rubik Light" pitchFamily="2" charset="-79"/>
                <a:cs typeface="Rubik Light" pitchFamily="2" charset="-79"/>
              </a:defRPr>
            </a:lvl4pPr>
            <a:lvl5pPr>
              <a:defRPr sz="1800" b="0" i="0">
                <a:latin typeface="Rubik Light" pitchFamily="2" charset="-79"/>
                <a:cs typeface="Rubik Light" pitchFamily="2" charset="-79"/>
              </a:defRPr>
            </a:lvl5pPr>
          </a:lstStyle>
          <a:p>
            <a:pPr lvl="0"/>
            <a:r>
              <a:rPr lang="en-US"/>
              <a:t>Title goes here</a:t>
            </a:r>
          </a:p>
        </p:txBody>
      </p:sp>
      <p:sp>
        <p:nvSpPr>
          <p:cNvPr id="25" name="Text Placeholder 10">
            <a:extLst>
              <a:ext uri="{FF2B5EF4-FFF2-40B4-BE49-F238E27FC236}">
                <a16:creationId xmlns:a16="http://schemas.microsoft.com/office/drawing/2014/main" id="{D7B1B827-F33D-2C49-AD2A-21D02F3FC10C}"/>
              </a:ext>
            </a:extLst>
          </p:cNvPr>
          <p:cNvSpPr>
            <a:spLocks noGrp="1"/>
          </p:cNvSpPr>
          <p:nvPr>
            <p:ph type="body" sz="quarter" idx="19"/>
          </p:nvPr>
        </p:nvSpPr>
        <p:spPr>
          <a:xfrm>
            <a:off x="6972883" y="4748469"/>
            <a:ext cx="3057779" cy="716022"/>
          </a:xfrm>
          <a:prstGeom prst="rect">
            <a:avLst/>
          </a:prstGeom>
        </p:spPr>
        <p:txBody>
          <a:bodyPr/>
          <a:lstStyle>
            <a:lvl1pPr marL="0" indent="0">
              <a:buClr>
                <a:schemeClr val="accent1"/>
              </a:buClr>
              <a:buFontTx/>
              <a:buNone/>
              <a:defRPr sz="1600" b="0" i="0">
                <a:solidFill>
                  <a:schemeClr val="tx1"/>
                </a:solidFill>
                <a:latin typeface="+mn-lt"/>
                <a:cs typeface="Rubik Light" pitchFamily="2" charset="-79"/>
              </a:defRPr>
            </a:lvl1pPr>
            <a:lvl2pPr>
              <a:defRPr sz="1800" b="0" i="0">
                <a:latin typeface="Rubik Light" pitchFamily="2" charset="-79"/>
                <a:cs typeface="Rubik Light" pitchFamily="2" charset="-79"/>
              </a:defRPr>
            </a:lvl2pPr>
            <a:lvl3pPr>
              <a:defRPr sz="1800" b="0" i="0">
                <a:latin typeface="Rubik Light" pitchFamily="2" charset="-79"/>
                <a:cs typeface="Rubik Light" pitchFamily="2" charset="-79"/>
              </a:defRPr>
            </a:lvl3pPr>
            <a:lvl4pPr>
              <a:defRPr sz="1800" b="0" i="0">
                <a:latin typeface="Rubik Light" pitchFamily="2" charset="-79"/>
                <a:cs typeface="Rubik Light" pitchFamily="2" charset="-79"/>
              </a:defRPr>
            </a:lvl4pPr>
            <a:lvl5pPr>
              <a:defRPr sz="1800" b="0" i="0">
                <a:latin typeface="Rubik Light" pitchFamily="2" charset="-79"/>
                <a:cs typeface="Rubik Light" pitchFamily="2" charset="-79"/>
              </a:defRPr>
            </a:lvl5pPr>
          </a:lstStyle>
          <a:p>
            <a:pPr lvl="0"/>
            <a:r>
              <a:rPr lang="en-US"/>
              <a:t>Click to edit Master text styles</a:t>
            </a:r>
          </a:p>
        </p:txBody>
      </p:sp>
      <p:sp>
        <p:nvSpPr>
          <p:cNvPr id="26" name="Text Placeholder 10">
            <a:extLst>
              <a:ext uri="{FF2B5EF4-FFF2-40B4-BE49-F238E27FC236}">
                <a16:creationId xmlns:a16="http://schemas.microsoft.com/office/drawing/2014/main" id="{570B0CF0-2EAE-9D7B-59B3-1630A5D3B19B}"/>
              </a:ext>
            </a:extLst>
          </p:cNvPr>
          <p:cNvSpPr>
            <a:spLocks noGrp="1"/>
          </p:cNvSpPr>
          <p:nvPr>
            <p:ph type="body" sz="quarter" idx="20" hasCustomPrompt="1"/>
          </p:nvPr>
        </p:nvSpPr>
        <p:spPr>
          <a:xfrm>
            <a:off x="602737" y="4327872"/>
            <a:ext cx="5455118" cy="1185823"/>
          </a:xfrm>
          <a:prstGeom prst="rect">
            <a:avLst/>
          </a:prstGeom>
        </p:spPr>
        <p:txBody>
          <a:bodyPr/>
          <a:lstStyle>
            <a:lvl1pPr marL="0" indent="0">
              <a:buClr>
                <a:schemeClr val="accent1"/>
              </a:buClr>
              <a:buFontTx/>
              <a:buNone/>
              <a:defRPr sz="1100" b="0" i="0">
                <a:solidFill>
                  <a:schemeClr val="tx1"/>
                </a:solidFill>
                <a:latin typeface="+mn-lt"/>
                <a:cs typeface="Rubik Light" pitchFamily="2" charset="-79"/>
              </a:defRPr>
            </a:lvl1pPr>
            <a:lvl2pPr>
              <a:defRPr sz="1800" b="0" i="0">
                <a:latin typeface="Rubik Light" pitchFamily="2" charset="-79"/>
                <a:cs typeface="Rubik Light" pitchFamily="2" charset="-79"/>
              </a:defRPr>
            </a:lvl2pPr>
            <a:lvl3pPr>
              <a:defRPr sz="1800" b="0" i="0">
                <a:latin typeface="Rubik Light" pitchFamily="2" charset="-79"/>
                <a:cs typeface="Rubik Light" pitchFamily="2" charset="-79"/>
              </a:defRPr>
            </a:lvl3pPr>
            <a:lvl4pPr>
              <a:defRPr sz="1800" b="0" i="0">
                <a:latin typeface="Rubik Light" pitchFamily="2" charset="-79"/>
                <a:cs typeface="Rubik Light" pitchFamily="2" charset="-79"/>
              </a:defRPr>
            </a:lvl4pPr>
            <a:lvl5pPr>
              <a:defRPr sz="1800" b="0" i="0">
                <a:latin typeface="Rubik Light" pitchFamily="2" charset="-79"/>
                <a:cs typeface="Rubik Light" pitchFamily="2" charset="-79"/>
              </a:defRPr>
            </a:lvl5pPr>
          </a:lstStyle>
          <a:p>
            <a:pPr lvl="0"/>
            <a:r>
              <a:rPr lang="en-US"/>
              <a:t>Body copy goes here</a:t>
            </a:r>
          </a:p>
        </p:txBody>
      </p:sp>
      <p:sp>
        <p:nvSpPr>
          <p:cNvPr id="5" name="Slide Number Placeholder 7">
            <a:extLst>
              <a:ext uri="{FF2B5EF4-FFF2-40B4-BE49-F238E27FC236}">
                <a16:creationId xmlns:a16="http://schemas.microsoft.com/office/drawing/2014/main" id="{F105D1B1-FA9D-4B5F-6FCB-B456FC97CEF9}"/>
              </a:ext>
            </a:extLst>
          </p:cNvPr>
          <p:cNvSpPr>
            <a:spLocks noGrp="1"/>
          </p:cNvSpPr>
          <p:nvPr>
            <p:ph type="sldNum" sz="quarter" idx="4"/>
          </p:nvPr>
        </p:nvSpPr>
        <p:spPr>
          <a:xfrm>
            <a:off x="514217" y="6356350"/>
            <a:ext cx="2743200" cy="365125"/>
          </a:xfrm>
          <a:prstGeom prst="rect">
            <a:avLst/>
          </a:prstGeom>
        </p:spPr>
        <p:txBody>
          <a:bodyPr vert="horz" lIns="91440" tIns="45720" rIns="91440" bIns="45720" rtlCol="0" anchor="ctr"/>
          <a:lstStyle>
            <a:lvl1pPr algn="l">
              <a:defRPr sz="1100">
                <a:solidFill>
                  <a:schemeClr val="tx1">
                    <a:tint val="75000"/>
                  </a:schemeClr>
                </a:solidFill>
              </a:defRPr>
            </a:lvl1pPr>
          </a:lstStyle>
          <a:p>
            <a:fld id="{11F21178-C13D-41E3-BBBB-87B396F6379E}" type="slidenum">
              <a:rPr lang="en-US" smtClean="0"/>
              <a:pPr/>
              <a:t>‹#›</a:t>
            </a:fld>
            <a:endParaRPr lang="en-US"/>
          </a:p>
        </p:txBody>
      </p:sp>
    </p:spTree>
    <p:extLst>
      <p:ext uri="{BB962C8B-B14F-4D97-AF65-F5344CB8AC3E}">
        <p14:creationId xmlns:p14="http://schemas.microsoft.com/office/powerpoint/2010/main" val="16388771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right)">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HIGHLIGHT 1">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5C252D34-230D-BFAD-9FB9-D871A5CC7084}"/>
              </a:ext>
            </a:extLst>
          </p:cNvPr>
          <p:cNvSpPr>
            <a:spLocks noGrp="1"/>
          </p:cNvSpPr>
          <p:nvPr>
            <p:ph type="pic" sz="quarter" idx="10"/>
          </p:nvPr>
        </p:nvSpPr>
        <p:spPr>
          <a:xfrm>
            <a:off x="6835113" y="-1"/>
            <a:ext cx="5356887" cy="6834981"/>
          </a:xfrm>
          <a:prstGeom prst="rect">
            <a:avLst/>
          </a:prstGeom>
          <a:solidFill>
            <a:schemeClr val="tx2">
              <a:lumMod val="40000"/>
              <a:lumOff val="60000"/>
            </a:schemeClr>
          </a:solidFill>
        </p:spPr>
        <p:style>
          <a:lnRef idx="1">
            <a:schemeClr val="accent2"/>
          </a:lnRef>
          <a:fillRef idx="2">
            <a:schemeClr val="accent2"/>
          </a:fillRef>
          <a:effectRef idx="1">
            <a:schemeClr val="accent2"/>
          </a:effectRef>
          <a:fontRef idx="minor">
            <a:schemeClr val="dk1"/>
          </a:fontRef>
        </p:style>
        <p:txBody>
          <a:bodyPr/>
          <a:lstStyle>
            <a:lvl1pPr marL="0" indent="0">
              <a:buNone/>
              <a:defRPr sz="2000" b="0" i="0">
                <a:latin typeface="+mj-lt"/>
                <a:cs typeface="Rubik Light" pitchFamily="2" charset="-79"/>
              </a:defRPr>
            </a:lvl1pPr>
          </a:lstStyle>
          <a:p>
            <a:r>
              <a:rPr lang="en-US"/>
              <a:t>Click icon to add picture</a:t>
            </a:r>
          </a:p>
        </p:txBody>
      </p:sp>
      <p:sp>
        <p:nvSpPr>
          <p:cNvPr id="2" name="Title 1">
            <a:extLst>
              <a:ext uri="{FF2B5EF4-FFF2-40B4-BE49-F238E27FC236}">
                <a16:creationId xmlns:a16="http://schemas.microsoft.com/office/drawing/2014/main" id="{F104C5CE-B4F2-5990-D4CE-48268846D596}"/>
              </a:ext>
            </a:extLst>
          </p:cNvPr>
          <p:cNvSpPr>
            <a:spLocks noGrp="1"/>
          </p:cNvSpPr>
          <p:nvPr>
            <p:ph type="title" hasCustomPrompt="1"/>
          </p:nvPr>
        </p:nvSpPr>
        <p:spPr>
          <a:xfrm>
            <a:off x="1295400" y="914400"/>
            <a:ext cx="4831714" cy="1371601"/>
          </a:xfrm>
        </p:spPr>
        <p:txBody>
          <a:bodyPr/>
          <a:lstStyle>
            <a:lvl1pPr>
              <a:defRPr sz="3200">
                <a:solidFill>
                  <a:schemeClr val="tx1"/>
                </a:solidFill>
              </a:defRPr>
            </a:lvl1pPr>
          </a:lstStyle>
          <a:p>
            <a:r>
              <a:rPr lang="en-US"/>
              <a:t>Click to add title</a:t>
            </a:r>
          </a:p>
        </p:txBody>
      </p:sp>
      <p:pic>
        <p:nvPicPr>
          <p:cNvPr id="6" name="Graphic 6">
            <a:extLst>
              <a:ext uri="{FF2B5EF4-FFF2-40B4-BE49-F238E27FC236}">
                <a16:creationId xmlns:a16="http://schemas.microsoft.com/office/drawing/2014/main" id="{3CB60DFD-F875-A8FC-BB0B-254611A7C6D5}"/>
              </a:ext>
            </a:extLst>
          </p:cNvPr>
          <p:cNvPicPr>
            <a:picLocks noChangeAspect="1" noChangeArrowheads="1"/>
          </p:cNvPicPr>
          <p:nvPr userDrawn="1"/>
        </p:nvPicPr>
        <p:blipFill>
          <a:blip r:embed="rId2" cstate="screen">
            <a:extLst>
              <a:ext uri="{28A0092B-C50C-407E-A947-70E740481C1C}">
                <a14:useLocalDpi xmlns:a14="http://schemas.microsoft.com/office/drawing/2010/main"/>
              </a:ext>
            </a:extLst>
          </a:blip>
          <a:srcRect/>
          <a:stretch>
            <a:fillRect/>
          </a:stretch>
        </p:blipFill>
        <p:spPr bwMode="auto">
          <a:xfrm>
            <a:off x="914400" y="6318250"/>
            <a:ext cx="2524125" cy="180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Rectangle 11">
            <a:extLst>
              <a:ext uri="{FF2B5EF4-FFF2-40B4-BE49-F238E27FC236}">
                <a16:creationId xmlns:a16="http://schemas.microsoft.com/office/drawing/2014/main" id="{44100501-2BA0-A308-13E1-649100F2E425}"/>
              </a:ext>
            </a:extLst>
          </p:cNvPr>
          <p:cNvSpPr/>
          <p:nvPr userDrawn="1"/>
        </p:nvSpPr>
        <p:spPr>
          <a:xfrm rot="5400000">
            <a:off x="258763" y="1570038"/>
            <a:ext cx="1371600" cy="60325"/>
          </a:xfrm>
          <a:prstGeom prst="rect">
            <a:avLst/>
          </a:prstGeom>
          <a:solidFill>
            <a:srgbClr val="CC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latin typeface="Rubik Light" panose="02000604000000020004" pitchFamily="2" charset="-79"/>
              <a:cs typeface="Rubik Light" panose="02000604000000020004" pitchFamily="2" charset="-79"/>
            </a:endParaRPr>
          </a:p>
        </p:txBody>
      </p:sp>
      <p:sp>
        <p:nvSpPr>
          <p:cNvPr id="13" name="Rectangle 12">
            <a:extLst>
              <a:ext uri="{FF2B5EF4-FFF2-40B4-BE49-F238E27FC236}">
                <a16:creationId xmlns:a16="http://schemas.microsoft.com/office/drawing/2014/main" id="{CA9E59D7-4411-B658-3D10-6B8193D6322B}"/>
              </a:ext>
            </a:extLst>
          </p:cNvPr>
          <p:cNvSpPr/>
          <p:nvPr userDrawn="1"/>
        </p:nvSpPr>
        <p:spPr>
          <a:xfrm>
            <a:off x="0" y="6811963"/>
            <a:ext cx="12192000" cy="4603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4" name="Text Placeholder 2">
            <a:extLst>
              <a:ext uri="{FF2B5EF4-FFF2-40B4-BE49-F238E27FC236}">
                <a16:creationId xmlns:a16="http://schemas.microsoft.com/office/drawing/2014/main" id="{B7943CEE-EE9A-4C05-CF45-0F6C242EED59}"/>
              </a:ext>
            </a:extLst>
          </p:cNvPr>
          <p:cNvSpPr>
            <a:spLocks noGrp="1"/>
          </p:cNvSpPr>
          <p:nvPr>
            <p:ph idx="1"/>
          </p:nvPr>
        </p:nvSpPr>
        <p:spPr>
          <a:xfrm>
            <a:off x="1295399" y="2952750"/>
            <a:ext cx="4831715" cy="1658024"/>
          </a:xfrm>
          <a:prstGeom prst="rect">
            <a:avLst/>
          </a:prstGeom>
        </p:spPr>
        <p:txBody>
          <a:bodyPr vert="horz" wrap="square" lIns="0" tIns="0" rIns="0" bIns="0" rtlCol="0">
            <a:noAutofit/>
          </a:bodyPr>
          <a:lstStyle/>
          <a:p>
            <a:pPr lvl="0"/>
            <a:r>
              <a:rPr lang="en-US"/>
              <a:t>Click to edit Master text styles</a:t>
            </a:r>
          </a:p>
          <a:p>
            <a:pPr lvl="1"/>
            <a:r>
              <a:rPr lang="en-US"/>
              <a:t>Second level</a:t>
            </a:r>
          </a:p>
          <a:p>
            <a:pPr lvl="2"/>
            <a:r>
              <a:rPr lang="en-US"/>
              <a:t>Third level</a:t>
            </a:r>
          </a:p>
          <a:p>
            <a:pPr lvl="3"/>
            <a:r>
              <a:rPr lang="en-US"/>
              <a:t>Fourth level</a:t>
            </a:r>
          </a:p>
        </p:txBody>
      </p:sp>
    </p:spTree>
    <p:extLst>
      <p:ext uri="{BB962C8B-B14F-4D97-AF65-F5344CB8AC3E}">
        <p14:creationId xmlns:p14="http://schemas.microsoft.com/office/powerpoint/2010/main" val="1381181151"/>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CONTACT">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895BDE97-9A5D-3C83-1E56-B0A8F1E872DD}"/>
              </a:ext>
            </a:extLst>
          </p:cNvPr>
          <p:cNvSpPr>
            <a:spLocks noGrp="1"/>
          </p:cNvSpPr>
          <p:nvPr>
            <p:ph type="title" hasCustomPrompt="1"/>
          </p:nvPr>
        </p:nvSpPr>
        <p:spPr>
          <a:xfrm>
            <a:off x="597876" y="1150220"/>
            <a:ext cx="10876575" cy="615553"/>
          </a:xfrm>
        </p:spPr>
        <p:txBody>
          <a:bodyPr/>
          <a:lstStyle>
            <a:lvl1pPr>
              <a:defRPr>
                <a:solidFill>
                  <a:schemeClr val="tx1"/>
                </a:solidFill>
              </a:defRPr>
            </a:lvl1pPr>
          </a:lstStyle>
          <a:p>
            <a:r>
              <a:rPr lang="en-US" dirty="0"/>
              <a:t>Contact slide</a:t>
            </a:r>
          </a:p>
        </p:txBody>
      </p:sp>
      <p:sp>
        <p:nvSpPr>
          <p:cNvPr id="11" name="Text Placeholder 10">
            <a:extLst>
              <a:ext uri="{FF2B5EF4-FFF2-40B4-BE49-F238E27FC236}">
                <a16:creationId xmlns:a16="http://schemas.microsoft.com/office/drawing/2014/main" id="{8D64E8E2-9844-DDCD-2AB0-5E158F90C168}"/>
              </a:ext>
            </a:extLst>
          </p:cNvPr>
          <p:cNvSpPr>
            <a:spLocks noGrp="1"/>
          </p:cNvSpPr>
          <p:nvPr>
            <p:ph type="body" sz="quarter" idx="10"/>
          </p:nvPr>
        </p:nvSpPr>
        <p:spPr>
          <a:xfrm>
            <a:off x="597876" y="2450670"/>
            <a:ext cx="10876574" cy="904214"/>
          </a:xfrm>
          <a:prstGeom prst="rect">
            <a:avLst/>
          </a:prstGeom>
        </p:spPr>
        <p:txBody>
          <a:bodyPr/>
          <a:lstStyle>
            <a:lvl1pPr marL="0" indent="0">
              <a:buClr>
                <a:schemeClr val="accent1"/>
              </a:buClr>
              <a:buFont typeface="Wingdings" pitchFamily="2" charset="2"/>
              <a:buNone/>
              <a:defRPr sz="1800" b="0" i="0">
                <a:solidFill>
                  <a:schemeClr val="tx1"/>
                </a:solidFill>
                <a:latin typeface="+mn-lt"/>
                <a:cs typeface="Rubik Light" pitchFamily="2" charset="-79"/>
              </a:defRPr>
            </a:lvl1pPr>
            <a:lvl2pPr>
              <a:defRPr sz="1800" b="0" i="0">
                <a:latin typeface="Rubik Light" pitchFamily="2" charset="-79"/>
                <a:cs typeface="Rubik Light" pitchFamily="2" charset="-79"/>
              </a:defRPr>
            </a:lvl2pPr>
            <a:lvl3pPr>
              <a:defRPr sz="1800" b="0" i="0">
                <a:latin typeface="Rubik Light" pitchFamily="2" charset="-79"/>
                <a:cs typeface="Rubik Light" pitchFamily="2" charset="-79"/>
              </a:defRPr>
            </a:lvl3pPr>
            <a:lvl4pPr>
              <a:defRPr sz="1800" b="0" i="0">
                <a:latin typeface="Rubik Light" pitchFamily="2" charset="-79"/>
                <a:cs typeface="Rubik Light" pitchFamily="2" charset="-79"/>
              </a:defRPr>
            </a:lvl4pPr>
            <a:lvl5pPr>
              <a:defRPr sz="1800" b="0" i="0">
                <a:latin typeface="Rubik Light" pitchFamily="2" charset="-79"/>
                <a:cs typeface="Rubik Light" pitchFamily="2" charset="-79"/>
              </a:defRPr>
            </a:lvl5pPr>
          </a:lstStyle>
          <a:p>
            <a:pPr lvl="0"/>
            <a:r>
              <a:rPr lang="en-US"/>
              <a:t>Click to edit Master text styles</a:t>
            </a:r>
          </a:p>
        </p:txBody>
      </p:sp>
      <p:sp>
        <p:nvSpPr>
          <p:cNvPr id="15" name="Rectangle 14">
            <a:extLst>
              <a:ext uri="{FF2B5EF4-FFF2-40B4-BE49-F238E27FC236}">
                <a16:creationId xmlns:a16="http://schemas.microsoft.com/office/drawing/2014/main" id="{D2E417C9-CCD6-C928-9026-5F075E66C2CD}"/>
              </a:ext>
            </a:extLst>
          </p:cNvPr>
          <p:cNvSpPr/>
          <p:nvPr userDrawn="1"/>
        </p:nvSpPr>
        <p:spPr>
          <a:xfrm>
            <a:off x="597877" y="1871406"/>
            <a:ext cx="1371600" cy="60325"/>
          </a:xfrm>
          <a:prstGeom prst="rect">
            <a:avLst/>
          </a:prstGeom>
          <a:solidFill>
            <a:srgbClr val="CC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latin typeface="Rubik Light" panose="02000604000000020004" pitchFamily="2" charset="-79"/>
              <a:cs typeface="Rubik Light" panose="02000604000000020004" pitchFamily="2" charset="-79"/>
            </a:endParaRPr>
          </a:p>
        </p:txBody>
      </p:sp>
      <p:sp>
        <p:nvSpPr>
          <p:cNvPr id="16" name="Freeform 15">
            <a:extLst>
              <a:ext uri="{FF2B5EF4-FFF2-40B4-BE49-F238E27FC236}">
                <a16:creationId xmlns:a16="http://schemas.microsoft.com/office/drawing/2014/main" id="{891CFFF3-C938-344C-B94D-C4E4778BDBFF}"/>
              </a:ext>
            </a:extLst>
          </p:cNvPr>
          <p:cNvSpPr/>
          <p:nvPr userDrawn="1"/>
        </p:nvSpPr>
        <p:spPr>
          <a:xfrm>
            <a:off x="10330268" y="879431"/>
            <a:ext cx="1402580" cy="1402579"/>
          </a:xfrm>
          <a:custGeom>
            <a:avLst/>
            <a:gdLst>
              <a:gd name="connsiteX0" fmla="*/ 1278966 w 1402580"/>
              <a:gd name="connsiteY0" fmla="*/ 0 h 1402579"/>
              <a:gd name="connsiteX1" fmla="*/ 1402580 w 1402580"/>
              <a:gd name="connsiteY1" fmla="*/ 0 h 1402579"/>
              <a:gd name="connsiteX2" fmla="*/ 1402580 w 1402580"/>
              <a:gd name="connsiteY2" fmla="*/ 1 h 1402579"/>
              <a:gd name="connsiteX3" fmla="*/ 1402580 w 1402580"/>
              <a:gd name="connsiteY3" fmla="*/ 123615 h 1402579"/>
              <a:gd name="connsiteX4" fmla="*/ 1402580 w 1402580"/>
              <a:gd name="connsiteY4" fmla="*/ 1402579 h 1402579"/>
              <a:gd name="connsiteX5" fmla="*/ 1278966 w 1402580"/>
              <a:gd name="connsiteY5" fmla="*/ 1402579 h 1402579"/>
              <a:gd name="connsiteX6" fmla="*/ 1278966 w 1402580"/>
              <a:gd name="connsiteY6" fmla="*/ 123615 h 1402579"/>
              <a:gd name="connsiteX7" fmla="*/ 0 w 1402580"/>
              <a:gd name="connsiteY7" fmla="*/ 123615 h 1402579"/>
              <a:gd name="connsiteX8" fmla="*/ 0 w 1402580"/>
              <a:gd name="connsiteY8" fmla="*/ 1 h 1402579"/>
              <a:gd name="connsiteX9" fmla="*/ 1278966 w 1402580"/>
              <a:gd name="connsiteY9" fmla="*/ 1 h 14025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402580" h="1402579">
                <a:moveTo>
                  <a:pt x="1278966" y="0"/>
                </a:moveTo>
                <a:lnTo>
                  <a:pt x="1402580" y="0"/>
                </a:lnTo>
                <a:lnTo>
                  <a:pt x="1402580" y="1"/>
                </a:lnTo>
                <a:lnTo>
                  <a:pt x="1402580" y="123615"/>
                </a:lnTo>
                <a:lnTo>
                  <a:pt x="1402580" y="1402579"/>
                </a:lnTo>
                <a:lnTo>
                  <a:pt x="1278966" y="1402579"/>
                </a:lnTo>
                <a:lnTo>
                  <a:pt x="1278966" y="123615"/>
                </a:lnTo>
                <a:lnTo>
                  <a:pt x="0" y="123615"/>
                </a:lnTo>
                <a:lnTo>
                  <a:pt x="0" y="1"/>
                </a:lnTo>
                <a:lnTo>
                  <a:pt x="1278966" y="1"/>
                </a:lnTo>
                <a:close/>
              </a:path>
            </a:pathLst>
          </a:custGeom>
          <a:solidFill>
            <a:srgbClr val="CC0000"/>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4" name="Rectangle 3">
            <a:extLst>
              <a:ext uri="{FF2B5EF4-FFF2-40B4-BE49-F238E27FC236}">
                <a16:creationId xmlns:a16="http://schemas.microsoft.com/office/drawing/2014/main" id="{921A3561-F917-2B88-9A3C-55AA92E83E86}"/>
              </a:ext>
            </a:extLst>
          </p:cNvPr>
          <p:cNvSpPr/>
          <p:nvPr userDrawn="1"/>
        </p:nvSpPr>
        <p:spPr>
          <a:xfrm>
            <a:off x="602359" y="3429000"/>
            <a:ext cx="2705100" cy="2157413"/>
          </a:xfrm>
          <a:prstGeom prst="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id-ID"/>
          </a:p>
        </p:txBody>
      </p:sp>
      <p:pic>
        <p:nvPicPr>
          <p:cNvPr id="5" name="Graphic 4" descr="Email with solid fill">
            <a:extLst>
              <a:ext uri="{FF2B5EF4-FFF2-40B4-BE49-F238E27FC236}">
                <a16:creationId xmlns:a16="http://schemas.microsoft.com/office/drawing/2014/main" id="{2B2D5F3B-516A-9602-63FA-6FD388010ED2}"/>
              </a:ext>
            </a:extLst>
          </p:cNvPr>
          <p:cNvPicPr>
            <a:picLocks noChangeAspect="1"/>
          </p:cNvPicPr>
          <p:nvPr userDrawn="1"/>
        </p:nvPicPr>
        <p:blipFill>
          <a:blip r:embed="rId2">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1539273" y="3626546"/>
            <a:ext cx="831273" cy="831273"/>
          </a:xfrm>
          <a:prstGeom prst="rect">
            <a:avLst/>
          </a:prstGeom>
        </p:spPr>
      </p:pic>
      <p:cxnSp>
        <p:nvCxnSpPr>
          <p:cNvPr id="6" name="Straight Connector 5">
            <a:extLst>
              <a:ext uri="{FF2B5EF4-FFF2-40B4-BE49-F238E27FC236}">
                <a16:creationId xmlns:a16="http://schemas.microsoft.com/office/drawing/2014/main" id="{F7E8809E-F0EF-EEF6-2FD7-40EA59E0540C}"/>
              </a:ext>
            </a:extLst>
          </p:cNvPr>
          <p:cNvCxnSpPr>
            <a:cxnSpLocks/>
          </p:cNvCxnSpPr>
          <p:nvPr userDrawn="1"/>
        </p:nvCxnSpPr>
        <p:spPr>
          <a:xfrm>
            <a:off x="602359" y="5586413"/>
            <a:ext cx="2705100" cy="0"/>
          </a:xfrm>
          <a:prstGeom prst="line">
            <a:avLst/>
          </a:prstGeom>
          <a:ln w="38100">
            <a:solidFill>
              <a:srgbClr val="CC0000"/>
            </a:solidFill>
          </a:ln>
        </p:spPr>
        <p:style>
          <a:lnRef idx="1">
            <a:schemeClr val="accent1"/>
          </a:lnRef>
          <a:fillRef idx="0">
            <a:schemeClr val="accent1"/>
          </a:fillRef>
          <a:effectRef idx="0">
            <a:schemeClr val="accent1"/>
          </a:effectRef>
          <a:fontRef idx="minor">
            <a:schemeClr val="tx1"/>
          </a:fontRef>
        </p:style>
      </p:cxnSp>
      <p:sp>
        <p:nvSpPr>
          <p:cNvPr id="7" name="Rectangle 6">
            <a:extLst>
              <a:ext uri="{FF2B5EF4-FFF2-40B4-BE49-F238E27FC236}">
                <a16:creationId xmlns:a16="http://schemas.microsoft.com/office/drawing/2014/main" id="{96831776-37AC-F5E5-657A-536E36B59587}"/>
              </a:ext>
            </a:extLst>
          </p:cNvPr>
          <p:cNvSpPr/>
          <p:nvPr userDrawn="1"/>
        </p:nvSpPr>
        <p:spPr>
          <a:xfrm>
            <a:off x="3582714" y="3429000"/>
            <a:ext cx="2705100" cy="2157413"/>
          </a:xfrm>
          <a:prstGeom prst="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id-ID"/>
          </a:p>
        </p:txBody>
      </p:sp>
      <p:pic>
        <p:nvPicPr>
          <p:cNvPr id="8" name="Graphic 7" descr="Receiver with solid fill">
            <a:extLst>
              <a:ext uri="{FF2B5EF4-FFF2-40B4-BE49-F238E27FC236}">
                <a16:creationId xmlns:a16="http://schemas.microsoft.com/office/drawing/2014/main" id="{0F7E543E-654B-EF57-AB5C-4B565B11D646}"/>
              </a:ext>
            </a:extLst>
          </p:cNvPr>
          <p:cNvPicPr>
            <a:picLocks noChangeAspect="1"/>
          </p:cNvPicPr>
          <p:nvPr userDrawn="1"/>
        </p:nvPicPr>
        <p:blipFill>
          <a:blip r:embed="rId4">
            <a:extLst>
              <a:ext uri="{28A0092B-C50C-407E-A947-70E740481C1C}">
                <a14:useLocalDpi xmlns:a14="http://schemas.microsoft.com/office/drawing/2010/main"/>
              </a:ext>
              <a:ext uri="{96DAC541-7B7A-43D3-8B79-37D633B846F1}">
                <asvg:svgBlip xmlns:asvg="http://schemas.microsoft.com/office/drawing/2016/SVG/main" r:embed="rId5"/>
              </a:ext>
            </a:extLst>
          </a:blip>
          <a:stretch>
            <a:fillRect/>
          </a:stretch>
        </p:blipFill>
        <p:spPr>
          <a:xfrm>
            <a:off x="4519628" y="3633302"/>
            <a:ext cx="831273" cy="831273"/>
          </a:xfrm>
          <a:prstGeom prst="rect">
            <a:avLst/>
          </a:prstGeom>
        </p:spPr>
      </p:pic>
      <p:cxnSp>
        <p:nvCxnSpPr>
          <p:cNvPr id="9" name="Straight Connector 8">
            <a:extLst>
              <a:ext uri="{FF2B5EF4-FFF2-40B4-BE49-F238E27FC236}">
                <a16:creationId xmlns:a16="http://schemas.microsoft.com/office/drawing/2014/main" id="{51495446-12A8-FD4D-7142-C3A9A6FB267C}"/>
              </a:ext>
            </a:extLst>
          </p:cNvPr>
          <p:cNvCxnSpPr>
            <a:cxnSpLocks/>
          </p:cNvCxnSpPr>
          <p:nvPr userDrawn="1"/>
        </p:nvCxnSpPr>
        <p:spPr>
          <a:xfrm>
            <a:off x="3582714" y="5586413"/>
            <a:ext cx="2705100" cy="0"/>
          </a:xfrm>
          <a:prstGeom prst="line">
            <a:avLst/>
          </a:prstGeom>
          <a:ln w="38100">
            <a:solidFill>
              <a:srgbClr val="CC0000"/>
            </a:solidFill>
          </a:ln>
        </p:spPr>
        <p:style>
          <a:lnRef idx="1">
            <a:schemeClr val="accent1"/>
          </a:lnRef>
          <a:fillRef idx="0">
            <a:schemeClr val="accent1"/>
          </a:fillRef>
          <a:effectRef idx="0">
            <a:schemeClr val="accent1"/>
          </a:effectRef>
          <a:fontRef idx="minor">
            <a:schemeClr val="tx1"/>
          </a:fontRef>
        </p:style>
      </p:cxnSp>
      <p:sp>
        <p:nvSpPr>
          <p:cNvPr id="10" name="Rectangle 9">
            <a:extLst>
              <a:ext uri="{FF2B5EF4-FFF2-40B4-BE49-F238E27FC236}">
                <a16:creationId xmlns:a16="http://schemas.microsoft.com/office/drawing/2014/main" id="{4CDDA629-C9F6-2E0F-2D29-1306F7593372}"/>
              </a:ext>
            </a:extLst>
          </p:cNvPr>
          <p:cNvSpPr/>
          <p:nvPr userDrawn="1"/>
        </p:nvSpPr>
        <p:spPr>
          <a:xfrm>
            <a:off x="6563069" y="3429000"/>
            <a:ext cx="2705100" cy="2157413"/>
          </a:xfrm>
          <a:prstGeom prst="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id-ID"/>
          </a:p>
        </p:txBody>
      </p:sp>
      <p:pic>
        <p:nvPicPr>
          <p:cNvPr id="12" name="Graphic 11" descr="Marker with solid fill">
            <a:extLst>
              <a:ext uri="{FF2B5EF4-FFF2-40B4-BE49-F238E27FC236}">
                <a16:creationId xmlns:a16="http://schemas.microsoft.com/office/drawing/2014/main" id="{6541059D-CD59-2206-6F76-C49E8240EF26}"/>
              </a:ext>
            </a:extLst>
          </p:cNvPr>
          <p:cNvPicPr>
            <a:picLocks noChangeAspect="1"/>
          </p:cNvPicPr>
          <p:nvPr userDrawn="1"/>
        </p:nvPicPr>
        <p:blipFill>
          <a:blip r:embed="rId6">
            <a:extLst>
              <a:ext uri="{28A0092B-C50C-407E-A947-70E740481C1C}">
                <a14:useLocalDpi xmlns:a14="http://schemas.microsoft.com/office/drawing/2010/main"/>
              </a:ext>
              <a:ext uri="{96DAC541-7B7A-43D3-8B79-37D633B846F1}">
                <asvg:svgBlip xmlns:asvg="http://schemas.microsoft.com/office/drawing/2016/SVG/main" r:embed="rId7"/>
              </a:ext>
            </a:extLst>
          </a:blip>
          <a:stretch>
            <a:fillRect/>
          </a:stretch>
        </p:blipFill>
        <p:spPr>
          <a:xfrm>
            <a:off x="7458419" y="3591738"/>
            <a:ext cx="914400" cy="914400"/>
          </a:xfrm>
          <a:prstGeom prst="rect">
            <a:avLst/>
          </a:prstGeom>
        </p:spPr>
      </p:pic>
      <p:cxnSp>
        <p:nvCxnSpPr>
          <p:cNvPr id="13" name="Straight Connector 12">
            <a:extLst>
              <a:ext uri="{FF2B5EF4-FFF2-40B4-BE49-F238E27FC236}">
                <a16:creationId xmlns:a16="http://schemas.microsoft.com/office/drawing/2014/main" id="{793A19A9-B010-6B04-24E9-F019F6E034ED}"/>
              </a:ext>
            </a:extLst>
          </p:cNvPr>
          <p:cNvCxnSpPr>
            <a:cxnSpLocks/>
          </p:cNvCxnSpPr>
          <p:nvPr userDrawn="1"/>
        </p:nvCxnSpPr>
        <p:spPr>
          <a:xfrm>
            <a:off x="6563069" y="5586413"/>
            <a:ext cx="2705100" cy="0"/>
          </a:xfrm>
          <a:prstGeom prst="line">
            <a:avLst/>
          </a:prstGeom>
          <a:ln w="38100">
            <a:solidFill>
              <a:srgbClr val="CC0000"/>
            </a:solidFill>
          </a:ln>
        </p:spPr>
        <p:style>
          <a:lnRef idx="1">
            <a:schemeClr val="accent1"/>
          </a:lnRef>
          <a:fillRef idx="0">
            <a:schemeClr val="accent1"/>
          </a:fillRef>
          <a:effectRef idx="0">
            <a:schemeClr val="accent1"/>
          </a:effectRef>
          <a:fontRef idx="minor">
            <a:schemeClr val="tx1"/>
          </a:fontRef>
        </p:style>
      </p:cxnSp>
      <p:sp>
        <p:nvSpPr>
          <p:cNvPr id="14" name="Text Placeholder 10">
            <a:extLst>
              <a:ext uri="{FF2B5EF4-FFF2-40B4-BE49-F238E27FC236}">
                <a16:creationId xmlns:a16="http://schemas.microsoft.com/office/drawing/2014/main" id="{ACCC8DF1-9E29-9B32-1966-2F6E9795BFC7}"/>
              </a:ext>
            </a:extLst>
          </p:cNvPr>
          <p:cNvSpPr>
            <a:spLocks noGrp="1"/>
          </p:cNvSpPr>
          <p:nvPr>
            <p:ph type="body" sz="quarter" idx="11" hasCustomPrompt="1"/>
          </p:nvPr>
        </p:nvSpPr>
        <p:spPr>
          <a:xfrm>
            <a:off x="605815" y="4645448"/>
            <a:ext cx="2701643" cy="327152"/>
          </a:xfrm>
          <a:prstGeom prst="rect">
            <a:avLst/>
          </a:prstGeom>
        </p:spPr>
        <p:txBody>
          <a:bodyPr/>
          <a:lstStyle>
            <a:lvl1pPr marL="0" indent="0" algn="ctr">
              <a:buClr>
                <a:schemeClr val="accent1"/>
              </a:buClr>
              <a:buFontTx/>
              <a:buNone/>
              <a:defRPr sz="1400" b="0" i="0">
                <a:solidFill>
                  <a:schemeClr val="tx1"/>
                </a:solidFill>
                <a:latin typeface="+mn-lt"/>
                <a:cs typeface="Rubik" pitchFamily="2" charset="-79"/>
              </a:defRPr>
            </a:lvl1pPr>
            <a:lvl2pPr>
              <a:defRPr sz="1800" b="0" i="0">
                <a:latin typeface="Rubik Light" pitchFamily="2" charset="-79"/>
                <a:cs typeface="Rubik Light" pitchFamily="2" charset="-79"/>
              </a:defRPr>
            </a:lvl2pPr>
            <a:lvl3pPr>
              <a:defRPr sz="1800" b="0" i="0">
                <a:latin typeface="Rubik Light" pitchFamily="2" charset="-79"/>
                <a:cs typeface="Rubik Light" pitchFamily="2" charset="-79"/>
              </a:defRPr>
            </a:lvl3pPr>
            <a:lvl4pPr>
              <a:defRPr sz="1800" b="0" i="0">
                <a:latin typeface="Rubik Light" pitchFamily="2" charset="-79"/>
                <a:cs typeface="Rubik Light" pitchFamily="2" charset="-79"/>
              </a:defRPr>
            </a:lvl4pPr>
            <a:lvl5pPr>
              <a:defRPr sz="1800" b="0" i="0">
                <a:latin typeface="Rubik Light" pitchFamily="2" charset="-79"/>
                <a:cs typeface="Rubik Light" pitchFamily="2" charset="-79"/>
              </a:defRPr>
            </a:lvl5pPr>
          </a:lstStyle>
          <a:p>
            <a:pPr lvl="0"/>
            <a:r>
              <a:rPr lang="en-US" dirty="0"/>
              <a:t>Email here</a:t>
            </a:r>
          </a:p>
        </p:txBody>
      </p:sp>
      <p:sp>
        <p:nvSpPr>
          <p:cNvPr id="18" name="Text Placeholder 10">
            <a:extLst>
              <a:ext uri="{FF2B5EF4-FFF2-40B4-BE49-F238E27FC236}">
                <a16:creationId xmlns:a16="http://schemas.microsoft.com/office/drawing/2014/main" id="{EE4E173B-8F95-50A8-6D60-CFBD217683E0}"/>
              </a:ext>
            </a:extLst>
          </p:cNvPr>
          <p:cNvSpPr>
            <a:spLocks noGrp="1"/>
          </p:cNvSpPr>
          <p:nvPr>
            <p:ph type="body" sz="quarter" idx="12"/>
          </p:nvPr>
        </p:nvSpPr>
        <p:spPr>
          <a:xfrm>
            <a:off x="605816" y="4992538"/>
            <a:ext cx="2701644" cy="350268"/>
          </a:xfrm>
          <a:prstGeom prst="rect">
            <a:avLst/>
          </a:prstGeom>
        </p:spPr>
        <p:txBody>
          <a:bodyPr/>
          <a:lstStyle>
            <a:lvl1pPr marL="0" indent="0" algn="ctr">
              <a:buClr>
                <a:schemeClr val="accent1"/>
              </a:buClr>
              <a:buFontTx/>
              <a:buNone/>
              <a:defRPr sz="1400" b="0" i="0">
                <a:solidFill>
                  <a:schemeClr val="tx1"/>
                </a:solidFill>
                <a:latin typeface="+mn-lt"/>
                <a:cs typeface="Rubik Light" pitchFamily="2" charset="-79"/>
              </a:defRPr>
            </a:lvl1pPr>
            <a:lvl2pPr>
              <a:defRPr sz="1800" b="0" i="0">
                <a:latin typeface="Rubik Light" pitchFamily="2" charset="-79"/>
                <a:cs typeface="Rubik Light" pitchFamily="2" charset="-79"/>
              </a:defRPr>
            </a:lvl2pPr>
            <a:lvl3pPr>
              <a:defRPr sz="1800" b="0" i="0">
                <a:latin typeface="Rubik Light" pitchFamily="2" charset="-79"/>
                <a:cs typeface="Rubik Light" pitchFamily="2" charset="-79"/>
              </a:defRPr>
            </a:lvl3pPr>
            <a:lvl4pPr>
              <a:defRPr sz="1800" b="0" i="0">
                <a:latin typeface="Rubik Light" pitchFamily="2" charset="-79"/>
                <a:cs typeface="Rubik Light" pitchFamily="2" charset="-79"/>
              </a:defRPr>
            </a:lvl4pPr>
            <a:lvl5pPr>
              <a:defRPr sz="1800" b="0" i="0">
                <a:latin typeface="Rubik Light" pitchFamily="2" charset="-79"/>
                <a:cs typeface="Rubik Light" pitchFamily="2" charset="-79"/>
              </a:defRPr>
            </a:lvl5pPr>
          </a:lstStyle>
          <a:p>
            <a:pPr lvl="0"/>
            <a:r>
              <a:rPr lang="en-US"/>
              <a:t>Click to edit Master text styles</a:t>
            </a:r>
          </a:p>
        </p:txBody>
      </p:sp>
      <p:sp>
        <p:nvSpPr>
          <p:cNvPr id="25" name="Text Placeholder 10">
            <a:extLst>
              <a:ext uri="{FF2B5EF4-FFF2-40B4-BE49-F238E27FC236}">
                <a16:creationId xmlns:a16="http://schemas.microsoft.com/office/drawing/2014/main" id="{00BA81D3-186C-B37A-8C89-94162B6906DB}"/>
              </a:ext>
            </a:extLst>
          </p:cNvPr>
          <p:cNvSpPr>
            <a:spLocks noGrp="1"/>
          </p:cNvSpPr>
          <p:nvPr>
            <p:ph type="body" sz="quarter" idx="16" hasCustomPrompt="1"/>
          </p:nvPr>
        </p:nvSpPr>
        <p:spPr>
          <a:xfrm>
            <a:off x="3582713" y="4639289"/>
            <a:ext cx="2705100" cy="327152"/>
          </a:xfrm>
          <a:prstGeom prst="rect">
            <a:avLst/>
          </a:prstGeom>
        </p:spPr>
        <p:txBody>
          <a:bodyPr/>
          <a:lstStyle>
            <a:lvl1pPr marL="0" indent="0" algn="ctr">
              <a:buClr>
                <a:schemeClr val="accent1"/>
              </a:buClr>
              <a:buFontTx/>
              <a:buNone/>
              <a:defRPr sz="1400" b="0" i="0">
                <a:solidFill>
                  <a:schemeClr val="tx1"/>
                </a:solidFill>
                <a:latin typeface="+mn-lt"/>
                <a:cs typeface="Rubik" pitchFamily="2" charset="-79"/>
              </a:defRPr>
            </a:lvl1pPr>
            <a:lvl2pPr>
              <a:defRPr sz="1800" b="0" i="0">
                <a:latin typeface="Rubik Light" pitchFamily="2" charset="-79"/>
                <a:cs typeface="Rubik Light" pitchFamily="2" charset="-79"/>
              </a:defRPr>
            </a:lvl2pPr>
            <a:lvl3pPr>
              <a:defRPr sz="1800" b="0" i="0">
                <a:latin typeface="Rubik Light" pitchFamily="2" charset="-79"/>
                <a:cs typeface="Rubik Light" pitchFamily="2" charset="-79"/>
              </a:defRPr>
            </a:lvl3pPr>
            <a:lvl4pPr>
              <a:defRPr sz="1800" b="0" i="0">
                <a:latin typeface="Rubik Light" pitchFamily="2" charset="-79"/>
                <a:cs typeface="Rubik Light" pitchFamily="2" charset="-79"/>
              </a:defRPr>
            </a:lvl4pPr>
            <a:lvl5pPr>
              <a:defRPr sz="1800" b="0" i="0">
                <a:latin typeface="Rubik Light" pitchFamily="2" charset="-79"/>
                <a:cs typeface="Rubik Light" pitchFamily="2" charset="-79"/>
              </a:defRPr>
            </a:lvl5pPr>
          </a:lstStyle>
          <a:p>
            <a:pPr lvl="0"/>
            <a:r>
              <a:rPr lang="en-US" dirty="0"/>
              <a:t>Phone Number</a:t>
            </a:r>
          </a:p>
        </p:txBody>
      </p:sp>
      <p:sp>
        <p:nvSpPr>
          <p:cNvPr id="26" name="Text Placeholder 10">
            <a:extLst>
              <a:ext uri="{FF2B5EF4-FFF2-40B4-BE49-F238E27FC236}">
                <a16:creationId xmlns:a16="http://schemas.microsoft.com/office/drawing/2014/main" id="{1012DD48-5B7D-01A4-1CE9-909256033E56}"/>
              </a:ext>
            </a:extLst>
          </p:cNvPr>
          <p:cNvSpPr>
            <a:spLocks noGrp="1"/>
          </p:cNvSpPr>
          <p:nvPr>
            <p:ph type="body" sz="quarter" idx="17" hasCustomPrompt="1"/>
          </p:nvPr>
        </p:nvSpPr>
        <p:spPr>
          <a:xfrm>
            <a:off x="3582713" y="4985715"/>
            <a:ext cx="2705100" cy="350269"/>
          </a:xfrm>
          <a:prstGeom prst="rect">
            <a:avLst/>
          </a:prstGeom>
        </p:spPr>
        <p:txBody>
          <a:bodyPr/>
          <a:lstStyle>
            <a:lvl1pPr marL="0" indent="0" algn="ctr">
              <a:buClr>
                <a:schemeClr val="accent1"/>
              </a:buClr>
              <a:buFontTx/>
              <a:buNone/>
              <a:defRPr sz="1400" b="0" i="0">
                <a:solidFill>
                  <a:schemeClr val="tx1"/>
                </a:solidFill>
                <a:latin typeface="+mn-lt"/>
                <a:cs typeface="Rubik Light" pitchFamily="2" charset="-79"/>
              </a:defRPr>
            </a:lvl1pPr>
            <a:lvl2pPr>
              <a:defRPr sz="1800" b="0" i="0">
                <a:latin typeface="Rubik Light" pitchFamily="2" charset="-79"/>
                <a:cs typeface="Rubik Light" pitchFamily="2" charset="-79"/>
              </a:defRPr>
            </a:lvl2pPr>
            <a:lvl3pPr>
              <a:defRPr sz="1800" b="0" i="0">
                <a:latin typeface="Rubik Light" pitchFamily="2" charset="-79"/>
                <a:cs typeface="Rubik Light" pitchFamily="2" charset="-79"/>
              </a:defRPr>
            </a:lvl3pPr>
            <a:lvl4pPr>
              <a:defRPr sz="1800" b="0" i="0">
                <a:latin typeface="Rubik Light" pitchFamily="2" charset="-79"/>
                <a:cs typeface="Rubik Light" pitchFamily="2" charset="-79"/>
              </a:defRPr>
            </a:lvl4pPr>
            <a:lvl5pPr>
              <a:defRPr sz="1800" b="0" i="0">
                <a:latin typeface="Rubik Light" pitchFamily="2" charset="-79"/>
                <a:cs typeface="Rubik Light" pitchFamily="2" charset="-79"/>
              </a:defRPr>
            </a:lvl5pPr>
          </a:lstStyle>
          <a:p>
            <a:pPr lvl="0"/>
            <a:r>
              <a:rPr lang="en-US" dirty="0"/>
              <a:t>000.000.0000</a:t>
            </a:r>
          </a:p>
        </p:txBody>
      </p:sp>
      <p:sp>
        <p:nvSpPr>
          <p:cNvPr id="27" name="Text Placeholder 10">
            <a:extLst>
              <a:ext uri="{FF2B5EF4-FFF2-40B4-BE49-F238E27FC236}">
                <a16:creationId xmlns:a16="http://schemas.microsoft.com/office/drawing/2014/main" id="{F10DA073-EAA6-5BDE-16D9-43D0F45238BA}"/>
              </a:ext>
            </a:extLst>
          </p:cNvPr>
          <p:cNvSpPr>
            <a:spLocks noGrp="1"/>
          </p:cNvSpPr>
          <p:nvPr>
            <p:ph type="body" sz="quarter" idx="23" hasCustomPrompt="1"/>
          </p:nvPr>
        </p:nvSpPr>
        <p:spPr>
          <a:xfrm>
            <a:off x="6563067" y="4633717"/>
            <a:ext cx="2705100" cy="327152"/>
          </a:xfrm>
          <a:prstGeom prst="rect">
            <a:avLst/>
          </a:prstGeom>
        </p:spPr>
        <p:txBody>
          <a:bodyPr/>
          <a:lstStyle>
            <a:lvl1pPr marL="0" indent="0" algn="ctr">
              <a:buClr>
                <a:schemeClr val="accent1"/>
              </a:buClr>
              <a:buFontTx/>
              <a:buNone/>
              <a:defRPr sz="1400" b="0" i="0">
                <a:solidFill>
                  <a:schemeClr val="tx1"/>
                </a:solidFill>
                <a:latin typeface="+mn-lt"/>
                <a:cs typeface="Rubik" pitchFamily="2" charset="-79"/>
              </a:defRPr>
            </a:lvl1pPr>
            <a:lvl2pPr>
              <a:defRPr sz="1800" b="0" i="0">
                <a:latin typeface="Rubik Light" pitchFamily="2" charset="-79"/>
                <a:cs typeface="Rubik Light" pitchFamily="2" charset="-79"/>
              </a:defRPr>
            </a:lvl2pPr>
            <a:lvl3pPr>
              <a:defRPr sz="1800" b="0" i="0">
                <a:latin typeface="Rubik Light" pitchFamily="2" charset="-79"/>
                <a:cs typeface="Rubik Light" pitchFamily="2" charset="-79"/>
              </a:defRPr>
            </a:lvl3pPr>
            <a:lvl4pPr>
              <a:defRPr sz="1800" b="0" i="0">
                <a:latin typeface="Rubik Light" pitchFamily="2" charset="-79"/>
                <a:cs typeface="Rubik Light" pitchFamily="2" charset="-79"/>
              </a:defRPr>
            </a:lvl4pPr>
            <a:lvl5pPr>
              <a:defRPr sz="1800" b="0" i="0">
                <a:latin typeface="Rubik Light" pitchFamily="2" charset="-79"/>
                <a:cs typeface="Rubik Light" pitchFamily="2" charset="-79"/>
              </a:defRPr>
            </a:lvl5pPr>
          </a:lstStyle>
          <a:p>
            <a:pPr lvl="0"/>
            <a:r>
              <a:rPr lang="en-US" dirty="0"/>
              <a:t>Location</a:t>
            </a:r>
          </a:p>
        </p:txBody>
      </p:sp>
      <p:sp>
        <p:nvSpPr>
          <p:cNvPr id="28" name="Text Placeholder 10">
            <a:extLst>
              <a:ext uri="{FF2B5EF4-FFF2-40B4-BE49-F238E27FC236}">
                <a16:creationId xmlns:a16="http://schemas.microsoft.com/office/drawing/2014/main" id="{01662265-258F-CB78-E7FC-0B6AAFF88E2A}"/>
              </a:ext>
            </a:extLst>
          </p:cNvPr>
          <p:cNvSpPr>
            <a:spLocks noGrp="1"/>
          </p:cNvSpPr>
          <p:nvPr>
            <p:ph type="body" sz="quarter" idx="24" hasCustomPrompt="1"/>
          </p:nvPr>
        </p:nvSpPr>
        <p:spPr>
          <a:xfrm>
            <a:off x="6563067" y="4980143"/>
            <a:ext cx="2705100" cy="350269"/>
          </a:xfrm>
          <a:prstGeom prst="rect">
            <a:avLst/>
          </a:prstGeom>
        </p:spPr>
        <p:txBody>
          <a:bodyPr/>
          <a:lstStyle>
            <a:lvl1pPr marL="0" indent="0" algn="ctr">
              <a:buClr>
                <a:schemeClr val="accent1"/>
              </a:buClr>
              <a:buFontTx/>
              <a:buNone/>
              <a:defRPr sz="1400" b="0" i="0">
                <a:solidFill>
                  <a:schemeClr val="tx1"/>
                </a:solidFill>
                <a:latin typeface="+mn-lt"/>
                <a:cs typeface="Rubik Light" pitchFamily="2" charset="-79"/>
              </a:defRPr>
            </a:lvl1pPr>
            <a:lvl2pPr>
              <a:defRPr sz="1800" b="0" i="0">
                <a:latin typeface="Rubik Light" pitchFamily="2" charset="-79"/>
                <a:cs typeface="Rubik Light" pitchFamily="2" charset="-79"/>
              </a:defRPr>
            </a:lvl2pPr>
            <a:lvl3pPr>
              <a:defRPr sz="1800" b="0" i="0">
                <a:latin typeface="Rubik Light" pitchFamily="2" charset="-79"/>
                <a:cs typeface="Rubik Light" pitchFamily="2" charset="-79"/>
              </a:defRPr>
            </a:lvl3pPr>
            <a:lvl4pPr>
              <a:defRPr sz="1800" b="0" i="0">
                <a:latin typeface="Rubik Light" pitchFamily="2" charset="-79"/>
                <a:cs typeface="Rubik Light" pitchFamily="2" charset="-79"/>
              </a:defRPr>
            </a:lvl4pPr>
            <a:lvl5pPr>
              <a:defRPr sz="1800" b="0" i="0">
                <a:latin typeface="Rubik Light" pitchFamily="2" charset="-79"/>
                <a:cs typeface="Rubik Light" pitchFamily="2" charset="-79"/>
              </a:defRPr>
            </a:lvl5pPr>
          </a:lstStyle>
          <a:p>
            <a:pPr lvl="0"/>
            <a:r>
              <a:rPr lang="en-US" dirty="0"/>
              <a:t>Location Name</a:t>
            </a:r>
          </a:p>
        </p:txBody>
      </p:sp>
    </p:spTree>
    <p:extLst>
      <p:ext uri="{BB962C8B-B14F-4D97-AF65-F5344CB8AC3E}">
        <p14:creationId xmlns:p14="http://schemas.microsoft.com/office/powerpoint/2010/main" val="1466453830"/>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THANK YOU 1">
    <p:spTree>
      <p:nvGrpSpPr>
        <p:cNvPr id="1" name=""/>
        <p:cNvGrpSpPr/>
        <p:nvPr/>
      </p:nvGrpSpPr>
      <p:grpSpPr>
        <a:xfrm>
          <a:off x="0" y="0"/>
          <a:ext cx="0" cy="0"/>
          <a:chOff x="0" y="0"/>
          <a:chExt cx="0" cy="0"/>
        </a:xfrm>
      </p:grpSpPr>
      <p:pic>
        <p:nvPicPr>
          <p:cNvPr id="11" name="Picture 10" descr="A picture containing red, person, wearing, shoes&#10;&#10;Description automatically generated">
            <a:extLst>
              <a:ext uri="{FF2B5EF4-FFF2-40B4-BE49-F238E27FC236}">
                <a16:creationId xmlns:a16="http://schemas.microsoft.com/office/drawing/2014/main" id="{5A7B4480-E850-0F3C-1656-13B0ED798ADD}"/>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0" y="0"/>
            <a:ext cx="5207000" cy="5254625"/>
          </a:xfrm>
          <a:prstGeom prst="rect">
            <a:avLst/>
          </a:prstGeom>
        </p:spPr>
      </p:pic>
      <p:sp>
        <p:nvSpPr>
          <p:cNvPr id="9" name="Freeform 8">
            <a:extLst>
              <a:ext uri="{FF2B5EF4-FFF2-40B4-BE49-F238E27FC236}">
                <a16:creationId xmlns:a16="http://schemas.microsoft.com/office/drawing/2014/main" id="{53A9F243-2FA7-1BE8-0EF7-3E1C774AF514}"/>
              </a:ext>
            </a:extLst>
          </p:cNvPr>
          <p:cNvSpPr/>
          <p:nvPr userDrawn="1"/>
        </p:nvSpPr>
        <p:spPr>
          <a:xfrm rot="5400000">
            <a:off x="4038601" y="4114800"/>
            <a:ext cx="1402579" cy="1402580"/>
          </a:xfrm>
          <a:custGeom>
            <a:avLst/>
            <a:gdLst>
              <a:gd name="connsiteX0" fmla="*/ 0 w 1402579"/>
              <a:gd name="connsiteY0" fmla="*/ 123615 h 1402580"/>
              <a:gd name="connsiteX1" fmla="*/ 0 w 1402579"/>
              <a:gd name="connsiteY1" fmla="*/ 0 h 1402580"/>
              <a:gd name="connsiteX2" fmla="*/ 1402579 w 1402579"/>
              <a:gd name="connsiteY2" fmla="*/ 0 h 1402580"/>
              <a:gd name="connsiteX3" fmla="*/ 1402579 w 1402579"/>
              <a:gd name="connsiteY3" fmla="*/ 123615 h 1402580"/>
              <a:gd name="connsiteX4" fmla="*/ 1402578 w 1402579"/>
              <a:gd name="connsiteY4" fmla="*/ 123615 h 1402580"/>
              <a:gd name="connsiteX5" fmla="*/ 1402578 w 1402579"/>
              <a:gd name="connsiteY5" fmla="*/ 1402580 h 1402580"/>
              <a:gd name="connsiteX6" fmla="*/ 1278964 w 1402579"/>
              <a:gd name="connsiteY6" fmla="*/ 1402580 h 1402580"/>
              <a:gd name="connsiteX7" fmla="*/ 1278964 w 1402579"/>
              <a:gd name="connsiteY7" fmla="*/ 123615 h 14025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02579" h="1402580">
                <a:moveTo>
                  <a:pt x="0" y="123615"/>
                </a:moveTo>
                <a:lnTo>
                  <a:pt x="0" y="0"/>
                </a:lnTo>
                <a:lnTo>
                  <a:pt x="1402579" y="0"/>
                </a:lnTo>
                <a:lnTo>
                  <a:pt x="1402579" y="123615"/>
                </a:lnTo>
                <a:lnTo>
                  <a:pt x="1402578" y="123615"/>
                </a:lnTo>
                <a:lnTo>
                  <a:pt x="1402578" y="1402580"/>
                </a:lnTo>
                <a:lnTo>
                  <a:pt x="1278964" y="1402580"/>
                </a:lnTo>
                <a:lnTo>
                  <a:pt x="1278964" y="123615"/>
                </a:lnTo>
                <a:close/>
              </a:path>
            </a:pathLst>
          </a:custGeom>
          <a:solidFill>
            <a:srgbClr val="CC0000"/>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4" name="Title 2">
            <a:extLst>
              <a:ext uri="{FF2B5EF4-FFF2-40B4-BE49-F238E27FC236}">
                <a16:creationId xmlns:a16="http://schemas.microsoft.com/office/drawing/2014/main" id="{3F61001C-D44F-9355-1663-11441E69372F}"/>
              </a:ext>
            </a:extLst>
          </p:cNvPr>
          <p:cNvSpPr>
            <a:spLocks noGrp="1"/>
          </p:cNvSpPr>
          <p:nvPr>
            <p:ph type="title" hasCustomPrompt="1"/>
          </p:nvPr>
        </p:nvSpPr>
        <p:spPr>
          <a:xfrm>
            <a:off x="6450376" y="1581580"/>
            <a:ext cx="5161329" cy="615553"/>
          </a:xfrm>
        </p:spPr>
        <p:txBody>
          <a:bodyPr/>
          <a:lstStyle>
            <a:lvl1pPr>
              <a:defRPr sz="3600">
                <a:solidFill>
                  <a:schemeClr val="tx1"/>
                </a:solidFill>
              </a:defRPr>
            </a:lvl1pPr>
          </a:lstStyle>
          <a:p>
            <a:r>
              <a:rPr lang="en-US"/>
              <a:t>THANK YOU</a:t>
            </a:r>
          </a:p>
        </p:txBody>
      </p:sp>
      <p:sp>
        <p:nvSpPr>
          <p:cNvPr id="5" name="Text Placeholder 10">
            <a:extLst>
              <a:ext uri="{FF2B5EF4-FFF2-40B4-BE49-F238E27FC236}">
                <a16:creationId xmlns:a16="http://schemas.microsoft.com/office/drawing/2014/main" id="{A4CAEF89-1EDD-7ED3-73FA-86350C47A499}"/>
              </a:ext>
            </a:extLst>
          </p:cNvPr>
          <p:cNvSpPr>
            <a:spLocks noGrp="1"/>
          </p:cNvSpPr>
          <p:nvPr>
            <p:ph type="body" sz="quarter" idx="10"/>
          </p:nvPr>
        </p:nvSpPr>
        <p:spPr>
          <a:xfrm>
            <a:off x="6450377" y="2540616"/>
            <a:ext cx="5161328" cy="1961936"/>
          </a:xfrm>
          <a:prstGeom prst="rect">
            <a:avLst/>
          </a:prstGeom>
        </p:spPr>
        <p:txBody>
          <a:bodyPr/>
          <a:lstStyle>
            <a:lvl1pPr marL="0" indent="0">
              <a:buClr>
                <a:schemeClr val="accent1"/>
              </a:buClr>
              <a:buFont typeface="Wingdings" pitchFamily="2" charset="2"/>
              <a:buNone/>
              <a:defRPr sz="1800" b="0" i="0">
                <a:solidFill>
                  <a:schemeClr val="tx1"/>
                </a:solidFill>
                <a:latin typeface="+mn-lt"/>
                <a:cs typeface="Rubik Light" pitchFamily="2" charset="-79"/>
              </a:defRPr>
            </a:lvl1pPr>
            <a:lvl2pPr>
              <a:defRPr sz="1800" b="0" i="0">
                <a:latin typeface="Rubik Light" pitchFamily="2" charset="-79"/>
                <a:cs typeface="Rubik Light" pitchFamily="2" charset="-79"/>
              </a:defRPr>
            </a:lvl2pPr>
            <a:lvl3pPr>
              <a:defRPr sz="1800" b="0" i="0">
                <a:latin typeface="Rubik Light" pitchFamily="2" charset="-79"/>
                <a:cs typeface="Rubik Light" pitchFamily="2" charset="-79"/>
              </a:defRPr>
            </a:lvl3pPr>
            <a:lvl4pPr>
              <a:defRPr sz="1800" b="0" i="0">
                <a:latin typeface="Rubik Light" pitchFamily="2" charset="-79"/>
                <a:cs typeface="Rubik Light" pitchFamily="2" charset="-79"/>
              </a:defRPr>
            </a:lvl4pPr>
            <a:lvl5pPr>
              <a:defRPr sz="1800" b="0" i="0">
                <a:latin typeface="Rubik Light" pitchFamily="2" charset="-79"/>
                <a:cs typeface="Rubik Light" pitchFamily="2" charset="-79"/>
              </a:defRPr>
            </a:lvl5pPr>
          </a:lstStyle>
          <a:p>
            <a:pPr lvl="0"/>
            <a:r>
              <a:rPr lang="en-US"/>
              <a:t>Click to edit Master text styles</a:t>
            </a:r>
          </a:p>
        </p:txBody>
      </p:sp>
      <p:sp>
        <p:nvSpPr>
          <p:cNvPr id="3" name="Footer Placeholder 2">
            <a:extLst>
              <a:ext uri="{FF2B5EF4-FFF2-40B4-BE49-F238E27FC236}">
                <a16:creationId xmlns:a16="http://schemas.microsoft.com/office/drawing/2014/main" id="{7C12410B-0DFB-733D-4BCA-A8DA8BBC0405}"/>
              </a:ext>
            </a:extLst>
          </p:cNvPr>
          <p:cNvSpPr txBox="1">
            <a:spLocks/>
          </p:cNvSpPr>
          <p:nvPr userDrawn="1"/>
        </p:nvSpPr>
        <p:spPr>
          <a:xfrm>
            <a:off x="609599" y="6496051"/>
            <a:ext cx="1828800" cy="152399"/>
          </a:xfrm>
          <a:prstGeom prst="rect">
            <a:avLst/>
          </a:prstGeom>
        </p:spPr>
        <p:txBody>
          <a:bodyPr vert="horz" lIns="0" tIns="0" rIns="0" bIns="0" rtlCol="0" anchor="t" anchorCtr="0">
            <a:normAutofit/>
          </a:bodyPr>
          <a:lstStyle>
            <a:defPPr>
              <a:defRPr lang="en-US"/>
            </a:defPPr>
            <a:lvl1pPr marL="0" indent="-228600" algn="l" defTabSz="1218987" rtl="0" eaLnBrk="1" latinLnBrk="0" hangingPunct="1">
              <a:lnSpc>
                <a:spcPct val="100000"/>
              </a:lnSpc>
              <a:spcBef>
                <a:spcPts val="300"/>
              </a:spcBef>
              <a:spcAft>
                <a:spcPts val="600"/>
              </a:spcAft>
              <a:buSzPct val="100000"/>
              <a:buFont typeface="Wingdings" panose="05000000000000000000" pitchFamily="2" charset="2"/>
              <a:buChar char="§"/>
              <a:defRPr sz="700" b="0" i="0" kern="1200">
                <a:solidFill>
                  <a:schemeClr val="tx1">
                    <a:tint val="75000"/>
                  </a:schemeClr>
                </a:solidFill>
                <a:latin typeface="Rubik" pitchFamily="2" charset="-79"/>
                <a:ea typeface="+mn-ea"/>
                <a:cs typeface="Rubik" pitchFamily="2" charset="-79"/>
              </a:defRPr>
            </a:lvl1pPr>
            <a:lvl2pPr marL="609493" indent="-228600" algn="l" defTabSz="1218987" rtl="0" eaLnBrk="1" latinLnBrk="0" hangingPunct="1">
              <a:lnSpc>
                <a:spcPct val="100000"/>
              </a:lnSpc>
              <a:spcBef>
                <a:spcPts val="300"/>
              </a:spcBef>
              <a:spcAft>
                <a:spcPts val="600"/>
              </a:spcAft>
              <a:buClr>
                <a:schemeClr val="tx2">
                  <a:lumMod val="50000"/>
                </a:schemeClr>
              </a:buClr>
              <a:buSzPct val="100000"/>
              <a:buFont typeface="Wingdings" panose="05000000000000000000" pitchFamily="2" charset="2"/>
              <a:buChar char="§"/>
              <a:defRPr sz="2400" b="0" i="0" kern="1200">
                <a:solidFill>
                  <a:schemeClr val="tx1"/>
                </a:solidFill>
                <a:latin typeface="+mn-lt"/>
                <a:ea typeface="+mn-ea"/>
                <a:cs typeface="+mn-cs"/>
              </a:defRPr>
            </a:lvl2pPr>
            <a:lvl3pPr marL="1218987" indent="-169863" algn="l" defTabSz="1218987" rtl="0" eaLnBrk="1" latinLnBrk="0" hangingPunct="1">
              <a:lnSpc>
                <a:spcPct val="100000"/>
              </a:lnSpc>
              <a:spcBef>
                <a:spcPts val="300"/>
              </a:spcBef>
              <a:spcAft>
                <a:spcPts val="600"/>
              </a:spcAft>
              <a:buClr>
                <a:schemeClr val="tx2">
                  <a:lumMod val="50000"/>
                </a:schemeClr>
              </a:buClr>
              <a:buSzPct val="100000"/>
              <a:buFont typeface="Arial" panose="020B0604020202020204" pitchFamily="34" charset="0"/>
              <a:buChar char="»"/>
              <a:defRPr sz="2400" b="0" i="0" kern="1200">
                <a:solidFill>
                  <a:schemeClr val="tx1"/>
                </a:solidFill>
                <a:latin typeface="+mn-lt"/>
                <a:ea typeface="+mn-ea"/>
                <a:cs typeface="+mn-cs"/>
              </a:defRPr>
            </a:lvl3pPr>
            <a:lvl4pPr marL="1828480" indent="-231775" algn="l" defTabSz="1218987" rtl="0" eaLnBrk="1" latinLnBrk="0" hangingPunct="1">
              <a:lnSpc>
                <a:spcPct val="100000"/>
              </a:lnSpc>
              <a:spcBef>
                <a:spcPts val="300"/>
              </a:spcBef>
              <a:spcAft>
                <a:spcPts val="600"/>
              </a:spcAft>
              <a:buClr>
                <a:schemeClr val="tx2">
                  <a:lumMod val="50000"/>
                </a:schemeClr>
              </a:buClr>
              <a:buSzPct val="100000"/>
              <a:buFont typeface="Arial" panose="020B0604020202020204" pitchFamily="34" charset="0"/>
              <a:buChar char="•"/>
              <a:defRPr sz="2400" b="0" i="0" kern="1200">
                <a:solidFill>
                  <a:schemeClr val="tx1"/>
                </a:solidFill>
                <a:latin typeface="+mn-lt"/>
                <a:ea typeface="+mn-ea"/>
                <a:cs typeface="+mn-cs"/>
              </a:defRPr>
            </a:lvl4pPr>
            <a:lvl5pPr marL="2437973" indent="-220663" algn="l" defTabSz="1218987" rtl="0" eaLnBrk="1" latinLnBrk="0" hangingPunct="1">
              <a:lnSpc>
                <a:spcPct val="100000"/>
              </a:lnSpc>
              <a:spcBef>
                <a:spcPts val="300"/>
              </a:spcBef>
              <a:spcAft>
                <a:spcPts val="600"/>
              </a:spcAft>
              <a:buClr>
                <a:schemeClr val="tx2">
                  <a:lumMod val="50000"/>
                </a:schemeClr>
              </a:buClr>
              <a:buSzPct val="100000"/>
              <a:buFont typeface="STIXGeneral-Regular" pitchFamily="2" charset="2"/>
              <a:buChar char="⎯"/>
              <a:defRPr sz="2400" b="0" i="0" kern="1200">
                <a:solidFill>
                  <a:schemeClr val="tx1"/>
                </a:solidFill>
                <a:latin typeface="+mn-lt"/>
                <a:ea typeface="+mn-ea"/>
                <a:cs typeface="+mn-cs"/>
              </a:defRPr>
            </a:lvl5pPr>
            <a:lvl6pPr marL="3047467" indent="-228600" algn="l" defTabSz="1218987"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6pPr>
            <a:lvl7pPr marL="3656960" indent="-228600" algn="l" defTabSz="1218987"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7pPr>
            <a:lvl8pPr marL="4266453" indent="-228600" algn="l" defTabSz="1218987"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8pPr>
            <a:lvl9pPr marL="4875947" indent="-228600" algn="l" defTabSz="1218987"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9pPr>
          </a:lstStyle>
          <a:p>
            <a:pPr indent="0" defTabSz="914126">
              <a:buNone/>
            </a:pPr>
            <a:r>
              <a:rPr lang="en-US" sz="650">
                <a:solidFill>
                  <a:schemeClr val="tx2">
                    <a:lumMod val="50000"/>
                    <a:lumOff val="50000"/>
                  </a:schemeClr>
                </a:solidFill>
                <a:latin typeface="Arial" panose="020B0604020202020204" pitchFamily="34" charset="0"/>
                <a:cs typeface="Arial" panose="020B0604020202020204" pitchFamily="34" charset="0"/>
              </a:rPr>
              <a:t>© 2023 Halliburton. All rights reserved. </a:t>
            </a:r>
          </a:p>
        </p:txBody>
      </p:sp>
    </p:spTree>
    <p:extLst>
      <p:ext uri="{BB962C8B-B14F-4D97-AF65-F5344CB8AC3E}">
        <p14:creationId xmlns:p14="http://schemas.microsoft.com/office/powerpoint/2010/main" val="985235014"/>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THANK YOU 2">
    <p:spTree>
      <p:nvGrpSpPr>
        <p:cNvPr id="1" name=""/>
        <p:cNvGrpSpPr/>
        <p:nvPr/>
      </p:nvGrpSpPr>
      <p:grpSpPr>
        <a:xfrm>
          <a:off x="0" y="0"/>
          <a:ext cx="0" cy="0"/>
          <a:chOff x="0" y="0"/>
          <a:chExt cx="0" cy="0"/>
        </a:xfrm>
      </p:grpSpPr>
      <p:pic>
        <p:nvPicPr>
          <p:cNvPr id="11" name="Picture 10" descr="A picture containing red, person, wearing, shoes&#10;&#10;Description automatically generated">
            <a:extLst>
              <a:ext uri="{FF2B5EF4-FFF2-40B4-BE49-F238E27FC236}">
                <a16:creationId xmlns:a16="http://schemas.microsoft.com/office/drawing/2014/main" id="{5A7B4480-E850-0F3C-1656-13B0ED798ADD}"/>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0" y="0"/>
            <a:ext cx="5207000" cy="5254625"/>
          </a:xfrm>
          <a:prstGeom prst="rect">
            <a:avLst/>
          </a:prstGeom>
        </p:spPr>
      </p:pic>
      <p:sp>
        <p:nvSpPr>
          <p:cNvPr id="9" name="Freeform 8">
            <a:extLst>
              <a:ext uri="{FF2B5EF4-FFF2-40B4-BE49-F238E27FC236}">
                <a16:creationId xmlns:a16="http://schemas.microsoft.com/office/drawing/2014/main" id="{53A9F243-2FA7-1BE8-0EF7-3E1C774AF514}"/>
              </a:ext>
            </a:extLst>
          </p:cNvPr>
          <p:cNvSpPr/>
          <p:nvPr userDrawn="1"/>
        </p:nvSpPr>
        <p:spPr>
          <a:xfrm rot="5400000">
            <a:off x="4038601" y="4114800"/>
            <a:ext cx="1402579" cy="1402580"/>
          </a:xfrm>
          <a:custGeom>
            <a:avLst/>
            <a:gdLst>
              <a:gd name="connsiteX0" fmla="*/ 0 w 1402579"/>
              <a:gd name="connsiteY0" fmla="*/ 123615 h 1402580"/>
              <a:gd name="connsiteX1" fmla="*/ 0 w 1402579"/>
              <a:gd name="connsiteY1" fmla="*/ 0 h 1402580"/>
              <a:gd name="connsiteX2" fmla="*/ 1402579 w 1402579"/>
              <a:gd name="connsiteY2" fmla="*/ 0 h 1402580"/>
              <a:gd name="connsiteX3" fmla="*/ 1402579 w 1402579"/>
              <a:gd name="connsiteY3" fmla="*/ 123615 h 1402580"/>
              <a:gd name="connsiteX4" fmla="*/ 1402578 w 1402579"/>
              <a:gd name="connsiteY4" fmla="*/ 123615 h 1402580"/>
              <a:gd name="connsiteX5" fmla="*/ 1402578 w 1402579"/>
              <a:gd name="connsiteY5" fmla="*/ 1402580 h 1402580"/>
              <a:gd name="connsiteX6" fmla="*/ 1278964 w 1402579"/>
              <a:gd name="connsiteY6" fmla="*/ 1402580 h 1402580"/>
              <a:gd name="connsiteX7" fmla="*/ 1278964 w 1402579"/>
              <a:gd name="connsiteY7" fmla="*/ 123615 h 14025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02579" h="1402580">
                <a:moveTo>
                  <a:pt x="0" y="123615"/>
                </a:moveTo>
                <a:lnTo>
                  <a:pt x="0" y="0"/>
                </a:lnTo>
                <a:lnTo>
                  <a:pt x="1402579" y="0"/>
                </a:lnTo>
                <a:lnTo>
                  <a:pt x="1402579" y="123615"/>
                </a:lnTo>
                <a:lnTo>
                  <a:pt x="1402578" y="123615"/>
                </a:lnTo>
                <a:lnTo>
                  <a:pt x="1402578" y="1402580"/>
                </a:lnTo>
                <a:lnTo>
                  <a:pt x="1278964" y="1402580"/>
                </a:lnTo>
                <a:lnTo>
                  <a:pt x="1278964" y="123615"/>
                </a:lnTo>
                <a:close/>
              </a:path>
            </a:pathLst>
          </a:custGeom>
          <a:solidFill>
            <a:srgbClr val="CC0000"/>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 name="Title 2">
            <a:extLst>
              <a:ext uri="{FF2B5EF4-FFF2-40B4-BE49-F238E27FC236}">
                <a16:creationId xmlns:a16="http://schemas.microsoft.com/office/drawing/2014/main" id="{1996AB51-8B46-7E4C-43FE-5BEC899854A0}"/>
              </a:ext>
            </a:extLst>
          </p:cNvPr>
          <p:cNvSpPr>
            <a:spLocks noGrp="1"/>
          </p:cNvSpPr>
          <p:nvPr>
            <p:ph type="title" hasCustomPrompt="1"/>
          </p:nvPr>
        </p:nvSpPr>
        <p:spPr>
          <a:xfrm>
            <a:off x="6450376" y="1581580"/>
            <a:ext cx="5161329" cy="615553"/>
          </a:xfrm>
        </p:spPr>
        <p:txBody>
          <a:bodyPr/>
          <a:lstStyle>
            <a:lvl1pPr>
              <a:defRPr sz="3600">
                <a:solidFill>
                  <a:schemeClr val="tx1"/>
                </a:solidFill>
              </a:defRPr>
            </a:lvl1pPr>
          </a:lstStyle>
          <a:p>
            <a:r>
              <a:rPr lang="en-US"/>
              <a:t>THANK YOU</a:t>
            </a:r>
          </a:p>
        </p:txBody>
      </p:sp>
      <p:sp>
        <p:nvSpPr>
          <p:cNvPr id="7" name="Text Placeholder 10">
            <a:extLst>
              <a:ext uri="{FF2B5EF4-FFF2-40B4-BE49-F238E27FC236}">
                <a16:creationId xmlns:a16="http://schemas.microsoft.com/office/drawing/2014/main" id="{00A69B9C-C1DE-3729-AA9D-32AF0B1366B1}"/>
              </a:ext>
            </a:extLst>
          </p:cNvPr>
          <p:cNvSpPr>
            <a:spLocks noGrp="1"/>
          </p:cNvSpPr>
          <p:nvPr>
            <p:ph type="body" sz="quarter" idx="10"/>
          </p:nvPr>
        </p:nvSpPr>
        <p:spPr>
          <a:xfrm>
            <a:off x="6450377" y="2540616"/>
            <a:ext cx="5161328" cy="1961936"/>
          </a:xfrm>
          <a:prstGeom prst="rect">
            <a:avLst/>
          </a:prstGeom>
        </p:spPr>
        <p:txBody>
          <a:bodyPr/>
          <a:lstStyle>
            <a:lvl1pPr marL="0" indent="0">
              <a:buClr>
                <a:schemeClr val="accent1"/>
              </a:buClr>
              <a:buFont typeface="Wingdings" pitchFamily="2" charset="2"/>
              <a:buNone/>
              <a:defRPr sz="1800" b="0" i="0">
                <a:solidFill>
                  <a:schemeClr val="tx1"/>
                </a:solidFill>
                <a:latin typeface="+mn-lt"/>
                <a:cs typeface="Rubik Light" pitchFamily="2" charset="-79"/>
              </a:defRPr>
            </a:lvl1pPr>
            <a:lvl2pPr>
              <a:defRPr sz="1800" b="0" i="0">
                <a:latin typeface="Rubik Light" pitchFamily="2" charset="-79"/>
                <a:cs typeface="Rubik Light" pitchFamily="2" charset="-79"/>
              </a:defRPr>
            </a:lvl2pPr>
            <a:lvl3pPr>
              <a:defRPr sz="1800" b="0" i="0">
                <a:latin typeface="Rubik Light" pitchFamily="2" charset="-79"/>
                <a:cs typeface="Rubik Light" pitchFamily="2" charset="-79"/>
              </a:defRPr>
            </a:lvl3pPr>
            <a:lvl4pPr>
              <a:defRPr sz="1800" b="0" i="0">
                <a:latin typeface="Rubik Light" pitchFamily="2" charset="-79"/>
                <a:cs typeface="Rubik Light" pitchFamily="2" charset="-79"/>
              </a:defRPr>
            </a:lvl4pPr>
            <a:lvl5pPr>
              <a:defRPr sz="1800" b="0" i="0">
                <a:latin typeface="Rubik Light" pitchFamily="2" charset="-79"/>
                <a:cs typeface="Rubik Light" pitchFamily="2" charset="-79"/>
              </a:defRPr>
            </a:lvl5pPr>
          </a:lstStyle>
          <a:p>
            <a:pPr lvl="0"/>
            <a:r>
              <a:rPr lang="en-US"/>
              <a:t>Click to edit Master text styles</a:t>
            </a:r>
          </a:p>
        </p:txBody>
      </p:sp>
      <p:pic>
        <p:nvPicPr>
          <p:cNvPr id="2" name="Picture Placeholder 4">
            <a:extLst>
              <a:ext uri="{FF2B5EF4-FFF2-40B4-BE49-F238E27FC236}">
                <a16:creationId xmlns:a16="http://schemas.microsoft.com/office/drawing/2014/main" id="{4ECB995F-080E-1FFE-9306-50E510EE3191}"/>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a:stretch/>
        </p:blipFill>
        <p:spPr>
          <a:xfrm>
            <a:off x="-1" y="0"/>
            <a:ext cx="5206999" cy="5254625"/>
          </a:xfrm>
          <a:prstGeom prst="rect">
            <a:avLst/>
          </a:prstGeom>
        </p:spPr>
      </p:pic>
      <p:sp>
        <p:nvSpPr>
          <p:cNvPr id="5" name="Footer Placeholder 2">
            <a:extLst>
              <a:ext uri="{FF2B5EF4-FFF2-40B4-BE49-F238E27FC236}">
                <a16:creationId xmlns:a16="http://schemas.microsoft.com/office/drawing/2014/main" id="{F3344BD7-2C66-DE9A-480B-D06A08AE3B32}"/>
              </a:ext>
            </a:extLst>
          </p:cNvPr>
          <p:cNvSpPr txBox="1">
            <a:spLocks/>
          </p:cNvSpPr>
          <p:nvPr userDrawn="1"/>
        </p:nvSpPr>
        <p:spPr>
          <a:xfrm>
            <a:off x="609599" y="6496051"/>
            <a:ext cx="1828800" cy="152399"/>
          </a:xfrm>
          <a:prstGeom prst="rect">
            <a:avLst/>
          </a:prstGeom>
        </p:spPr>
        <p:txBody>
          <a:bodyPr vert="horz" lIns="0" tIns="0" rIns="0" bIns="0" rtlCol="0" anchor="t" anchorCtr="0">
            <a:normAutofit/>
          </a:bodyPr>
          <a:lstStyle>
            <a:defPPr>
              <a:defRPr lang="en-US"/>
            </a:defPPr>
            <a:lvl1pPr marL="0" indent="-228600" algn="l" defTabSz="1218987" rtl="0" eaLnBrk="1" latinLnBrk="0" hangingPunct="1">
              <a:lnSpc>
                <a:spcPct val="100000"/>
              </a:lnSpc>
              <a:spcBef>
                <a:spcPts val="300"/>
              </a:spcBef>
              <a:spcAft>
                <a:spcPts val="600"/>
              </a:spcAft>
              <a:buSzPct val="100000"/>
              <a:buFont typeface="Wingdings" panose="05000000000000000000" pitchFamily="2" charset="2"/>
              <a:buChar char="§"/>
              <a:defRPr sz="700" b="0" i="0" kern="1200">
                <a:solidFill>
                  <a:schemeClr val="tx1">
                    <a:tint val="75000"/>
                  </a:schemeClr>
                </a:solidFill>
                <a:latin typeface="Rubik" pitchFamily="2" charset="-79"/>
                <a:ea typeface="+mn-ea"/>
                <a:cs typeface="Rubik" pitchFamily="2" charset="-79"/>
              </a:defRPr>
            </a:lvl1pPr>
            <a:lvl2pPr marL="609493" indent="-228600" algn="l" defTabSz="1218987" rtl="0" eaLnBrk="1" latinLnBrk="0" hangingPunct="1">
              <a:lnSpc>
                <a:spcPct val="100000"/>
              </a:lnSpc>
              <a:spcBef>
                <a:spcPts val="300"/>
              </a:spcBef>
              <a:spcAft>
                <a:spcPts val="600"/>
              </a:spcAft>
              <a:buClr>
                <a:schemeClr val="tx2">
                  <a:lumMod val="50000"/>
                </a:schemeClr>
              </a:buClr>
              <a:buSzPct val="100000"/>
              <a:buFont typeface="Wingdings" panose="05000000000000000000" pitchFamily="2" charset="2"/>
              <a:buChar char="§"/>
              <a:defRPr sz="2400" b="0" i="0" kern="1200">
                <a:solidFill>
                  <a:schemeClr val="tx1"/>
                </a:solidFill>
                <a:latin typeface="+mn-lt"/>
                <a:ea typeface="+mn-ea"/>
                <a:cs typeface="+mn-cs"/>
              </a:defRPr>
            </a:lvl2pPr>
            <a:lvl3pPr marL="1218987" indent="-169863" algn="l" defTabSz="1218987" rtl="0" eaLnBrk="1" latinLnBrk="0" hangingPunct="1">
              <a:lnSpc>
                <a:spcPct val="100000"/>
              </a:lnSpc>
              <a:spcBef>
                <a:spcPts val="300"/>
              </a:spcBef>
              <a:spcAft>
                <a:spcPts val="600"/>
              </a:spcAft>
              <a:buClr>
                <a:schemeClr val="tx2">
                  <a:lumMod val="50000"/>
                </a:schemeClr>
              </a:buClr>
              <a:buSzPct val="100000"/>
              <a:buFont typeface="Arial" panose="020B0604020202020204" pitchFamily="34" charset="0"/>
              <a:buChar char="»"/>
              <a:defRPr sz="2400" b="0" i="0" kern="1200">
                <a:solidFill>
                  <a:schemeClr val="tx1"/>
                </a:solidFill>
                <a:latin typeface="+mn-lt"/>
                <a:ea typeface="+mn-ea"/>
                <a:cs typeface="+mn-cs"/>
              </a:defRPr>
            </a:lvl3pPr>
            <a:lvl4pPr marL="1828480" indent="-231775" algn="l" defTabSz="1218987" rtl="0" eaLnBrk="1" latinLnBrk="0" hangingPunct="1">
              <a:lnSpc>
                <a:spcPct val="100000"/>
              </a:lnSpc>
              <a:spcBef>
                <a:spcPts val="300"/>
              </a:spcBef>
              <a:spcAft>
                <a:spcPts val="600"/>
              </a:spcAft>
              <a:buClr>
                <a:schemeClr val="tx2">
                  <a:lumMod val="50000"/>
                </a:schemeClr>
              </a:buClr>
              <a:buSzPct val="100000"/>
              <a:buFont typeface="Arial" panose="020B0604020202020204" pitchFamily="34" charset="0"/>
              <a:buChar char="•"/>
              <a:defRPr sz="2400" b="0" i="0" kern="1200">
                <a:solidFill>
                  <a:schemeClr val="tx1"/>
                </a:solidFill>
                <a:latin typeface="+mn-lt"/>
                <a:ea typeface="+mn-ea"/>
                <a:cs typeface="+mn-cs"/>
              </a:defRPr>
            </a:lvl4pPr>
            <a:lvl5pPr marL="2437973" indent="-220663" algn="l" defTabSz="1218987" rtl="0" eaLnBrk="1" latinLnBrk="0" hangingPunct="1">
              <a:lnSpc>
                <a:spcPct val="100000"/>
              </a:lnSpc>
              <a:spcBef>
                <a:spcPts val="300"/>
              </a:spcBef>
              <a:spcAft>
                <a:spcPts val="600"/>
              </a:spcAft>
              <a:buClr>
                <a:schemeClr val="tx2">
                  <a:lumMod val="50000"/>
                </a:schemeClr>
              </a:buClr>
              <a:buSzPct val="100000"/>
              <a:buFont typeface="STIXGeneral-Regular" pitchFamily="2" charset="2"/>
              <a:buChar char="⎯"/>
              <a:defRPr sz="2400" b="0" i="0" kern="1200">
                <a:solidFill>
                  <a:schemeClr val="tx1"/>
                </a:solidFill>
                <a:latin typeface="+mn-lt"/>
                <a:ea typeface="+mn-ea"/>
                <a:cs typeface="+mn-cs"/>
              </a:defRPr>
            </a:lvl5pPr>
            <a:lvl6pPr marL="3047467" indent="-228600" algn="l" defTabSz="1218987"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6pPr>
            <a:lvl7pPr marL="3656960" indent="-228600" algn="l" defTabSz="1218987"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7pPr>
            <a:lvl8pPr marL="4266453" indent="-228600" algn="l" defTabSz="1218987"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8pPr>
            <a:lvl9pPr marL="4875947" indent="-228600" algn="l" defTabSz="1218987"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9pPr>
          </a:lstStyle>
          <a:p>
            <a:pPr indent="0" defTabSz="914126">
              <a:buNone/>
            </a:pPr>
            <a:r>
              <a:rPr lang="en-US" sz="650">
                <a:solidFill>
                  <a:schemeClr val="tx2">
                    <a:lumMod val="50000"/>
                    <a:lumOff val="50000"/>
                  </a:schemeClr>
                </a:solidFill>
                <a:latin typeface="Arial" panose="020B0604020202020204" pitchFamily="34" charset="0"/>
                <a:cs typeface="Arial" panose="020B0604020202020204" pitchFamily="34" charset="0"/>
              </a:rPr>
              <a:t>© 2023 Halliburton. All rights reserved. </a:t>
            </a:r>
          </a:p>
        </p:txBody>
      </p:sp>
    </p:spTree>
    <p:extLst>
      <p:ext uri="{BB962C8B-B14F-4D97-AF65-F5344CB8AC3E}">
        <p14:creationId xmlns:p14="http://schemas.microsoft.com/office/powerpoint/2010/main" val="459946873"/>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THANK YOU 3">
    <p:spTree>
      <p:nvGrpSpPr>
        <p:cNvPr id="1" name=""/>
        <p:cNvGrpSpPr/>
        <p:nvPr/>
      </p:nvGrpSpPr>
      <p:grpSpPr>
        <a:xfrm>
          <a:off x="0" y="0"/>
          <a:ext cx="0" cy="0"/>
          <a:chOff x="0" y="0"/>
          <a:chExt cx="0" cy="0"/>
        </a:xfrm>
      </p:grpSpPr>
      <p:sp>
        <p:nvSpPr>
          <p:cNvPr id="5" name="Picture Placeholder 6">
            <a:extLst>
              <a:ext uri="{FF2B5EF4-FFF2-40B4-BE49-F238E27FC236}">
                <a16:creationId xmlns:a16="http://schemas.microsoft.com/office/drawing/2014/main" id="{CFCD9D71-CDEE-9065-035B-70C8CC7EB6C3}"/>
              </a:ext>
            </a:extLst>
          </p:cNvPr>
          <p:cNvSpPr>
            <a:spLocks noGrp="1"/>
          </p:cNvSpPr>
          <p:nvPr>
            <p:ph type="pic" sz="quarter" idx="22"/>
          </p:nvPr>
        </p:nvSpPr>
        <p:spPr>
          <a:xfrm>
            <a:off x="0" y="0"/>
            <a:ext cx="5207000" cy="5254625"/>
          </a:xfrm>
          <a:prstGeom prst="rect">
            <a:avLst/>
          </a:prstGeom>
          <a:solidFill>
            <a:schemeClr val="tx2">
              <a:lumMod val="40000"/>
              <a:lumOff val="60000"/>
            </a:schemeClr>
          </a:solidFill>
        </p:spPr>
        <p:style>
          <a:lnRef idx="1">
            <a:schemeClr val="accent2"/>
          </a:lnRef>
          <a:fillRef idx="2">
            <a:schemeClr val="accent2"/>
          </a:fillRef>
          <a:effectRef idx="1">
            <a:schemeClr val="accent2"/>
          </a:effectRef>
          <a:fontRef idx="minor">
            <a:schemeClr val="dk1"/>
          </a:fontRef>
        </p:style>
        <p:txBody>
          <a:bodyPr/>
          <a:lstStyle>
            <a:lvl1pPr marL="0" indent="0">
              <a:buNone/>
              <a:defRPr sz="2000" b="0" i="0">
                <a:latin typeface="+mn-lt"/>
                <a:cs typeface="Rubik Light" pitchFamily="2" charset="-79"/>
              </a:defRPr>
            </a:lvl1pPr>
          </a:lstStyle>
          <a:p>
            <a:r>
              <a:rPr lang="en-US"/>
              <a:t>Click icon to add picture</a:t>
            </a:r>
          </a:p>
        </p:txBody>
      </p:sp>
      <p:sp>
        <p:nvSpPr>
          <p:cNvPr id="9" name="Freeform 8">
            <a:extLst>
              <a:ext uri="{FF2B5EF4-FFF2-40B4-BE49-F238E27FC236}">
                <a16:creationId xmlns:a16="http://schemas.microsoft.com/office/drawing/2014/main" id="{53A9F243-2FA7-1BE8-0EF7-3E1C774AF514}"/>
              </a:ext>
            </a:extLst>
          </p:cNvPr>
          <p:cNvSpPr/>
          <p:nvPr userDrawn="1"/>
        </p:nvSpPr>
        <p:spPr>
          <a:xfrm rot="5400000">
            <a:off x="4038601" y="4114800"/>
            <a:ext cx="1402579" cy="1402580"/>
          </a:xfrm>
          <a:custGeom>
            <a:avLst/>
            <a:gdLst>
              <a:gd name="connsiteX0" fmla="*/ 0 w 1402579"/>
              <a:gd name="connsiteY0" fmla="*/ 123615 h 1402580"/>
              <a:gd name="connsiteX1" fmla="*/ 0 w 1402579"/>
              <a:gd name="connsiteY1" fmla="*/ 0 h 1402580"/>
              <a:gd name="connsiteX2" fmla="*/ 1402579 w 1402579"/>
              <a:gd name="connsiteY2" fmla="*/ 0 h 1402580"/>
              <a:gd name="connsiteX3" fmla="*/ 1402579 w 1402579"/>
              <a:gd name="connsiteY3" fmla="*/ 123615 h 1402580"/>
              <a:gd name="connsiteX4" fmla="*/ 1402578 w 1402579"/>
              <a:gd name="connsiteY4" fmla="*/ 123615 h 1402580"/>
              <a:gd name="connsiteX5" fmla="*/ 1402578 w 1402579"/>
              <a:gd name="connsiteY5" fmla="*/ 1402580 h 1402580"/>
              <a:gd name="connsiteX6" fmla="*/ 1278964 w 1402579"/>
              <a:gd name="connsiteY6" fmla="*/ 1402580 h 1402580"/>
              <a:gd name="connsiteX7" fmla="*/ 1278964 w 1402579"/>
              <a:gd name="connsiteY7" fmla="*/ 123615 h 14025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02579" h="1402580">
                <a:moveTo>
                  <a:pt x="0" y="123615"/>
                </a:moveTo>
                <a:lnTo>
                  <a:pt x="0" y="0"/>
                </a:lnTo>
                <a:lnTo>
                  <a:pt x="1402579" y="0"/>
                </a:lnTo>
                <a:lnTo>
                  <a:pt x="1402579" y="123615"/>
                </a:lnTo>
                <a:lnTo>
                  <a:pt x="1402578" y="123615"/>
                </a:lnTo>
                <a:lnTo>
                  <a:pt x="1402578" y="1402580"/>
                </a:lnTo>
                <a:lnTo>
                  <a:pt x="1278964" y="1402580"/>
                </a:lnTo>
                <a:lnTo>
                  <a:pt x="1278964" y="123615"/>
                </a:lnTo>
                <a:close/>
              </a:path>
            </a:pathLst>
          </a:custGeom>
          <a:solidFill>
            <a:srgbClr val="CC0000"/>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4" name="Title 2">
            <a:extLst>
              <a:ext uri="{FF2B5EF4-FFF2-40B4-BE49-F238E27FC236}">
                <a16:creationId xmlns:a16="http://schemas.microsoft.com/office/drawing/2014/main" id="{04064721-2168-7C78-96D2-C0D9FC55DD51}"/>
              </a:ext>
            </a:extLst>
          </p:cNvPr>
          <p:cNvSpPr>
            <a:spLocks noGrp="1"/>
          </p:cNvSpPr>
          <p:nvPr>
            <p:ph type="title" hasCustomPrompt="1"/>
          </p:nvPr>
        </p:nvSpPr>
        <p:spPr>
          <a:xfrm>
            <a:off x="6450376" y="1581580"/>
            <a:ext cx="5161329" cy="615553"/>
          </a:xfrm>
        </p:spPr>
        <p:txBody>
          <a:bodyPr/>
          <a:lstStyle>
            <a:lvl1pPr>
              <a:defRPr sz="3600">
                <a:solidFill>
                  <a:schemeClr val="tx1"/>
                </a:solidFill>
              </a:defRPr>
            </a:lvl1pPr>
          </a:lstStyle>
          <a:p>
            <a:r>
              <a:rPr lang="en-US"/>
              <a:t>THANK YOU</a:t>
            </a:r>
          </a:p>
        </p:txBody>
      </p:sp>
      <p:sp>
        <p:nvSpPr>
          <p:cNvPr id="6" name="Text Placeholder 10">
            <a:extLst>
              <a:ext uri="{FF2B5EF4-FFF2-40B4-BE49-F238E27FC236}">
                <a16:creationId xmlns:a16="http://schemas.microsoft.com/office/drawing/2014/main" id="{681B8E6C-E3F7-F8CF-877F-CAC3BB387864}"/>
              </a:ext>
            </a:extLst>
          </p:cNvPr>
          <p:cNvSpPr>
            <a:spLocks noGrp="1"/>
          </p:cNvSpPr>
          <p:nvPr>
            <p:ph type="body" sz="quarter" idx="10"/>
          </p:nvPr>
        </p:nvSpPr>
        <p:spPr>
          <a:xfrm>
            <a:off x="6450377" y="2540616"/>
            <a:ext cx="5161328" cy="1961936"/>
          </a:xfrm>
          <a:prstGeom prst="rect">
            <a:avLst/>
          </a:prstGeom>
        </p:spPr>
        <p:txBody>
          <a:bodyPr/>
          <a:lstStyle>
            <a:lvl1pPr marL="0" indent="0">
              <a:buClr>
                <a:schemeClr val="accent1"/>
              </a:buClr>
              <a:buFont typeface="Wingdings" pitchFamily="2" charset="2"/>
              <a:buNone/>
              <a:defRPr sz="1800" b="0" i="0">
                <a:solidFill>
                  <a:schemeClr val="tx1"/>
                </a:solidFill>
                <a:latin typeface="+mn-lt"/>
                <a:cs typeface="Rubik Light" pitchFamily="2" charset="-79"/>
              </a:defRPr>
            </a:lvl1pPr>
            <a:lvl2pPr>
              <a:defRPr sz="1800" b="0" i="0">
                <a:latin typeface="Rubik Light" pitchFamily="2" charset="-79"/>
                <a:cs typeface="Rubik Light" pitchFamily="2" charset="-79"/>
              </a:defRPr>
            </a:lvl2pPr>
            <a:lvl3pPr>
              <a:defRPr sz="1800" b="0" i="0">
                <a:latin typeface="Rubik Light" pitchFamily="2" charset="-79"/>
                <a:cs typeface="Rubik Light" pitchFamily="2" charset="-79"/>
              </a:defRPr>
            </a:lvl3pPr>
            <a:lvl4pPr>
              <a:defRPr sz="1800" b="0" i="0">
                <a:latin typeface="Rubik Light" pitchFamily="2" charset="-79"/>
                <a:cs typeface="Rubik Light" pitchFamily="2" charset="-79"/>
              </a:defRPr>
            </a:lvl4pPr>
            <a:lvl5pPr>
              <a:defRPr sz="1800" b="0" i="0">
                <a:latin typeface="Rubik Light" pitchFamily="2" charset="-79"/>
                <a:cs typeface="Rubik Light" pitchFamily="2" charset="-79"/>
              </a:defRPr>
            </a:lvl5pPr>
          </a:lstStyle>
          <a:p>
            <a:pPr lvl="0"/>
            <a:r>
              <a:rPr lang="en-US"/>
              <a:t>Click to edit Master text styles</a:t>
            </a:r>
          </a:p>
        </p:txBody>
      </p:sp>
      <p:sp>
        <p:nvSpPr>
          <p:cNvPr id="3" name="Footer Placeholder 2">
            <a:extLst>
              <a:ext uri="{FF2B5EF4-FFF2-40B4-BE49-F238E27FC236}">
                <a16:creationId xmlns:a16="http://schemas.microsoft.com/office/drawing/2014/main" id="{AC529756-9898-972E-01CE-B19F5555B909}"/>
              </a:ext>
            </a:extLst>
          </p:cNvPr>
          <p:cNvSpPr txBox="1">
            <a:spLocks/>
          </p:cNvSpPr>
          <p:nvPr userDrawn="1"/>
        </p:nvSpPr>
        <p:spPr>
          <a:xfrm>
            <a:off x="609599" y="6496051"/>
            <a:ext cx="1828800" cy="152399"/>
          </a:xfrm>
          <a:prstGeom prst="rect">
            <a:avLst/>
          </a:prstGeom>
        </p:spPr>
        <p:txBody>
          <a:bodyPr vert="horz" lIns="0" tIns="0" rIns="0" bIns="0" rtlCol="0" anchor="t" anchorCtr="0">
            <a:normAutofit/>
          </a:bodyPr>
          <a:lstStyle>
            <a:defPPr>
              <a:defRPr lang="en-US"/>
            </a:defPPr>
            <a:lvl1pPr marL="0" indent="-228600" algn="l" defTabSz="1218987" rtl="0" eaLnBrk="1" latinLnBrk="0" hangingPunct="1">
              <a:lnSpc>
                <a:spcPct val="100000"/>
              </a:lnSpc>
              <a:spcBef>
                <a:spcPts val="300"/>
              </a:spcBef>
              <a:spcAft>
                <a:spcPts val="600"/>
              </a:spcAft>
              <a:buSzPct val="100000"/>
              <a:buFont typeface="Wingdings" panose="05000000000000000000" pitchFamily="2" charset="2"/>
              <a:buChar char="§"/>
              <a:defRPr sz="700" b="0" i="0" kern="1200">
                <a:solidFill>
                  <a:schemeClr val="tx1">
                    <a:tint val="75000"/>
                  </a:schemeClr>
                </a:solidFill>
                <a:latin typeface="Rubik" pitchFamily="2" charset="-79"/>
                <a:ea typeface="+mn-ea"/>
                <a:cs typeface="Rubik" pitchFamily="2" charset="-79"/>
              </a:defRPr>
            </a:lvl1pPr>
            <a:lvl2pPr marL="609493" indent="-228600" algn="l" defTabSz="1218987" rtl="0" eaLnBrk="1" latinLnBrk="0" hangingPunct="1">
              <a:lnSpc>
                <a:spcPct val="100000"/>
              </a:lnSpc>
              <a:spcBef>
                <a:spcPts val="300"/>
              </a:spcBef>
              <a:spcAft>
                <a:spcPts val="600"/>
              </a:spcAft>
              <a:buClr>
                <a:schemeClr val="tx2">
                  <a:lumMod val="50000"/>
                </a:schemeClr>
              </a:buClr>
              <a:buSzPct val="100000"/>
              <a:buFont typeface="Wingdings" panose="05000000000000000000" pitchFamily="2" charset="2"/>
              <a:buChar char="§"/>
              <a:defRPr sz="2400" b="0" i="0" kern="1200">
                <a:solidFill>
                  <a:schemeClr val="tx1"/>
                </a:solidFill>
                <a:latin typeface="+mn-lt"/>
                <a:ea typeface="+mn-ea"/>
                <a:cs typeface="+mn-cs"/>
              </a:defRPr>
            </a:lvl2pPr>
            <a:lvl3pPr marL="1218987" indent="-169863" algn="l" defTabSz="1218987" rtl="0" eaLnBrk="1" latinLnBrk="0" hangingPunct="1">
              <a:lnSpc>
                <a:spcPct val="100000"/>
              </a:lnSpc>
              <a:spcBef>
                <a:spcPts val="300"/>
              </a:spcBef>
              <a:spcAft>
                <a:spcPts val="600"/>
              </a:spcAft>
              <a:buClr>
                <a:schemeClr val="tx2">
                  <a:lumMod val="50000"/>
                </a:schemeClr>
              </a:buClr>
              <a:buSzPct val="100000"/>
              <a:buFont typeface="Arial" panose="020B0604020202020204" pitchFamily="34" charset="0"/>
              <a:buChar char="»"/>
              <a:defRPr sz="2400" b="0" i="0" kern="1200">
                <a:solidFill>
                  <a:schemeClr val="tx1"/>
                </a:solidFill>
                <a:latin typeface="+mn-lt"/>
                <a:ea typeface="+mn-ea"/>
                <a:cs typeface="+mn-cs"/>
              </a:defRPr>
            </a:lvl3pPr>
            <a:lvl4pPr marL="1828480" indent="-231775" algn="l" defTabSz="1218987" rtl="0" eaLnBrk="1" latinLnBrk="0" hangingPunct="1">
              <a:lnSpc>
                <a:spcPct val="100000"/>
              </a:lnSpc>
              <a:spcBef>
                <a:spcPts val="300"/>
              </a:spcBef>
              <a:spcAft>
                <a:spcPts val="600"/>
              </a:spcAft>
              <a:buClr>
                <a:schemeClr val="tx2">
                  <a:lumMod val="50000"/>
                </a:schemeClr>
              </a:buClr>
              <a:buSzPct val="100000"/>
              <a:buFont typeface="Arial" panose="020B0604020202020204" pitchFamily="34" charset="0"/>
              <a:buChar char="•"/>
              <a:defRPr sz="2400" b="0" i="0" kern="1200">
                <a:solidFill>
                  <a:schemeClr val="tx1"/>
                </a:solidFill>
                <a:latin typeface="+mn-lt"/>
                <a:ea typeface="+mn-ea"/>
                <a:cs typeface="+mn-cs"/>
              </a:defRPr>
            </a:lvl4pPr>
            <a:lvl5pPr marL="2437973" indent="-220663" algn="l" defTabSz="1218987" rtl="0" eaLnBrk="1" latinLnBrk="0" hangingPunct="1">
              <a:lnSpc>
                <a:spcPct val="100000"/>
              </a:lnSpc>
              <a:spcBef>
                <a:spcPts val="300"/>
              </a:spcBef>
              <a:spcAft>
                <a:spcPts val="600"/>
              </a:spcAft>
              <a:buClr>
                <a:schemeClr val="tx2">
                  <a:lumMod val="50000"/>
                </a:schemeClr>
              </a:buClr>
              <a:buSzPct val="100000"/>
              <a:buFont typeface="STIXGeneral-Regular" pitchFamily="2" charset="2"/>
              <a:buChar char="⎯"/>
              <a:defRPr sz="2400" b="0" i="0" kern="1200">
                <a:solidFill>
                  <a:schemeClr val="tx1"/>
                </a:solidFill>
                <a:latin typeface="+mn-lt"/>
                <a:ea typeface="+mn-ea"/>
                <a:cs typeface="+mn-cs"/>
              </a:defRPr>
            </a:lvl5pPr>
            <a:lvl6pPr marL="3047467" indent="-228600" algn="l" defTabSz="1218987"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6pPr>
            <a:lvl7pPr marL="3656960" indent="-228600" algn="l" defTabSz="1218987"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7pPr>
            <a:lvl8pPr marL="4266453" indent="-228600" algn="l" defTabSz="1218987"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8pPr>
            <a:lvl9pPr marL="4875947" indent="-228600" algn="l" defTabSz="1218987"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9pPr>
          </a:lstStyle>
          <a:p>
            <a:pPr indent="0" defTabSz="914126">
              <a:buNone/>
            </a:pPr>
            <a:r>
              <a:rPr lang="en-US" sz="650">
                <a:solidFill>
                  <a:schemeClr val="tx2">
                    <a:lumMod val="50000"/>
                    <a:lumOff val="50000"/>
                  </a:schemeClr>
                </a:solidFill>
                <a:latin typeface="Arial" panose="020B0604020202020204" pitchFamily="34" charset="0"/>
                <a:cs typeface="Arial" panose="020B0604020202020204" pitchFamily="34" charset="0"/>
              </a:rPr>
              <a:t>© 2023 Halliburton. All rights reserved. </a:t>
            </a:r>
          </a:p>
        </p:txBody>
      </p:sp>
    </p:spTree>
    <p:extLst>
      <p:ext uri="{BB962C8B-B14F-4D97-AF65-F5344CB8AC3E}">
        <p14:creationId xmlns:p14="http://schemas.microsoft.com/office/powerpoint/2010/main" val="3044229551"/>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showMasterSp="0" type="obj">
  <p:cSld name="1_Title and Content">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9"/>
            <a:ext cx="10972801" cy="985836"/>
          </a:xfrm>
        </p:spPr>
        <p:txBody>
          <a:bodyPr>
            <a:normAutofit/>
          </a:bodyPr>
          <a:lstStyle>
            <a:lvl1pPr>
              <a:defRPr sz="2400">
                <a:solidFill>
                  <a:schemeClr val="bg1"/>
                </a:solidFill>
              </a:defRPr>
            </a:lvl1pPr>
          </a:lstStyle>
          <a:p>
            <a:r>
              <a:rPr lang="en-US"/>
              <a:t>Click to edit Master title style</a:t>
            </a:r>
          </a:p>
        </p:txBody>
      </p:sp>
      <p:sp>
        <p:nvSpPr>
          <p:cNvPr id="3" name="Content Placeholder 2"/>
          <p:cNvSpPr>
            <a:spLocks noGrp="1"/>
          </p:cNvSpPr>
          <p:nvPr>
            <p:ph idx="1"/>
          </p:nvPr>
        </p:nvSpPr>
        <p:spPr>
          <a:xfrm>
            <a:off x="609600" y="1443039"/>
            <a:ext cx="10972801" cy="4784724"/>
          </a:xfrm>
        </p:spPr>
        <p:txBody>
          <a:bodyPr/>
          <a:lstStyle>
            <a:lvl1pPr>
              <a:defRPr sz="2400">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9" name="Rectangle 9"/>
          <p:cNvSpPr>
            <a:spLocks noChangeArrowheads="1"/>
          </p:cNvSpPr>
          <p:nvPr userDrawn="1"/>
        </p:nvSpPr>
        <p:spPr bwMode="auto">
          <a:xfrm>
            <a:off x="5941110" y="6346926"/>
            <a:ext cx="309781" cy="307777"/>
          </a:xfrm>
          <a:prstGeom prst="rect">
            <a:avLst/>
          </a:prstGeom>
          <a:noFill/>
          <a:ln w="9525">
            <a:noFill/>
            <a:miter lim="800000"/>
            <a:headEnd/>
            <a:tailEnd/>
          </a:ln>
          <a:effectLst/>
        </p:spPr>
        <p:txBody>
          <a:bodyPr wrap="none" lIns="91440" tIns="91440" bIns="91440" anchor="ctr" anchorCtr="1">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fld id="{87E1DE37-E0B0-4D6A-82A5-D92011A335DD}" type="slidenum">
              <a:rPr kumimoji="0" lang="en-US" sz="800" b="0" i="0" u="none" strike="noStrike" kern="0" cap="none" spc="0" normalizeH="0" baseline="0" noProof="0">
                <a:ln>
                  <a:noFill/>
                </a:ln>
                <a:solidFill>
                  <a:schemeClr val="bg1"/>
                </a:solidFill>
                <a:effectLst/>
                <a:uLnTx/>
                <a:uFillTx/>
              </a:rPr>
              <a:pPr marL="0" marR="0" lvl="0" indent="0" algn="ctr" defTabSz="914400" eaLnBrk="1" fontAlgn="auto" latinLnBrk="0" hangingPunct="1">
                <a:lnSpc>
                  <a:spcPct val="100000"/>
                </a:lnSpc>
                <a:spcBef>
                  <a:spcPts val="0"/>
                </a:spcBef>
                <a:spcAft>
                  <a:spcPts val="0"/>
                </a:spcAft>
                <a:buClrTx/>
                <a:buSzTx/>
                <a:buFontTx/>
                <a:buNone/>
                <a:tabLst/>
                <a:defRPr/>
              </a:pPr>
              <a:t>‹#›</a:t>
            </a:fld>
            <a:endParaRPr kumimoji="0" lang="en-US" sz="800" b="0" i="0" u="none" strike="noStrike" kern="0" cap="none" spc="0" normalizeH="0" baseline="0" noProof="0">
              <a:ln>
                <a:noFill/>
              </a:ln>
              <a:solidFill>
                <a:schemeClr val="bg1"/>
              </a:solidFill>
              <a:effectLst/>
              <a:uLnTx/>
              <a:uFillTx/>
            </a:endParaRPr>
          </a:p>
        </p:txBody>
      </p:sp>
      <p:sp>
        <p:nvSpPr>
          <p:cNvPr id="11" name="TextBox 10"/>
          <p:cNvSpPr txBox="1"/>
          <p:nvPr userDrawn="1"/>
        </p:nvSpPr>
        <p:spPr>
          <a:xfrm>
            <a:off x="609601" y="6454648"/>
            <a:ext cx="986104" cy="92333"/>
          </a:xfrm>
          <a:prstGeom prst="rect">
            <a:avLst/>
          </a:prstGeom>
          <a:noFill/>
        </p:spPr>
        <p:txBody>
          <a:bodyPr wrap="none" lIns="0" tIns="0" rIns="0" bIns="0"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600" b="1" i="0" u="none" strike="noStrike" kern="0" cap="none" spc="0" normalizeH="0" baseline="0" noProof="0">
                <a:ln>
                  <a:noFill/>
                </a:ln>
                <a:solidFill>
                  <a:schemeClr val="bg1"/>
                </a:solidFill>
                <a:effectLst/>
                <a:uLnTx/>
                <a:uFillTx/>
              </a:rPr>
              <a:t>FOR INTERNAL USE ONLY</a:t>
            </a:r>
          </a:p>
        </p:txBody>
      </p:sp>
      <p:pic>
        <p:nvPicPr>
          <p:cNvPr id="8" name="Picture 7" descr="RevHAL.png"/>
          <p:cNvPicPr>
            <a:picLocks noChangeAspect="1"/>
          </p:cNvPicPr>
          <p:nvPr userDrawn="1"/>
        </p:nvPicPr>
        <p:blipFill>
          <a:blip r:embed="rId3" cstate="print"/>
          <a:stretch>
            <a:fillRect/>
          </a:stretch>
        </p:blipFill>
        <p:spPr>
          <a:xfrm>
            <a:off x="9752750" y="6423264"/>
            <a:ext cx="1774231" cy="98237"/>
          </a:xfrm>
          <a:prstGeom prst="rect">
            <a:avLst/>
          </a:prstGeom>
        </p:spPr>
      </p:pic>
    </p:spTree>
    <p:extLst>
      <p:ext uri="{BB962C8B-B14F-4D97-AF65-F5344CB8AC3E}">
        <p14:creationId xmlns:p14="http://schemas.microsoft.com/office/powerpoint/2010/main" val="33177799"/>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395391" y="395288"/>
            <a:ext cx="11407571" cy="849312"/>
          </a:xfrm>
        </p:spPr>
        <p:txBody>
          <a:bodyPr/>
          <a:lstStyle/>
          <a:p>
            <a:r>
              <a:rPr lang="en-US" dirty="0"/>
              <a:t>Click to edit Master title style</a:t>
            </a:r>
          </a:p>
        </p:txBody>
      </p:sp>
      <p:sp>
        <p:nvSpPr>
          <p:cNvPr id="3" name="Footer Placeholder 2"/>
          <p:cNvSpPr>
            <a:spLocks noGrp="1"/>
          </p:cNvSpPr>
          <p:nvPr>
            <p:ph type="ftr" sz="quarter" idx="10"/>
          </p:nvPr>
        </p:nvSpPr>
        <p:spPr/>
        <p:txBody>
          <a:bodyPr/>
          <a:lstStyle/>
          <a:p>
            <a:r>
              <a:rPr lang="en-US" dirty="0">
                <a:solidFill>
                  <a:srgbClr val="8E979D">
                    <a:lumMod val="50000"/>
                  </a:srgbClr>
                </a:solidFill>
              </a:rPr>
              <a:t>Footnotes are 9pt</a:t>
            </a:r>
          </a:p>
        </p:txBody>
      </p:sp>
    </p:spTree>
    <p:extLst>
      <p:ext uri="{BB962C8B-B14F-4D97-AF65-F5344CB8AC3E}">
        <p14:creationId xmlns:p14="http://schemas.microsoft.com/office/powerpoint/2010/main" val="180444888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5">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22866048-9E72-C080-B287-0D311498FA7C}"/>
              </a:ext>
            </a:extLst>
          </p:cNvPr>
          <p:cNvSpPr/>
          <p:nvPr userDrawn="1"/>
        </p:nvSpPr>
        <p:spPr>
          <a:xfrm>
            <a:off x="0" y="924996"/>
            <a:ext cx="12192000" cy="434373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Picture Placeholder 4">
            <a:extLst>
              <a:ext uri="{FF2B5EF4-FFF2-40B4-BE49-F238E27FC236}">
                <a16:creationId xmlns:a16="http://schemas.microsoft.com/office/drawing/2014/main" id="{DF433F6D-1B0F-1FA6-D9AA-A3D7DEF64ED0}"/>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914400" y="-6867"/>
            <a:ext cx="4712844" cy="5939872"/>
          </a:xfrm>
          <a:prstGeom prst="rect">
            <a:avLst/>
          </a:prstGeom>
        </p:spPr>
      </p:pic>
      <p:sp>
        <p:nvSpPr>
          <p:cNvPr id="14" name="Rectangle 13">
            <a:extLst>
              <a:ext uri="{FF2B5EF4-FFF2-40B4-BE49-F238E27FC236}">
                <a16:creationId xmlns:a16="http://schemas.microsoft.com/office/drawing/2014/main" id="{27FD5C9B-7630-0721-257D-88C50A061238}"/>
              </a:ext>
            </a:extLst>
          </p:cNvPr>
          <p:cNvSpPr/>
          <p:nvPr userDrawn="1"/>
        </p:nvSpPr>
        <p:spPr>
          <a:xfrm rot="5400000">
            <a:off x="5668963" y="2244907"/>
            <a:ext cx="1371600" cy="603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latin typeface="Rubik Light" panose="02000604000000020004" pitchFamily="2" charset="-79"/>
              <a:cs typeface="Rubik Light" panose="02000604000000020004" pitchFamily="2" charset="-79"/>
            </a:endParaRPr>
          </a:p>
        </p:txBody>
      </p:sp>
      <p:sp>
        <p:nvSpPr>
          <p:cNvPr id="2" name="Text Placeholder 7">
            <a:extLst>
              <a:ext uri="{FF2B5EF4-FFF2-40B4-BE49-F238E27FC236}">
                <a16:creationId xmlns:a16="http://schemas.microsoft.com/office/drawing/2014/main" id="{FD17E9BD-C5D0-2F6B-4954-E1E64DDAD840}"/>
              </a:ext>
            </a:extLst>
          </p:cNvPr>
          <p:cNvSpPr>
            <a:spLocks noGrp="1"/>
          </p:cNvSpPr>
          <p:nvPr>
            <p:ph type="body" sz="quarter" idx="14" hasCustomPrompt="1"/>
          </p:nvPr>
        </p:nvSpPr>
        <p:spPr>
          <a:xfrm>
            <a:off x="6748050" y="3774258"/>
            <a:ext cx="4842518" cy="391210"/>
          </a:xfrm>
        </p:spPr>
        <p:txBody>
          <a:bodyPr/>
          <a:lstStyle>
            <a:lvl1pPr marL="0" indent="0">
              <a:buNone/>
              <a:defRPr sz="1400">
                <a:latin typeface="+mn-lt"/>
              </a:defRPr>
            </a:lvl1pPr>
            <a:lvl2pPr marL="292608" indent="0">
              <a:buNone/>
              <a:defRPr sz="1600">
                <a:latin typeface="+mn-lt"/>
              </a:defRPr>
            </a:lvl2pPr>
            <a:lvl3pPr>
              <a:defRPr sz="1600">
                <a:latin typeface="+mn-lt"/>
              </a:defRPr>
            </a:lvl3pPr>
            <a:lvl4pPr>
              <a:defRPr sz="1600">
                <a:latin typeface="+mn-lt"/>
              </a:defRPr>
            </a:lvl4pPr>
            <a:lvl5pPr>
              <a:defRPr sz="1600">
                <a:latin typeface="+mn-lt"/>
              </a:defRPr>
            </a:lvl5pPr>
          </a:lstStyle>
          <a:p>
            <a:pPr lvl="0"/>
            <a:r>
              <a:rPr lang="en-US"/>
              <a:t>Presenter Title – Arial 14pt Dk Gray</a:t>
            </a:r>
          </a:p>
        </p:txBody>
      </p:sp>
      <p:sp>
        <p:nvSpPr>
          <p:cNvPr id="4" name="Text Placeholder 7">
            <a:extLst>
              <a:ext uri="{FF2B5EF4-FFF2-40B4-BE49-F238E27FC236}">
                <a16:creationId xmlns:a16="http://schemas.microsoft.com/office/drawing/2014/main" id="{756B1E0A-DB66-4467-76F1-F6F7FE8B5930}"/>
              </a:ext>
            </a:extLst>
          </p:cNvPr>
          <p:cNvSpPr>
            <a:spLocks noGrp="1"/>
          </p:cNvSpPr>
          <p:nvPr>
            <p:ph type="body" sz="quarter" idx="13" hasCustomPrompt="1"/>
          </p:nvPr>
        </p:nvSpPr>
        <p:spPr>
          <a:xfrm>
            <a:off x="6748050" y="3026638"/>
            <a:ext cx="4842518" cy="681854"/>
          </a:xfrm>
        </p:spPr>
        <p:txBody>
          <a:bodyPr/>
          <a:lstStyle>
            <a:lvl1pPr marL="0" indent="0">
              <a:buNone/>
              <a:defRPr sz="1600">
                <a:latin typeface="+mn-lt"/>
              </a:defRPr>
            </a:lvl1pPr>
            <a:lvl2pPr marL="292608" indent="0">
              <a:buNone/>
              <a:defRPr sz="1600">
                <a:latin typeface="+mn-lt"/>
              </a:defRPr>
            </a:lvl2pPr>
            <a:lvl3pPr>
              <a:defRPr sz="1600">
                <a:latin typeface="+mn-lt"/>
              </a:defRPr>
            </a:lvl3pPr>
            <a:lvl4pPr>
              <a:defRPr sz="1600">
                <a:latin typeface="+mn-lt"/>
              </a:defRPr>
            </a:lvl4pPr>
            <a:lvl5pPr>
              <a:defRPr sz="1600">
                <a:latin typeface="+mn-lt"/>
              </a:defRPr>
            </a:lvl5pPr>
          </a:lstStyle>
          <a:p>
            <a:pPr lvl="0"/>
            <a:r>
              <a:rPr lang="en-US"/>
              <a:t>Subtitle – Arial 16pt Dk Gray</a:t>
            </a:r>
          </a:p>
        </p:txBody>
      </p:sp>
      <p:sp>
        <p:nvSpPr>
          <p:cNvPr id="6" name="Title 1">
            <a:extLst>
              <a:ext uri="{FF2B5EF4-FFF2-40B4-BE49-F238E27FC236}">
                <a16:creationId xmlns:a16="http://schemas.microsoft.com/office/drawing/2014/main" id="{3324A6DF-4316-931B-1DC1-37F0466724CF}"/>
              </a:ext>
            </a:extLst>
          </p:cNvPr>
          <p:cNvSpPr>
            <a:spLocks noGrp="1"/>
          </p:cNvSpPr>
          <p:nvPr>
            <p:ph type="ctrTitle" hasCustomPrompt="1"/>
          </p:nvPr>
        </p:nvSpPr>
        <p:spPr>
          <a:xfrm>
            <a:off x="6748050" y="1589269"/>
            <a:ext cx="4842518" cy="1371601"/>
          </a:xfrm>
          <a:noFill/>
        </p:spPr>
        <p:txBody>
          <a:bodyPr anchor="ctr" anchorCtr="0"/>
          <a:lstStyle>
            <a:lvl1pPr algn="l">
              <a:defRPr sz="3200">
                <a:solidFill>
                  <a:schemeClr val="tx1"/>
                </a:solidFill>
              </a:defRPr>
            </a:lvl1pPr>
          </a:lstStyle>
          <a:p>
            <a:r>
              <a:rPr lang="en-US"/>
              <a:t>Title - Arial</a:t>
            </a:r>
            <a:br>
              <a:rPr lang="en-US"/>
            </a:br>
            <a:r>
              <a:rPr lang="en-US"/>
              <a:t>32pt - Dk Gray</a:t>
            </a:r>
          </a:p>
        </p:txBody>
      </p:sp>
      <p:sp>
        <p:nvSpPr>
          <p:cNvPr id="9" name="Footer Placeholder 2">
            <a:extLst>
              <a:ext uri="{FF2B5EF4-FFF2-40B4-BE49-F238E27FC236}">
                <a16:creationId xmlns:a16="http://schemas.microsoft.com/office/drawing/2014/main" id="{2D36F20E-373E-99F3-68C4-161A525A994B}"/>
              </a:ext>
            </a:extLst>
          </p:cNvPr>
          <p:cNvSpPr txBox="1">
            <a:spLocks/>
          </p:cNvSpPr>
          <p:nvPr userDrawn="1"/>
        </p:nvSpPr>
        <p:spPr>
          <a:xfrm>
            <a:off x="609599" y="6496051"/>
            <a:ext cx="1828800" cy="152399"/>
          </a:xfrm>
          <a:prstGeom prst="rect">
            <a:avLst/>
          </a:prstGeom>
        </p:spPr>
        <p:txBody>
          <a:bodyPr vert="horz" lIns="0" tIns="0" rIns="0" bIns="0" rtlCol="0" anchor="t" anchorCtr="0">
            <a:normAutofit/>
          </a:bodyPr>
          <a:lstStyle>
            <a:defPPr>
              <a:defRPr lang="en-US"/>
            </a:defPPr>
            <a:lvl1pPr marL="0" indent="-228600" algn="l" defTabSz="1218987" rtl="0" eaLnBrk="1" latinLnBrk="0" hangingPunct="1">
              <a:lnSpc>
                <a:spcPct val="100000"/>
              </a:lnSpc>
              <a:spcBef>
                <a:spcPts val="300"/>
              </a:spcBef>
              <a:spcAft>
                <a:spcPts val="600"/>
              </a:spcAft>
              <a:buSzPct val="100000"/>
              <a:buFont typeface="Wingdings" panose="05000000000000000000" pitchFamily="2" charset="2"/>
              <a:buChar char="§"/>
              <a:defRPr sz="700" b="0" i="0" kern="1200">
                <a:solidFill>
                  <a:schemeClr val="tx1">
                    <a:tint val="75000"/>
                  </a:schemeClr>
                </a:solidFill>
                <a:latin typeface="Rubik" pitchFamily="2" charset="-79"/>
                <a:ea typeface="+mn-ea"/>
                <a:cs typeface="Rubik" pitchFamily="2" charset="-79"/>
              </a:defRPr>
            </a:lvl1pPr>
            <a:lvl2pPr marL="609493" indent="-228600" algn="l" defTabSz="1218987" rtl="0" eaLnBrk="1" latinLnBrk="0" hangingPunct="1">
              <a:lnSpc>
                <a:spcPct val="100000"/>
              </a:lnSpc>
              <a:spcBef>
                <a:spcPts val="300"/>
              </a:spcBef>
              <a:spcAft>
                <a:spcPts val="600"/>
              </a:spcAft>
              <a:buClr>
                <a:schemeClr val="tx2">
                  <a:lumMod val="50000"/>
                </a:schemeClr>
              </a:buClr>
              <a:buSzPct val="100000"/>
              <a:buFont typeface="Wingdings" panose="05000000000000000000" pitchFamily="2" charset="2"/>
              <a:buChar char="§"/>
              <a:defRPr sz="2400" b="0" i="0" kern="1200">
                <a:solidFill>
                  <a:schemeClr val="tx1"/>
                </a:solidFill>
                <a:latin typeface="+mn-lt"/>
                <a:ea typeface="+mn-ea"/>
                <a:cs typeface="+mn-cs"/>
              </a:defRPr>
            </a:lvl2pPr>
            <a:lvl3pPr marL="1218987" indent="-169863" algn="l" defTabSz="1218987" rtl="0" eaLnBrk="1" latinLnBrk="0" hangingPunct="1">
              <a:lnSpc>
                <a:spcPct val="100000"/>
              </a:lnSpc>
              <a:spcBef>
                <a:spcPts val="300"/>
              </a:spcBef>
              <a:spcAft>
                <a:spcPts val="600"/>
              </a:spcAft>
              <a:buClr>
                <a:schemeClr val="tx2">
                  <a:lumMod val="50000"/>
                </a:schemeClr>
              </a:buClr>
              <a:buSzPct val="100000"/>
              <a:buFont typeface="Arial" panose="020B0604020202020204" pitchFamily="34" charset="0"/>
              <a:buChar char="»"/>
              <a:defRPr sz="2400" b="0" i="0" kern="1200">
                <a:solidFill>
                  <a:schemeClr val="tx1"/>
                </a:solidFill>
                <a:latin typeface="+mn-lt"/>
                <a:ea typeface="+mn-ea"/>
                <a:cs typeface="+mn-cs"/>
              </a:defRPr>
            </a:lvl3pPr>
            <a:lvl4pPr marL="1828480" indent="-231775" algn="l" defTabSz="1218987" rtl="0" eaLnBrk="1" latinLnBrk="0" hangingPunct="1">
              <a:lnSpc>
                <a:spcPct val="100000"/>
              </a:lnSpc>
              <a:spcBef>
                <a:spcPts val="300"/>
              </a:spcBef>
              <a:spcAft>
                <a:spcPts val="600"/>
              </a:spcAft>
              <a:buClr>
                <a:schemeClr val="tx2">
                  <a:lumMod val="50000"/>
                </a:schemeClr>
              </a:buClr>
              <a:buSzPct val="100000"/>
              <a:buFont typeface="Arial" panose="020B0604020202020204" pitchFamily="34" charset="0"/>
              <a:buChar char="•"/>
              <a:defRPr sz="2400" b="0" i="0" kern="1200">
                <a:solidFill>
                  <a:schemeClr val="tx1"/>
                </a:solidFill>
                <a:latin typeface="+mn-lt"/>
                <a:ea typeface="+mn-ea"/>
                <a:cs typeface="+mn-cs"/>
              </a:defRPr>
            </a:lvl4pPr>
            <a:lvl5pPr marL="2437973" indent="-220663" algn="l" defTabSz="1218987" rtl="0" eaLnBrk="1" latinLnBrk="0" hangingPunct="1">
              <a:lnSpc>
                <a:spcPct val="100000"/>
              </a:lnSpc>
              <a:spcBef>
                <a:spcPts val="300"/>
              </a:spcBef>
              <a:spcAft>
                <a:spcPts val="600"/>
              </a:spcAft>
              <a:buClr>
                <a:schemeClr val="tx2">
                  <a:lumMod val="50000"/>
                </a:schemeClr>
              </a:buClr>
              <a:buSzPct val="100000"/>
              <a:buFont typeface="STIXGeneral-Regular" pitchFamily="2" charset="2"/>
              <a:buChar char="⎯"/>
              <a:defRPr sz="2400" b="0" i="0" kern="1200">
                <a:solidFill>
                  <a:schemeClr val="tx1"/>
                </a:solidFill>
                <a:latin typeface="+mn-lt"/>
                <a:ea typeface="+mn-ea"/>
                <a:cs typeface="+mn-cs"/>
              </a:defRPr>
            </a:lvl5pPr>
            <a:lvl6pPr marL="3047467" indent="-228600" algn="l" defTabSz="1218987"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6pPr>
            <a:lvl7pPr marL="3656960" indent="-228600" algn="l" defTabSz="1218987"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7pPr>
            <a:lvl8pPr marL="4266453" indent="-228600" algn="l" defTabSz="1218987"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8pPr>
            <a:lvl9pPr marL="4875947" indent="-228600" algn="l" defTabSz="1218987"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9pPr>
          </a:lstStyle>
          <a:p>
            <a:pPr indent="0" defTabSz="914126">
              <a:buNone/>
            </a:pPr>
            <a:r>
              <a:rPr lang="en-US" sz="650">
                <a:solidFill>
                  <a:schemeClr val="tx2">
                    <a:lumMod val="50000"/>
                    <a:lumOff val="50000"/>
                  </a:schemeClr>
                </a:solidFill>
                <a:latin typeface="Arial" panose="020B0604020202020204" pitchFamily="34" charset="0"/>
                <a:cs typeface="Arial" panose="020B0604020202020204" pitchFamily="34" charset="0"/>
              </a:rPr>
              <a:t>© 2023 Halliburton. All rights reserved. </a:t>
            </a:r>
          </a:p>
        </p:txBody>
      </p:sp>
    </p:spTree>
    <p:extLst>
      <p:ext uri="{BB962C8B-B14F-4D97-AF65-F5344CB8AC3E}">
        <p14:creationId xmlns:p14="http://schemas.microsoft.com/office/powerpoint/2010/main" val="84322204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6">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22866048-9E72-C080-B287-0D311498FA7C}"/>
              </a:ext>
            </a:extLst>
          </p:cNvPr>
          <p:cNvSpPr/>
          <p:nvPr userDrawn="1"/>
        </p:nvSpPr>
        <p:spPr>
          <a:xfrm>
            <a:off x="0" y="924996"/>
            <a:ext cx="12192000" cy="434373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a:extLst>
              <a:ext uri="{FF2B5EF4-FFF2-40B4-BE49-F238E27FC236}">
                <a16:creationId xmlns:a16="http://schemas.microsoft.com/office/drawing/2014/main" id="{5EB4E192-8E16-D67C-9C5A-B86936458C5B}"/>
              </a:ext>
            </a:extLst>
          </p:cNvPr>
          <p:cNvPicPr>
            <a:picLocks noChangeAspect="1"/>
          </p:cNvPicPr>
          <p:nvPr userDrawn="1"/>
        </p:nvPicPr>
        <p:blipFill rotWithShape="1">
          <a:blip r:embed="rId2" cstate="screen">
            <a:extLst>
              <a:ext uri="{BEBA8EAE-BF5A-486C-A8C5-ECC9F3942E4B}">
                <a14:imgProps xmlns:a14="http://schemas.microsoft.com/office/drawing/2010/main">
                  <a14:imgLayer r:embed="rId3">
                    <a14:imgEffect>
                      <a14:brightnessContrast contrast="20000"/>
                    </a14:imgEffect>
                  </a14:imgLayer>
                </a14:imgProps>
              </a:ext>
              <a:ext uri="{28A0092B-C50C-407E-A947-70E740481C1C}">
                <a14:useLocalDpi xmlns:a14="http://schemas.microsoft.com/office/drawing/2010/main"/>
              </a:ext>
            </a:extLst>
          </a:blip>
          <a:srcRect/>
          <a:stretch/>
        </p:blipFill>
        <p:spPr>
          <a:xfrm>
            <a:off x="914400" y="0"/>
            <a:ext cx="4712844" cy="5933004"/>
          </a:xfrm>
          <a:prstGeom prst="rect">
            <a:avLst/>
          </a:prstGeom>
        </p:spPr>
      </p:pic>
      <p:sp>
        <p:nvSpPr>
          <p:cNvPr id="14" name="Rectangle 13">
            <a:extLst>
              <a:ext uri="{FF2B5EF4-FFF2-40B4-BE49-F238E27FC236}">
                <a16:creationId xmlns:a16="http://schemas.microsoft.com/office/drawing/2014/main" id="{27FD5C9B-7630-0721-257D-88C50A061238}"/>
              </a:ext>
            </a:extLst>
          </p:cNvPr>
          <p:cNvSpPr/>
          <p:nvPr userDrawn="1"/>
        </p:nvSpPr>
        <p:spPr>
          <a:xfrm rot="5400000">
            <a:off x="5668963" y="2244907"/>
            <a:ext cx="1371600" cy="603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latin typeface="Rubik Light" panose="02000604000000020004" pitchFamily="2" charset="-79"/>
              <a:cs typeface="Rubik Light" panose="02000604000000020004" pitchFamily="2" charset="-79"/>
            </a:endParaRPr>
          </a:p>
        </p:txBody>
      </p:sp>
      <p:sp>
        <p:nvSpPr>
          <p:cNvPr id="2" name="Text Placeholder 7">
            <a:extLst>
              <a:ext uri="{FF2B5EF4-FFF2-40B4-BE49-F238E27FC236}">
                <a16:creationId xmlns:a16="http://schemas.microsoft.com/office/drawing/2014/main" id="{C1335D3A-64CD-D006-9FDC-AA165E60E97E}"/>
              </a:ext>
            </a:extLst>
          </p:cNvPr>
          <p:cNvSpPr>
            <a:spLocks noGrp="1"/>
          </p:cNvSpPr>
          <p:nvPr>
            <p:ph type="body" sz="quarter" idx="14" hasCustomPrompt="1"/>
          </p:nvPr>
        </p:nvSpPr>
        <p:spPr>
          <a:xfrm>
            <a:off x="6748050" y="3774258"/>
            <a:ext cx="4842518" cy="391210"/>
          </a:xfrm>
        </p:spPr>
        <p:txBody>
          <a:bodyPr/>
          <a:lstStyle>
            <a:lvl1pPr marL="0" indent="0">
              <a:buNone/>
              <a:defRPr sz="1400">
                <a:latin typeface="+mn-lt"/>
              </a:defRPr>
            </a:lvl1pPr>
            <a:lvl2pPr marL="292608" indent="0">
              <a:buNone/>
              <a:defRPr sz="1600">
                <a:latin typeface="+mn-lt"/>
              </a:defRPr>
            </a:lvl2pPr>
            <a:lvl3pPr>
              <a:defRPr sz="1600">
                <a:latin typeface="+mn-lt"/>
              </a:defRPr>
            </a:lvl3pPr>
            <a:lvl4pPr>
              <a:defRPr sz="1600">
                <a:latin typeface="+mn-lt"/>
              </a:defRPr>
            </a:lvl4pPr>
            <a:lvl5pPr>
              <a:defRPr sz="1600">
                <a:latin typeface="+mn-lt"/>
              </a:defRPr>
            </a:lvl5pPr>
          </a:lstStyle>
          <a:p>
            <a:pPr lvl="0"/>
            <a:r>
              <a:rPr lang="en-US"/>
              <a:t>Presenter Title – Arial 14pt Dk Gray</a:t>
            </a:r>
          </a:p>
        </p:txBody>
      </p:sp>
      <p:sp>
        <p:nvSpPr>
          <p:cNvPr id="4" name="Text Placeholder 7">
            <a:extLst>
              <a:ext uri="{FF2B5EF4-FFF2-40B4-BE49-F238E27FC236}">
                <a16:creationId xmlns:a16="http://schemas.microsoft.com/office/drawing/2014/main" id="{B7103386-47DB-978D-8402-AB5CC5AF5D8E}"/>
              </a:ext>
            </a:extLst>
          </p:cNvPr>
          <p:cNvSpPr>
            <a:spLocks noGrp="1"/>
          </p:cNvSpPr>
          <p:nvPr>
            <p:ph type="body" sz="quarter" idx="13" hasCustomPrompt="1"/>
          </p:nvPr>
        </p:nvSpPr>
        <p:spPr>
          <a:xfrm>
            <a:off x="6748050" y="3026638"/>
            <a:ext cx="4842518" cy="681854"/>
          </a:xfrm>
        </p:spPr>
        <p:txBody>
          <a:bodyPr/>
          <a:lstStyle>
            <a:lvl1pPr marL="0" indent="0">
              <a:buNone/>
              <a:defRPr sz="1600">
                <a:latin typeface="+mn-lt"/>
              </a:defRPr>
            </a:lvl1pPr>
            <a:lvl2pPr marL="292608" indent="0">
              <a:buNone/>
              <a:defRPr sz="1600">
                <a:latin typeface="+mn-lt"/>
              </a:defRPr>
            </a:lvl2pPr>
            <a:lvl3pPr>
              <a:defRPr sz="1600">
                <a:latin typeface="+mn-lt"/>
              </a:defRPr>
            </a:lvl3pPr>
            <a:lvl4pPr>
              <a:defRPr sz="1600">
                <a:latin typeface="+mn-lt"/>
              </a:defRPr>
            </a:lvl4pPr>
            <a:lvl5pPr>
              <a:defRPr sz="1600">
                <a:latin typeface="+mn-lt"/>
              </a:defRPr>
            </a:lvl5pPr>
          </a:lstStyle>
          <a:p>
            <a:pPr lvl="0"/>
            <a:r>
              <a:rPr lang="en-US"/>
              <a:t>Subtitle – Arial 16pt Dk Gray</a:t>
            </a:r>
          </a:p>
        </p:txBody>
      </p:sp>
      <p:sp>
        <p:nvSpPr>
          <p:cNvPr id="6" name="Title 1">
            <a:extLst>
              <a:ext uri="{FF2B5EF4-FFF2-40B4-BE49-F238E27FC236}">
                <a16:creationId xmlns:a16="http://schemas.microsoft.com/office/drawing/2014/main" id="{3BA27B88-3B9A-D1C8-D3A8-7B5F51DDF2DA}"/>
              </a:ext>
            </a:extLst>
          </p:cNvPr>
          <p:cNvSpPr>
            <a:spLocks noGrp="1"/>
          </p:cNvSpPr>
          <p:nvPr>
            <p:ph type="ctrTitle" hasCustomPrompt="1"/>
          </p:nvPr>
        </p:nvSpPr>
        <p:spPr>
          <a:xfrm>
            <a:off x="6748050" y="1589269"/>
            <a:ext cx="4842518" cy="1371601"/>
          </a:xfrm>
          <a:noFill/>
        </p:spPr>
        <p:txBody>
          <a:bodyPr anchor="ctr" anchorCtr="0"/>
          <a:lstStyle>
            <a:lvl1pPr algn="l">
              <a:defRPr sz="3200">
                <a:solidFill>
                  <a:schemeClr val="tx1"/>
                </a:solidFill>
              </a:defRPr>
            </a:lvl1pPr>
          </a:lstStyle>
          <a:p>
            <a:r>
              <a:rPr lang="en-US"/>
              <a:t>Title - Arial</a:t>
            </a:r>
            <a:br>
              <a:rPr lang="en-US"/>
            </a:br>
            <a:r>
              <a:rPr lang="en-US"/>
              <a:t>32pt - Dk Gray</a:t>
            </a:r>
          </a:p>
        </p:txBody>
      </p:sp>
      <p:sp>
        <p:nvSpPr>
          <p:cNvPr id="9" name="Footer Placeholder 2">
            <a:extLst>
              <a:ext uri="{FF2B5EF4-FFF2-40B4-BE49-F238E27FC236}">
                <a16:creationId xmlns:a16="http://schemas.microsoft.com/office/drawing/2014/main" id="{87BD66F0-A0D2-FB16-6B8D-86852D01D825}"/>
              </a:ext>
            </a:extLst>
          </p:cNvPr>
          <p:cNvSpPr txBox="1">
            <a:spLocks/>
          </p:cNvSpPr>
          <p:nvPr userDrawn="1"/>
        </p:nvSpPr>
        <p:spPr>
          <a:xfrm>
            <a:off x="609599" y="6496051"/>
            <a:ext cx="1828800" cy="152399"/>
          </a:xfrm>
          <a:prstGeom prst="rect">
            <a:avLst/>
          </a:prstGeom>
        </p:spPr>
        <p:txBody>
          <a:bodyPr vert="horz" lIns="0" tIns="0" rIns="0" bIns="0" rtlCol="0" anchor="t" anchorCtr="0">
            <a:normAutofit/>
          </a:bodyPr>
          <a:lstStyle>
            <a:defPPr>
              <a:defRPr lang="en-US"/>
            </a:defPPr>
            <a:lvl1pPr marL="0" indent="-228600" algn="l" defTabSz="1218987" rtl="0" eaLnBrk="1" latinLnBrk="0" hangingPunct="1">
              <a:lnSpc>
                <a:spcPct val="100000"/>
              </a:lnSpc>
              <a:spcBef>
                <a:spcPts val="300"/>
              </a:spcBef>
              <a:spcAft>
                <a:spcPts val="600"/>
              </a:spcAft>
              <a:buSzPct val="100000"/>
              <a:buFont typeface="Wingdings" panose="05000000000000000000" pitchFamily="2" charset="2"/>
              <a:buChar char="§"/>
              <a:defRPr sz="700" b="0" i="0" kern="1200">
                <a:solidFill>
                  <a:schemeClr val="tx1">
                    <a:tint val="75000"/>
                  </a:schemeClr>
                </a:solidFill>
                <a:latin typeface="Rubik" pitchFamily="2" charset="-79"/>
                <a:ea typeface="+mn-ea"/>
                <a:cs typeface="Rubik" pitchFamily="2" charset="-79"/>
              </a:defRPr>
            </a:lvl1pPr>
            <a:lvl2pPr marL="609493" indent="-228600" algn="l" defTabSz="1218987" rtl="0" eaLnBrk="1" latinLnBrk="0" hangingPunct="1">
              <a:lnSpc>
                <a:spcPct val="100000"/>
              </a:lnSpc>
              <a:spcBef>
                <a:spcPts val="300"/>
              </a:spcBef>
              <a:spcAft>
                <a:spcPts val="600"/>
              </a:spcAft>
              <a:buClr>
                <a:schemeClr val="tx2">
                  <a:lumMod val="50000"/>
                </a:schemeClr>
              </a:buClr>
              <a:buSzPct val="100000"/>
              <a:buFont typeface="Wingdings" panose="05000000000000000000" pitchFamily="2" charset="2"/>
              <a:buChar char="§"/>
              <a:defRPr sz="2400" b="0" i="0" kern="1200">
                <a:solidFill>
                  <a:schemeClr val="tx1"/>
                </a:solidFill>
                <a:latin typeface="+mn-lt"/>
                <a:ea typeface="+mn-ea"/>
                <a:cs typeface="+mn-cs"/>
              </a:defRPr>
            </a:lvl2pPr>
            <a:lvl3pPr marL="1218987" indent="-169863" algn="l" defTabSz="1218987" rtl="0" eaLnBrk="1" latinLnBrk="0" hangingPunct="1">
              <a:lnSpc>
                <a:spcPct val="100000"/>
              </a:lnSpc>
              <a:spcBef>
                <a:spcPts val="300"/>
              </a:spcBef>
              <a:spcAft>
                <a:spcPts val="600"/>
              </a:spcAft>
              <a:buClr>
                <a:schemeClr val="tx2">
                  <a:lumMod val="50000"/>
                </a:schemeClr>
              </a:buClr>
              <a:buSzPct val="100000"/>
              <a:buFont typeface="Arial" panose="020B0604020202020204" pitchFamily="34" charset="0"/>
              <a:buChar char="»"/>
              <a:defRPr sz="2400" b="0" i="0" kern="1200">
                <a:solidFill>
                  <a:schemeClr val="tx1"/>
                </a:solidFill>
                <a:latin typeface="+mn-lt"/>
                <a:ea typeface="+mn-ea"/>
                <a:cs typeface="+mn-cs"/>
              </a:defRPr>
            </a:lvl3pPr>
            <a:lvl4pPr marL="1828480" indent="-231775" algn="l" defTabSz="1218987" rtl="0" eaLnBrk="1" latinLnBrk="0" hangingPunct="1">
              <a:lnSpc>
                <a:spcPct val="100000"/>
              </a:lnSpc>
              <a:spcBef>
                <a:spcPts val="300"/>
              </a:spcBef>
              <a:spcAft>
                <a:spcPts val="600"/>
              </a:spcAft>
              <a:buClr>
                <a:schemeClr val="tx2">
                  <a:lumMod val="50000"/>
                </a:schemeClr>
              </a:buClr>
              <a:buSzPct val="100000"/>
              <a:buFont typeface="Arial" panose="020B0604020202020204" pitchFamily="34" charset="0"/>
              <a:buChar char="•"/>
              <a:defRPr sz="2400" b="0" i="0" kern="1200">
                <a:solidFill>
                  <a:schemeClr val="tx1"/>
                </a:solidFill>
                <a:latin typeface="+mn-lt"/>
                <a:ea typeface="+mn-ea"/>
                <a:cs typeface="+mn-cs"/>
              </a:defRPr>
            </a:lvl4pPr>
            <a:lvl5pPr marL="2437973" indent="-220663" algn="l" defTabSz="1218987" rtl="0" eaLnBrk="1" latinLnBrk="0" hangingPunct="1">
              <a:lnSpc>
                <a:spcPct val="100000"/>
              </a:lnSpc>
              <a:spcBef>
                <a:spcPts val="300"/>
              </a:spcBef>
              <a:spcAft>
                <a:spcPts val="600"/>
              </a:spcAft>
              <a:buClr>
                <a:schemeClr val="tx2">
                  <a:lumMod val="50000"/>
                </a:schemeClr>
              </a:buClr>
              <a:buSzPct val="100000"/>
              <a:buFont typeface="STIXGeneral-Regular" pitchFamily="2" charset="2"/>
              <a:buChar char="⎯"/>
              <a:defRPr sz="2400" b="0" i="0" kern="1200">
                <a:solidFill>
                  <a:schemeClr val="tx1"/>
                </a:solidFill>
                <a:latin typeface="+mn-lt"/>
                <a:ea typeface="+mn-ea"/>
                <a:cs typeface="+mn-cs"/>
              </a:defRPr>
            </a:lvl5pPr>
            <a:lvl6pPr marL="3047467" indent="-228600" algn="l" defTabSz="1218987"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6pPr>
            <a:lvl7pPr marL="3656960" indent="-228600" algn="l" defTabSz="1218987"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7pPr>
            <a:lvl8pPr marL="4266453" indent="-228600" algn="l" defTabSz="1218987"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8pPr>
            <a:lvl9pPr marL="4875947" indent="-228600" algn="l" defTabSz="1218987"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9pPr>
          </a:lstStyle>
          <a:p>
            <a:pPr indent="0" defTabSz="914126">
              <a:buNone/>
            </a:pPr>
            <a:r>
              <a:rPr lang="en-US" sz="650">
                <a:solidFill>
                  <a:schemeClr val="tx2">
                    <a:lumMod val="50000"/>
                    <a:lumOff val="50000"/>
                  </a:schemeClr>
                </a:solidFill>
                <a:latin typeface="Arial" panose="020B0604020202020204" pitchFamily="34" charset="0"/>
                <a:cs typeface="Arial" panose="020B0604020202020204" pitchFamily="34" charset="0"/>
              </a:rPr>
              <a:t>© 2023 Halliburton. All rights reserved. </a:t>
            </a:r>
          </a:p>
        </p:txBody>
      </p:sp>
    </p:spTree>
    <p:extLst>
      <p:ext uri="{BB962C8B-B14F-4D97-AF65-F5344CB8AC3E}">
        <p14:creationId xmlns:p14="http://schemas.microsoft.com/office/powerpoint/2010/main" val="354381528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7">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22866048-9E72-C080-B287-0D311498FA7C}"/>
              </a:ext>
            </a:extLst>
          </p:cNvPr>
          <p:cNvSpPr/>
          <p:nvPr userDrawn="1"/>
        </p:nvSpPr>
        <p:spPr>
          <a:xfrm>
            <a:off x="0" y="924996"/>
            <a:ext cx="12192000" cy="434373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a:extLst>
              <a:ext uri="{FF2B5EF4-FFF2-40B4-BE49-F238E27FC236}">
                <a16:creationId xmlns:a16="http://schemas.microsoft.com/office/drawing/2014/main" id="{11610519-F8D5-296D-BC36-A79F3E587386}"/>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p:blipFill>
        <p:spPr>
          <a:xfrm>
            <a:off x="914400" y="0"/>
            <a:ext cx="4712844" cy="5933004"/>
          </a:xfrm>
          <a:prstGeom prst="rect">
            <a:avLst/>
          </a:prstGeom>
        </p:spPr>
      </p:pic>
      <p:sp>
        <p:nvSpPr>
          <p:cNvPr id="14" name="Rectangle 13">
            <a:extLst>
              <a:ext uri="{FF2B5EF4-FFF2-40B4-BE49-F238E27FC236}">
                <a16:creationId xmlns:a16="http://schemas.microsoft.com/office/drawing/2014/main" id="{27FD5C9B-7630-0721-257D-88C50A061238}"/>
              </a:ext>
            </a:extLst>
          </p:cNvPr>
          <p:cNvSpPr/>
          <p:nvPr userDrawn="1"/>
        </p:nvSpPr>
        <p:spPr>
          <a:xfrm rot="5400000">
            <a:off x="5668963" y="2244907"/>
            <a:ext cx="1371600" cy="603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latin typeface="Rubik Light" panose="02000604000000020004" pitchFamily="2" charset="-79"/>
              <a:cs typeface="Rubik Light" panose="02000604000000020004" pitchFamily="2" charset="-79"/>
            </a:endParaRPr>
          </a:p>
        </p:txBody>
      </p:sp>
      <p:sp>
        <p:nvSpPr>
          <p:cNvPr id="2" name="Text Placeholder 7">
            <a:extLst>
              <a:ext uri="{FF2B5EF4-FFF2-40B4-BE49-F238E27FC236}">
                <a16:creationId xmlns:a16="http://schemas.microsoft.com/office/drawing/2014/main" id="{F535FE23-FF46-CDCB-E5E8-F4469561C282}"/>
              </a:ext>
            </a:extLst>
          </p:cNvPr>
          <p:cNvSpPr>
            <a:spLocks noGrp="1"/>
          </p:cNvSpPr>
          <p:nvPr>
            <p:ph type="body" sz="quarter" idx="14" hasCustomPrompt="1"/>
          </p:nvPr>
        </p:nvSpPr>
        <p:spPr>
          <a:xfrm>
            <a:off x="6748050" y="3774258"/>
            <a:ext cx="4842518" cy="391210"/>
          </a:xfrm>
        </p:spPr>
        <p:txBody>
          <a:bodyPr/>
          <a:lstStyle>
            <a:lvl1pPr marL="0" indent="0">
              <a:buNone/>
              <a:defRPr sz="1400">
                <a:latin typeface="+mn-lt"/>
              </a:defRPr>
            </a:lvl1pPr>
            <a:lvl2pPr marL="292608" indent="0">
              <a:buNone/>
              <a:defRPr sz="1600">
                <a:latin typeface="+mn-lt"/>
              </a:defRPr>
            </a:lvl2pPr>
            <a:lvl3pPr>
              <a:defRPr sz="1600">
                <a:latin typeface="+mn-lt"/>
              </a:defRPr>
            </a:lvl3pPr>
            <a:lvl4pPr>
              <a:defRPr sz="1600">
                <a:latin typeface="+mn-lt"/>
              </a:defRPr>
            </a:lvl4pPr>
            <a:lvl5pPr>
              <a:defRPr sz="1600">
                <a:latin typeface="+mn-lt"/>
              </a:defRPr>
            </a:lvl5pPr>
          </a:lstStyle>
          <a:p>
            <a:pPr lvl="0"/>
            <a:r>
              <a:rPr lang="en-US"/>
              <a:t>Presenter Title – Arial 14pt Dk Gray</a:t>
            </a:r>
          </a:p>
        </p:txBody>
      </p:sp>
      <p:sp>
        <p:nvSpPr>
          <p:cNvPr id="4" name="Text Placeholder 7">
            <a:extLst>
              <a:ext uri="{FF2B5EF4-FFF2-40B4-BE49-F238E27FC236}">
                <a16:creationId xmlns:a16="http://schemas.microsoft.com/office/drawing/2014/main" id="{D6E7AD43-F018-2808-F246-378CE24148AC}"/>
              </a:ext>
            </a:extLst>
          </p:cNvPr>
          <p:cNvSpPr>
            <a:spLocks noGrp="1"/>
          </p:cNvSpPr>
          <p:nvPr>
            <p:ph type="body" sz="quarter" idx="13" hasCustomPrompt="1"/>
          </p:nvPr>
        </p:nvSpPr>
        <p:spPr>
          <a:xfrm>
            <a:off x="6748050" y="3026638"/>
            <a:ext cx="4842518" cy="681854"/>
          </a:xfrm>
        </p:spPr>
        <p:txBody>
          <a:bodyPr/>
          <a:lstStyle>
            <a:lvl1pPr marL="0" indent="0">
              <a:buNone/>
              <a:defRPr sz="1600">
                <a:latin typeface="+mn-lt"/>
              </a:defRPr>
            </a:lvl1pPr>
            <a:lvl2pPr marL="292608" indent="0">
              <a:buNone/>
              <a:defRPr sz="1600">
                <a:latin typeface="+mn-lt"/>
              </a:defRPr>
            </a:lvl2pPr>
            <a:lvl3pPr>
              <a:defRPr sz="1600">
                <a:latin typeface="+mn-lt"/>
              </a:defRPr>
            </a:lvl3pPr>
            <a:lvl4pPr>
              <a:defRPr sz="1600">
                <a:latin typeface="+mn-lt"/>
              </a:defRPr>
            </a:lvl4pPr>
            <a:lvl5pPr>
              <a:defRPr sz="1600">
                <a:latin typeface="+mn-lt"/>
              </a:defRPr>
            </a:lvl5pPr>
          </a:lstStyle>
          <a:p>
            <a:pPr lvl="0"/>
            <a:r>
              <a:rPr lang="en-US"/>
              <a:t>Subtitle – Arial 16pt Dk Gray</a:t>
            </a:r>
          </a:p>
        </p:txBody>
      </p:sp>
      <p:sp>
        <p:nvSpPr>
          <p:cNvPr id="6" name="Title 1">
            <a:extLst>
              <a:ext uri="{FF2B5EF4-FFF2-40B4-BE49-F238E27FC236}">
                <a16:creationId xmlns:a16="http://schemas.microsoft.com/office/drawing/2014/main" id="{C2C5CE8C-E220-DC08-6272-1AD00FA9CB6E}"/>
              </a:ext>
            </a:extLst>
          </p:cNvPr>
          <p:cNvSpPr>
            <a:spLocks noGrp="1"/>
          </p:cNvSpPr>
          <p:nvPr>
            <p:ph type="ctrTitle" hasCustomPrompt="1"/>
          </p:nvPr>
        </p:nvSpPr>
        <p:spPr>
          <a:xfrm>
            <a:off x="6748050" y="1589269"/>
            <a:ext cx="4842518" cy="1371601"/>
          </a:xfrm>
          <a:noFill/>
        </p:spPr>
        <p:txBody>
          <a:bodyPr anchor="ctr" anchorCtr="0"/>
          <a:lstStyle>
            <a:lvl1pPr algn="l">
              <a:defRPr sz="3200">
                <a:solidFill>
                  <a:schemeClr val="tx1"/>
                </a:solidFill>
              </a:defRPr>
            </a:lvl1pPr>
          </a:lstStyle>
          <a:p>
            <a:r>
              <a:rPr lang="en-US"/>
              <a:t>Title - Arial</a:t>
            </a:r>
            <a:br>
              <a:rPr lang="en-US"/>
            </a:br>
            <a:r>
              <a:rPr lang="en-US"/>
              <a:t>32pt - Dk Gray</a:t>
            </a:r>
          </a:p>
        </p:txBody>
      </p:sp>
      <p:sp>
        <p:nvSpPr>
          <p:cNvPr id="9" name="Footer Placeholder 2">
            <a:extLst>
              <a:ext uri="{FF2B5EF4-FFF2-40B4-BE49-F238E27FC236}">
                <a16:creationId xmlns:a16="http://schemas.microsoft.com/office/drawing/2014/main" id="{3EB8FDDB-8E3E-4F33-6121-5BCC2DEA3C92}"/>
              </a:ext>
            </a:extLst>
          </p:cNvPr>
          <p:cNvSpPr txBox="1">
            <a:spLocks/>
          </p:cNvSpPr>
          <p:nvPr userDrawn="1"/>
        </p:nvSpPr>
        <p:spPr>
          <a:xfrm>
            <a:off x="609599" y="6496051"/>
            <a:ext cx="1828800" cy="152399"/>
          </a:xfrm>
          <a:prstGeom prst="rect">
            <a:avLst/>
          </a:prstGeom>
        </p:spPr>
        <p:txBody>
          <a:bodyPr vert="horz" lIns="0" tIns="0" rIns="0" bIns="0" rtlCol="0" anchor="t" anchorCtr="0">
            <a:normAutofit/>
          </a:bodyPr>
          <a:lstStyle>
            <a:defPPr>
              <a:defRPr lang="en-US"/>
            </a:defPPr>
            <a:lvl1pPr marL="0" indent="-228600" algn="l" defTabSz="1218987" rtl="0" eaLnBrk="1" latinLnBrk="0" hangingPunct="1">
              <a:lnSpc>
                <a:spcPct val="100000"/>
              </a:lnSpc>
              <a:spcBef>
                <a:spcPts val="300"/>
              </a:spcBef>
              <a:spcAft>
                <a:spcPts val="600"/>
              </a:spcAft>
              <a:buSzPct val="100000"/>
              <a:buFont typeface="Wingdings" panose="05000000000000000000" pitchFamily="2" charset="2"/>
              <a:buChar char="§"/>
              <a:defRPr sz="700" b="0" i="0" kern="1200">
                <a:solidFill>
                  <a:schemeClr val="tx1">
                    <a:tint val="75000"/>
                  </a:schemeClr>
                </a:solidFill>
                <a:latin typeface="Rubik" pitchFamily="2" charset="-79"/>
                <a:ea typeface="+mn-ea"/>
                <a:cs typeface="Rubik" pitchFamily="2" charset="-79"/>
              </a:defRPr>
            </a:lvl1pPr>
            <a:lvl2pPr marL="609493" indent="-228600" algn="l" defTabSz="1218987" rtl="0" eaLnBrk="1" latinLnBrk="0" hangingPunct="1">
              <a:lnSpc>
                <a:spcPct val="100000"/>
              </a:lnSpc>
              <a:spcBef>
                <a:spcPts val="300"/>
              </a:spcBef>
              <a:spcAft>
                <a:spcPts val="600"/>
              </a:spcAft>
              <a:buClr>
                <a:schemeClr val="tx2">
                  <a:lumMod val="50000"/>
                </a:schemeClr>
              </a:buClr>
              <a:buSzPct val="100000"/>
              <a:buFont typeface="Wingdings" panose="05000000000000000000" pitchFamily="2" charset="2"/>
              <a:buChar char="§"/>
              <a:defRPr sz="2400" b="0" i="0" kern="1200">
                <a:solidFill>
                  <a:schemeClr val="tx1"/>
                </a:solidFill>
                <a:latin typeface="+mn-lt"/>
                <a:ea typeface="+mn-ea"/>
                <a:cs typeface="+mn-cs"/>
              </a:defRPr>
            </a:lvl2pPr>
            <a:lvl3pPr marL="1218987" indent="-169863" algn="l" defTabSz="1218987" rtl="0" eaLnBrk="1" latinLnBrk="0" hangingPunct="1">
              <a:lnSpc>
                <a:spcPct val="100000"/>
              </a:lnSpc>
              <a:spcBef>
                <a:spcPts val="300"/>
              </a:spcBef>
              <a:spcAft>
                <a:spcPts val="600"/>
              </a:spcAft>
              <a:buClr>
                <a:schemeClr val="tx2">
                  <a:lumMod val="50000"/>
                </a:schemeClr>
              </a:buClr>
              <a:buSzPct val="100000"/>
              <a:buFont typeface="Arial" panose="020B0604020202020204" pitchFamily="34" charset="0"/>
              <a:buChar char="»"/>
              <a:defRPr sz="2400" b="0" i="0" kern="1200">
                <a:solidFill>
                  <a:schemeClr val="tx1"/>
                </a:solidFill>
                <a:latin typeface="+mn-lt"/>
                <a:ea typeface="+mn-ea"/>
                <a:cs typeface="+mn-cs"/>
              </a:defRPr>
            </a:lvl3pPr>
            <a:lvl4pPr marL="1828480" indent="-231775" algn="l" defTabSz="1218987" rtl="0" eaLnBrk="1" latinLnBrk="0" hangingPunct="1">
              <a:lnSpc>
                <a:spcPct val="100000"/>
              </a:lnSpc>
              <a:spcBef>
                <a:spcPts val="300"/>
              </a:spcBef>
              <a:spcAft>
                <a:spcPts val="600"/>
              </a:spcAft>
              <a:buClr>
                <a:schemeClr val="tx2">
                  <a:lumMod val="50000"/>
                </a:schemeClr>
              </a:buClr>
              <a:buSzPct val="100000"/>
              <a:buFont typeface="Arial" panose="020B0604020202020204" pitchFamily="34" charset="0"/>
              <a:buChar char="•"/>
              <a:defRPr sz="2400" b="0" i="0" kern="1200">
                <a:solidFill>
                  <a:schemeClr val="tx1"/>
                </a:solidFill>
                <a:latin typeface="+mn-lt"/>
                <a:ea typeface="+mn-ea"/>
                <a:cs typeface="+mn-cs"/>
              </a:defRPr>
            </a:lvl4pPr>
            <a:lvl5pPr marL="2437973" indent="-220663" algn="l" defTabSz="1218987" rtl="0" eaLnBrk="1" latinLnBrk="0" hangingPunct="1">
              <a:lnSpc>
                <a:spcPct val="100000"/>
              </a:lnSpc>
              <a:spcBef>
                <a:spcPts val="300"/>
              </a:spcBef>
              <a:spcAft>
                <a:spcPts val="600"/>
              </a:spcAft>
              <a:buClr>
                <a:schemeClr val="tx2">
                  <a:lumMod val="50000"/>
                </a:schemeClr>
              </a:buClr>
              <a:buSzPct val="100000"/>
              <a:buFont typeface="STIXGeneral-Regular" pitchFamily="2" charset="2"/>
              <a:buChar char="⎯"/>
              <a:defRPr sz="2400" b="0" i="0" kern="1200">
                <a:solidFill>
                  <a:schemeClr val="tx1"/>
                </a:solidFill>
                <a:latin typeface="+mn-lt"/>
                <a:ea typeface="+mn-ea"/>
                <a:cs typeface="+mn-cs"/>
              </a:defRPr>
            </a:lvl5pPr>
            <a:lvl6pPr marL="3047467" indent="-228600" algn="l" defTabSz="1218987"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6pPr>
            <a:lvl7pPr marL="3656960" indent="-228600" algn="l" defTabSz="1218987"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7pPr>
            <a:lvl8pPr marL="4266453" indent="-228600" algn="l" defTabSz="1218987"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8pPr>
            <a:lvl9pPr marL="4875947" indent="-228600" algn="l" defTabSz="1218987"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9pPr>
          </a:lstStyle>
          <a:p>
            <a:pPr indent="0" defTabSz="914126">
              <a:buNone/>
            </a:pPr>
            <a:r>
              <a:rPr lang="en-US" sz="650">
                <a:solidFill>
                  <a:schemeClr val="tx2">
                    <a:lumMod val="50000"/>
                    <a:lumOff val="50000"/>
                  </a:schemeClr>
                </a:solidFill>
                <a:latin typeface="Arial" panose="020B0604020202020204" pitchFamily="34" charset="0"/>
                <a:cs typeface="Arial" panose="020B0604020202020204" pitchFamily="34" charset="0"/>
              </a:rPr>
              <a:t>© 2023 Halliburton. All rights reserved. </a:t>
            </a:r>
          </a:p>
        </p:txBody>
      </p:sp>
    </p:spTree>
    <p:extLst>
      <p:ext uri="{BB962C8B-B14F-4D97-AF65-F5344CB8AC3E}">
        <p14:creationId xmlns:p14="http://schemas.microsoft.com/office/powerpoint/2010/main" val="344068555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8">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22866048-9E72-C080-B287-0D311498FA7C}"/>
              </a:ext>
            </a:extLst>
          </p:cNvPr>
          <p:cNvSpPr/>
          <p:nvPr userDrawn="1"/>
        </p:nvSpPr>
        <p:spPr>
          <a:xfrm>
            <a:off x="0" y="924996"/>
            <a:ext cx="12192000" cy="434373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a:extLst>
              <a:ext uri="{FF2B5EF4-FFF2-40B4-BE49-F238E27FC236}">
                <a16:creationId xmlns:a16="http://schemas.microsoft.com/office/drawing/2014/main" id="{11610519-F8D5-296D-BC36-A79F3E587386}"/>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p:blipFill>
        <p:spPr>
          <a:xfrm>
            <a:off x="914400" y="0"/>
            <a:ext cx="4712844" cy="5933004"/>
          </a:xfrm>
          <a:prstGeom prst="rect">
            <a:avLst/>
          </a:prstGeom>
        </p:spPr>
      </p:pic>
      <p:sp>
        <p:nvSpPr>
          <p:cNvPr id="14" name="Rectangle 13">
            <a:extLst>
              <a:ext uri="{FF2B5EF4-FFF2-40B4-BE49-F238E27FC236}">
                <a16:creationId xmlns:a16="http://schemas.microsoft.com/office/drawing/2014/main" id="{27FD5C9B-7630-0721-257D-88C50A061238}"/>
              </a:ext>
            </a:extLst>
          </p:cNvPr>
          <p:cNvSpPr/>
          <p:nvPr userDrawn="1"/>
        </p:nvSpPr>
        <p:spPr>
          <a:xfrm rot="5400000">
            <a:off x="5668963" y="2244907"/>
            <a:ext cx="1371600" cy="603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latin typeface="Rubik Light" panose="02000604000000020004" pitchFamily="2" charset="-79"/>
              <a:cs typeface="Rubik Light" panose="02000604000000020004" pitchFamily="2" charset="-79"/>
            </a:endParaRPr>
          </a:p>
        </p:txBody>
      </p:sp>
      <p:sp>
        <p:nvSpPr>
          <p:cNvPr id="2" name="Text Placeholder 7">
            <a:extLst>
              <a:ext uri="{FF2B5EF4-FFF2-40B4-BE49-F238E27FC236}">
                <a16:creationId xmlns:a16="http://schemas.microsoft.com/office/drawing/2014/main" id="{A9A0B21F-5186-CB57-A528-7B44CAE95F13}"/>
              </a:ext>
            </a:extLst>
          </p:cNvPr>
          <p:cNvSpPr>
            <a:spLocks noGrp="1"/>
          </p:cNvSpPr>
          <p:nvPr>
            <p:ph type="body" sz="quarter" idx="14" hasCustomPrompt="1"/>
          </p:nvPr>
        </p:nvSpPr>
        <p:spPr>
          <a:xfrm>
            <a:off x="6748050" y="3774258"/>
            <a:ext cx="4842518" cy="391210"/>
          </a:xfrm>
        </p:spPr>
        <p:txBody>
          <a:bodyPr/>
          <a:lstStyle>
            <a:lvl1pPr marL="0" indent="0">
              <a:buNone/>
              <a:defRPr sz="1400">
                <a:latin typeface="+mn-lt"/>
              </a:defRPr>
            </a:lvl1pPr>
            <a:lvl2pPr marL="292608" indent="0">
              <a:buNone/>
              <a:defRPr sz="1600">
                <a:latin typeface="+mn-lt"/>
              </a:defRPr>
            </a:lvl2pPr>
            <a:lvl3pPr>
              <a:defRPr sz="1600">
                <a:latin typeface="+mn-lt"/>
              </a:defRPr>
            </a:lvl3pPr>
            <a:lvl4pPr>
              <a:defRPr sz="1600">
                <a:latin typeface="+mn-lt"/>
              </a:defRPr>
            </a:lvl4pPr>
            <a:lvl5pPr>
              <a:defRPr sz="1600">
                <a:latin typeface="+mn-lt"/>
              </a:defRPr>
            </a:lvl5pPr>
          </a:lstStyle>
          <a:p>
            <a:pPr lvl="0"/>
            <a:r>
              <a:rPr lang="en-US"/>
              <a:t>Presenter Title – Arial 14pt Dk Gray</a:t>
            </a:r>
          </a:p>
        </p:txBody>
      </p:sp>
      <p:sp>
        <p:nvSpPr>
          <p:cNvPr id="4" name="Text Placeholder 7">
            <a:extLst>
              <a:ext uri="{FF2B5EF4-FFF2-40B4-BE49-F238E27FC236}">
                <a16:creationId xmlns:a16="http://schemas.microsoft.com/office/drawing/2014/main" id="{B5ECCBB5-AF53-2EE2-7C07-A1F42870591C}"/>
              </a:ext>
            </a:extLst>
          </p:cNvPr>
          <p:cNvSpPr>
            <a:spLocks noGrp="1"/>
          </p:cNvSpPr>
          <p:nvPr>
            <p:ph type="body" sz="quarter" idx="13" hasCustomPrompt="1"/>
          </p:nvPr>
        </p:nvSpPr>
        <p:spPr>
          <a:xfrm>
            <a:off x="6748050" y="3026638"/>
            <a:ext cx="4842518" cy="681854"/>
          </a:xfrm>
        </p:spPr>
        <p:txBody>
          <a:bodyPr/>
          <a:lstStyle>
            <a:lvl1pPr marL="0" indent="0">
              <a:buNone/>
              <a:defRPr sz="1600">
                <a:latin typeface="+mn-lt"/>
              </a:defRPr>
            </a:lvl1pPr>
            <a:lvl2pPr marL="292608" indent="0">
              <a:buNone/>
              <a:defRPr sz="1600">
                <a:latin typeface="+mn-lt"/>
              </a:defRPr>
            </a:lvl2pPr>
            <a:lvl3pPr>
              <a:defRPr sz="1600">
                <a:latin typeface="+mn-lt"/>
              </a:defRPr>
            </a:lvl3pPr>
            <a:lvl4pPr>
              <a:defRPr sz="1600">
                <a:latin typeface="+mn-lt"/>
              </a:defRPr>
            </a:lvl4pPr>
            <a:lvl5pPr>
              <a:defRPr sz="1600">
                <a:latin typeface="+mn-lt"/>
              </a:defRPr>
            </a:lvl5pPr>
          </a:lstStyle>
          <a:p>
            <a:pPr lvl="0"/>
            <a:r>
              <a:rPr lang="en-US"/>
              <a:t>Subtitle – Arial 16pt Dk Gray</a:t>
            </a:r>
          </a:p>
        </p:txBody>
      </p:sp>
      <p:sp>
        <p:nvSpPr>
          <p:cNvPr id="6" name="Title 1">
            <a:extLst>
              <a:ext uri="{FF2B5EF4-FFF2-40B4-BE49-F238E27FC236}">
                <a16:creationId xmlns:a16="http://schemas.microsoft.com/office/drawing/2014/main" id="{E0C3A204-7394-4F21-3BEE-0F86176A75BD}"/>
              </a:ext>
            </a:extLst>
          </p:cNvPr>
          <p:cNvSpPr>
            <a:spLocks noGrp="1"/>
          </p:cNvSpPr>
          <p:nvPr>
            <p:ph type="ctrTitle" hasCustomPrompt="1"/>
          </p:nvPr>
        </p:nvSpPr>
        <p:spPr>
          <a:xfrm>
            <a:off x="6748050" y="1589269"/>
            <a:ext cx="4842518" cy="1371601"/>
          </a:xfrm>
          <a:noFill/>
        </p:spPr>
        <p:txBody>
          <a:bodyPr anchor="ctr" anchorCtr="0"/>
          <a:lstStyle>
            <a:lvl1pPr algn="l">
              <a:defRPr sz="3200">
                <a:solidFill>
                  <a:schemeClr val="tx1"/>
                </a:solidFill>
              </a:defRPr>
            </a:lvl1pPr>
          </a:lstStyle>
          <a:p>
            <a:r>
              <a:rPr lang="en-US"/>
              <a:t>Title - Arial</a:t>
            </a:r>
            <a:br>
              <a:rPr lang="en-US"/>
            </a:br>
            <a:r>
              <a:rPr lang="en-US"/>
              <a:t>32pt - Dk Gray</a:t>
            </a:r>
          </a:p>
        </p:txBody>
      </p:sp>
      <p:sp>
        <p:nvSpPr>
          <p:cNvPr id="9" name="Footer Placeholder 2">
            <a:extLst>
              <a:ext uri="{FF2B5EF4-FFF2-40B4-BE49-F238E27FC236}">
                <a16:creationId xmlns:a16="http://schemas.microsoft.com/office/drawing/2014/main" id="{591B6C11-940D-9872-4E3A-59B1A12AB3FA}"/>
              </a:ext>
            </a:extLst>
          </p:cNvPr>
          <p:cNvSpPr txBox="1">
            <a:spLocks/>
          </p:cNvSpPr>
          <p:nvPr userDrawn="1"/>
        </p:nvSpPr>
        <p:spPr>
          <a:xfrm>
            <a:off x="609599" y="6496051"/>
            <a:ext cx="1828800" cy="152399"/>
          </a:xfrm>
          <a:prstGeom prst="rect">
            <a:avLst/>
          </a:prstGeom>
        </p:spPr>
        <p:txBody>
          <a:bodyPr vert="horz" lIns="0" tIns="0" rIns="0" bIns="0" rtlCol="0" anchor="t" anchorCtr="0">
            <a:normAutofit/>
          </a:bodyPr>
          <a:lstStyle>
            <a:defPPr>
              <a:defRPr lang="en-US"/>
            </a:defPPr>
            <a:lvl1pPr marL="0" indent="-228600" algn="l" defTabSz="1218987" rtl="0" eaLnBrk="1" latinLnBrk="0" hangingPunct="1">
              <a:lnSpc>
                <a:spcPct val="100000"/>
              </a:lnSpc>
              <a:spcBef>
                <a:spcPts val="300"/>
              </a:spcBef>
              <a:spcAft>
                <a:spcPts val="600"/>
              </a:spcAft>
              <a:buSzPct val="100000"/>
              <a:buFont typeface="Wingdings" panose="05000000000000000000" pitchFamily="2" charset="2"/>
              <a:buChar char="§"/>
              <a:defRPr sz="700" b="0" i="0" kern="1200">
                <a:solidFill>
                  <a:schemeClr val="tx1">
                    <a:tint val="75000"/>
                  </a:schemeClr>
                </a:solidFill>
                <a:latin typeface="Rubik" pitchFamily="2" charset="-79"/>
                <a:ea typeface="+mn-ea"/>
                <a:cs typeface="Rubik" pitchFamily="2" charset="-79"/>
              </a:defRPr>
            </a:lvl1pPr>
            <a:lvl2pPr marL="609493" indent="-228600" algn="l" defTabSz="1218987" rtl="0" eaLnBrk="1" latinLnBrk="0" hangingPunct="1">
              <a:lnSpc>
                <a:spcPct val="100000"/>
              </a:lnSpc>
              <a:spcBef>
                <a:spcPts val="300"/>
              </a:spcBef>
              <a:spcAft>
                <a:spcPts val="600"/>
              </a:spcAft>
              <a:buClr>
                <a:schemeClr val="tx2">
                  <a:lumMod val="50000"/>
                </a:schemeClr>
              </a:buClr>
              <a:buSzPct val="100000"/>
              <a:buFont typeface="Wingdings" panose="05000000000000000000" pitchFamily="2" charset="2"/>
              <a:buChar char="§"/>
              <a:defRPr sz="2400" b="0" i="0" kern="1200">
                <a:solidFill>
                  <a:schemeClr val="tx1"/>
                </a:solidFill>
                <a:latin typeface="+mn-lt"/>
                <a:ea typeface="+mn-ea"/>
                <a:cs typeface="+mn-cs"/>
              </a:defRPr>
            </a:lvl2pPr>
            <a:lvl3pPr marL="1218987" indent="-169863" algn="l" defTabSz="1218987" rtl="0" eaLnBrk="1" latinLnBrk="0" hangingPunct="1">
              <a:lnSpc>
                <a:spcPct val="100000"/>
              </a:lnSpc>
              <a:spcBef>
                <a:spcPts val="300"/>
              </a:spcBef>
              <a:spcAft>
                <a:spcPts val="600"/>
              </a:spcAft>
              <a:buClr>
                <a:schemeClr val="tx2">
                  <a:lumMod val="50000"/>
                </a:schemeClr>
              </a:buClr>
              <a:buSzPct val="100000"/>
              <a:buFont typeface="Arial" panose="020B0604020202020204" pitchFamily="34" charset="0"/>
              <a:buChar char="»"/>
              <a:defRPr sz="2400" b="0" i="0" kern="1200">
                <a:solidFill>
                  <a:schemeClr val="tx1"/>
                </a:solidFill>
                <a:latin typeface="+mn-lt"/>
                <a:ea typeface="+mn-ea"/>
                <a:cs typeface="+mn-cs"/>
              </a:defRPr>
            </a:lvl3pPr>
            <a:lvl4pPr marL="1828480" indent="-231775" algn="l" defTabSz="1218987" rtl="0" eaLnBrk="1" latinLnBrk="0" hangingPunct="1">
              <a:lnSpc>
                <a:spcPct val="100000"/>
              </a:lnSpc>
              <a:spcBef>
                <a:spcPts val="300"/>
              </a:spcBef>
              <a:spcAft>
                <a:spcPts val="600"/>
              </a:spcAft>
              <a:buClr>
                <a:schemeClr val="tx2">
                  <a:lumMod val="50000"/>
                </a:schemeClr>
              </a:buClr>
              <a:buSzPct val="100000"/>
              <a:buFont typeface="Arial" panose="020B0604020202020204" pitchFamily="34" charset="0"/>
              <a:buChar char="•"/>
              <a:defRPr sz="2400" b="0" i="0" kern="1200">
                <a:solidFill>
                  <a:schemeClr val="tx1"/>
                </a:solidFill>
                <a:latin typeface="+mn-lt"/>
                <a:ea typeface="+mn-ea"/>
                <a:cs typeface="+mn-cs"/>
              </a:defRPr>
            </a:lvl4pPr>
            <a:lvl5pPr marL="2437973" indent="-220663" algn="l" defTabSz="1218987" rtl="0" eaLnBrk="1" latinLnBrk="0" hangingPunct="1">
              <a:lnSpc>
                <a:spcPct val="100000"/>
              </a:lnSpc>
              <a:spcBef>
                <a:spcPts val="300"/>
              </a:spcBef>
              <a:spcAft>
                <a:spcPts val="600"/>
              </a:spcAft>
              <a:buClr>
                <a:schemeClr val="tx2">
                  <a:lumMod val="50000"/>
                </a:schemeClr>
              </a:buClr>
              <a:buSzPct val="100000"/>
              <a:buFont typeface="STIXGeneral-Regular" pitchFamily="2" charset="2"/>
              <a:buChar char="⎯"/>
              <a:defRPr sz="2400" b="0" i="0" kern="1200">
                <a:solidFill>
                  <a:schemeClr val="tx1"/>
                </a:solidFill>
                <a:latin typeface="+mn-lt"/>
                <a:ea typeface="+mn-ea"/>
                <a:cs typeface="+mn-cs"/>
              </a:defRPr>
            </a:lvl5pPr>
            <a:lvl6pPr marL="3047467" indent="-228600" algn="l" defTabSz="1218987"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6pPr>
            <a:lvl7pPr marL="3656960" indent="-228600" algn="l" defTabSz="1218987"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7pPr>
            <a:lvl8pPr marL="4266453" indent="-228600" algn="l" defTabSz="1218987"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8pPr>
            <a:lvl9pPr marL="4875947" indent="-228600" algn="l" defTabSz="1218987"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9pPr>
          </a:lstStyle>
          <a:p>
            <a:pPr indent="0" defTabSz="914126">
              <a:buNone/>
            </a:pPr>
            <a:r>
              <a:rPr lang="en-US" sz="650">
                <a:solidFill>
                  <a:schemeClr val="tx2">
                    <a:lumMod val="50000"/>
                    <a:lumOff val="50000"/>
                  </a:schemeClr>
                </a:solidFill>
                <a:latin typeface="Arial" panose="020B0604020202020204" pitchFamily="34" charset="0"/>
                <a:cs typeface="Arial" panose="020B0604020202020204" pitchFamily="34" charset="0"/>
              </a:rPr>
              <a:t>© 2023 Halliburton. All rights reserved. </a:t>
            </a:r>
          </a:p>
        </p:txBody>
      </p:sp>
    </p:spTree>
    <p:extLst>
      <p:ext uri="{BB962C8B-B14F-4D97-AF65-F5344CB8AC3E}">
        <p14:creationId xmlns:p14="http://schemas.microsoft.com/office/powerpoint/2010/main" val="110904394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9">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22866048-9E72-C080-B287-0D311498FA7C}"/>
              </a:ext>
            </a:extLst>
          </p:cNvPr>
          <p:cNvSpPr/>
          <p:nvPr userDrawn="1"/>
        </p:nvSpPr>
        <p:spPr>
          <a:xfrm>
            <a:off x="0" y="924996"/>
            <a:ext cx="12192000" cy="434373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a:extLst>
              <a:ext uri="{FF2B5EF4-FFF2-40B4-BE49-F238E27FC236}">
                <a16:creationId xmlns:a16="http://schemas.microsoft.com/office/drawing/2014/main" id="{11610519-F8D5-296D-BC36-A79F3E587386}"/>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914400" y="0"/>
            <a:ext cx="4712844" cy="5933004"/>
          </a:xfrm>
          <a:prstGeom prst="rect">
            <a:avLst/>
          </a:prstGeom>
        </p:spPr>
      </p:pic>
      <p:sp>
        <p:nvSpPr>
          <p:cNvPr id="14" name="Rectangle 13">
            <a:extLst>
              <a:ext uri="{FF2B5EF4-FFF2-40B4-BE49-F238E27FC236}">
                <a16:creationId xmlns:a16="http://schemas.microsoft.com/office/drawing/2014/main" id="{27FD5C9B-7630-0721-257D-88C50A061238}"/>
              </a:ext>
            </a:extLst>
          </p:cNvPr>
          <p:cNvSpPr/>
          <p:nvPr userDrawn="1"/>
        </p:nvSpPr>
        <p:spPr>
          <a:xfrm rot="5400000">
            <a:off x="5668963" y="2244907"/>
            <a:ext cx="1371600" cy="603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latin typeface="Rubik Light" panose="02000604000000020004" pitchFamily="2" charset="-79"/>
              <a:cs typeface="Rubik Light" panose="02000604000000020004" pitchFamily="2" charset="-79"/>
            </a:endParaRPr>
          </a:p>
        </p:txBody>
      </p:sp>
      <p:sp>
        <p:nvSpPr>
          <p:cNvPr id="2" name="Text Placeholder 7">
            <a:extLst>
              <a:ext uri="{FF2B5EF4-FFF2-40B4-BE49-F238E27FC236}">
                <a16:creationId xmlns:a16="http://schemas.microsoft.com/office/drawing/2014/main" id="{A85EB525-BBEE-9EA9-74F8-3FCCBA53201B}"/>
              </a:ext>
            </a:extLst>
          </p:cNvPr>
          <p:cNvSpPr>
            <a:spLocks noGrp="1"/>
          </p:cNvSpPr>
          <p:nvPr>
            <p:ph type="body" sz="quarter" idx="14" hasCustomPrompt="1"/>
          </p:nvPr>
        </p:nvSpPr>
        <p:spPr>
          <a:xfrm>
            <a:off x="6748050" y="3774258"/>
            <a:ext cx="4842518" cy="391210"/>
          </a:xfrm>
        </p:spPr>
        <p:txBody>
          <a:bodyPr/>
          <a:lstStyle>
            <a:lvl1pPr marL="0" indent="0">
              <a:buNone/>
              <a:defRPr sz="1400">
                <a:latin typeface="+mn-lt"/>
              </a:defRPr>
            </a:lvl1pPr>
            <a:lvl2pPr marL="292608" indent="0">
              <a:buNone/>
              <a:defRPr sz="1600">
                <a:latin typeface="+mn-lt"/>
              </a:defRPr>
            </a:lvl2pPr>
            <a:lvl3pPr>
              <a:defRPr sz="1600">
                <a:latin typeface="+mn-lt"/>
              </a:defRPr>
            </a:lvl3pPr>
            <a:lvl4pPr>
              <a:defRPr sz="1600">
                <a:latin typeface="+mn-lt"/>
              </a:defRPr>
            </a:lvl4pPr>
            <a:lvl5pPr>
              <a:defRPr sz="1600">
                <a:latin typeface="+mn-lt"/>
              </a:defRPr>
            </a:lvl5pPr>
          </a:lstStyle>
          <a:p>
            <a:pPr lvl="0"/>
            <a:r>
              <a:rPr lang="en-US"/>
              <a:t>Presenter Title – Arial 14pt Dk Gray</a:t>
            </a:r>
          </a:p>
        </p:txBody>
      </p:sp>
      <p:sp>
        <p:nvSpPr>
          <p:cNvPr id="4" name="Text Placeholder 7">
            <a:extLst>
              <a:ext uri="{FF2B5EF4-FFF2-40B4-BE49-F238E27FC236}">
                <a16:creationId xmlns:a16="http://schemas.microsoft.com/office/drawing/2014/main" id="{540F3DA7-BC67-817E-7B50-4166BB97A9B8}"/>
              </a:ext>
            </a:extLst>
          </p:cNvPr>
          <p:cNvSpPr>
            <a:spLocks noGrp="1"/>
          </p:cNvSpPr>
          <p:nvPr>
            <p:ph type="body" sz="quarter" idx="13" hasCustomPrompt="1"/>
          </p:nvPr>
        </p:nvSpPr>
        <p:spPr>
          <a:xfrm>
            <a:off x="6748050" y="3026638"/>
            <a:ext cx="4842518" cy="681854"/>
          </a:xfrm>
        </p:spPr>
        <p:txBody>
          <a:bodyPr/>
          <a:lstStyle>
            <a:lvl1pPr marL="0" indent="0">
              <a:buNone/>
              <a:defRPr sz="1600">
                <a:latin typeface="+mn-lt"/>
              </a:defRPr>
            </a:lvl1pPr>
            <a:lvl2pPr marL="292608" indent="0">
              <a:buNone/>
              <a:defRPr sz="1600">
                <a:latin typeface="+mn-lt"/>
              </a:defRPr>
            </a:lvl2pPr>
            <a:lvl3pPr>
              <a:defRPr sz="1600">
                <a:latin typeface="+mn-lt"/>
              </a:defRPr>
            </a:lvl3pPr>
            <a:lvl4pPr>
              <a:defRPr sz="1600">
                <a:latin typeface="+mn-lt"/>
              </a:defRPr>
            </a:lvl4pPr>
            <a:lvl5pPr>
              <a:defRPr sz="1600">
                <a:latin typeface="+mn-lt"/>
              </a:defRPr>
            </a:lvl5pPr>
          </a:lstStyle>
          <a:p>
            <a:pPr lvl="0"/>
            <a:r>
              <a:rPr lang="en-US"/>
              <a:t>Subtitle – Arial 16pt Dk Gray</a:t>
            </a:r>
          </a:p>
        </p:txBody>
      </p:sp>
      <p:sp>
        <p:nvSpPr>
          <p:cNvPr id="6" name="Title 1">
            <a:extLst>
              <a:ext uri="{FF2B5EF4-FFF2-40B4-BE49-F238E27FC236}">
                <a16:creationId xmlns:a16="http://schemas.microsoft.com/office/drawing/2014/main" id="{9E3E6EED-A11C-2B97-AA5D-4DEC1F013EA7}"/>
              </a:ext>
            </a:extLst>
          </p:cNvPr>
          <p:cNvSpPr>
            <a:spLocks noGrp="1"/>
          </p:cNvSpPr>
          <p:nvPr>
            <p:ph type="ctrTitle" hasCustomPrompt="1"/>
          </p:nvPr>
        </p:nvSpPr>
        <p:spPr>
          <a:xfrm>
            <a:off x="6748050" y="1589269"/>
            <a:ext cx="4842518" cy="1371601"/>
          </a:xfrm>
          <a:noFill/>
        </p:spPr>
        <p:txBody>
          <a:bodyPr anchor="ctr" anchorCtr="0"/>
          <a:lstStyle>
            <a:lvl1pPr algn="l">
              <a:defRPr sz="3200">
                <a:solidFill>
                  <a:schemeClr val="tx1"/>
                </a:solidFill>
              </a:defRPr>
            </a:lvl1pPr>
          </a:lstStyle>
          <a:p>
            <a:r>
              <a:rPr lang="en-US"/>
              <a:t>Title - Arial</a:t>
            </a:r>
            <a:br>
              <a:rPr lang="en-US"/>
            </a:br>
            <a:r>
              <a:rPr lang="en-US"/>
              <a:t>32pt - Dk Gray</a:t>
            </a:r>
          </a:p>
        </p:txBody>
      </p:sp>
      <p:sp>
        <p:nvSpPr>
          <p:cNvPr id="9" name="Footer Placeholder 2">
            <a:extLst>
              <a:ext uri="{FF2B5EF4-FFF2-40B4-BE49-F238E27FC236}">
                <a16:creationId xmlns:a16="http://schemas.microsoft.com/office/drawing/2014/main" id="{E90DE59E-3D69-9C2E-90E7-FF873D07D6A8}"/>
              </a:ext>
            </a:extLst>
          </p:cNvPr>
          <p:cNvSpPr txBox="1">
            <a:spLocks/>
          </p:cNvSpPr>
          <p:nvPr userDrawn="1"/>
        </p:nvSpPr>
        <p:spPr>
          <a:xfrm>
            <a:off x="609599" y="6496051"/>
            <a:ext cx="1828800" cy="152399"/>
          </a:xfrm>
          <a:prstGeom prst="rect">
            <a:avLst/>
          </a:prstGeom>
        </p:spPr>
        <p:txBody>
          <a:bodyPr vert="horz" lIns="0" tIns="0" rIns="0" bIns="0" rtlCol="0" anchor="t" anchorCtr="0">
            <a:normAutofit/>
          </a:bodyPr>
          <a:lstStyle>
            <a:defPPr>
              <a:defRPr lang="en-US"/>
            </a:defPPr>
            <a:lvl1pPr marL="0" indent="-228600" algn="l" defTabSz="1218987" rtl="0" eaLnBrk="1" latinLnBrk="0" hangingPunct="1">
              <a:lnSpc>
                <a:spcPct val="100000"/>
              </a:lnSpc>
              <a:spcBef>
                <a:spcPts val="300"/>
              </a:spcBef>
              <a:spcAft>
                <a:spcPts val="600"/>
              </a:spcAft>
              <a:buSzPct val="100000"/>
              <a:buFont typeface="Wingdings" panose="05000000000000000000" pitchFamily="2" charset="2"/>
              <a:buChar char="§"/>
              <a:defRPr sz="700" b="0" i="0" kern="1200">
                <a:solidFill>
                  <a:schemeClr val="tx1">
                    <a:tint val="75000"/>
                  </a:schemeClr>
                </a:solidFill>
                <a:latin typeface="Rubik" pitchFamily="2" charset="-79"/>
                <a:ea typeface="+mn-ea"/>
                <a:cs typeface="Rubik" pitchFamily="2" charset="-79"/>
              </a:defRPr>
            </a:lvl1pPr>
            <a:lvl2pPr marL="609493" indent="-228600" algn="l" defTabSz="1218987" rtl="0" eaLnBrk="1" latinLnBrk="0" hangingPunct="1">
              <a:lnSpc>
                <a:spcPct val="100000"/>
              </a:lnSpc>
              <a:spcBef>
                <a:spcPts val="300"/>
              </a:spcBef>
              <a:spcAft>
                <a:spcPts val="600"/>
              </a:spcAft>
              <a:buClr>
                <a:schemeClr val="tx2">
                  <a:lumMod val="50000"/>
                </a:schemeClr>
              </a:buClr>
              <a:buSzPct val="100000"/>
              <a:buFont typeface="Wingdings" panose="05000000000000000000" pitchFamily="2" charset="2"/>
              <a:buChar char="§"/>
              <a:defRPr sz="2400" b="0" i="0" kern="1200">
                <a:solidFill>
                  <a:schemeClr val="tx1"/>
                </a:solidFill>
                <a:latin typeface="+mn-lt"/>
                <a:ea typeface="+mn-ea"/>
                <a:cs typeface="+mn-cs"/>
              </a:defRPr>
            </a:lvl2pPr>
            <a:lvl3pPr marL="1218987" indent="-169863" algn="l" defTabSz="1218987" rtl="0" eaLnBrk="1" latinLnBrk="0" hangingPunct="1">
              <a:lnSpc>
                <a:spcPct val="100000"/>
              </a:lnSpc>
              <a:spcBef>
                <a:spcPts val="300"/>
              </a:spcBef>
              <a:spcAft>
                <a:spcPts val="600"/>
              </a:spcAft>
              <a:buClr>
                <a:schemeClr val="tx2">
                  <a:lumMod val="50000"/>
                </a:schemeClr>
              </a:buClr>
              <a:buSzPct val="100000"/>
              <a:buFont typeface="Arial" panose="020B0604020202020204" pitchFamily="34" charset="0"/>
              <a:buChar char="»"/>
              <a:defRPr sz="2400" b="0" i="0" kern="1200">
                <a:solidFill>
                  <a:schemeClr val="tx1"/>
                </a:solidFill>
                <a:latin typeface="+mn-lt"/>
                <a:ea typeface="+mn-ea"/>
                <a:cs typeface="+mn-cs"/>
              </a:defRPr>
            </a:lvl3pPr>
            <a:lvl4pPr marL="1828480" indent="-231775" algn="l" defTabSz="1218987" rtl="0" eaLnBrk="1" latinLnBrk="0" hangingPunct="1">
              <a:lnSpc>
                <a:spcPct val="100000"/>
              </a:lnSpc>
              <a:spcBef>
                <a:spcPts val="300"/>
              </a:spcBef>
              <a:spcAft>
                <a:spcPts val="600"/>
              </a:spcAft>
              <a:buClr>
                <a:schemeClr val="tx2">
                  <a:lumMod val="50000"/>
                </a:schemeClr>
              </a:buClr>
              <a:buSzPct val="100000"/>
              <a:buFont typeface="Arial" panose="020B0604020202020204" pitchFamily="34" charset="0"/>
              <a:buChar char="•"/>
              <a:defRPr sz="2400" b="0" i="0" kern="1200">
                <a:solidFill>
                  <a:schemeClr val="tx1"/>
                </a:solidFill>
                <a:latin typeface="+mn-lt"/>
                <a:ea typeface="+mn-ea"/>
                <a:cs typeface="+mn-cs"/>
              </a:defRPr>
            </a:lvl4pPr>
            <a:lvl5pPr marL="2437973" indent="-220663" algn="l" defTabSz="1218987" rtl="0" eaLnBrk="1" latinLnBrk="0" hangingPunct="1">
              <a:lnSpc>
                <a:spcPct val="100000"/>
              </a:lnSpc>
              <a:spcBef>
                <a:spcPts val="300"/>
              </a:spcBef>
              <a:spcAft>
                <a:spcPts val="600"/>
              </a:spcAft>
              <a:buClr>
                <a:schemeClr val="tx2">
                  <a:lumMod val="50000"/>
                </a:schemeClr>
              </a:buClr>
              <a:buSzPct val="100000"/>
              <a:buFont typeface="STIXGeneral-Regular" pitchFamily="2" charset="2"/>
              <a:buChar char="⎯"/>
              <a:defRPr sz="2400" b="0" i="0" kern="1200">
                <a:solidFill>
                  <a:schemeClr val="tx1"/>
                </a:solidFill>
                <a:latin typeface="+mn-lt"/>
                <a:ea typeface="+mn-ea"/>
                <a:cs typeface="+mn-cs"/>
              </a:defRPr>
            </a:lvl5pPr>
            <a:lvl6pPr marL="3047467" indent="-228600" algn="l" defTabSz="1218987"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6pPr>
            <a:lvl7pPr marL="3656960" indent="-228600" algn="l" defTabSz="1218987"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7pPr>
            <a:lvl8pPr marL="4266453" indent="-228600" algn="l" defTabSz="1218987"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8pPr>
            <a:lvl9pPr marL="4875947" indent="-228600" algn="l" defTabSz="1218987"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9pPr>
          </a:lstStyle>
          <a:p>
            <a:pPr indent="0" defTabSz="914126">
              <a:buNone/>
            </a:pPr>
            <a:r>
              <a:rPr lang="en-US" sz="650">
                <a:solidFill>
                  <a:schemeClr val="tx2">
                    <a:lumMod val="50000"/>
                    <a:lumOff val="50000"/>
                  </a:schemeClr>
                </a:solidFill>
                <a:latin typeface="Arial" panose="020B0604020202020204" pitchFamily="34" charset="0"/>
                <a:cs typeface="Arial" panose="020B0604020202020204" pitchFamily="34" charset="0"/>
              </a:rPr>
              <a:t>© 2023 Halliburton. All rights reserved. </a:t>
            </a:r>
          </a:p>
        </p:txBody>
      </p:sp>
    </p:spTree>
    <p:extLst>
      <p:ext uri="{BB962C8B-B14F-4D97-AF65-F5344CB8AC3E}">
        <p14:creationId xmlns:p14="http://schemas.microsoft.com/office/powerpoint/2010/main" val="419252738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10">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22866048-9E72-C080-B287-0D311498FA7C}"/>
              </a:ext>
            </a:extLst>
          </p:cNvPr>
          <p:cNvSpPr/>
          <p:nvPr userDrawn="1"/>
        </p:nvSpPr>
        <p:spPr>
          <a:xfrm>
            <a:off x="0" y="924996"/>
            <a:ext cx="12192000" cy="434373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a:extLst>
              <a:ext uri="{FF2B5EF4-FFF2-40B4-BE49-F238E27FC236}">
                <a16:creationId xmlns:a16="http://schemas.microsoft.com/office/drawing/2014/main" id="{11610519-F8D5-296D-BC36-A79F3E587386}"/>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b="-95"/>
          <a:stretch/>
        </p:blipFill>
        <p:spPr>
          <a:xfrm>
            <a:off x="914400" y="0"/>
            <a:ext cx="4712844" cy="5933004"/>
          </a:xfrm>
          <a:prstGeom prst="rect">
            <a:avLst/>
          </a:prstGeom>
        </p:spPr>
      </p:pic>
      <p:sp>
        <p:nvSpPr>
          <p:cNvPr id="14" name="Rectangle 13">
            <a:extLst>
              <a:ext uri="{FF2B5EF4-FFF2-40B4-BE49-F238E27FC236}">
                <a16:creationId xmlns:a16="http://schemas.microsoft.com/office/drawing/2014/main" id="{27FD5C9B-7630-0721-257D-88C50A061238}"/>
              </a:ext>
            </a:extLst>
          </p:cNvPr>
          <p:cNvSpPr/>
          <p:nvPr userDrawn="1"/>
        </p:nvSpPr>
        <p:spPr>
          <a:xfrm rot="5400000">
            <a:off x="5668963" y="2244907"/>
            <a:ext cx="1371600" cy="603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latin typeface="Rubik Light" panose="02000604000000020004" pitchFamily="2" charset="-79"/>
              <a:cs typeface="Rubik Light" panose="02000604000000020004" pitchFamily="2" charset="-79"/>
            </a:endParaRPr>
          </a:p>
        </p:txBody>
      </p:sp>
      <p:sp>
        <p:nvSpPr>
          <p:cNvPr id="2" name="Text Placeholder 7">
            <a:extLst>
              <a:ext uri="{FF2B5EF4-FFF2-40B4-BE49-F238E27FC236}">
                <a16:creationId xmlns:a16="http://schemas.microsoft.com/office/drawing/2014/main" id="{13AA6F0C-1D1E-696C-1D73-41DB40430687}"/>
              </a:ext>
            </a:extLst>
          </p:cNvPr>
          <p:cNvSpPr>
            <a:spLocks noGrp="1"/>
          </p:cNvSpPr>
          <p:nvPr>
            <p:ph type="body" sz="quarter" idx="14" hasCustomPrompt="1"/>
          </p:nvPr>
        </p:nvSpPr>
        <p:spPr>
          <a:xfrm>
            <a:off x="6748050" y="3774258"/>
            <a:ext cx="4842518" cy="391210"/>
          </a:xfrm>
        </p:spPr>
        <p:txBody>
          <a:bodyPr/>
          <a:lstStyle>
            <a:lvl1pPr marL="0" indent="0">
              <a:buNone/>
              <a:defRPr sz="1400">
                <a:latin typeface="+mn-lt"/>
              </a:defRPr>
            </a:lvl1pPr>
            <a:lvl2pPr marL="292608" indent="0">
              <a:buNone/>
              <a:defRPr sz="1600">
                <a:latin typeface="+mn-lt"/>
              </a:defRPr>
            </a:lvl2pPr>
            <a:lvl3pPr>
              <a:defRPr sz="1600">
                <a:latin typeface="+mn-lt"/>
              </a:defRPr>
            </a:lvl3pPr>
            <a:lvl4pPr>
              <a:defRPr sz="1600">
                <a:latin typeface="+mn-lt"/>
              </a:defRPr>
            </a:lvl4pPr>
            <a:lvl5pPr>
              <a:defRPr sz="1600">
                <a:latin typeface="+mn-lt"/>
              </a:defRPr>
            </a:lvl5pPr>
          </a:lstStyle>
          <a:p>
            <a:pPr lvl="0"/>
            <a:r>
              <a:rPr lang="en-US"/>
              <a:t>Presenter Title – Arial 14pt Dk Gray</a:t>
            </a:r>
          </a:p>
        </p:txBody>
      </p:sp>
      <p:sp>
        <p:nvSpPr>
          <p:cNvPr id="4" name="Text Placeholder 7">
            <a:extLst>
              <a:ext uri="{FF2B5EF4-FFF2-40B4-BE49-F238E27FC236}">
                <a16:creationId xmlns:a16="http://schemas.microsoft.com/office/drawing/2014/main" id="{67539849-288E-76E7-DFD8-0A90F73E5A69}"/>
              </a:ext>
            </a:extLst>
          </p:cNvPr>
          <p:cNvSpPr>
            <a:spLocks noGrp="1"/>
          </p:cNvSpPr>
          <p:nvPr>
            <p:ph type="body" sz="quarter" idx="13" hasCustomPrompt="1"/>
          </p:nvPr>
        </p:nvSpPr>
        <p:spPr>
          <a:xfrm>
            <a:off x="6748050" y="3026638"/>
            <a:ext cx="4842518" cy="681854"/>
          </a:xfrm>
        </p:spPr>
        <p:txBody>
          <a:bodyPr/>
          <a:lstStyle>
            <a:lvl1pPr marL="0" indent="0">
              <a:buNone/>
              <a:defRPr sz="1600">
                <a:latin typeface="+mn-lt"/>
              </a:defRPr>
            </a:lvl1pPr>
            <a:lvl2pPr marL="292608" indent="0">
              <a:buNone/>
              <a:defRPr sz="1600">
                <a:latin typeface="+mn-lt"/>
              </a:defRPr>
            </a:lvl2pPr>
            <a:lvl3pPr>
              <a:defRPr sz="1600">
                <a:latin typeface="+mn-lt"/>
              </a:defRPr>
            </a:lvl3pPr>
            <a:lvl4pPr>
              <a:defRPr sz="1600">
                <a:latin typeface="+mn-lt"/>
              </a:defRPr>
            </a:lvl4pPr>
            <a:lvl5pPr>
              <a:defRPr sz="1600">
                <a:latin typeface="+mn-lt"/>
              </a:defRPr>
            </a:lvl5pPr>
          </a:lstStyle>
          <a:p>
            <a:pPr lvl="0"/>
            <a:r>
              <a:rPr lang="en-US"/>
              <a:t>Subtitle – Arial 16pt Dk Gray</a:t>
            </a:r>
          </a:p>
        </p:txBody>
      </p:sp>
      <p:sp>
        <p:nvSpPr>
          <p:cNvPr id="6" name="Title 1">
            <a:extLst>
              <a:ext uri="{FF2B5EF4-FFF2-40B4-BE49-F238E27FC236}">
                <a16:creationId xmlns:a16="http://schemas.microsoft.com/office/drawing/2014/main" id="{FA0798A6-AB0D-CD4B-7405-3C1B7D876947}"/>
              </a:ext>
            </a:extLst>
          </p:cNvPr>
          <p:cNvSpPr>
            <a:spLocks noGrp="1"/>
          </p:cNvSpPr>
          <p:nvPr>
            <p:ph type="ctrTitle" hasCustomPrompt="1"/>
          </p:nvPr>
        </p:nvSpPr>
        <p:spPr>
          <a:xfrm>
            <a:off x="6748050" y="1589269"/>
            <a:ext cx="4842518" cy="1371601"/>
          </a:xfrm>
          <a:noFill/>
        </p:spPr>
        <p:txBody>
          <a:bodyPr anchor="ctr" anchorCtr="0"/>
          <a:lstStyle>
            <a:lvl1pPr algn="l">
              <a:defRPr sz="3200">
                <a:solidFill>
                  <a:schemeClr val="tx1"/>
                </a:solidFill>
              </a:defRPr>
            </a:lvl1pPr>
          </a:lstStyle>
          <a:p>
            <a:r>
              <a:rPr lang="en-US"/>
              <a:t>Title - Arial</a:t>
            </a:r>
            <a:br>
              <a:rPr lang="en-US"/>
            </a:br>
            <a:r>
              <a:rPr lang="en-US"/>
              <a:t>32pt - Dk Gray</a:t>
            </a:r>
          </a:p>
        </p:txBody>
      </p:sp>
      <p:sp>
        <p:nvSpPr>
          <p:cNvPr id="9" name="Footer Placeholder 2">
            <a:extLst>
              <a:ext uri="{FF2B5EF4-FFF2-40B4-BE49-F238E27FC236}">
                <a16:creationId xmlns:a16="http://schemas.microsoft.com/office/drawing/2014/main" id="{700CCBA2-A939-4A94-6DB4-74E202EC87DE}"/>
              </a:ext>
            </a:extLst>
          </p:cNvPr>
          <p:cNvSpPr txBox="1">
            <a:spLocks/>
          </p:cNvSpPr>
          <p:nvPr userDrawn="1"/>
        </p:nvSpPr>
        <p:spPr>
          <a:xfrm>
            <a:off x="609599" y="6496051"/>
            <a:ext cx="1828800" cy="152399"/>
          </a:xfrm>
          <a:prstGeom prst="rect">
            <a:avLst/>
          </a:prstGeom>
        </p:spPr>
        <p:txBody>
          <a:bodyPr vert="horz" lIns="0" tIns="0" rIns="0" bIns="0" rtlCol="0" anchor="t" anchorCtr="0">
            <a:normAutofit/>
          </a:bodyPr>
          <a:lstStyle>
            <a:defPPr>
              <a:defRPr lang="en-US"/>
            </a:defPPr>
            <a:lvl1pPr marL="0" indent="-228600" algn="l" defTabSz="1218987" rtl="0" eaLnBrk="1" latinLnBrk="0" hangingPunct="1">
              <a:lnSpc>
                <a:spcPct val="100000"/>
              </a:lnSpc>
              <a:spcBef>
                <a:spcPts val="300"/>
              </a:spcBef>
              <a:spcAft>
                <a:spcPts val="600"/>
              </a:spcAft>
              <a:buSzPct val="100000"/>
              <a:buFont typeface="Wingdings" panose="05000000000000000000" pitchFamily="2" charset="2"/>
              <a:buChar char="§"/>
              <a:defRPr sz="700" b="0" i="0" kern="1200">
                <a:solidFill>
                  <a:schemeClr val="tx1">
                    <a:tint val="75000"/>
                  </a:schemeClr>
                </a:solidFill>
                <a:latin typeface="Rubik" pitchFamily="2" charset="-79"/>
                <a:ea typeface="+mn-ea"/>
                <a:cs typeface="Rubik" pitchFamily="2" charset="-79"/>
              </a:defRPr>
            </a:lvl1pPr>
            <a:lvl2pPr marL="609493" indent="-228600" algn="l" defTabSz="1218987" rtl="0" eaLnBrk="1" latinLnBrk="0" hangingPunct="1">
              <a:lnSpc>
                <a:spcPct val="100000"/>
              </a:lnSpc>
              <a:spcBef>
                <a:spcPts val="300"/>
              </a:spcBef>
              <a:spcAft>
                <a:spcPts val="600"/>
              </a:spcAft>
              <a:buClr>
                <a:schemeClr val="tx2">
                  <a:lumMod val="50000"/>
                </a:schemeClr>
              </a:buClr>
              <a:buSzPct val="100000"/>
              <a:buFont typeface="Wingdings" panose="05000000000000000000" pitchFamily="2" charset="2"/>
              <a:buChar char="§"/>
              <a:defRPr sz="2400" b="0" i="0" kern="1200">
                <a:solidFill>
                  <a:schemeClr val="tx1"/>
                </a:solidFill>
                <a:latin typeface="+mn-lt"/>
                <a:ea typeface="+mn-ea"/>
                <a:cs typeface="+mn-cs"/>
              </a:defRPr>
            </a:lvl2pPr>
            <a:lvl3pPr marL="1218987" indent="-169863" algn="l" defTabSz="1218987" rtl="0" eaLnBrk="1" latinLnBrk="0" hangingPunct="1">
              <a:lnSpc>
                <a:spcPct val="100000"/>
              </a:lnSpc>
              <a:spcBef>
                <a:spcPts val="300"/>
              </a:spcBef>
              <a:spcAft>
                <a:spcPts val="600"/>
              </a:spcAft>
              <a:buClr>
                <a:schemeClr val="tx2">
                  <a:lumMod val="50000"/>
                </a:schemeClr>
              </a:buClr>
              <a:buSzPct val="100000"/>
              <a:buFont typeface="Arial" panose="020B0604020202020204" pitchFamily="34" charset="0"/>
              <a:buChar char="»"/>
              <a:defRPr sz="2400" b="0" i="0" kern="1200">
                <a:solidFill>
                  <a:schemeClr val="tx1"/>
                </a:solidFill>
                <a:latin typeface="+mn-lt"/>
                <a:ea typeface="+mn-ea"/>
                <a:cs typeface="+mn-cs"/>
              </a:defRPr>
            </a:lvl3pPr>
            <a:lvl4pPr marL="1828480" indent="-231775" algn="l" defTabSz="1218987" rtl="0" eaLnBrk="1" latinLnBrk="0" hangingPunct="1">
              <a:lnSpc>
                <a:spcPct val="100000"/>
              </a:lnSpc>
              <a:spcBef>
                <a:spcPts val="300"/>
              </a:spcBef>
              <a:spcAft>
                <a:spcPts val="600"/>
              </a:spcAft>
              <a:buClr>
                <a:schemeClr val="tx2">
                  <a:lumMod val="50000"/>
                </a:schemeClr>
              </a:buClr>
              <a:buSzPct val="100000"/>
              <a:buFont typeface="Arial" panose="020B0604020202020204" pitchFamily="34" charset="0"/>
              <a:buChar char="•"/>
              <a:defRPr sz="2400" b="0" i="0" kern="1200">
                <a:solidFill>
                  <a:schemeClr val="tx1"/>
                </a:solidFill>
                <a:latin typeface="+mn-lt"/>
                <a:ea typeface="+mn-ea"/>
                <a:cs typeface="+mn-cs"/>
              </a:defRPr>
            </a:lvl4pPr>
            <a:lvl5pPr marL="2437973" indent="-220663" algn="l" defTabSz="1218987" rtl="0" eaLnBrk="1" latinLnBrk="0" hangingPunct="1">
              <a:lnSpc>
                <a:spcPct val="100000"/>
              </a:lnSpc>
              <a:spcBef>
                <a:spcPts val="300"/>
              </a:spcBef>
              <a:spcAft>
                <a:spcPts val="600"/>
              </a:spcAft>
              <a:buClr>
                <a:schemeClr val="tx2">
                  <a:lumMod val="50000"/>
                </a:schemeClr>
              </a:buClr>
              <a:buSzPct val="100000"/>
              <a:buFont typeface="STIXGeneral-Regular" pitchFamily="2" charset="2"/>
              <a:buChar char="⎯"/>
              <a:defRPr sz="2400" b="0" i="0" kern="1200">
                <a:solidFill>
                  <a:schemeClr val="tx1"/>
                </a:solidFill>
                <a:latin typeface="+mn-lt"/>
                <a:ea typeface="+mn-ea"/>
                <a:cs typeface="+mn-cs"/>
              </a:defRPr>
            </a:lvl5pPr>
            <a:lvl6pPr marL="3047467" indent="-228600" algn="l" defTabSz="1218987"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6pPr>
            <a:lvl7pPr marL="3656960" indent="-228600" algn="l" defTabSz="1218987"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7pPr>
            <a:lvl8pPr marL="4266453" indent="-228600" algn="l" defTabSz="1218987"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8pPr>
            <a:lvl9pPr marL="4875947" indent="-228600" algn="l" defTabSz="1218987"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9pPr>
          </a:lstStyle>
          <a:p>
            <a:pPr indent="0" defTabSz="914126">
              <a:buNone/>
            </a:pPr>
            <a:r>
              <a:rPr lang="en-US" sz="650">
                <a:solidFill>
                  <a:schemeClr val="tx2">
                    <a:lumMod val="50000"/>
                    <a:lumOff val="50000"/>
                  </a:schemeClr>
                </a:solidFill>
                <a:latin typeface="Arial" panose="020B0604020202020204" pitchFamily="34" charset="0"/>
                <a:cs typeface="Arial" panose="020B0604020202020204" pitchFamily="34" charset="0"/>
              </a:rPr>
              <a:t>© 2023 Halliburton. All rights reserved. </a:t>
            </a:r>
          </a:p>
        </p:txBody>
      </p:sp>
    </p:spTree>
    <p:extLst>
      <p:ext uri="{BB962C8B-B14F-4D97-AF65-F5344CB8AC3E}">
        <p14:creationId xmlns:p14="http://schemas.microsoft.com/office/powerpoint/2010/main" val="260257084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3" Type="http://schemas.openxmlformats.org/officeDocument/2006/relationships/slideLayout" Target="../slideLayouts/slideLayout3.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41"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theme" Target="../theme/theme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C075C019-4050-A565-BB89-BBCB45941D08}"/>
              </a:ext>
            </a:extLst>
          </p:cNvPr>
          <p:cNvSpPr>
            <a:spLocks noGrp="1"/>
          </p:cNvSpPr>
          <p:nvPr>
            <p:ph type="title"/>
          </p:nvPr>
        </p:nvSpPr>
        <p:spPr>
          <a:xfrm>
            <a:off x="596875" y="313599"/>
            <a:ext cx="11009974" cy="615553"/>
          </a:xfrm>
          <a:prstGeom prst="rect">
            <a:avLst/>
          </a:prstGeom>
        </p:spPr>
        <p:txBody>
          <a:bodyPr vert="horz" wrap="square" lIns="0" tIns="0" rIns="0" bIns="0" rtlCol="0" anchor="ctr">
            <a:noAutofit/>
          </a:bodyPr>
          <a:lstStyle/>
          <a:p>
            <a:pPr marL="0" marR="0" lvl="0" indent="0" algn="l" defTabSz="914400" rtl="0" eaLnBrk="1" fontAlgn="auto" latinLnBrk="0" hangingPunct="1">
              <a:lnSpc>
                <a:spcPct val="90000"/>
              </a:lnSpc>
              <a:spcBef>
                <a:spcPct val="0"/>
              </a:spcBef>
              <a:spcAft>
                <a:spcPts val="0"/>
              </a:spcAft>
              <a:buClrTx/>
              <a:buSzTx/>
              <a:buFontTx/>
              <a:buNone/>
              <a:tabLst/>
              <a:defRPr/>
            </a:pPr>
            <a:r>
              <a:rPr lang="en-US"/>
              <a:t>Click to add title</a:t>
            </a:r>
          </a:p>
        </p:txBody>
      </p:sp>
      <p:pic>
        <p:nvPicPr>
          <p:cNvPr id="7" name="Graphic 8">
            <a:extLst>
              <a:ext uri="{FF2B5EF4-FFF2-40B4-BE49-F238E27FC236}">
                <a16:creationId xmlns:a16="http://schemas.microsoft.com/office/drawing/2014/main" id="{1CACE607-06A6-236D-FF39-C1E213E30C9F}"/>
              </a:ext>
            </a:extLst>
          </p:cNvPr>
          <p:cNvPicPr>
            <a:picLocks noChangeAspect="1" noChangeArrowheads="1"/>
          </p:cNvPicPr>
          <p:nvPr userDrawn="1"/>
        </p:nvPicPr>
        <p:blipFill>
          <a:blip r:embed="rId41" cstate="screen">
            <a:extLst>
              <a:ext uri="{28A0092B-C50C-407E-A947-70E740481C1C}">
                <a14:useLocalDpi xmlns:a14="http://schemas.microsoft.com/office/drawing/2010/main"/>
              </a:ext>
            </a:extLst>
          </a:blip>
          <a:srcRect/>
          <a:stretch>
            <a:fillRect/>
          </a:stretch>
        </p:blipFill>
        <p:spPr bwMode="auto">
          <a:xfrm>
            <a:off x="9847064" y="6454321"/>
            <a:ext cx="1766579" cy="1266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ext Placeholder 2">
            <a:extLst>
              <a:ext uri="{FF2B5EF4-FFF2-40B4-BE49-F238E27FC236}">
                <a16:creationId xmlns:a16="http://schemas.microsoft.com/office/drawing/2014/main" id="{A2B53D47-7BAD-F3EB-2693-12AB7C2E0436}"/>
              </a:ext>
            </a:extLst>
          </p:cNvPr>
          <p:cNvSpPr>
            <a:spLocks noGrp="1"/>
          </p:cNvSpPr>
          <p:nvPr>
            <p:ph type="body" idx="1"/>
          </p:nvPr>
        </p:nvSpPr>
        <p:spPr>
          <a:xfrm>
            <a:off x="596875" y="1410295"/>
            <a:ext cx="11009974" cy="3112849"/>
          </a:xfrm>
          <a:prstGeom prst="rect">
            <a:avLst/>
          </a:prstGeom>
        </p:spPr>
        <p:txBody>
          <a:bodyPr vert="horz" wrap="square" lIns="0" tIns="0" rIns="0" bIns="0" rtlCol="0">
            <a:noAutofit/>
          </a:bodyPr>
          <a:lstStyle/>
          <a:p>
            <a:pPr lvl="0"/>
            <a:r>
              <a:rPr lang="en-US"/>
              <a:t>First level</a:t>
            </a:r>
          </a:p>
          <a:p>
            <a:pPr lvl="1"/>
            <a:r>
              <a:rPr lang="en-US"/>
              <a:t>Second level</a:t>
            </a:r>
          </a:p>
          <a:p>
            <a:pPr lvl="2"/>
            <a:r>
              <a:rPr lang="en-US"/>
              <a:t>Third level</a:t>
            </a:r>
          </a:p>
          <a:p>
            <a:pPr lvl="3"/>
            <a:r>
              <a:rPr lang="en-US"/>
              <a:t>Fourth level</a:t>
            </a:r>
          </a:p>
        </p:txBody>
      </p:sp>
      <p:sp>
        <p:nvSpPr>
          <p:cNvPr id="5" name="Rectangle 4">
            <a:extLst>
              <a:ext uri="{FF2B5EF4-FFF2-40B4-BE49-F238E27FC236}">
                <a16:creationId xmlns:a16="http://schemas.microsoft.com/office/drawing/2014/main" id="{6874F8A8-8C90-14FA-34A2-0EA25D72BDB8}"/>
              </a:ext>
            </a:extLst>
          </p:cNvPr>
          <p:cNvSpPr/>
          <p:nvPr userDrawn="1"/>
        </p:nvSpPr>
        <p:spPr>
          <a:xfrm>
            <a:off x="0" y="6828567"/>
            <a:ext cx="12192000" cy="5245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8" name="Slide Number Placeholder 7">
            <a:extLst>
              <a:ext uri="{FF2B5EF4-FFF2-40B4-BE49-F238E27FC236}">
                <a16:creationId xmlns:a16="http://schemas.microsoft.com/office/drawing/2014/main" id="{5EA3CFAF-DC2C-ED3C-BC23-03F848F671D7}"/>
              </a:ext>
            </a:extLst>
          </p:cNvPr>
          <p:cNvSpPr>
            <a:spLocks noGrp="1"/>
          </p:cNvSpPr>
          <p:nvPr>
            <p:ph type="sldNum" sz="quarter" idx="4"/>
          </p:nvPr>
        </p:nvSpPr>
        <p:spPr>
          <a:xfrm>
            <a:off x="514217" y="6356350"/>
            <a:ext cx="2743200" cy="365125"/>
          </a:xfrm>
          <a:prstGeom prst="rect">
            <a:avLst/>
          </a:prstGeom>
        </p:spPr>
        <p:txBody>
          <a:bodyPr vert="horz" lIns="91440" tIns="45720" rIns="91440" bIns="45720" rtlCol="0" anchor="ctr"/>
          <a:lstStyle>
            <a:lvl1pPr algn="l">
              <a:defRPr sz="1100">
                <a:solidFill>
                  <a:schemeClr val="tx1">
                    <a:tint val="75000"/>
                  </a:schemeClr>
                </a:solidFill>
              </a:defRPr>
            </a:lvl1pPr>
          </a:lstStyle>
          <a:p>
            <a:fld id="{11F21178-C13D-41E3-BBBB-87B396F6379E}" type="slidenum">
              <a:rPr lang="en-US" smtClean="0"/>
              <a:pPr/>
              <a:t>‹#›</a:t>
            </a:fld>
            <a:endParaRPr lang="en-US"/>
          </a:p>
        </p:txBody>
      </p:sp>
    </p:spTree>
    <p:extLst>
      <p:ext uri="{BB962C8B-B14F-4D97-AF65-F5344CB8AC3E}">
        <p14:creationId xmlns:p14="http://schemas.microsoft.com/office/powerpoint/2010/main" val="2911552163"/>
      </p:ext>
    </p:extLst>
  </p:cSld>
  <p:clrMap bg1="lt1" tx1="dk1" bg2="lt2" tx2="dk2" accent1="accent1" accent2="accent2" accent3="accent3" accent4="accent4" accent5="accent5" accent6="accent6" hlink="hlink" folHlink="folHlink"/>
  <p:sldLayoutIdLst>
    <p:sldLayoutId id="2147483736" r:id="rId1"/>
    <p:sldLayoutId id="2147483672" r:id="rId2"/>
    <p:sldLayoutId id="2147483738" r:id="rId3"/>
    <p:sldLayoutId id="2147483739" r:id="rId4"/>
    <p:sldLayoutId id="2147483740" r:id="rId5"/>
    <p:sldLayoutId id="2147483742" r:id="rId6"/>
    <p:sldLayoutId id="2147483743" r:id="rId7"/>
    <p:sldLayoutId id="2147483745" r:id="rId8"/>
    <p:sldLayoutId id="2147483746" r:id="rId9"/>
    <p:sldLayoutId id="2147483750" r:id="rId10"/>
    <p:sldLayoutId id="2147483733" r:id="rId11"/>
    <p:sldLayoutId id="2147483677" r:id="rId12"/>
    <p:sldLayoutId id="2147483748" r:id="rId13"/>
    <p:sldLayoutId id="2147483653" r:id="rId14"/>
    <p:sldLayoutId id="2147483723" r:id="rId15"/>
    <p:sldLayoutId id="2147483719" r:id="rId16"/>
    <p:sldLayoutId id="2147483722" r:id="rId17"/>
    <p:sldLayoutId id="2147483749" r:id="rId18"/>
    <p:sldLayoutId id="2147483734" r:id="rId19"/>
    <p:sldLayoutId id="2147483727" r:id="rId20"/>
    <p:sldLayoutId id="2147483729" r:id="rId21"/>
    <p:sldLayoutId id="2147483701" r:id="rId22"/>
    <p:sldLayoutId id="2147483680" r:id="rId23"/>
    <p:sldLayoutId id="2147483654" r:id="rId24"/>
    <p:sldLayoutId id="2147483657" r:id="rId25"/>
    <p:sldLayoutId id="2147483682" r:id="rId26"/>
    <p:sldLayoutId id="2147483717" r:id="rId27"/>
    <p:sldLayoutId id="2147483732" r:id="rId28"/>
    <p:sldLayoutId id="2147483688" r:id="rId29"/>
    <p:sldLayoutId id="2147483697" r:id="rId30"/>
    <p:sldLayoutId id="2147483679" r:id="rId31"/>
    <p:sldLayoutId id="2147483707" r:id="rId32"/>
    <p:sldLayoutId id="2147483711" r:id="rId33"/>
    <p:sldLayoutId id="2147483715" r:id="rId34"/>
    <p:sldLayoutId id="2147483718" r:id="rId35"/>
    <p:sldLayoutId id="2147483741" r:id="rId36"/>
    <p:sldLayoutId id="2147483737" r:id="rId37"/>
    <p:sldLayoutId id="2147483751" r:id="rId38"/>
    <p:sldLayoutId id="2147483752" r:id="rId39"/>
  </p:sldLayoutIdLst>
  <p:hf hdr="0" ftr="0" dt="0"/>
  <p:txStyles>
    <p:titleStyle>
      <a:lvl1pPr algn="l" defTabSz="914400" rtl="0" eaLnBrk="1" latinLnBrk="0" hangingPunct="1">
        <a:lnSpc>
          <a:spcPct val="90000"/>
        </a:lnSpc>
        <a:spcBef>
          <a:spcPct val="0"/>
        </a:spcBef>
        <a:buNone/>
        <a:defRPr sz="3200" b="0" i="0" kern="1200">
          <a:solidFill>
            <a:schemeClr val="tx1"/>
          </a:solidFill>
          <a:latin typeface="+mj-lt"/>
          <a:ea typeface="+mj-ea"/>
          <a:cs typeface="Arial" panose="020B0604020202020204" pitchFamily="34" charset="0"/>
        </a:defRPr>
      </a:lvl1pPr>
    </p:titleStyle>
    <p:bodyStyle>
      <a:lvl1pPr marL="228600" indent="-228600" algn="l" defTabSz="914400" rtl="0" eaLnBrk="1" latinLnBrk="0" hangingPunct="1">
        <a:lnSpc>
          <a:spcPct val="100000"/>
        </a:lnSpc>
        <a:spcBef>
          <a:spcPts val="300"/>
        </a:spcBef>
        <a:spcAft>
          <a:spcPts val="600"/>
        </a:spcAft>
        <a:buClr>
          <a:schemeClr val="accent1"/>
        </a:buClr>
        <a:buFont typeface="Wingdings" panose="05000000000000000000" pitchFamily="2" charset="2"/>
        <a:buChar char="§"/>
        <a:defRPr sz="2200" kern="1200" baseline="0">
          <a:solidFill>
            <a:schemeClr val="tx1"/>
          </a:solidFill>
          <a:latin typeface="+mn-lt"/>
          <a:ea typeface="+mn-ea"/>
          <a:cs typeface="Arial" panose="020B0604020202020204" pitchFamily="34" charset="0"/>
        </a:defRPr>
      </a:lvl1pPr>
      <a:lvl2pPr marL="521208" indent="-228600" algn="l" defTabSz="914400" rtl="0" eaLnBrk="1" latinLnBrk="0" hangingPunct="1">
        <a:lnSpc>
          <a:spcPct val="100000"/>
        </a:lnSpc>
        <a:spcBef>
          <a:spcPts val="0"/>
        </a:spcBef>
        <a:spcAft>
          <a:spcPts val="600"/>
        </a:spcAft>
        <a:buClr>
          <a:schemeClr val="accent1"/>
        </a:buClr>
        <a:buFont typeface="Arial" panose="020B0604020202020204" pitchFamily="34" charset="0"/>
        <a:buChar char="•"/>
        <a:defRPr sz="2200" kern="1200" baseline="0">
          <a:solidFill>
            <a:schemeClr val="tx1"/>
          </a:solidFill>
          <a:latin typeface="+mn-lt"/>
          <a:ea typeface="+mn-ea"/>
          <a:cs typeface="Arial" panose="020B0604020202020204" pitchFamily="34" charset="0"/>
        </a:defRPr>
      </a:lvl2pPr>
      <a:lvl3pPr marL="749808" indent="-173736" algn="l" defTabSz="914400" rtl="0" eaLnBrk="1" latinLnBrk="0" hangingPunct="1">
        <a:lnSpc>
          <a:spcPct val="100000"/>
        </a:lnSpc>
        <a:spcBef>
          <a:spcPts val="0"/>
        </a:spcBef>
        <a:spcAft>
          <a:spcPts val="600"/>
        </a:spcAft>
        <a:buClr>
          <a:schemeClr val="accent1"/>
        </a:buClr>
        <a:buFont typeface="Calibri" panose="020F0502020204030204" pitchFamily="34" charset="0"/>
        <a:buChar char="&gt;"/>
        <a:defRPr sz="2000" kern="1200" baseline="0">
          <a:solidFill>
            <a:schemeClr val="tx1"/>
          </a:solidFill>
          <a:latin typeface="+mn-lt"/>
          <a:ea typeface="+mn-ea"/>
          <a:cs typeface="Arial" panose="020B0604020202020204" pitchFamily="34" charset="0"/>
        </a:defRPr>
      </a:lvl3pPr>
      <a:lvl4pPr marL="1188720" indent="-228600" algn="l" defTabSz="914400" rtl="0" eaLnBrk="1" latinLnBrk="0" hangingPunct="1">
        <a:lnSpc>
          <a:spcPct val="100000"/>
        </a:lnSpc>
        <a:spcBef>
          <a:spcPts val="0"/>
        </a:spcBef>
        <a:spcAft>
          <a:spcPts val="600"/>
        </a:spcAft>
        <a:buClr>
          <a:schemeClr val="accent1"/>
        </a:buClr>
        <a:buFont typeface="Rubik Light" pitchFamily="2" charset="-79"/>
        <a:buChar char="—"/>
        <a:defRPr sz="1800" kern="1200" baseline="0">
          <a:solidFill>
            <a:schemeClr val="tx1"/>
          </a:solidFill>
          <a:latin typeface="+mn-lt"/>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baseline="0">
          <a:solidFill>
            <a:schemeClr val="tx2"/>
          </a:solidFill>
          <a:latin typeface="Rubik Light" pitchFamily="2" charset="-79"/>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image" Target="../media/image117.png"/><Relationship Id="rId2" Type="http://schemas.openxmlformats.org/officeDocument/2006/relationships/notesSlide" Target="../notesSlides/notesSlide6.xml"/><Relationship Id="rId1" Type="http://schemas.openxmlformats.org/officeDocument/2006/relationships/slideLayout" Target="../slideLayouts/slideLayout16.xml"/></Relationships>
</file>

<file path=ppt/slides/_rels/slide11.xml.rels><?xml version="1.0" encoding="UTF-8" standalone="yes"?>
<Relationships xmlns="http://schemas.openxmlformats.org/package/2006/relationships"><Relationship Id="rId3" Type="http://schemas.openxmlformats.org/officeDocument/2006/relationships/image" Target="../media/image118.png"/><Relationship Id="rId2" Type="http://schemas.openxmlformats.org/officeDocument/2006/relationships/notesSlide" Target="../notesSlides/notesSlide7.xml"/><Relationship Id="rId1" Type="http://schemas.openxmlformats.org/officeDocument/2006/relationships/slideLayout" Target="../slideLayouts/slideLayout16.xml"/></Relationships>
</file>

<file path=ppt/slides/_rels/slide12.xml.rels><?xml version="1.0" encoding="UTF-8" standalone="yes"?>
<Relationships xmlns="http://schemas.openxmlformats.org/package/2006/relationships"><Relationship Id="rId3" Type="http://schemas.openxmlformats.org/officeDocument/2006/relationships/image" Target="../media/image119.png"/><Relationship Id="rId2" Type="http://schemas.openxmlformats.org/officeDocument/2006/relationships/notesSlide" Target="../notesSlides/notesSlide8.xml"/><Relationship Id="rId1" Type="http://schemas.openxmlformats.org/officeDocument/2006/relationships/slideLayout" Target="../slideLayouts/slideLayout33.xml"/><Relationship Id="rId4" Type="http://schemas.openxmlformats.org/officeDocument/2006/relationships/image" Target="../media/image120.jpeg"/></Relationships>
</file>

<file path=ppt/slides/_rels/slide13.xml.rels><?xml version="1.0" encoding="UTF-8" standalone="yes"?>
<Relationships xmlns="http://schemas.openxmlformats.org/package/2006/relationships"><Relationship Id="rId3" Type="http://schemas.openxmlformats.org/officeDocument/2006/relationships/image" Target="../media/image122.png"/><Relationship Id="rId2" Type="http://schemas.openxmlformats.org/officeDocument/2006/relationships/image" Target="../media/image121.png"/><Relationship Id="rId1" Type="http://schemas.openxmlformats.org/officeDocument/2006/relationships/slideLayout" Target="../slideLayouts/slideLayout19.xml"/><Relationship Id="rId4" Type="http://schemas.openxmlformats.org/officeDocument/2006/relationships/image" Target="../media/image123.png"/></Relationships>
</file>

<file path=ppt/slides/_rels/slide14.xml.rels><?xml version="1.0" encoding="UTF-8" standalone="yes"?>
<Relationships xmlns="http://schemas.openxmlformats.org/package/2006/relationships"><Relationship Id="rId3" Type="http://schemas.openxmlformats.org/officeDocument/2006/relationships/image" Target="../media/image125.png"/><Relationship Id="rId2" Type="http://schemas.openxmlformats.org/officeDocument/2006/relationships/image" Target="../media/image124.png"/><Relationship Id="rId1" Type="http://schemas.openxmlformats.org/officeDocument/2006/relationships/slideLayout" Target="../slideLayouts/slideLayout19.xml"/></Relationships>
</file>

<file path=ppt/slides/_rels/slide15.xml.rels><?xml version="1.0" encoding="UTF-8" standalone="yes"?>
<Relationships xmlns="http://schemas.openxmlformats.org/package/2006/relationships"><Relationship Id="rId3" Type="http://schemas.openxmlformats.org/officeDocument/2006/relationships/image" Target="../media/image127.png"/><Relationship Id="rId2" Type="http://schemas.openxmlformats.org/officeDocument/2006/relationships/image" Target="../media/image126.png"/><Relationship Id="rId1" Type="http://schemas.openxmlformats.org/officeDocument/2006/relationships/slideLayout" Target="../slideLayouts/slideLayout19.xml"/><Relationship Id="rId5" Type="http://schemas.openxmlformats.org/officeDocument/2006/relationships/image" Target="../media/image129.png"/><Relationship Id="rId4" Type="http://schemas.openxmlformats.org/officeDocument/2006/relationships/image" Target="../media/image128.png"/></Relationships>
</file>

<file path=ppt/slides/_rels/slide16.xml.rels><?xml version="1.0" encoding="UTF-8" standalone="yes"?>
<Relationships xmlns="http://schemas.openxmlformats.org/package/2006/relationships"><Relationship Id="rId3" Type="http://schemas.openxmlformats.org/officeDocument/2006/relationships/image" Target="../media/image131.png"/><Relationship Id="rId2" Type="http://schemas.openxmlformats.org/officeDocument/2006/relationships/image" Target="../media/image130.png"/><Relationship Id="rId1" Type="http://schemas.openxmlformats.org/officeDocument/2006/relationships/slideLayout" Target="../slideLayouts/slideLayout19.xml"/><Relationship Id="rId4" Type="http://schemas.openxmlformats.org/officeDocument/2006/relationships/image" Target="../media/image132.png"/></Relationships>
</file>

<file path=ppt/slides/_rels/slide17.xml.rels><?xml version="1.0" encoding="UTF-8" standalone="yes"?>
<Relationships xmlns="http://schemas.openxmlformats.org/package/2006/relationships"><Relationship Id="rId3" Type="http://schemas.openxmlformats.org/officeDocument/2006/relationships/image" Target="../media/image133.png"/><Relationship Id="rId2" Type="http://schemas.openxmlformats.org/officeDocument/2006/relationships/notesSlide" Target="../notesSlides/notesSlide9.xml"/><Relationship Id="rId1" Type="http://schemas.openxmlformats.org/officeDocument/2006/relationships/slideLayout" Target="../slideLayouts/slideLayout33.xml"/><Relationship Id="rId5" Type="http://schemas.openxmlformats.org/officeDocument/2006/relationships/image" Target="../media/image134.wmf"/><Relationship Id="rId4" Type="http://schemas.openxmlformats.org/officeDocument/2006/relationships/oleObject" Target="../embeddings/oleObject2.bin"/></Relationships>
</file>

<file path=ppt/slides/_rels/slide18.xml.rels><?xml version="1.0" encoding="UTF-8" standalone="yes"?>
<Relationships xmlns="http://schemas.openxmlformats.org/package/2006/relationships"><Relationship Id="rId2" Type="http://schemas.openxmlformats.org/officeDocument/2006/relationships/image" Target="../media/image135.png"/><Relationship Id="rId1" Type="http://schemas.openxmlformats.org/officeDocument/2006/relationships/slideLayout" Target="../slideLayouts/slideLayout3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4.xml.rels><?xml version="1.0" encoding="UTF-8" standalone="yes"?>
<Relationships xmlns="http://schemas.openxmlformats.org/package/2006/relationships"><Relationship Id="rId8" Type="http://schemas.openxmlformats.org/officeDocument/2006/relationships/image" Target="../media/image104.png"/><Relationship Id="rId3" Type="http://schemas.openxmlformats.org/officeDocument/2006/relationships/tags" Target="../tags/tag3.xml"/><Relationship Id="rId7" Type="http://schemas.openxmlformats.org/officeDocument/2006/relationships/image" Target="../media/image103.emf"/><Relationship Id="rId2" Type="http://schemas.openxmlformats.org/officeDocument/2006/relationships/tags" Target="../tags/tag2.xml"/><Relationship Id="rId1" Type="http://schemas.openxmlformats.org/officeDocument/2006/relationships/tags" Target="../tags/tag1.xml"/><Relationship Id="rId6" Type="http://schemas.openxmlformats.org/officeDocument/2006/relationships/oleObject" Target="../embeddings/oleObject1.bin"/><Relationship Id="rId11" Type="http://schemas.openxmlformats.org/officeDocument/2006/relationships/image" Target="../media/image107.tiff"/><Relationship Id="rId5" Type="http://schemas.openxmlformats.org/officeDocument/2006/relationships/notesSlide" Target="../notesSlides/notesSlide1.xml"/><Relationship Id="rId10" Type="http://schemas.openxmlformats.org/officeDocument/2006/relationships/image" Target="../media/image106.png"/><Relationship Id="rId4" Type="http://schemas.openxmlformats.org/officeDocument/2006/relationships/slideLayout" Target="../slideLayouts/slideLayout16.xml"/><Relationship Id="rId9" Type="http://schemas.openxmlformats.org/officeDocument/2006/relationships/image" Target="../media/image105.png"/></Relationships>
</file>

<file path=ppt/slides/_rels/slide5.xml.rels><?xml version="1.0" encoding="UTF-8" standalone="yes"?>
<Relationships xmlns="http://schemas.openxmlformats.org/package/2006/relationships"><Relationship Id="rId3" Type="http://schemas.openxmlformats.org/officeDocument/2006/relationships/image" Target="../media/image109.png"/><Relationship Id="rId2" Type="http://schemas.openxmlformats.org/officeDocument/2006/relationships/image" Target="../media/image108.png"/><Relationship Id="rId1" Type="http://schemas.openxmlformats.org/officeDocument/2006/relationships/slideLayout" Target="../slideLayouts/slideLayout19.xml"/><Relationship Id="rId4" Type="http://schemas.openxmlformats.org/officeDocument/2006/relationships/image" Target="../media/image110.png"/></Relationships>
</file>

<file path=ppt/slides/_rels/slide6.xml.rels><?xml version="1.0" encoding="UTF-8" standalone="yes"?>
<Relationships xmlns="http://schemas.openxmlformats.org/package/2006/relationships"><Relationship Id="rId3" Type="http://schemas.openxmlformats.org/officeDocument/2006/relationships/image" Target="../media/image111.png"/><Relationship Id="rId2" Type="http://schemas.openxmlformats.org/officeDocument/2006/relationships/notesSlide" Target="../notesSlides/notesSlide2.xml"/><Relationship Id="rId1" Type="http://schemas.openxmlformats.org/officeDocument/2006/relationships/slideLayout" Target="../slideLayouts/slideLayout16.xml"/><Relationship Id="rId4" Type="http://schemas.openxmlformats.org/officeDocument/2006/relationships/image" Target="../media/image112.png"/></Relationships>
</file>

<file path=ppt/slides/_rels/slide7.xml.rels><?xml version="1.0" encoding="UTF-8" standalone="yes"?>
<Relationships xmlns="http://schemas.openxmlformats.org/package/2006/relationships"><Relationship Id="rId3" Type="http://schemas.openxmlformats.org/officeDocument/2006/relationships/image" Target="../media/image113.jpeg"/><Relationship Id="rId2" Type="http://schemas.openxmlformats.org/officeDocument/2006/relationships/notesSlide" Target="../notesSlides/notesSlide3.xml"/><Relationship Id="rId1" Type="http://schemas.openxmlformats.org/officeDocument/2006/relationships/slideLayout" Target="../slideLayouts/slideLayout16.xml"/><Relationship Id="rId4" Type="http://schemas.openxmlformats.org/officeDocument/2006/relationships/image" Target="../media/image114.png"/></Relationships>
</file>

<file path=ppt/slides/_rels/slide8.xml.rels><?xml version="1.0" encoding="UTF-8" standalone="yes"?>
<Relationships xmlns="http://schemas.openxmlformats.org/package/2006/relationships"><Relationship Id="rId3" Type="http://schemas.openxmlformats.org/officeDocument/2006/relationships/image" Target="../media/image115.png"/><Relationship Id="rId2" Type="http://schemas.openxmlformats.org/officeDocument/2006/relationships/notesSlide" Target="../notesSlides/notesSlide4.xml"/><Relationship Id="rId1" Type="http://schemas.openxmlformats.org/officeDocument/2006/relationships/slideLayout" Target="../slideLayouts/slideLayout16.xml"/><Relationship Id="rId4" Type="http://schemas.openxmlformats.org/officeDocument/2006/relationships/image" Target="../media/image116.png"/></Relationships>
</file>

<file path=ppt/slides/_rels/slide9.xml.rels><?xml version="1.0" encoding="UTF-8" standalone="yes"?>
<Relationships xmlns="http://schemas.openxmlformats.org/package/2006/relationships"><Relationship Id="rId3" Type="http://schemas.openxmlformats.org/officeDocument/2006/relationships/image" Target="../media/image113.jpeg"/><Relationship Id="rId2" Type="http://schemas.openxmlformats.org/officeDocument/2006/relationships/notesSlide" Target="../notesSlides/notesSlide5.xml"/><Relationship Id="rId1" Type="http://schemas.openxmlformats.org/officeDocument/2006/relationships/slideLayout" Target="../slideLayouts/slideLayout1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6">
            <a:extLst>
              <a:ext uri="{FF2B5EF4-FFF2-40B4-BE49-F238E27FC236}">
                <a16:creationId xmlns:a16="http://schemas.microsoft.com/office/drawing/2014/main" id="{EE7385DA-EB6C-06F7-B01E-6C6C28B0B898}"/>
              </a:ext>
            </a:extLst>
          </p:cNvPr>
          <p:cNvSpPr>
            <a:spLocks noGrp="1"/>
          </p:cNvSpPr>
          <p:nvPr>
            <p:ph type="body" sz="quarter" idx="14"/>
          </p:nvPr>
        </p:nvSpPr>
        <p:spPr/>
        <p:txBody>
          <a:bodyPr/>
          <a:lstStyle/>
          <a:p>
            <a:r>
              <a:rPr lang="es-AR"/>
              <a:t>Ing. Aldo Culasso</a:t>
            </a:r>
            <a:endParaRPr lang="en-US"/>
          </a:p>
        </p:txBody>
      </p:sp>
      <p:sp>
        <p:nvSpPr>
          <p:cNvPr id="6" name="Text Placeholder 5">
            <a:extLst>
              <a:ext uri="{FF2B5EF4-FFF2-40B4-BE49-F238E27FC236}">
                <a16:creationId xmlns:a16="http://schemas.microsoft.com/office/drawing/2014/main" id="{84AF5351-C144-1067-0926-49B653A7024C}"/>
              </a:ext>
            </a:extLst>
          </p:cNvPr>
          <p:cNvSpPr>
            <a:spLocks noGrp="1"/>
          </p:cNvSpPr>
          <p:nvPr>
            <p:ph type="body" sz="quarter" idx="13"/>
          </p:nvPr>
        </p:nvSpPr>
        <p:spPr/>
        <p:txBody>
          <a:bodyPr/>
          <a:lstStyle/>
          <a:p>
            <a:r>
              <a:rPr lang="es-AR"/>
              <a:t>UTN BA – Workshop – Física Electrónica </a:t>
            </a:r>
            <a:endParaRPr lang="en-US"/>
          </a:p>
        </p:txBody>
      </p:sp>
      <p:sp>
        <p:nvSpPr>
          <p:cNvPr id="5" name="Title 4">
            <a:extLst>
              <a:ext uri="{FF2B5EF4-FFF2-40B4-BE49-F238E27FC236}">
                <a16:creationId xmlns:a16="http://schemas.microsoft.com/office/drawing/2014/main" id="{95EDF16C-A6EA-FE61-A7EA-CDD0B888CC31}"/>
              </a:ext>
            </a:extLst>
          </p:cNvPr>
          <p:cNvSpPr>
            <a:spLocks noGrp="1"/>
          </p:cNvSpPr>
          <p:nvPr>
            <p:ph type="ctrTitle"/>
          </p:nvPr>
        </p:nvSpPr>
        <p:spPr/>
        <p:txBody>
          <a:bodyPr/>
          <a:lstStyle/>
          <a:p>
            <a:r>
              <a:rPr lang="es-AR"/>
              <a:t>Herramientas Radiológicas </a:t>
            </a:r>
            <a:endParaRPr lang="en-US"/>
          </a:p>
        </p:txBody>
      </p:sp>
    </p:spTree>
    <p:extLst>
      <p:ext uri="{BB962C8B-B14F-4D97-AF65-F5344CB8AC3E}">
        <p14:creationId xmlns:p14="http://schemas.microsoft.com/office/powerpoint/2010/main" val="263553087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1266658" y="2295074"/>
            <a:ext cx="4187101" cy="1966533"/>
          </a:xfrm>
        </p:spPr>
        <p:txBody>
          <a:bodyPr>
            <a:normAutofit/>
          </a:bodyPr>
          <a:lstStyle/>
          <a:p>
            <a:pPr algn="just"/>
            <a:r>
              <a:rPr lang="es-ES" sz="1800"/>
              <a:t>El pozo de prueba API de neutrones consta de capas de tres calizas diferentes con porosidades conocidas. Cada una de estas capas es atravesada por un pozo que se llena de agua dulce.</a:t>
            </a:r>
          </a:p>
        </p:txBody>
      </p:sp>
      <p:sp>
        <p:nvSpPr>
          <p:cNvPr id="7" name="Title 4">
            <a:extLst>
              <a:ext uri="{FF2B5EF4-FFF2-40B4-BE49-F238E27FC236}">
                <a16:creationId xmlns:a16="http://schemas.microsoft.com/office/drawing/2014/main" id="{8650C3D9-D12A-DB0B-0FF3-DE96908B742A}"/>
              </a:ext>
            </a:extLst>
          </p:cNvPr>
          <p:cNvSpPr txBox="1">
            <a:spLocks/>
          </p:cNvSpPr>
          <p:nvPr/>
        </p:nvSpPr>
        <p:spPr>
          <a:xfrm>
            <a:off x="749275" y="465999"/>
            <a:ext cx="11009974" cy="833666"/>
          </a:xfrm>
          <a:prstGeom prst="rect">
            <a:avLst/>
          </a:prstGeom>
        </p:spPr>
        <p:txBody>
          <a:bodyPr vert="horz" wrap="square" lIns="0" tIns="0" rIns="0" bIns="0" rtlCol="0" anchor="ctr">
            <a:noAutofit/>
          </a:bodyPr>
          <a:lstStyle>
            <a:lvl1pPr algn="l" defTabSz="914400" rtl="0" eaLnBrk="1" latinLnBrk="0" hangingPunct="1">
              <a:lnSpc>
                <a:spcPct val="90000"/>
              </a:lnSpc>
              <a:spcBef>
                <a:spcPct val="0"/>
              </a:spcBef>
              <a:buNone/>
              <a:defRPr sz="3200" b="0" i="0" kern="1200">
                <a:solidFill>
                  <a:schemeClr val="tx1"/>
                </a:solidFill>
                <a:latin typeface="+mj-lt"/>
                <a:ea typeface="+mj-ea"/>
                <a:cs typeface="Arial" panose="020B0604020202020204" pitchFamily="34" charset="0"/>
              </a:defRPr>
            </a:lvl1pPr>
          </a:lstStyle>
          <a:p>
            <a:r>
              <a:rPr lang="pt-BR"/>
              <a:t>Dual Spaced Neutron -</a:t>
            </a:r>
            <a:r>
              <a:rPr lang="es-AR"/>
              <a:t>Parametrización</a:t>
            </a:r>
            <a:r>
              <a:rPr lang="en-US"/>
              <a:t>-The API Neutron Test Pit</a:t>
            </a:r>
            <a:r>
              <a:rPr lang="es-AR"/>
              <a:t>   </a:t>
            </a:r>
            <a:br>
              <a:rPr lang="es-AR">
                <a:solidFill>
                  <a:schemeClr val="bg1"/>
                </a:solidFill>
              </a:rPr>
            </a:br>
            <a:endParaRPr lang="en-US"/>
          </a:p>
        </p:txBody>
      </p:sp>
      <p:pic>
        <p:nvPicPr>
          <p:cNvPr id="2" name="Picture 2">
            <a:extLst>
              <a:ext uri="{FF2B5EF4-FFF2-40B4-BE49-F238E27FC236}">
                <a16:creationId xmlns:a16="http://schemas.microsoft.com/office/drawing/2014/main" id="{E1673B87-4B47-535A-CA05-40A3CAE3F78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587241" y="1131885"/>
            <a:ext cx="3663764" cy="47710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91934959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Isosceles Triangle 7"/>
          <p:cNvSpPr/>
          <p:nvPr/>
        </p:nvSpPr>
        <p:spPr>
          <a:xfrm rot="5400000">
            <a:off x="4559862" y="5038164"/>
            <a:ext cx="1091046" cy="935181"/>
          </a:xfrm>
          <a:prstGeom prst="triangle">
            <a:avLst/>
          </a:prstGeom>
          <a:ln/>
        </p:spPr>
        <p:style>
          <a:lnRef idx="1">
            <a:schemeClr val="accent3"/>
          </a:lnRef>
          <a:fillRef idx="2">
            <a:schemeClr val="accent3"/>
          </a:fillRef>
          <a:effectRef idx="1">
            <a:schemeClr val="accent3"/>
          </a:effectRef>
          <a:fontRef idx="minor">
            <a:schemeClr val="dk1"/>
          </a:fontRef>
        </p:style>
        <p:txBody>
          <a:bodyPr rtlCol="0" anchor="ctr"/>
          <a:lstStyle/>
          <a:p>
            <a:pPr algn="ctr"/>
            <a:endParaRPr lang="en-US" err="1">
              <a:solidFill>
                <a:schemeClr val="tx1"/>
              </a:solidFill>
              <a:latin typeface="Arial" pitchFamily="34" charset="0"/>
              <a:cs typeface="Arial" pitchFamily="34" charset="0"/>
            </a:endParaRPr>
          </a:p>
        </p:txBody>
      </p:sp>
      <p:sp>
        <p:nvSpPr>
          <p:cNvPr id="4" name="Flowchart: Direct Access Storage 3"/>
          <p:cNvSpPr/>
          <p:nvPr/>
        </p:nvSpPr>
        <p:spPr>
          <a:xfrm>
            <a:off x="1245162" y="4913473"/>
            <a:ext cx="2462646" cy="1205345"/>
          </a:xfrm>
          <a:prstGeom prst="flowChartMagneticDrum">
            <a:avLst/>
          </a:prstGeom>
          <a:ln/>
        </p:spPr>
        <p:style>
          <a:lnRef idx="1">
            <a:schemeClr val="accent4"/>
          </a:lnRef>
          <a:fillRef idx="2">
            <a:schemeClr val="accent4"/>
          </a:fillRef>
          <a:effectRef idx="1">
            <a:schemeClr val="accent4"/>
          </a:effectRef>
          <a:fontRef idx="minor">
            <a:schemeClr val="dk1"/>
          </a:fontRef>
        </p:style>
        <p:txBody>
          <a:bodyPr rtlCol="0" anchor="ctr"/>
          <a:lstStyle/>
          <a:p>
            <a:pPr algn="ctr"/>
            <a:endParaRPr lang="en-US" err="1">
              <a:solidFill>
                <a:schemeClr val="tx1"/>
              </a:solidFill>
              <a:latin typeface="Arial" pitchFamily="34" charset="0"/>
              <a:cs typeface="Arial" pitchFamily="34" charset="0"/>
            </a:endParaRPr>
          </a:p>
        </p:txBody>
      </p:sp>
      <p:cxnSp>
        <p:nvCxnSpPr>
          <p:cNvPr id="6" name="Straight Connector 5"/>
          <p:cNvCxnSpPr/>
          <p:nvPr/>
        </p:nvCxnSpPr>
        <p:spPr>
          <a:xfrm>
            <a:off x="1889398" y="5516144"/>
            <a:ext cx="2784764" cy="0"/>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18" name="Oval 17"/>
          <p:cNvSpPr/>
          <p:nvPr/>
        </p:nvSpPr>
        <p:spPr>
          <a:xfrm>
            <a:off x="2446507" y="5394042"/>
            <a:ext cx="237452" cy="223420"/>
          </a:xfrm>
          <a:prstGeom prst="ellipse">
            <a:avLst/>
          </a:prstGeom>
          <a:ln/>
        </p:spPr>
        <p:style>
          <a:lnRef idx="1">
            <a:schemeClr val="dk1"/>
          </a:lnRef>
          <a:fillRef idx="2">
            <a:schemeClr val="dk1"/>
          </a:fillRef>
          <a:effectRef idx="1">
            <a:schemeClr val="dk1"/>
          </a:effectRef>
          <a:fontRef idx="minor">
            <a:schemeClr val="dk1"/>
          </a:fontRef>
        </p:style>
        <p:txBody>
          <a:bodyPr rtlCol="0" anchor="ctr"/>
          <a:lstStyle/>
          <a:p>
            <a:pPr algn="ctr"/>
            <a:r>
              <a:rPr lang="pt-BR">
                <a:solidFill>
                  <a:schemeClr val="tx1"/>
                </a:solidFill>
                <a:latin typeface="Arial" pitchFamily="34" charset="0"/>
                <a:cs typeface="Arial" pitchFamily="34" charset="0"/>
              </a:rPr>
              <a:t>e</a:t>
            </a:r>
            <a:endParaRPr lang="en-US" err="1">
              <a:solidFill>
                <a:schemeClr val="tx1"/>
              </a:solidFill>
              <a:latin typeface="Arial" pitchFamily="34" charset="0"/>
              <a:cs typeface="Arial" pitchFamily="34" charset="0"/>
            </a:endParaRPr>
          </a:p>
        </p:txBody>
      </p:sp>
      <p:sp>
        <p:nvSpPr>
          <p:cNvPr id="19" name="Oval 18"/>
          <p:cNvSpPr/>
          <p:nvPr/>
        </p:nvSpPr>
        <p:spPr>
          <a:xfrm>
            <a:off x="2858735" y="5404433"/>
            <a:ext cx="237452" cy="223420"/>
          </a:xfrm>
          <a:prstGeom prst="ellipse">
            <a:avLst/>
          </a:prstGeom>
          <a:ln/>
        </p:spPr>
        <p:style>
          <a:lnRef idx="1">
            <a:schemeClr val="dk1"/>
          </a:lnRef>
          <a:fillRef idx="2">
            <a:schemeClr val="dk1"/>
          </a:fillRef>
          <a:effectRef idx="1">
            <a:schemeClr val="dk1"/>
          </a:effectRef>
          <a:fontRef idx="minor">
            <a:schemeClr val="dk1"/>
          </a:fontRef>
        </p:style>
        <p:txBody>
          <a:bodyPr rtlCol="0" anchor="ctr"/>
          <a:lstStyle/>
          <a:p>
            <a:pPr algn="ctr"/>
            <a:r>
              <a:rPr lang="pt-BR">
                <a:solidFill>
                  <a:schemeClr val="tx1"/>
                </a:solidFill>
                <a:latin typeface="Arial" pitchFamily="34" charset="0"/>
                <a:cs typeface="Arial" pitchFamily="34" charset="0"/>
              </a:rPr>
              <a:t>e</a:t>
            </a:r>
            <a:endParaRPr lang="en-US" err="1">
              <a:solidFill>
                <a:schemeClr val="tx1"/>
              </a:solidFill>
              <a:latin typeface="Arial" pitchFamily="34" charset="0"/>
              <a:cs typeface="Arial" pitchFamily="34" charset="0"/>
            </a:endParaRPr>
          </a:p>
        </p:txBody>
      </p:sp>
      <p:sp>
        <p:nvSpPr>
          <p:cNvPr id="20" name="Oval 19"/>
          <p:cNvSpPr/>
          <p:nvPr/>
        </p:nvSpPr>
        <p:spPr>
          <a:xfrm>
            <a:off x="3266816" y="5394042"/>
            <a:ext cx="237452" cy="223420"/>
          </a:xfrm>
          <a:prstGeom prst="ellipse">
            <a:avLst/>
          </a:prstGeom>
          <a:ln/>
        </p:spPr>
        <p:style>
          <a:lnRef idx="1">
            <a:schemeClr val="dk1"/>
          </a:lnRef>
          <a:fillRef idx="2">
            <a:schemeClr val="dk1"/>
          </a:fillRef>
          <a:effectRef idx="1">
            <a:schemeClr val="dk1"/>
          </a:effectRef>
          <a:fontRef idx="minor">
            <a:schemeClr val="dk1"/>
          </a:fontRef>
        </p:style>
        <p:txBody>
          <a:bodyPr rtlCol="0" anchor="ctr"/>
          <a:lstStyle/>
          <a:p>
            <a:pPr algn="ctr"/>
            <a:r>
              <a:rPr lang="pt-BR">
                <a:solidFill>
                  <a:schemeClr val="tx1"/>
                </a:solidFill>
                <a:latin typeface="Arial" pitchFamily="34" charset="0"/>
                <a:cs typeface="Arial" pitchFamily="34" charset="0"/>
              </a:rPr>
              <a:t>e</a:t>
            </a:r>
            <a:endParaRPr lang="en-US" err="1">
              <a:solidFill>
                <a:schemeClr val="tx1"/>
              </a:solidFill>
              <a:latin typeface="Arial" pitchFamily="34" charset="0"/>
              <a:cs typeface="Arial" pitchFamily="34" charset="0"/>
            </a:endParaRPr>
          </a:p>
        </p:txBody>
      </p:sp>
      <p:sp>
        <p:nvSpPr>
          <p:cNvPr id="22" name="Oval 21"/>
          <p:cNvSpPr/>
          <p:nvPr/>
        </p:nvSpPr>
        <p:spPr>
          <a:xfrm>
            <a:off x="2074121" y="5394042"/>
            <a:ext cx="237452" cy="223420"/>
          </a:xfrm>
          <a:prstGeom prst="ellipse">
            <a:avLst/>
          </a:prstGeom>
          <a:ln/>
        </p:spPr>
        <p:style>
          <a:lnRef idx="1">
            <a:schemeClr val="dk1"/>
          </a:lnRef>
          <a:fillRef idx="2">
            <a:schemeClr val="dk1"/>
          </a:fillRef>
          <a:effectRef idx="1">
            <a:schemeClr val="dk1"/>
          </a:effectRef>
          <a:fontRef idx="minor">
            <a:schemeClr val="dk1"/>
          </a:fontRef>
        </p:style>
        <p:txBody>
          <a:bodyPr rtlCol="0" anchor="ctr"/>
          <a:lstStyle/>
          <a:p>
            <a:pPr algn="ctr"/>
            <a:r>
              <a:rPr lang="pt-BR">
                <a:solidFill>
                  <a:schemeClr val="tx1"/>
                </a:solidFill>
                <a:latin typeface="Arial" pitchFamily="34" charset="0"/>
                <a:cs typeface="Arial" pitchFamily="34" charset="0"/>
              </a:rPr>
              <a:t>e</a:t>
            </a:r>
            <a:endParaRPr lang="en-US" err="1">
              <a:solidFill>
                <a:schemeClr val="tx1"/>
              </a:solidFill>
              <a:latin typeface="Arial" pitchFamily="34" charset="0"/>
              <a:cs typeface="Arial" pitchFamily="34" charset="0"/>
            </a:endParaRPr>
          </a:p>
        </p:txBody>
      </p:sp>
      <p:sp>
        <p:nvSpPr>
          <p:cNvPr id="3" name="Content Placeholder 2"/>
          <p:cNvSpPr>
            <a:spLocks noGrp="1"/>
          </p:cNvSpPr>
          <p:nvPr>
            <p:ph idx="4294967295"/>
          </p:nvPr>
        </p:nvSpPr>
        <p:spPr>
          <a:xfrm>
            <a:off x="7792750" y="1953442"/>
            <a:ext cx="3966499" cy="896937"/>
          </a:xfrm>
        </p:spPr>
        <p:txBody>
          <a:bodyPr>
            <a:normAutofit/>
          </a:bodyPr>
          <a:lstStyle/>
          <a:p>
            <a:pPr algn="just"/>
            <a:r>
              <a:rPr lang="es-AR" sz="1800"/>
              <a:t>Tasa de conteo se define como el número de Neutrones termales detectados en un Segundo. </a:t>
            </a:r>
          </a:p>
        </p:txBody>
      </p:sp>
      <p:cxnSp>
        <p:nvCxnSpPr>
          <p:cNvPr id="24" name="Elbow Connector 23"/>
          <p:cNvCxnSpPr>
            <a:stCxn id="8" idx="0"/>
          </p:cNvCxnSpPr>
          <p:nvPr/>
        </p:nvCxnSpPr>
        <p:spPr>
          <a:xfrm flipV="1">
            <a:off x="5572978" y="5076653"/>
            <a:ext cx="524921" cy="429100"/>
          </a:xfrm>
          <a:prstGeom prst="bentConnector3">
            <a:avLst>
              <a:gd name="adj1" fmla="val 50000"/>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6" name="Elbow Connector 25"/>
          <p:cNvCxnSpPr/>
          <p:nvPr/>
        </p:nvCxnSpPr>
        <p:spPr>
          <a:xfrm rot="16200000" flipV="1">
            <a:off x="6030447" y="5154496"/>
            <a:ext cx="429100" cy="294199"/>
          </a:xfrm>
          <a:prstGeom prst="bentConnector3">
            <a:avLst>
              <a:gd name="adj1" fmla="val 1821"/>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8" name="Elbow Connector 37"/>
          <p:cNvCxnSpPr/>
          <p:nvPr/>
        </p:nvCxnSpPr>
        <p:spPr>
          <a:xfrm flipV="1">
            <a:off x="6384147" y="5085063"/>
            <a:ext cx="524921" cy="429100"/>
          </a:xfrm>
          <a:prstGeom prst="bentConnector3">
            <a:avLst>
              <a:gd name="adj1" fmla="val 50000"/>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9" name="Elbow Connector 38"/>
          <p:cNvCxnSpPr/>
          <p:nvPr/>
        </p:nvCxnSpPr>
        <p:spPr>
          <a:xfrm rot="16200000" flipV="1">
            <a:off x="6841616" y="5162906"/>
            <a:ext cx="429100" cy="294199"/>
          </a:xfrm>
          <a:prstGeom prst="bentConnector3">
            <a:avLst>
              <a:gd name="adj1" fmla="val 1821"/>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40" name="Elbow Connector 39"/>
          <p:cNvCxnSpPr/>
          <p:nvPr/>
        </p:nvCxnSpPr>
        <p:spPr>
          <a:xfrm flipV="1">
            <a:off x="7203268" y="5083948"/>
            <a:ext cx="524921" cy="429100"/>
          </a:xfrm>
          <a:prstGeom prst="bentConnector3">
            <a:avLst>
              <a:gd name="adj1" fmla="val 50000"/>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41" name="Elbow Connector 40"/>
          <p:cNvCxnSpPr/>
          <p:nvPr/>
        </p:nvCxnSpPr>
        <p:spPr>
          <a:xfrm rot="16200000" flipV="1">
            <a:off x="7660737" y="5161791"/>
            <a:ext cx="429100" cy="294199"/>
          </a:xfrm>
          <a:prstGeom prst="bentConnector3">
            <a:avLst>
              <a:gd name="adj1" fmla="val 1821"/>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42" name="Elbow Connector 41"/>
          <p:cNvCxnSpPr/>
          <p:nvPr/>
        </p:nvCxnSpPr>
        <p:spPr>
          <a:xfrm flipV="1">
            <a:off x="7922996" y="5082833"/>
            <a:ext cx="524921" cy="429100"/>
          </a:xfrm>
          <a:prstGeom prst="bentConnector3">
            <a:avLst>
              <a:gd name="adj1" fmla="val 50000"/>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43" name="Elbow Connector 42"/>
          <p:cNvCxnSpPr/>
          <p:nvPr/>
        </p:nvCxnSpPr>
        <p:spPr>
          <a:xfrm rot="16200000" flipV="1">
            <a:off x="8380465" y="5160676"/>
            <a:ext cx="429100" cy="294199"/>
          </a:xfrm>
          <a:prstGeom prst="bentConnector3">
            <a:avLst>
              <a:gd name="adj1" fmla="val 1821"/>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sp>
        <p:nvSpPr>
          <p:cNvPr id="9" name="Title 4">
            <a:extLst>
              <a:ext uri="{FF2B5EF4-FFF2-40B4-BE49-F238E27FC236}">
                <a16:creationId xmlns:a16="http://schemas.microsoft.com/office/drawing/2014/main" id="{48C34C9C-7DEF-7AC1-2530-87BBB7441067}"/>
              </a:ext>
            </a:extLst>
          </p:cNvPr>
          <p:cNvSpPr txBox="1">
            <a:spLocks/>
          </p:cNvSpPr>
          <p:nvPr/>
        </p:nvSpPr>
        <p:spPr>
          <a:xfrm>
            <a:off x="749275" y="465999"/>
            <a:ext cx="11009974" cy="615553"/>
          </a:xfrm>
          <a:prstGeom prst="rect">
            <a:avLst/>
          </a:prstGeom>
        </p:spPr>
        <p:txBody>
          <a:bodyPr vert="horz" wrap="square" lIns="0" tIns="0" rIns="0" bIns="0" rtlCol="0" anchor="ctr">
            <a:noAutofit/>
          </a:bodyPr>
          <a:lstStyle>
            <a:lvl1pPr algn="l" defTabSz="914400" rtl="0" eaLnBrk="1" latinLnBrk="0" hangingPunct="1">
              <a:lnSpc>
                <a:spcPct val="90000"/>
              </a:lnSpc>
              <a:spcBef>
                <a:spcPct val="0"/>
              </a:spcBef>
              <a:buNone/>
              <a:defRPr sz="3200" b="0" i="0" kern="1200">
                <a:solidFill>
                  <a:schemeClr val="tx1"/>
                </a:solidFill>
                <a:latin typeface="+mj-lt"/>
                <a:ea typeface="+mj-ea"/>
                <a:cs typeface="Arial" panose="020B0604020202020204" pitchFamily="34" charset="0"/>
              </a:defRPr>
            </a:lvl1pPr>
          </a:lstStyle>
          <a:p>
            <a:r>
              <a:rPr lang="pt-BR"/>
              <a:t>Dual Spaced Neutron -</a:t>
            </a:r>
            <a:r>
              <a:rPr lang="es-AR"/>
              <a:t> </a:t>
            </a:r>
            <a:r>
              <a:rPr lang="en-US"/>
              <a:t>Helium Detectors He3</a:t>
            </a:r>
            <a:br>
              <a:rPr lang="es-AR">
                <a:solidFill>
                  <a:schemeClr val="bg1"/>
                </a:solidFill>
              </a:rPr>
            </a:br>
            <a:endParaRPr lang="en-US"/>
          </a:p>
        </p:txBody>
      </p:sp>
      <p:pic>
        <p:nvPicPr>
          <p:cNvPr id="10" name="Picture 2">
            <a:extLst>
              <a:ext uri="{FF2B5EF4-FFF2-40B4-BE49-F238E27FC236}">
                <a16:creationId xmlns:a16="http://schemas.microsoft.com/office/drawing/2014/main" id="{980B3F44-B9D2-4EE9-1D8B-8BBD4351753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77880" y="1782979"/>
            <a:ext cx="5033536" cy="201608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8887616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3" presetClass="path" presetSubtype="0" accel="50000" decel="50000" fill="hold" grpId="0" nodeType="clickEffect">
                                  <p:stCondLst>
                                    <p:cond delay="0"/>
                                  </p:stCondLst>
                                  <p:childTnLst>
                                    <p:animMotion origin="layout" path="M 3.33333E-6 2.22222E-6 L 0.25885 2.22222E-6 " pathEditMode="relative" rAng="0" ptsTypes="AA">
                                      <p:cBhvr>
                                        <p:cTn id="6" dur="2000" fill="hold"/>
                                        <p:tgtEl>
                                          <p:spTgt spid="18"/>
                                        </p:tgtEl>
                                        <p:attrNameLst>
                                          <p:attrName>ppt_x</p:attrName>
                                          <p:attrName>ppt_y</p:attrName>
                                        </p:attrNameLst>
                                      </p:cBhvr>
                                      <p:rCtr x="12943" y="0"/>
                                    </p:animMotion>
                                  </p:childTnLst>
                                </p:cTn>
                              </p:par>
                              <p:par>
                                <p:cTn id="7" presetID="63" presetClass="path" presetSubtype="0" accel="50000" decel="50000" fill="hold" grpId="0" nodeType="withEffect">
                                  <p:stCondLst>
                                    <p:cond delay="0"/>
                                  </p:stCondLst>
                                  <p:childTnLst>
                                    <p:animMotion origin="layout" path="M 0.00612 -0.00139 L 0.21615 -0.00139 " pathEditMode="relative" rAng="0" ptsTypes="AA">
                                      <p:cBhvr>
                                        <p:cTn id="8" dur="2000" fill="hold"/>
                                        <p:tgtEl>
                                          <p:spTgt spid="19"/>
                                        </p:tgtEl>
                                        <p:attrNameLst>
                                          <p:attrName>ppt_x</p:attrName>
                                          <p:attrName>ppt_y</p:attrName>
                                        </p:attrNameLst>
                                      </p:cBhvr>
                                      <p:rCtr x="10495" y="0"/>
                                    </p:animMotion>
                                  </p:childTnLst>
                                </p:cTn>
                              </p:par>
                              <p:par>
                                <p:cTn id="9" presetID="63" presetClass="path" presetSubtype="0" accel="50000" decel="50000" fill="hold" grpId="0" nodeType="withEffect">
                                  <p:stCondLst>
                                    <p:cond delay="0"/>
                                  </p:stCondLst>
                                  <p:childTnLst>
                                    <p:animMotion origin="layout" path="M 0.00209 2.22222E-6 L 0.16355 2.22222E-6 " pathEditMode="relative" rAng="0" ptsTypes="AA">
                                      <p:cBhvr>
                                        <p:cTn id="10" dur="2000" fill="hold"/>
                                        <p:tgtEl>
                                          <p:spTgt spid="20"/>
                                        </p:tgtEl>
                                        <p:attrNameLst>
                                          <p:attrName>ppt_x</p:attrName>
                                          <p:attrName>ppt_y</p:attrName>
                                        </p:attrNameLst>
                                      </p:cBhvr>
                                      <p:rCtr x="8073" y="0"/>
                                    </p:animMotion>
                                  </p:childTnLst>
                                </p:cTn>
                              </p:par>
                              <p:par>
                                <p:cTn id="11" presetID="63" presetClass="path" presetSubtype="0" accel="50000" decel="50000" fill="hold" grpId="0" nodeType="withEffect">
                                  <p:stCondLst>
                                    <p:cond delay="0"/>
                                  </p:stCondLst>
                                  <p:childTnLst>
                                    <p:animMotion origin="layout" path="M 2.29167E-6 2.22222E-6 L 0.29271 -0.00116 " pathEditMode="relative" rAng="0" ptsTypes="AA">
                                      <p:cBhvr>
                                        <p:cTn id="12" dur="2000" fill="hold"/>
                                        <p:tgtEl>
                                          <p:spTgt spid="22"/>
                                        </p:tgtEl>
                                        <p:attrNameLst>
                                          <p:attrName>ppt_x</p:attrName>
                                          <p:attrName>ppt_y</p:attrName>
                                        </p:attrNameLst>
                                      </p:cBhvr>
                                      <p:rCtr x="14635" y="-69"/>
                                    </p:animMotion>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24"/>
                                        </p:tgtEl>
                                        <p:attrNameLst>
                                          <p:attrName>style.visibility</p:attrName>
                                        </p:attrNameLst>
                                      </p:cBhvr>
                                      <p:to>
                                        <p:strVal val="visible"/>
                                      </p:to>
                                    </p:set>
                                    <p:animEffect transition="in" filter="fade">
                                      <p:cBhvr>
                                        <p:cTn id="17" dur="500"/>
                                        <p:tgtEl>
                                          <p:spTgt spid="24"/>
                                        </p:tgtEl>
                                      </p:cBhvr>
                                    </p:animEffect>
                                  </p:childTnLst>
                                </p:cTn>
                              </p:par>
                              <p:par>
                                <p:cTn id="18" presetID="10" presetClass="entr" presetSubtype="0" fill="hold" nodeType="withEffect">
                                  <p:stCondLst>
                                    <p:cond delay="0"/>
                                  </p:stCondLst>
                                  <p:childTnLst>
                                    <p:set>
                                      <p:cBhvr>
                                        <p:cTn id="19" dur="1" fill="hold">
                                          <p:stCondLst>
                                            <p:cond delay="0"/>
                                          </p:stCondLst>
                                        </p:cTn>
                                        <p:tgtEl>
                                          <p:spTgt spid="26"/>
                                        </p:tgtEl>
                                        <p:attrNameLst>
                                          <p:attrName>style.visibility</p:attrName>
                                        </p:attrNameLst>
                                      </p:cBhvr>
                                      <p:to>
                                        <p:strVal val="visible"/>
                                      </p:to>
                                    </p:set>
                                    <p:animEffect transition="in" filter="fade">
                                      <p:cBhvr>
                                        <p:cTn id="20" dur="500"/>
                                        <p:tgtEl>
                                          <p:spTgt spid="26"/>
                                        </p:tgtEl>
                                      </p:cBhvr>
                                    </p:animEffect>
                                  </p:childTnLst>
                                </p:cTn>
                              </p:par>
                              <p:par>
                                <p:cTn id="21" presetID="10" presetClass="entr" presetSubtype="0" fill="hold" nodeType="withEffect">
                                  <p:stCondLst>
                                    <p:cond delay="0"/>
                                  </p:stCondLst>
                                  <p:childTnLst>
                                    <p:set>
                                      <p:cBhvr>
                                        <p:cTn id="22" dur="1" fill="hold">
                                          <p:stCondLst>
                                            <p:cond delay="0"/>
                                          </p:stCondLst>
                                        </p:cTn>
                                        <p:tgtEl>
                                          <p:spTgt spid="38"/>
                                        </p:tgtEl>
                                        <p:attrNameLst>
                                          <p:attrName>style.visibility</p:attrName>
                                        </p:attrNameLst>
                                      </p:cBhvr>
                                      <p:to>
                                        <p:strVal val="visible"/>
                                      </p:to>
                                    </p:set>
                                    <p:animEffect transition="in" filter="fade">
                                      <p:cBhvr>
                                        <p:cTn id="23" dur="500"/>
                                        <p:tgtEl>
                                          <p:spTgt spid="38"/>
                                        </p:tgtEl>
                                      </p:cBhvr>
                                    </p:animEffect>
                                  </p:childTnLst>
                                </p:cTn>
                              </p:par>
                              <p:par>
                                <p:cTn id="24" presetID="10" presetClass="entr" presetSubtype="0" fill="hold" nodeType="withEffect">
                                  <p:stCondLst>
                                    <p:cond delay="0"/>
                                  </p:stCondLst>
                                  <p:childTnLst>
                                    <p:set>
                                      <p:cBhvr>
                                        <p:cTn id="25" dur="1" fill="hold">
                                          <p:stCondLst>
                                            <p:cond delay="0"/>
                                          </p:stCondLst>
                                        </p:cTn>
                                        <p:tgtEl>
                                          <p:spTgt spid="39"/>
                                        </p:tgtEl>
                                        <p:attrNameLst>
                                          <p:attrName>style.visibility</p:attrName>
                                        </p:attrNameLst>
                                      </p:cBhvr>
                                      <p:to>
                                        <p:strVal val="visible"/>
                                      </p:to>
                                    </p:set>
                                    <p:animEffect transition="in" filter="fade">
                                      <p:cBhvr>
                                        <p:cTn id="26" dur="500"/>
                                        <p:tgtEl>
                                          <p:spTgt spid="39"/>
                                        </p:tgtEl>
                                      </p:cBhvr>
                                    </p:animEffect>
                                  </p:childTnLst>
                                </p:cTn>
                              </p:par>
                              <p:par>
                                <p:cTn id="27" presetID="10" presetClass="entr" presetSubtype="0" fill="hold" nodeType="withEffect">
                                  <p:stCondLst>
                                    <p:cond delay="0"/>
                                  </p:stCondLst>
                                  <p:childTnLst>
                                    <p:set>
                                      <p:cBhvr>
                                        <p:cTn id="28" dur="1" fill="hold">
                                          <p:stCondLst>
                                            <p:cond delay="0"/>
                                          </p:stCondLst>
                                        </p:cTn>
                                        <p:tgtEl>
                                          <p:spTgt spid="40"/>
                                        </p:tgtEl>
                                        <p:attrNameLst>
                                          <p:attrName>style.visibility</p:attrName>
                                        </p:attrNameLst>
                                      </p:cBhvr>
                                      <p:to>
                                        <p:strVal val="visible"/>
                                      </p:to>
                                    </p:set>
                                    <p:animEffect transition="in" filter="fade">
                                      <p:cBhvr>
                                        <p:cTn id="29" dur="500"/>
                                        <p:tgtEl>
                                          <p:spTgt spid="40"/>
                                        </p:tgtEl>
                                      </p:cBhvr>
                                    </p:animEffect>
                                  </p:childTnLst>
                                </p:cTn>
                              </p:par>
                              <p:par>
                                <p:cTn id="30" presetID="10" presetClass="entr" presetSubtype="0" fill="hold" nodeType="withEffect">
                                  <p:stCondLst>
                                    <p:cond delay="0"/>
                                  </p:stCondLst>
                                  <p:childTnLst>
                                    <p:set>
                                      <p:cBhvr>
                                        <p:cTn id="31" dur="1" fill="hold">
                                          <p:stCondLst>
                                            <p:cond delay="0"/>
                                          </p:stCondLst>
                                        </p:cTn>
                                        <p:tgtEl>
                                          <p:spTgt spid="41"/>
                                        </p:tgtEl>
                                        <p:attrNameLst>
                                          <p:attrName>style.visibility</p:attrName>
                                        </p:attrNameLst>
                                      </p:cBhvr>
                                      <p:to>
                                        <p:strVal val="visible"/>
                                      </p:to>
                                    </p:set>
                                    <p:animEffect transition="in" filter="fade">
                                      <p:cBhvr>
                                        <p:cTn id="32" dur="500"/>
                                        <p:tgtEl>
                                          <p:spTgt spid="41"/>
                                        </p:tgtEl>
                                      </p:cBhvr>
                                    </p:animEffect>
                                  </p:childTnLst>
                                </p:cTn>
                              </p:par>
                              <p:par>
                                <p:cTn id="33" presetID="10" presetClass="entr" presetSubtype="0" fill="hold" nodeType="withEffect">
                                  <p:stCondLst>
                                    <p:cond delay="0"/>
                                  </p:stCondLst>
                                  <p:childTnLst>
                                    <p:set>
                                      <p:cBhvr>
                                        <p:cTn id="34" dur="1" fill="hold">
                                          <p:stCondLst>
                                            <p:cond delay="0"/>
                                          </p:stCondLst>
                                        </p:cTn>
                                        <p:tgtEl>
                                          <p:spTgt spid="42"/>
                                        </p:tgtEl>
                                        <p:attrNameLst>
                                          <p:attrName>style.visibility</p:attrName>
                                        </p:attrNameLst>
                                      </p:cBhvr>
                                      <p:to>
                                        <p:strVal val="visible"/>
                                      </p:to>
                                    </p:set>
                                    <p:animEffect transition="in" filter="fade">
                                      <p:cBhvr>
                                        <p:cTn id="35" dur="500"/>
                                        <p:tgtEl>
                                          <p:spTgt spid="42"/>
                                        </p:tgtEl>
                                      </p:cBhvr>
                                    </p:animEffect>
                                  </p:childTnLst>
                                </p:cTn>
                              </p:par>
                              <p:par>
                                <p:cTn id="36" presetID="10" presetClass="entr" presetSubtype="0" fill="hold" nodeType="withEffect">
                                  <p:stCondLst>
                                    <p:cond delay="0"/>
                                  </p:stCondLst>
                                  <p:childTnLst>
                                    <p:set>
                                      <p:cBhvr>
                                        <p:cTn id="37" dur="1" fill="hold">
                                          <p:stCondLst>
                                            <p:cond delay="0"/>
                                          </p:stCondLst>
                                        </p:cTn>
                                        <p:tgtEl>
                                          <p:spTgt spid="43"/>
                                        </p:tgtEl>
                                        <p:attrNameLst>
                                          <p:attrName>style.visibility</p:attrName>
                                        </p:attrNameLst>
                                      </p:cBhvr>
                                      <p:to>
                                        <p:strVal val="visible"/>
                                      </p:to>
                                    </p:set>
                                    <p:animEffect transition="in" filter="fade">
                                      <p:cBhvr>
                                        <p:cTn id="38"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9" grpId="0" animBg="1"/>
      <p:bldP spid="20" grpId="0" animBg="1"/>
      <p:bldP spid="22"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a:extLst>
              <a:ext uri="{FF2B5EF4-FFF2-40B4-BE49-F238E27FC236}">
                <a16:creationId xmlns:a16="http://schemas.microsoft.com/office/drawing/2014/main" id="{37E3E136-2B7F-7FB6-086D-2B0BE5443693}"/>
              </a:ext>
            </a:extLst>
          </p:cNvPr>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4947" r="74479"/>
          <a:stretch/>
        </p:blipFill>
        <p:spPr bwMode="auto">
          <a:xfrm>
            <a:off x="6835113" y="-1"/>
            <a:ext cx="5356887" cy="6834981"/>
          </a:xfrm>
          <a:prstGeom prst="rect">
            <a:avLst/>
          </a:prstGeom>
          <a:solidFill>
            <a:schemeClr val="accent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 name="Title 4">
            <a:extLst>
              <a:ext uri="{FF2B5EF4-FFF2-40B4-BE49-F238E27FC236}">
                <a16:creationId xmlns:a16="http://schemas.microsoft.com/office/drawing/2014/main" id="{48C34C9C-7DEF-7AC1-2530-87BBB7441067}"/>
              </a:ext>
            </a:extLst>
          </p:cNvPr>
          <p:cNvSpPr txBox="1">
            <a:spLocks/>
          </p:cNvSpPr>
          <p:nvPr/>
        </p:nvSpPr>
        <p:spPr>
          <a:xfrm>
            <a:off x="1295400" y="914400"/>
            <a:ext cx="4831714" cy="1371601"/>
          </a:xfrm>
          <a:prstGeom prst="rect">
            <a:avLst/>
          </a:prstGeom>
        </p:spPr>
        <p:txBody>
          <a:bodyPr vert="horz" wrap="square" lIns="0" tIns="0" rIns="0" bIns="0" rtlCol="0" anchor="ctr">
            <a:normAutofit/>
          </a:bodyPr>
          <a:lstStyle>
            <a:lvl1pPr algn="l" defTabSz="914400" rtl="0" eaLnBrk="1" latinLnBrk="0" hangingPunct="1">
              <a:lnSpc>
                <a:spcPct val="90000"/>
              </a:lnSpc>
              <a:spcBef>
                <a:spcPct val="0"/>
              </a:spcBef>
              <a:buNone/>
              <a:defRPr sz="3200" b="0" i="0" kern="1200">
                <a:solidFill>
                  <a:schemeClr val="tx1"/>
                </a:solidFill>
                <a:latin typeface="+mj-lt"/>
                <a:ea typeface="+mj-ea"/>
                <a:cs typeface="Arial" panose="020B0604020202020204" pitchFamily="34" charset="0"/>
              </a:defRPr>
            </a:lvl1pPr>
          </a:lstStyle>
          <a:p>
            <a:pPr>
              <a:spcAft>
                <a:spcPts val="600"/>
              </a:spcAft>
            </a:pPr>
            <a:r>
              <a:rPr lang="en-US" b="0" i="0" kern="1200">
                <a:latin typeface="+mj-lt"/>
                <a:ea typeface="+mj-ea"/>
                <a:cs typeface="Arial" panose="020B0604020202020204" pitchFamily="34" charset="0"/>
              </a:rPr>
              <a:t>Dual Spaced Neutron -</a:t>
            </a:r>
            <a:br>
              <a:rPr lang="en-US" b="0" i="0" kern="1200">
                <a:latin typeface="+mj-lt"/>
                <a:ea typeface="+mj-ea"/>
                <a:cs typeface="Arial" panose="020B0604020202020204" pitchFamily="34" charset="0"/>
              </a:rPr>
            </a:br>
            <a:endParaRPr lang="en-US" b="0" i="0" kern="1200">
              <a:latin typeface="+mj-lt"/>
              <a:ea typeface="+mj-ea"/>
              <a:cs typeface="Arial" panose="020B0604020202020204" pitchFamily="34" charset="0"/>
            </a:endParaRPr>
          </a:p>
        </p:txBody>
      </p:sp>
      <p:pic>
        <p:nvPicPr>
          <p:cNvPr id="7" name="Picture 4">
            <a:extLst>
              <a:ext uri="{FF2B5EF4-FFF2-40B4-BE49-F238E27FC236}">
                <a16:creationId xmlns:a16="http://schemas.microsoft.com/office/drawing/2014/main" id="{0F122473-C45F-0931-DA48-71C529FA9E36}"/>
              </a:ext>
            </a:extLst>
          </p:cNvPr>
          <p:cNvPicPr preferRelativeResize="0">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46123" y="2769241"/>
            <a:ext cx="4324350" cy="2609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09352281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16E609AA-9501-5B6F-AC31-7A92FBF58B1D}"/>
              </a:ext>
            </a:extLst>
          </p:cNvPr>
          <p:cNvSpPr>
            <a:spLocks noGrp="1"/>
          </p:cNvSpPr>
          <p:nvPr>
            <p:ph type="title"/>
          </p:nvPr>
        </p:nvSpPr>
        <p:spPr/>
        <p:txBody>
          <a:bodyPr/>
          <a:lstStyle/>
          <a:p>
            <a:r>
              <a:rPr lang="pt-BR"/>
              <a:t>Spectral Density Tool </a:t>
            </a:r>
            <a:r>
              <a:rPr lang="pt-BR" sz="3200"/>
              <a:t>-</a:t>
            </a:r>
            <a:r>
              <a:rPr lang="es-AR"/>
              <a:t> Fundamentos físicos   </a:t>
            </a:r>
            <a:br>
              <a:rPr lang="es-AR" sz="3200">
                <a:solidFill>
                  <a:schemeClr val="bg1"/>
                </a:solidFill>
              </a:rPr>
            </a:br>
            <a:endParaRPr lang="en-US"/>
          </a:p>
        </p:txBody>
      </p:sp>
      <p:sp>
        <p:nvSpPr>
          <p:cNvPr id="4" name="Slide Number Placeholder 3">
            <a:extLst>
              <a:ext uri="{FF2B5EF4-FFF2-40B4-BE49-F238E27FC236}">
                <a16:creationId xmlns:a16="http://schemas.microsoft.com/office/drawing/2014/main" id="{A13868E1-B045-70A2-3B23-1638F9380DF0}"/>
              </a:ext>
            </a:extLst>
          </p:cNvPr>
          <p:cNvSpPr>
            <a:spLocks noGrp="1"/>
          </p:cNvSpPr>
          <p:nvPr>
            <p:ph type="sldNum" sz="quarter" idx="4"/>
          </p:nvPr>
        </p:nvSpPr>
        <p:spPr/>
        <p:txBody>
          <a:bodyPr/>
          <a:lstStyle/>
          <a:p>
            <a:fld id="{11F21178-C13D-41E3-BBBB-87B396F6379E}" type="slidenum">
              <a:rPr lang="en-US" smtClean="0"/>
              <a:pPr/>
              <a:t>13</a:t>
            </a:fld>
            <a:endParaRPr lang="en-US"/>
          </a:p>
        </p:txBody>
      </p:sp>
      <p:sp>
        <p:nvSpPr>
          <p:cNvPr id="2" name="Content Placeholder 2">
            <a:extLst>
              <a:ext uri="{FF2B5EF4-FFF2-40B4-BE49-F238E27FC236}">
                <a16:creationId xmlns:a16="http://schemas.microsoft.com/office/drawing/2014/main" id="{47034304-53F3-44EF-9BE4-BCE4BE9F7063}"/>
              </a:ext>
            </a:extLst>
          </p:cNvPr>
          <p:cNvSpPr txBox="1">
            <a:spLocks/>
          </p:cNvSpPr>
          <p:nvPr/>
        </p:nvSpPr>
        <p:spPr>
          <a:xfrm>
            <a:off x="609441" y="1136722"/>
            <a:ext cx="6075941" cy="4835381"/>
          </a:xfrm>
          <a:prstGeom prst="rect">
            <a:avLst/>
          </a:prstGeom>
        </p:spPr>
        <p:txBody>
          <a:bodyPr>
            <a:normAutofit/>
          </a:bodyPr>
          <a:lstStyle>
            <a:lvl1pPr marL="228600" indent="-228600" algn="l" defTabSz="914400" rtl="0" eaLnBrk="1" latinLnBrk="0" hangingPunct="1">
              <a:lnSpc>
                <a:spcPct val="100000"/>
              </a:lnSpc>
              <a:spcBef>
                <a:spcPts val="300"/>
              </a:spcBef>
              <a:spcAft>
                <a:spcPts val="600"/>
              </a:spcAft>
              <a:buClr>
                <a:schemeClr val="accent1"/>
              </a:buClr>
              <a:buFont typeface="Wingdings" panose="05000000000000000000" pitchFamily="2" charset="2"/>
              <a:buChar char="§"/>
              <a:defRPr sz="2200" kern="1200" baseline="0">
                <a:solidFill>
                  <a:schemeClr val="tx1"/>
                </a:solidFill>
                <a:latin typeface="+mn-lt"/>
                <a:ea typeface="+mn-ea"/>
                <a:cs typeface="Arial" panose="020B0604020202020204" pitchFamily="34" charset="0"/>
              </a:defRPr>
            </a:lvl1pPr>
            <a:lvl2pPr marL="521208" indent="-228600" algn="l" defTabSz="914400" rtl="0" eaLnBrk="1" latinLnBrk="0" hangingPunct="1">
              <a:lnSpc>
                <a:spcPct val="100000"/>
              </a:lnSpc>
              <a:spcBef>
                <a:spcPts val="0"/>
              </a:spcBef>
              <a:spcAft>
                <a:spcPts val="600"/>
              </a:spcAft>
              <a:buClr>
                <a:schemeClr val="accent1"/>
              </a:buClr>
              <a:buFont typeface="Arial" panose="020B0604020202020204" pitchFamily="34" charset="0"/>
              <a:buChar char="•"/>
              <a:defRPr sz="2200" kern="1200" baseline="0">
                <a:solidFill>
                  <a:schemeClr val="tx1"/>
                </a:solidFill>
                <a:latin typeface="+mn-lt"/>
                <a:ea typeface="+mn-ea"/>
                <a:cs typeface="Arial" panose="020B0604020202020204" pitchFamily="34" charset="0"/>
              </a:defRPr>
            </a:lvl2pPr>
            <a:lvl3pPr marL="749808" indent="-173736" algn="l" defTabSz="914400" rtl="0" eaLnBrk="1" latinLnBrk="0" hangingPunct="1">
              <a:lnSpc>
                <a:spcPct val="100000"/>
              </a:lnSpc>
              <a:spcBef>
                <a:spcPts val="0"/>
              </a:spcBef>
              <a:spcAft>
                <a:spcPts val="600"/>
              </a:spcAft>
              <a:buClr>
                <a:schemeClr val="accent1"/>
              </a:buClr>
              <a:buFont typeface="Calibri" panose="020F0502020204030204" pitchFamily="34" charset="0"/>
              <a:buChar char="&gt;"/>
              <a:defRPr sz="2000" kern="1200" baseline="0">
                <a:solidFill>
                  <a:schemeClr val="tx1"/>
                </a:solidFill>
                <a:latin typeface="+mn-lt"/>
                <a:ea typeface="+mn-ea"/>
                <a:cs typeface="Arial" panose="020B0604020202020204" pitchFamily="34" charset="0"/>
              </a:defRPr>
            </a:lvl3pPr>
            <a:lvl4pPr marL="1188720" indent="-228600" algn="l" defTabSz="914400" rtl="0" eaLnBrk="1" latinLnBrk="0" hangingPunct="1">
              <a:lnSpc>
                <a:spcPct val="100000"/>
              </a:lnSpc>
              <a:spcBef>
                <a:spcPts val="0"/>
              </a:spcBef>
              <a:spcAft>
                <a:spcPts val="600"/>
              </a:spcAft>
              <a:buClr>
                <a:schemeClr val="accent1"/>
              </a:buClr>
              <a:buFont typeface="Rubik Light" pitchFamily="2" charset="-79"/>
              <a:buChar char="—"/>
              <a:defRPr sz="1800" kern="1200" baseline="0">
                <a:solidFill>
                  <a:schemeClr val="tx1"/>
                </a:solidFill>
                <a:latin typeface="+mn-lt"/>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baseline="0">
                <a:solidFill>
                  <a:schemeClr val="tx2"/>
                </a:solidFill>
                <a:latin typeface="Rubik Light" pitchFamily="2" charset="-79"/>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800"/>
              <a:t>Una Fuente de </a:t>
            </a:r>
            <a:r>
              <a:rPr lang="en-US" sz="1800" i="1"/>
              <a:t>1.5-Curie Cs-137</a:t>
            </a:r>
            <a:r>
              <a:rPr lang="en-US" sz="1800"/>
              <a:t> </a:t>
            </a:r>
            <a:r>
              <a:rPr lang="en-US" sz="1800" err="1"/>
              <a:t>Emite</a:t>
            </a:r>
            <a:r>
              <a:rPr lang="en-US" sz="1800"/>
              <a:t> </a:t>
            </a:r>
            <a:r>
              <a:rPr lang="en-US" sz="1800" err="1"/>
              <a:t>rayos</a:t>
            </a:r>
            <a:r>
              <a:rPr lang="en-US" sz="1800"/>
              <a:t> Gamma</a:t>
            </a:r>
          </a:p>
          <a:p>
            <a:endParaRPr lang="en-US"/>
          </a:p>
          <a:p>
            <a:endParaRPr lang="en-US"/>
          </a:p>
          <a:p>
            <a:endParaRPr lang="en-US"/>
          </a:p>
        </p:txBody>
      </p:sp>
      <p:pic>
        <p:nvPicPr>
          <p:cNvPr id="6" name="Picture 2">
            <a:extLst>
              <a:ext uri="{FF2B5EF4-FFF2-40B4-BE49-F238E27FC236}">
                <a16:creationId xmlns:a16="http://schemas.microsoft.com/office/drawing/2014/main" id="{1BFE2367-6BE5-1A53-21A9-A786B003AEB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29496" y="3002741"/>
            <a:ext cx="2519796" cy="4999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 name="Picture 4">
            <a:extLst>
              <a:ext uri="{FF2B5EF4-FFF2-40B4-BE49-F238E27FC236}">
                <a16:creationId xmlns:a16="http://schemas.microsoft.com/office/drawing/2014/main" id="{4BE77419-A3E1-55B2-2AED-61A30975D90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29496" y="3886949"/>
            <a:ext cx="4327814" cy="3839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 name="Rectangle 8">
            <a:extLst>
              <a:ext uri="{FF2B5EF4-FFF2-40B4-BE49-F238E27FC236}">
                <a16:creationId xmlns:a16="http://schemas.microsoft.com/office/drawing/2014/main" id="{E4B7EA95-F430-8157-6C93-E14DF4CD5344}"/>
              </a:ext>
            </a:extLst>
          </p:cNvPr>
          <p:cNvSpPr/>
          <p:nvPr/>
        </p:nvSpPr>
        <p:spPr>
          <a:xfrm>
            <a:off x="1270660" y="2678017"/>
            <a:ext cx="4686650" cy="1929468"/>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Picture 9">
            <a:extLst>
              <a:ext uri="{FF2B5EF4-FFF2-40B4-BE49-F238E27FC236}">
                <a16:creationId xmlns:a16="http://schemas.microsoft.com/office/drawing/2014/main" id="{131E046F-0607-3FBA-7A3B-971178FB03E7}"/>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618529" y="1946244"/>
            <a:ext cx="5298394" cy="3506599"/>
          </a:xfrm>
          <a:prstGeom prst="rect">
            <a:avLst/>
          </a:prstGeom>
          <a:noFill/>
          <a:ln w="9525">
            <a:solidFill>
              <a:schemeClr val="bg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02749280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16E609AA-9501-5B6F-AC31-7A92FBF58B1D}"/>
              </a:ext>
            </a:extLst>
          </p:cNvPr>
          <p:cNvSpPr>
            <a:spLocks noGrp="1"/>
          </p:cNvSpPr>
          <p:nvPr>
            <p:ph type="title"/>
          </p:nvPr>
        </p:nvSpPr>
        <p:spPr/>
        <p:txBody>
          <a:bodyPr/>
          <a:lstStyle/>
          <a:p>
            <a:r>
              <a:rPr lang="pt-BR"/>
              <a:t>Spectral Density Tool </a:t>
            </a:r>
            <a:r>
              <a:rPr lang="pt-BR" sz="3200"/>
              <a:t>-</a:t>
            </a:r>
            <a:r>
              <a:rPr lang="es-AR"/>
              <a:t> Fundamentos físicos   </a:t>
            </a:r>
            <a:br>
              <a:rPr lang="es-AR" sz="3200">
                <a:solidFill>
                  <a:schemeClr val="bg1"/>
                </a:solidFill>
              </a:rPr>
            </a:br>
            <a:endParaRPr lang="en-US"/>
          </a:p>
        </p:txBody>
      </p:sp>
      <p:sp>
        <p:nvSpPr>
          <p:cNvPr id="4" name="Slide Number Placeholder 3">
            <a:extLst>
              <a:ext uri="{FF2B5EF4-FFF2-40B4-BE49-F238E27FC236}">
                <a16:creationId xmlns:a16="http://schemas.microsoft.com/office/drawing/2014/main" id="{A13868E1-B045-70A2-3B23-1638F9380DF0}"/>
              </a:ext>
            </a:extLst>
          </p:cNvPr>
          <p:cNvSpPr>
            <a:spLocks noGrp="1"/>
          </p:cNvSpPr>
          <p:nvPr>
            <p:ph type="sldNum" sz="quarter" idx="4"/>
          </p:nvPr>
        </p:nvSpPr>
        <p:spPr/>
        <p:txBody>
          <a:bodyPr/>
          <a:lstStyle/>
          <a:p>
            <a:fld id="{11F21178-C13D-41E3-BBBB-87B396F6379E}" type="slidenum">
              <a:rPr lang="en-US" smtClean="0"/>
              <a:pPr/>
              <a:t>14</a:t>
            </a:fld>
            <a:endParaRPr lang="en-US"/>
          </a:p>
        </p:txBody>
      </p:sp>
      <p:pic>
        <p:nvPicPr>
          <p:cNvPr id="7" name="Picture 2">
            <a:extLst>
              <a:ext uri="{FF2B5EF4-FFF2-40B4-BE49-F238E27FC236}">
                <a16:creationId xmlns:a16="http://schemas.microsoft.com/office/drawing/2014/main" id="{F6C71977-ACCD-14FB-D65D-098A91562E9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96875" y="2471326"/>
            <a:ext cx="3814169" cy="32928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 name="Content Placeholder 2">
            <a:extLst>
              <a:ext uri="{FF2B5EF4-FFF2-40B4-BE49-F238E27FC236}">
                <a16:creationId xmlns:a16="http://schemas.microsoft.com/office/drawing/2014/main" id="{CC03DBF8-186F-B578-2685-E07D9AA518C2}"/>
              </a:ext>
            </a:extLst>
          </p:cNvPr>
          <p:cNvSpPr txBox="1">
            <a:spLocks/>
          </p:cNvSpPr>
          <p:nvPr/>
        </p:nvSpPr>
        <p:spPr>
          <a:xfrm>
            <a:off x="429553" y="859140"/>
            <a:ext cx="10969943" cy="4784724"/>
          </a:xfrm>
          <a:prstGeom prst="rect">
            <a:avLst/>
          </a:prstGeom>
        </p:spPr>
        <p:txBody>
          <a:bodyPr/>
          <a:lstStyle>
            <a:lvl1pPr marL="228600" indent="-228600" algn="l" defTabSz="914400" rtl="0" eaLnBrk="1" latinLnBrk="0" hangingPunct="1">
              <a:lnSpc>
                <a:spcPct val="100000"/>
              </a:lnSpc>
              <a:spcBef>
                <a:spcPts val="300"/>
              </a:spcBef>
              <a:spcAft>
                <a:spcPts val="600"/>
              </a:spcAft>
              <a:buClr>
                <a:schemeClr val="accent1"/>
              </a:buClr>
              <a:buFont typeface="Wingdings" panose="05000000000000000000" pitchFamily="2" charset="2"/>
              <a:buChar char="§"/>
              <a:defRPr sz="2200" kern="1200" baseline="0">
                <a:solidFill>
                  <a:schemeClr val="tx1"/>
                </a:solidFill>
                <a:latin typeface="+mn-lt"/>
                <a:ea typeface="+mn-ea"/>
                <a:cs typeface="Arial" panose="020B0604020202020204" pitchFamily="34" charset="0"/>
              </a:defRPr>
            </a:lvl1pPr>
            <a:lvl2pPr marL="521208" indent="-228600" algn="l" defTabSz="914400" rtl="0" eaLnBrk="1" latinLnBrk="0" hangingPunct="1">
              <a:lnSpc>
                <a:spcPct val="100000"/>
              </a:lnSpc>
              <a:spcBef>
                <a:spcPts val="0"/>
              </a:spcBef>
              <a:spcAft>
                <a:spcPts val="600"/>
              </a:spcAft>
              <a:buClr>
                <a:schemeClr val="accent1"/>
              </a:buClr>
              <a:buFont typeface="Arial" panose="020B0604020202020204" pitchFamily="34" charset="0"/>
              <a:buChar char="•"/>
              <a:defRPr sz="2200" kern="1200" baseline="0">
                <a:solidFill>
                  <a:schemeClr val="tx1"/>
                </a:solidFill>
                <a:latin typeface="+mn-lt"/>
                <a:ea typeface="+mn-ea"/>
                <a:cs typeface="Arial" panose="020B0604020202020204" pitchFamily="34" charset="0"/>
              </a:defRPr>
            </a:lvl2pPr>
            <a:lvl3pPr marL="749808" indent="-173736" algn="l" defTabSz="914400" rtl="0" eaLnBrk="1" latinLnBrk="0" hangingPunct="1">
              <a:lnSpc>
                <a:spcPct val="100000"/>
              </a:lnSpc>
              <a:spcBef>
                <a:spcPts val="0"/>
              </a:spcBef>
              <a:spcAft>
                <a:spcPts val="600"/>
              </a:spcAft>
              <a:buClr>
                <a:schemeClr val="accent1"/>
              </a:buClr>
              <a:buFont typeface="Calibri" panose="020F0502020204030204" pitchFamily="34" charset="0"/>
              <a:buChar char="&gt;"/>
              <a:defRPr sz="2000" kern="1200" baseline="0">
                <a:solidFill>
                  <a:schemeClr val="tx1"/>
                </a:solidFill>
                <a:latin typeface="+mn-lt"/>
                <a:ea typeface="+mn-ea"/>
                <a:cs typeface="Arial" panose="020B0604020202020204" pitchFamily="34" charset="0"/>
              </a:defRPr>
            </a:lvl3pPr>
            <a:lvl4pPr marL="1188720" indent="-228600" algn="l" defTabSz="914400" rtl="0" eaLnBrk="1" latinLnBrk="0" hangingPunct="1">
              <a:lnSpc>
                <a:spcPct val="100000"/>
              </a:lnSpc>
              <a:spcBef>
                <a:spcPts val="0"/>
              </a:spcBef>
              <a:spcAft>
                <a:spcPts val="600"/>
              </a:spcAft>
              <a:buClr>
                <a:schemeClr val="accent1"/>
              </a:buClr>
              <a:buFont typeface="Rubik Light" pitchFamily="2" charset="-79"/>
              <a:buChar char="—"/>
              <a:defRPr sz="1800" kern="1200" baseline="0">
                <a:solidFill>
                  <a:schemeClr val="tx1"/>
                </a:solidFill>
                <a:latin typeface="+mn-lt"/>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baseline="0">
                <a:solidFill>
                  <a:schemeClr val="tx2"/>
                </a:solidFill>
                <a:latin typeface="Rubik Light" pitchFamily="2" charset="-79"/>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buFont typeface="Wingdings" panose="05000000000000000000" pitchFamily="2" charset="2"/>
              <a:buNone/>
            </a:pPr>
            <a:r>
              <a:rPr lang="en-US" sz="1800" b="1"/>
              <a:t>Compton Scattering</a:t>
            </a:r>
          </a:p>
          <a:p>
            <a:pPr algn="just"/>
            <a:r>
              <a:rPr lang="es-AR" sz="1800"/>
              <a:t>Un rayo gamma de mayor energía (&gt; 100 </a:t>
            </a:r>
            <a:r>
              <a:rPr lang="es-AR" sz="1800" err="1"/>
              <a:t>keV</a:t>
            </a:r>
            <a:r>
              <a:rPr lang="es-AR" sz="1800"/>
              <a:t>) choca con un electrón de la capa externa y transfiere parte de su energía a ese electrón. El electrón es expulsado y el rayo gamma se desvía con una energía menor.</a:t>
            </a:r>
          </a:p>
        </p:txBody>
      </p:sp>
      <p:sp>
        <p:nvSpPr>
          <p:cNvPr id="13" name="Content Placeholder 2">
            <a:extLst>
              <a:ext uri="{FF2B5EF4-FFF2-40B4-BE49-F238E27FC236}">
                <a16:creationId xmlns:a16="http://schemas.microsoft.com/office/drawing/2014/main" id="{60BF744A-0246-30DF-EDBE-73E2268B0DD7}"/>
              </a:ext>
            </a:extLst>
          </p:cNvPr>
          <p:cNvSpPr txBox="1">
            <a:spLocks/>
          </p:cNvSpPr>
          <p:nvPr/>
        </p:nvSpPr>
        <p:spPr>
          <a:xfrm>
            <a:off x="5461042" y="2049060"/>
            <a:ext cx="6379977" cy="4140345"/>
          </a:xfrm>
          <a:prstGeom prst="rect">
            <a:avLst/>
          </a:prstGeom>
        </p:spPr>
        <p:txBody>
          <a:bodyPr/>
          <a:lstStyle>
            <a:lvl1pPr marL="228600" indent="-228600" algn="l" defTabSz="914400" rtl="0" eaLnBrk="1" latinLnBrk="0" hangingPunct="1">
              <a:lnSpc>
                <a:spcPct val="100000"/>
              </a:lnSpc>
              <a:spcBef>
                <a:spcPts val="300"/>
              </a:spcBef>
              <a:spcAft>
                <a:spcPts val="600"/>
              </a:spcAft>
              <a:buClr>
                <a:schemeClr val="accent1"/>
              </a:buClr>
              <a:buFont typeface="Wingdings" panose="05000000000000000000" pitchFamily="2" charset="2"/>
              <a:buChar char="§"/>
              <a:defRPr sz="2200" kern="1200" baseline="0">
                <a:solidFill>
                  <a:schemeClr val="tx1"/>
                </a:solidFill>
                <a:latin typeface="+mn-lt"/>
                <a:ea typeface="+mn-ea"/>
                <a:cs typeface="Arial" panose="020B0604020202020204" pitchFamily="34" charset="0"/>
              </a:defRPr>
            </a:lvl1pPr>
            <a:lvl2pPr marL="521208" indent="-228600" algn="l" defTabSz="914400" rtl="0" eaLnBrk="1" latinLnBrk="0" hangingPunct="1">
              <a:lnSpc>
                <a:spcPct val="100000"/>
              </a:lnSpc>
              <a:spcBef>
                <a:spcPts val="0"/>
              </a:spcBef>
              <a:spcAft>
                <a:spcPts val="600"/>
              </a:spcAft>
              <a:buClr>
                <a:schemeClr val="accent1"/>
              </a:buClr>
              <a:buFont typeface="Arial" panose="020B0604020202020204" pitchFamily="34" charset="0"/>
              <a:buChar char="•"/>
              <a:defRPr sz="2200" kern="1200" baseline="0">
                <a:solidFill>
                  <a:schemeClr val="tx1"/>
                </a:solidFill>
                <a:latin typeface="+mn-lt"/>
                <a:ea typeface="+mn-ea"/>
                <a:cs typeface="Arial" panose="020B0604020202020204" pitchFamily="34" charset="0"/>
              </a:defRPr>
            </a:lvl2pPr>
            <a:lvl3pPr marL="749808" indent="-173736" algn="l" defTabSz="914400" rtl="0" eaLnBrk="1" latinLnBrk="0" hangingPunct="1">
              <a:lnSpc>
                <a:spcPct val="100000"/>
              </a:lnSpc>
              <a:spcBef>
                <a:spcPts val="0"/>
              </a:spcBef>
              <a:spcAft>
                <a:spcPts val="600"/>
              </a:spcAft>
              <a:buClr>
                <a:schemeClr val="accent1"/>
              </a:buClr>
              <a:buFont typeface="Calibri" panose="020F0502020204030204" pitchFamily="34" charset="0"/>
              <a:buChar char="&gt;"/>
              <a:defRPr sz="2000" kern="1200" baseline="0">
                <a:solidFill>
                  <a:schemeClr val="tx1"/>
                </a:solidFill>
                <a:latin typeface="+mn-lt"/>
                <a:ea typeface="+mn-ea"/>
                <a:cs typeface="Arial" panose="020B0604020202020204" pitchFamily="34" charset="0"/>
              </a:defRPr>
            </a:lvl3pPr>
            <a:lvl4pPr marL="1188720" indent="-228600" algn="l" defTabSz="914400" rtl="0" eaLnBrk="1" latinLnBrk="0" hangingPunct="1">
              <a:lnSpc>
                <a:spcPct val="100000"/>
              </a:lnSpc>
              <a:spcBef>
                <a:spcPts val="0"/>
              </a:spcBef>
              <a:spcAft>
                <a:spcPts val="600"/>
              </a:spcAft>
              <a:buClr>
                <a:schemeClr val="accent1"/>
              </a:buClr>
              <a:buFont typeface="Rubik Light" pitchFamily="2" charset="-79"/>
              <a:buChar char="—"/>
              <a:defRPr sz="1800" kern="1200" baseline="0">
                <a:solidFill>
                  <a:schemeClr val="tx1"/>
                </a:solidFill>
                <a:latin typeface="+mn-lt"/>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baseline="0">
                <a:solidFill>
                  <a:schemeClr val="tx2"/>
                </a:solidFill>
                <a:latin typeface="Rubik Light" pitchFamily="2" charset="-79"/>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s-ES" sz="1800"/>
              <a:t>Para formaciones sedimentarias con componentes de número atómico bajo, la probabilidad de que ocurra un evento Compton es proporcional solo a la densidad electrónica de la formación, </a:t>
            </a:r>
            <a:r>
              <a:rPr lang="es-ES" sz="1800" err="1"/>
              <a:t>ρe</a:t>
            </a:r>
            <a:r>
              <a:rPr lang="es-ES" sz="1800"/>
              <a:t>.</a:t>
            </a:r>
            <a:endParaRPr lang="pt-BR" sz="1800"/>
          </a:p>
          <a:p>
            <a:endParaRPr lang="en-US"/>
          </a:p>
          <a:p>
            <a:endParaRPr lang="en-US"/>
          </a:p>
          <a:p>
            <a:endParaRPr lang="en-US" sz="1800"/>
          </a:p>
          <a:p>
            <a:pPr marL="0" indent="0">
              <a:buNone/>
            </a:pPr>
            <a:r>
              <a:rPr lang="en-US" sz="1800" b="1" err="1"/>
              <a:t>ρb</a:t>
            </a:r>
            <a:r>
              <a:rPr lang="en-US" sz="1800" b="1"/>
              <a:t> = </a:t>
            </a:r>
            <a:r>
              <a:rPr lang="en-US" sz="1800" err="1"/>
              <a:t>Densidad</a:t>
            </a:r>
            <a:r>
              <a:rPr lang="en-US" sz="1800"/>
              <a:t> </a:t>
            </a:r>
            <a:r>
              <a:rPr lang="en-US" sz="1800" err="1"/>
              <a:t>aparente</a:t>
            </a:r>
            <a:r>
              <a:rPr lang="en-US" sz="1800"/>
              <a:t>(gr/cm3)</a:t>
            </a:r>
          </a:p>
          <a:p>
            <a:pPr marL="0" indent="0">
              <a:buNone/>
            </a:pPr>
            <a:r>
              <a:rPr lang="en-US" sz="1800" b="1" err="1"/>
              <a:t>ρe</a:t>
            </a:r>
            <a:r>
              <a:rPr lang="en-US" sz="1800" b="1"/>
              <a:t> = </a:t>
            </a:r>
            <a:r>
              <a:rPr lang="es-ES" sz="1800"/>
              <a:t>densidad electrónica de formación (número de electrones/cm3)</a:t>
            </a:r>
            <a:endParaRPr lang="en-US" sz="1800"/>
          </a:p>
        </p:txBody>
      </p:sp>
      <p:pic>
        <p:nvPicPr>
          <p:cNvPr id="14" name="Picture 2">
            <a:extLst>
              <a:ext uri="{FF2B5EF4-FFF2-40B4-BE49-F238E27FC236}">
                <a16:creationId xmlns:a16="http://schemas.microsoft.com/office/drawing/2014/main" id="{9C686782-5322-3621-170F-21884D3F77B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797050" y="3436593"/>
            <a:ext cx="3442175" cy="7943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84813611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16E609AA-9501-5B6F-AC31-7A92FBF58B1D}"/>
              </a:ext>
            </a:extLst>
          </p:cNvPr>
          <p:cNvSpPr>
            <a:spLocks noGrp="1"/>
          </p:cNvSpPr>
          <p:nvPr>
            <p:ph type="title"/>
          </p:nvPr>
        </p:nvSpPr>
        <p:spPr/>
        <p:txBody>
          <a:bodyPr/>
          <a:lstStyle/>
          <a:p>
            <a:r>
              <a:rPr lang="pt-BR"/>
              <a:t>Spectral Density Tool </a:t>
            </a:r>
            <a:r>
              <a:rPr lang="pt-BR" sz="3200"/>
              <a:t>-</a:t>
            </a:r>
            <a:r>
              <a:rPr lang="es-AR"/>
              <a:t> Fundamentos físicos   </a:t>
            </a:r>
            <a:br>
              <a:rPr lang="es-AR" sz="3200">
                <a:solidFill>
                  <a:schemeClr val="bg1"/>
                </a:solidFill>
              </a:rPr>
            </a:br>
            <a:endParaRPr lang="en-US"/>
          </a:p>
        </p:txBody>
      </p:sp>
      <p:sp>
        <p:nvSpPr>
          <p:cNvPr id="4" name="Slide Number Placeholder 3">
            <a:extLst>
              <a:ext uri="{FF2B5EF4-FFF2-40B4-BE49-F238E27FC236}">
                <a16:creationId xmlns:a16="http://schemas.microsoft.com/office/drawing/2014/main" id="{A13868E1-B045-70A2-3B23-1638F9380DF0}"/>
              </a:ext>
            </a:extLst>
          </p:cNvPr>
          <p:cNvSpPr>
            <a:spLocks noGrp="1"/>
          </p:cNvSpPr>
          <p:nvPr>
            <p:ph type="sldNum" sz="quarter" idx="4"/>
          </p:nvPr>
        </p:nvSpPr>
        <p:spPr/>
        <p:txBody>
          <a:bodyPr/>
          <a:lstStyle/>
          <a:p>
            <a:fld id="{11F21178-C13D-41E3-BBBB-87B396F6379E}" type="slidenum">
              <a:rPr lang="en-US" smtClean="0"/>
              <a:pPr/>
              <a:t>15</a:t>
            </a:fld>
            <a:endParaRPr lang="en-US"/>
          </a:p>
        </p:txBody>
      </p:sp>
      <p:sp>
        <p:nvSpPr>
          <p:cNvPr id="10" name="Content Placeholder 2">
            <a:extLst>
              <a:ext uri="{FF2B5EF4-FFF2-40B4-BE49-F238E27FC236}">
                <a16:creationId xmlns:a16="http://schemas.microsoft.com/office/drawing/2014/main" id="{CC03DBF8-186F-B578-2685-E07D9AA518C2}"/>
              </a:ext>
            </a:extLst>
          </p:cNvPr>
          <p:cNvSpPr txBox="1">
            <a:spLocks/>
          </p:cNvSpPr>
          <p:nvPr/>
        </p:nvSpPr>
        <p:spPr>
          <a:xfrm>
            <a:off x="429553" y="859140"/>
            <a:ext cx="10969943" cy="4784724"/>
          </a:xfrm>
          <a:prstGeom prst="rect">
            <a:avLst/>
          </a:prstGeom>
        </p:spPr>
        <p:txBody>
          <a:bodyPr/>
          <a:lstStyle>
            <a:lvl1pPr marL="228600" indent="-228600" algn="l" defTabSz="914400" rtl="0" eaLnBrk="1" latinLnBrk="0" hangingPunct="1">
              <a:lnSpc>
                <a:spcPct val="100000"/>
              </a:lnSpc>
              <a:spcBef>
                <a:spcPts val="300"/>
              </a:spcBef>
              <a:spcAft>
                <a:spcPts val="600"/>
              </a:spcAft>
              <a:buClr>
                <a:schemeClr val="accent1"/>
              </a:buClr>
              <a:buFont typeface="Wingdings" panose="05000000000000000000" pitchFamily="2" charset="2"/>
              <a:buChar char="§"/>
              <a:defRPr sz="2200" kern="1200" baseline="0">
                <a:solidFill>
                  <a:schemeClr val="tx1"/>
                </a:solidFill>
                <a:latin typeface="+mn-lt"/>
                <a:ea typeface="+mn-ea"/>
                <a:cs typeface="Arial" panose="020B0604020202020204" pitchFamily="34" charset="0"/>
              </a:defRPr>
            </a:lvl1pPr>
            <a:lvl2pPr marL="521208" indent="-228600" algn="l" defTabSz="914400" rtl="0" eaLnBrk="1" latinLnBrk="0" hangingPunct="1">
              <a:lnSpc>
                <a:spcPct val="100000"/>
              </a:lnSpc>
              <a:spcBef>
                <a:spcPts val="0"/>
              </a:spcBef>
              <a:spcAft>
                <a:spcPts val="600"/>
              </a:spcAft>
              <a:buClr>
                <a:schemeClr val="accent1"/>
              </a:buClr>
              <a:buFont typeface="Arial" panose="020B0604020202020204" pitchFamily="34" charset="0"/>
              <a:buChar char="•"/>
              <a:defRPr sz="2200" kern="1200" baseline="0">
                <a:solidFill>
                  <a:schemeClr val="tx1"/>
                </a:solidFill>
                <a:latin typeface="+mn-lt"/>
                <a:ea typeface="+mn-ea"/>
                <a:cs typeface="Arial" panose="020B0604020202020204" pitchFamily="34" charset="0"/>
              </a:defRPr>
            </a:lvl2pPr>
            <a:lvl3pPr marL="749808" indent="-173736" algn="l" defTabSz="914400" rtl="0" eaLnBrk="1" latinLnBrk="0" hangingPunct="1">
              <a:lnSpc>
                <a:spcPct val="100000"/>
              </a:lnSpc>
              <a:spcBef>
                <a:spcPts val="0"/>
              </a:spcBef>
              <a:spcAft>
                <a:spcPts val="600"/>
              </a:spcAft>
              <a:buClr>
                <a:schemeClr val="accent1"/>
              </a:buClr>
              <a:buFont typeface="Calibri" panose="020F0502020204030204" pitchFamily="34" charset="0"/>
              <a:buChar char="&gt;"/>
              <a:defRPr sz="2000" kern="1200" baseline="0">
                <a:solidFill>
                  <a:schemeClr val="tx1"/>
                </a:solidFill>
                <a:latin typeface="+mn-lt"/>
                <a:ea typeface="+mn-ea"/>
                <a:cs typeface="Arial" panose="020B0604020202020204" pitchFamily="34" charset="0"/>
              </a:defRPr>
            </a:lvl3pPr>
            <a:lvl4pPr marL="1188720" indent="-228600" algn="l" defTabSz="914400" rtl="0" eaLnBrk="1" latinLnBrk="0" hangingPunct="1">
              <a:lnSpc>
                <a:spcPct val="100000"/>
              </a:lnSpc>
              <a:spcBef>
                <a:spcPts val="0"/>
              </a:spcBef>
              <a:spcAft>
                <a:spcPts val="600"/>
              </a:spcAft>
              <a:buClr>
                <a:schemeClr val="accent1"/>
              </a:buClr>
              <a:buFont typeface="Rubik Light" pitchFamily="2" charset="-79"/>
              <a:buChar char="—"/>
              <a:defRPr sz="1800" kern="1200" baseline="0">
                <a:solidFill>
                  <a:schemeClr val="tx1"/>
                </a:solidFill>
                <a:latin typeface="+mn-lt"/>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baseline="0">
                <a:solidFill>
                  <a:schemeClr val="tx2"/>
                </a:solidFill>
                <a:latin typeface="Rubik Light" pitchFamily="2" charset="-79"/>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buFont typeface="Wingdings" panose="05000000000000000000" pitchFamily="2" charset="2"/>
              <a:buNone/>
            </a:pPr>
            <a:r>
              <a:rPr lang="es-AR" sz="1800" b="1"/>
              <a:t>Absorción fotoeléctrica</a:t>
            </a:r>
            <a:endParaRPr lang="en-US" sz="1800" b="1"/>
          </a:p>
          <a:p>
            <a:pPr algn="just"/>
            <a:r>
              <a:rPr lang="es-ES" sz="1800"/>
              <a:t>Durante la absorción fotoeléctrica, un rayo gamma de menor energía (&lt; 100 </a:t>
            </a:r>
            <a:r>
              <a:rPr lang="es-ES" sz="1800" err="1"/>
              <a:t>keV</a:t>
            </a:r>
            <a:r>
              <a:rPr lang="es-ES" sz="1800"/>
              <a:t>) choca con un electrón de la capa interna y transfiere toda su energía a ese electrón.</a:t>
            </a:r>
          </a:p>
          <a:p>
            <a:pPr algn="just"/>
            <a:r>
              <a:rPr lang="es-ES" sz="1800"/>
              <a:t>El electrón excitado es expulsado de su capa, pero el rayo gamma deja de existir, sin embargo, algunos rayos gamma de baja energía no son absorbidos y eventualmente son detectados.</a:t>
            </a:r>
            <a:endParaRPr lang="en-US" sz="1800"/>
          </a:p>
          <a:p>
            <a:pPr marL="0" indent="0" algn="just">
              <a:buNone/>
            </a:pPr>
            <a:endParaRPr lang="en-US" sz="1800"/>
          </a:p>
        </p:txBody>
      </p:sp>
      <p:pic>
        <p:nvPicPr>
          <p:cNvPr id="2" name="Picture 2">
            <a:extLst>
              <a:ext uri="{FF2B5EF4-FFF2-40B4-BE49-F238E27FC236}">
                <a16:creationId xmlns:a16="http://schemas.microsoft.com/office/drawing/2014/main" id="{21165E08-EF38-6694-AFF6-28C8E0F4B7E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2200" y="2913194"/>
            <a:ext cx="3974917" cy="34431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 name="Picture 2">
            <a:extLst>
              <a:ext uri="{FF2B5EF4-FFF2-40B4-BE49-F238E27FC236}">
                <a16:creationId xmlns:a16="http://schemas.microsoft.com/office/drawing/2014/main" id="{00B25CB3-DD63-458A-5DA7-EFAA0496609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98262" y="5757574"/>
            <a:ext cx="4605129" cy="5987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2">
            <a:extLst>
              <a:ext uri="{FF2B5EF4-FFF2-40B4-BE49-F238E27FC236}">
                <a16:creationId xmlns:a16="http://schemas.microsoft.com/office/drawing/2014/main" id="{3B6701F8-1DC8-0227-441B-8E0AE4A596A8}"/>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784286" y="2913194"/>
            <a:ext cx="1613718" cy="11024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 name="Picture 2">
            <a:extLst>
              <a:ext uri="{FF2B5EF4-FFF2-40B4-BE49-F238E27FC236}">
                <a16:creationId xmlns:a16="http://schemas.microsoft.com/office/drawing/2014/main" id="{CFDD6418-473C-259D-EA4F-C0DC6F7B4DA9}"/>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568323" y="2844182"/>
            <a:ext cx="4300810" cy="24157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 name="TextBox 8">
            <a:extLst>
              <a:ext uri="{FF2B5EF4-FFF2-40B4-BE49-F238E27FC236}">
                <a16:creationId xmlns:a16="http://schemas.microsoft.com/office/drawing/2014/main" id="{1C931ECB-DA11-328C-DC08-3B84F1DACDB9}"/>
              </a:ext>
            </a:extLst>
          </p:cNvPr>
          <p:cNvSpPr txBox="1"/>
          <p:nvPr/>
        </p:nvSpPr>
        <p:spPr>
          <a:xfrm>
            <a:off x="4649130" y="4015635"/>
            <a:ext cx="2364066" cy="1231106"/>
          </a:xfrm>
          <a:prstGeom prst="rect">
            <a:avLst/>
          </a:prstGeom>
          <a:noFill/>
        </p:spPr>
        <p:txBody>
          <a:bodyPr wrap="square" rtlCol="0">
            <a:spAutoFit/>
          </a:bodyPr>
          <a:lstStyle/>
          <a:p>
            <a:pPr>
              <a:buClr>
                <a:schemeClr val="accent1"/>
              </a:buClr>
            </a:pPr>
            <a:r>
              <a:rPr lang="es-AR" sz="1200" b="1"/>
              <a:t>Pe </a:t>
            </a:r>
            <a:r>
              <a:rPr lang="es-AR" sz="1200"/>
              <a:t>= Factor fotoeléctrico </a:t>
            </a:r>
          </a:p>
          <a:p>
            <a:pPr>
              <a:buClr>
                <a:schemeClr val="accent1"/>
              </a:buClr>
            </a:pPr>
            <a:r>
              <a:rPr lang="es-AR" sz="1200" b="1"/>
              <a:t>Z = </a:t>
            </a:r>
            <a:r>
              <a:rPr lang="es-AR" sz="1200"/>
              <a:t>Número atómico Promedio de la roca </a:t>
            </a:r>
          </a:p>
          <a:p>
            <a:pPr>
              <a:buClr>
                <a:schemeClr val="accent1"/>
              </a:buClr>
            </a:pPr>
            <a:endParaRPr lang="en-US"/>
          </a:p>
          <a:p>
            <a:pPr>
              <a:buClr>
                <a:schemeClr val="accent1"/>
              </a:buClr>
            </a:pPr>
            <a:endParaRPr lang="en-US" sz="2000" err="1"/>
          </a:p>
        </p:txBody>
      </p:sp>
    </p:spTree>
    <p:extLst>
      <p:ext uri="{BB962C8B-B14F-4D97-AF65-F5344CB8AC3E}">
        <p14:creationId xmlns:p14="http://schemas.microsoft.com/office/powerpoint/2010/main" val="19960126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16E609AA-9501-5B6F-AC31-7A92FBF58B1D}"/>
              </a:ext>
            </a:extLst>
          </p:cNvPr>
          <p:cNvSpPr>
            <a:spLocks noGrp="1"/>
          </p:cNvSpPr>
          <p:nvPr>
            <p:ph type="title"/>
          </p:nvPr>
        </p:nvSpPr>
        <p:spPr/>
        <p:txBody>
          <a:bodyPr/>
          <a:lstStyle/>
          <a:p>
            <a:r>
              <a:rPr lang="pt-BR"/>
              <a:t>Spectral Density Tool </a:t>
            </a:r>
            <a:r>
              <a:rPr lang="pt-BR" sz="3200"/>
              <a:t>-</a:t>
            </a:r>
            <a:r>
              <a:rPr lang="es-AR"/>
              <a:t> Fundamentos físicos   </a:t>
            </a:r>
            <a:br>
              <a:rPr lang="es-AR" sz="3200">
                <a:solidFill>
                  <a:schemeClr val="bg1"/>
                </a:solidFill>
              </a:rPr>
            </a:br>
            <a:endParaRPr lang="en-US"/>
          </a:p>
        </p:txBody>
      </p:sp>
      <p:sp>
        <p:nvSpPr>
          <p:cNvPr id="4" name="Slide Number Placeholder 3">
            <a:extLst>
              <a:ext uri="{FF2B5EF4-FFF2-40B4-BE49-F238E27FC236}">
                <a16:creationId xmlns:a16="http://schemas.microsoft.com/office/drawing/2014/main" id="{A13868E1-B045-70A2-3B23-1638F9380DF0}"/>
              </a:ext>
            </a:extLst>
          </p:cNvPr>
          <p:cNvSpPr>
            <a:spLocks noGrp="1"/>
          </p:cNvSpPr>
          <p:nvPr>
            <p:ph type="sldNum" sz="quarter" idx="4"/>
          </p:nvPr>
        </p:nvSpPr>
        <p:spPr/>
        <p:txBody>
          <a:bodyPr/>
          <a:lstStyle/>
          <a:p>
            <a:fld id="{11F21178-C13D-41E3-BBBB-87B396F6379E}" type="slidenum">
              <a:rPr lang="en-US" smtClean="0"/>
              <a:pPr/>
              <a:t>16</a:t>
            </a:fld>
            <a:endParaRPr lang="en-US"/>
          </a:p>
        </p:txBody>
      </p:sp>
      <p:sp>
        <p:nvSpPr>
          <p:cNvPr id="10" name="Content Placeholder 2">
            <a:extLst>
              <a:ext uri="{FF2B5EF4-FFF2-40B4-BE49-F238E27FC236}">
                <a16:creationId xmlns:a16="http://schemas.microsoft.com/office/drawing/2014/main" id="{CC03DBF8-186F-B578-2685-E07D9AA518C2}"/>
              </a:ext>
            </a:extLst>
          </p:cNvPr>
          <p:cNvSpPr txBox="1">
            <a:spLocks/>
          </p:cNvSpPr>
          <p:nvPr/>
        </p:nvSpPr>
        <p:spPr>
          <a:xfrm>
            <a:off x="379220" y="741803"/>
            <a:ext cx="10969943" cy="4784724"/>
          </a:xfrm>
          <a:prstGeom prst="rect">
            <a:avLst/>
          </a:prstGeom>
        </p:spPr>
        <p:txBody>
          <a:bodyPr/>
          <a:lstStyle>
            <a:lvl1pPr marL="228600" indent="-228600" algn="l" defTabSz="914400" rtl="0" eaLnBrk="1" latinLnBrk="0" hangingPunct="1">
              <a:lnSpc>
                <a:spcPct val="100000"/>
              </a:lnSpc>
              <a:spcBef>
                <a:spcPts val="300"/>
              </a:spcBef>
              <a:spcAft>
                <a:spcPts val="600"/>
              </a:spcAft>
              <a:buClr>
                <a:schemeClr val="accent1"/>
              </a:buClr>
              <a:buFont typeface="Wingdings" panose="05000000000000000000" pitchFamily="2" charset="2"/>
              <a:buChar char="§"/>
              <a:defRPr sz="2200" kern="1200" baseline="0">
                <a:solidFill>
                  <a:schemeClr val="tx1"/>
                </a:solidFill>
                <a:latin typeface="+mn-lt"/>
                <a:ea typeface="+mn-ea"/>
                <a:cs typeface="Arial" panose="020B0604020202020204" pitchFamily="34" charset="0"/>
              </a:defRPr>
            </a:lvl1pPr>
            <a:lvl2pPr marL="521208" indent="-228600" algn="l" defTabSz="914400" rtl="0" eaLnBrk="1" latinLnBrk="0" hangingPunct="1">
              <a:lnSpc>
                <a:spcPct val="100000"/>
              </a:lnSpc>
              <a:spcBef>
                <a:spcPts val="0"/>
              </a:spcBef>
              <a:spcAft>
                <a:spcPts val="600"/>
              </a:spcAft>
              <a:buClr>
                <a:schemeClr val="accent1"/>
              </a:buClr>
              <a:buFont typeface="Arial" panose="020B0604020202020204" pitchFamily="34" charset="0"/>
              <a:buChar char="•"/>
              <a:defRPr sz="2200" kern="1200" baseline="0">
                <a:solidFill>
                  <a:schemeClr val="tx1"/>
                </a:solidFill>
                <a:latin typeface="+mn-lt"/>
                <a:ea typeface="+mn-ea"/>
                <a:cs typeface="Arial" panose="020B0604020202020204" pitchFamily="34" charset="0"/>
              </a:defRPr>
            </a:lvl2pPr>
            <a:lvl3pPr marL="749808" indent="-173736" algn="l" defTabSz="914400" rtl="0" eaLnBrk="1" latinLnBrk="0" hangingPunct="1">
              <a:lnSpc>
                <a:spcPct val="100000"/>
              </a:lnSpc>
              <a:spcBef>
                <a:spcPts val="0"/>
              </a:spcBef>
              <a:spcAft>
                <a:spcPts val="600"/>
              </a:spcAft>
              <a:buClr>
                <a:schemeClr val="accent1"/>
              </a:buClr>
              <a:buFont typeface="Calibri" panose="020F0502020204030204" pitchFamily="34" charset="0"/>
              <a:buChar char="&gt;"/>
              <a:defRPr sz="2000" kern="1200" baseline="0">
                <a:solidFill>
                  <a:schemeClr val="tx1"/>
                </a:solidFill>
                <a:latin typeface="+mn-lt"/>
                <a:ea typeface="+mn-ea"/>
                <a:cs typeface="Arial" panose="020B0604020202020204" pitchFamily="34" charset="0"/>
              </a:defRPr>
            </a:lvl3pPr>
            <a:lvl4pPr marL="1188720" indent="-228600" algn="l" defTabSz="914400" rtl="0" eaLnBrk="1" latinLnBrk="0" hangingPunct="1">
              <a:lnSpc>
                <a:spcPct val="100000"/>
              </a:lnSpc>
              <a:spcBef>
                <a:spcPts val="0"/>
              </a:spcBef>
              <a:spcAft>
                <a:spcPts val="600"/>
              </a:spcAft>
              <a:buClr>
                <a:schemeClr val="accent1"/>
              </a:buClr>
              <a:buFont typeface="Rubik Light" pitchFamily="2" charset="-79"/>
              <a:buChar char="—"/>
              <a:defRPr sz="1800" kern="1200" baseline="0">
                <a:solidFill>
                  <a:schemeClr val="tx1"/>
                </a:solidFill>
                <a:latin typeface="+mn-lt"/>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baseline="0">
                <a:solidFill>
                  <a:schemeClr val="tx2"/>
                </a:solidFill>
                <a:latin typeface="Rubik Light" pitchFamily="2" charset="-79"/>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buNone/>
            </a:pPr>
            <a:r>
              <a:rPr lang="en-US" sz="1800" b="1"/>
              <a:t>Scintillation Detection- </a:t>
            </a:r>
            <a:r>
              <a:rPr lang="es-ES" sz="1800" b="1"/>
              <a:t>Espectro de energía de rayos gamma detectado</a:t>
            </a:r>
          </a:p>
          <a:p>
            <a:pPr algn="just"/>
            <a:r>
              <a:rPr lang="es-ES" sz="1800"/>
              <a:t>Un rayo gamma que llega a uno de estos detectores interactúa con un cristal de yoduro de sodio (</a:t>
            </a:r>
            <a:r>
              <a:rPr lang="es-ES" sz="1800" err="1"/>
              <a:t>NaI</a:t>
            </a:r>
            <a:r>
              <a:rPr lang="es-ES" sz="1800"/>
              <a:t>) para crear un centelleo de luz visible.</a:t>
            </a:r>
            <a:endParaRPr lang="en-US" sz="1800"/>
          </a:p>
          <a:p>
            <a:pPr algn="just"/>
            <a:r>
              <a:rPr lang="es-ES" sz="1800"/>
              <a:t>El cátodo fotosensible del PMT emite electrones cada vez que recibe un pulso de luz.</a:t>
            </a:r>
          </a:p>
          <a:p>
            <a:pPr algn="just"/>
            <a:r>
              <a:rPr lang="es-ES" sz="1800"/>
              <a:t>Los rayos gamma detectados se clasifican según sus niveles de energía en ocho rangos o contenedores diferentes para cada uno de los dos detectores.</a:t>
            </a:r>
            <a:endParaRPr lang="en-US" sz="1800"/>
          </a:p>
          <a:p>
            <a:pPr algn="just"/>
            <a:endParaRPr lang="en-US" sz="1800"/>
          </a:p>
          <a:p>
            <a:pPr marL="0" indent="0" algn="just">
              <a:buFont typeface="Wingdings" panose="05000000000000000000" pitchFamily="2" charset="2"/>
              <a:buNone/>
            </a:pPr>
            <a:endParaRPr lang="en-US" sz="1800"/>
          </a:p>
          <a:p>
            <a:pPr marL="0" indent="0" algn="just">
              <a:buNone/>
            </a:pPr>
            <a:endParaRPr lang="en-US" sz="1800"/>
          </a:p>
        </p:txBody>
      </p:sp>
      <p:pic>
        <p:nvPicPr>
          <p:cNvPr id="7" name="Picture 2">
            <a:extLst>
              <a:ext uri="{FF2B5EF4-FFF2-40B4-BE49-F238E27FC236}">
                <a16:creationId xmlns:a16="http://schemas.microsoft.com/office/drawing/2014/main" id="{264D7215-8FEF-FA90-1B18-EA81481E869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03929" y="3517377"/>
            <a:ext cx="4466413" cy="25988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1" name="Picture 2">
            <a:extLst>
              <a:ext uri="{FF2B5EF4-FFF2-40B4-BE49-F238E27FC236}">
                <a16:creationId xmlns:a16="http://schemas.microsoft.com/office/drawing/2014/main" id="{55DDCE73-D757-7482-91A0-A840B8778A6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44415" y="3255407"/>
            <a:ext cx="3281253" cy="28607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2" name="Picture 3">
            <a:extLst>
              <a:ext uri="{FF2B5EF4-FFF2-40B4-BE49-F238E27FC236}">
                <a16:creationId xmlns:a16="http://schemas.microsoft.com/office/drawing/2014/main" id="{8363EE04-049E-3854-2EC9-843D30590B15}"/>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743114" y="3247163"/>
            <a:ext cx="3289495" cy="28690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58442337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4">
            <a:extLst>
              <a:ext uri="{FF2B5EF4-FFF2-40B4-BE49-F238E27FC236}">
                <a16:creationId xmlns:a16="http://schemas.microsoft.com/office/drawing/2014/main" id="{48C34C9C-7DEF-7AC1-2530-87BBB7441067}"/>
              </a:ext>
            </a:extLst>
          </p:cNvPr>
          <p:cNvSpPr txBox="1">
            <a:spLocks/>
          </p:cNvSpPr>
          <p:nvPr/>
        </p:nvSpPr>
        <p:spPr>
          <a:xfrm>
            <a:off x="1295400" y="914400"/>
            <a:ext cx="4831714" cy="1371601"/>
          </a:xfrm>
          <a:prstGeom prst="rect">
            <a:avLst/>
          </a:prstGeom>
        </p:spPr>
        <p:txBody>
          <a:bodyPr vert="horz" wrap="square" lIns="0" tIns="0" rIns="0" bIns="0" rtlCol="0" anchor="ctr">
            <a:normAutofit lnSpcReduction="10000"/>
          </a:bodyPr>
          <a:lstStyle>
            <a:lvl1pPr algn="l" defTabSz="914400" rtl="0" eaLnBrk="1" latinLnBrk="0" hangingPunct="1">
              <a:lnSpc>
                <a:spcPct val="90000"/>
              </a:lnSpc>
              <a:spcBef>
                <a:spcPct val="0"/>
              </a:spcBef>
              <a:buNone/>
              <a:defRPr sz="3200" b="0" i="0" kern="1200">
                <a:solidFill>
                  <a:schemeClr val="tx1"/>
                </a:solidFill>
                <a:latin typeface="+mj-lt"/>
                <a:ea typeface="+mj-ea"/>
                <a:cs typeface="Arial" panose="020B0604020202020204" pitchFamily="34" charset="0"/>
              </a:defRPr>
            </a:lvl1pPr>
          </a:lstStyle>
          <a:p>
            <a:pPr>
              <a:spcAft>
                <a:spcPts val="600"/>
              </a:spcAft>
            </a:pPr>
            <a:r>
              <a:rPr lang="pt-BR"/>
              <a:t>Spectral Density Tool</a:t>
            </a:r>
            <a:r>
              <a:rPr lang="en-US" b="0" i="0" kern="1200">
                <a:latin typeface="+mj-lt"/>
                <a:ea typeface="+mj-ea"/>
                <a:cs typeface="Arial" panose="020B0604020202020204" pitchFamily="34" charset="0"/>
              </a:rPr>
              <a:t> –</a:t>
            </a:r>
          </a:p>
          <a:p>
            <a:pPr>
              <a:spcAft>
                <a:spcPts val="600"/>
              </a:spcAft>
            </a:pPr>
            <a:br>
              <a:rPr lang="en-US" b="0" i="0" kern="1200">
                <a:latin typeface="+mj-lt"/>
                <a:ea typeface="+mj-ea"/>
                <a:cs typeface="Arial" panose="020B0604020202020204" pitchFamily="34" charset="0"/>
              </a:rPr>
            </a:br>
            <a:endParaRPr lang="en-US" b="0" i="0" kern="1200">
              <a:latin typeface="+mj-lt"/>
              <a:ea typeface="+mj-ea"/>
              <a:cs typeface="Arial" panose="020B0604020202020204" pitchFamily="34" charset="0"/>
            </a:endParaRPr>
          </a:p>
        </p:txBody>
      </p:sp>
      <p:pic>
        <p:nvPicPr>
          <p:cNvPr id="3" name="Picture 2">
            <a:extLst>
              <a:ext uri="{FF2B5EF4-FFF2-40B4-BE49-F238E27FC236}">
                <a16:creationId xmlns:a16="http://schemas.microsoft.com/office/drawing/2014/main" id="{92DFDB3C-FC45-D560-C10A-CE1AB928DB5B}"/>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11628" r="7074" b="-4273"/>
          <a:stretch/>
        </p:blipFill>
        <p:spPr bwMode="auto">
          <a:xfrm>
            <a:off x="6023294" y="1"/>
            <a:ext cx="6168705"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aphicFrame>
        <p:nvGraphicFramePr>
          <p:cNvPr id="8" name="Object 4">
            <a:extLst>
              <a:ext uri="{FF2B5EF4-FFF2-40B4-BE49-F238E27FC236}">
                <a16:creationId xmlns:a16="http://schemas.microsoft.com/office/drawing/2014/main" id="{21B1BFB4-FC0E-10AA-3EB8-3BF966EC1391}"/>
              </a:ext>
            </a:extLst>
          </p:cNvPr>
          <p:cNvGraphicFramePr>
            <a:graphicFrameLocks noChangeAspect="1"/>
          </p:cNvGraphicFramePr>
          <p:nvPr>
            <p:extLst>
              <p:ext uri="{D42A27DB-BD31-4B8C-83A1-F6EECF244321}">
                <p14:modId xmlns:p14="http://schemas.microsoft.com/office/powerpoint/2010/main" val="1113110455"/>
              </p:ext>
            </p:extLst>
          </p:nvPr>
        </p:nvGraphicFramePr>
        <p:xfrm>
          <a:off x="1088267" y="2687535"/>
          <a:ext cx="3952875" cy="2781300"/>
        </p:xfrm>
        <a:graphic>
          <a:graphicData uri="http://schemas.openxmlformats.org/presentationml/2006/ole">
            <mc:AlternateContent xmlns:mc="http://schemas.openxmlformats.org/markup-compatibility/2006">
              <mc:Choice xmlns:v="urn:schemas-microsoft-com:vml" Requires="v">
                <p:oleObj name="Picture" r:id="rId4" imgW="3950208" imgH="2959608" progId="Word.Picture.8">
                  <p:embed/>
                </p:oleObj>
              </mc:Choice>
              <mc:Fallback>
                <p:oleObj name="Picture" r:id="rId4" imgW="3950208" imgH="2959608" progId="Word.Picture.8">
                  <p:embed/>
                  <p:pic>
                    <p:nvPicPr>
                      <p:cNvPr id="8" name="Object 4">
                        <a:extLst>
                          <a:ext uri="{FF2B5EF4-FFF2-40B4-BE49-F238E27FC236}">
                            <a16:creationId xmlns:a16="http://schemas.microsoft.com/office/drawing/2014/main" id="{21B1BFB4-FC0E-10AA-3EB8-3BF966EC1391}"/>
                          </a:ext>
                        </a:extLst>
                      </p:cNvPr>
                      <p:cNvPicPr>
                        <a:picLocks noChangeAspect="1" noChangeArrowheads="1"/>
                      </p:cNvPicPr>
                      <p:nvPr/>
                    </p:nvPicPr>
                    <p:blipFill>
                      <a:blip r:embed="rId5">
                        <a:extLst>
                          <a:ext uri="{28A0092B-C50C-407E-A947-70E740481C1C}">
                            <a14:useLocalDpi xmlns:a14="http://schemas.microsoft.com/office/drawing/2010/main" val="0"/>
                          </a:ext>
                        </a:extLst>
                      </a:blip>
                      <a:srcRect b="6009"/>
                      <a:stretch>
                        <a:fillRect/>
                      </a:stretch>
                    </p:blipFill>
                    <p:spPr bwMode="auto">
                      <a:xfrm>
                        <a:off x="1088267" y="2687535"/>
                        <a:ext cx="3952875" cy="27813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38775354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7512AC-6BE4-A280-0E61-E6C95CF5C04B}"/>
              </a:ext>
            </a:extLst>
          </p:cNvPr>
          <p:cNvSpPr>
            <a:spLocks noGrp="1"/>
          </p:cNvSpPr>
          <p:nvPr>
            <p:ph type="title"/>
          </p:nvPr>
        </p:nvSpPr>
        <p:spPr/>
        <p:txBody>
          <a:bodyPr/>
          <a:lstStyle/>
          <a:p>
            <a:r>
              <a:rPr lang="en-US" err="1"/>
              <a:t>Contacto</a:t>
            </a:r>
            <a:endParaRPr lang="en-US"/>
          </a:p>
        </p:txBody>
      </p:sp>
      <p:sp>
        <p:nvSpPr>
          <p:cNvPr id="20" name="Text Placeholder 19">
            <a:extLst>
              <a:ext uri="{FF2B5EF4-FFF2-40B4-BE49-F238E27FC236}">
                <a16:creationId xmlns:a16="http://schemas.microsoft.com/office/drawing/2014/main" id="{0C29F2A8-4BB4-AA1E-D01B-3387667DF1B2}"/>
              </a:ext>
            </a:extLst>
          </p:cNvPr>
          <p:cNvSpPr>
            <a:spLocks noGrp="1"/>
          </p:cNvSpPr>
          <p:nvPr>
            <p:ph type="body" sz="quarter" idx="11"/>
          </p:nvPr>
        </p:nvSpPr>
        <p:spPr/>
        <p:txBody>
          <a:bodyPr/>
          <a:lstStyle/>
          <a:p>
            <a:r>
              <a:rPr lang="es-AR" sz="1100"/>
              <a:t>Aldosebastian.culasso@halliburton.com</a:t>
            </a:r>
            <a:endParaRPr lang="en-US" sz="1100"/>
          </a:p>
          <a:p>
            <a:endParaRPr lang="en-US"/>
          </a:p>
        </p:txBody>
      </p:sp>
      <p:sp>
        <p:nvSpPr>
          <p:cNvPr id="23" name="Text Placeholder 22">
            <a:extLst>
              <a:ext uri="{FF2B5EF4-FFF2-40B4-BE49-F238E27FC236}">
                <a16:creationId xmlns:a16="http://schemas.microsoft.com/office/drawing/2014/main" id="{B4E7293C-2E2F-AD74-1DDD-97BC0845E226}"/>
              </a:ext>
            </a:extLst>
          </p:cNvPr>
          <p:cNvSpPr>
            <a:spLocks noGrp="1"/>
          </p:cNvSpPr>
          <p:nvPr>
            <p:ph type="body" sz="quarter" idx="17"/>
          </p:nvPr>
        </p:nvSpPr>
        <p:spPr>
          <a:xfrm>
            <a:off x="3582712" y="4645448"/>
            <a:ext cx="2705100" cy="350269"/>
          </a:xfrm>
        </p:spPr>
        <p:txBody>
          <a:bodyPr/>
          <a:lstStyle/>
          <a:p>
            <a:r>
              <a:rPr lang="es-AR"/>
              <a:t>+5492617602088</a:t>
            </a:r>
            <a:endParaRPr lang="en-US"/>
          </a:p>
        </p:txBody>
      </p:sp>
      <p:sp>
        <p:nvSpPr>
          <p:cNvPr id="25" name="Text Placeholder 24">
            <a:extLst>
              <a:ext uri="{FF2B5EF4-FFF2-40B4-BE49-F238E27FC236}">
                <a16:creationId xmlns:a16="http://schemas.microsoft.com/office/drawing/2014/main" id="{754BAF7E-F717-8F10-3D35-E9516B54C836}"/>
              </a:ext>
            </a:extLst>
          </p:cNvPr>
          <p:cNvSpPr>
            <a:spLocks noGrp="1"/>
          </p:cNvSpPr>
          <p:nvPr>
            <p:ph type="body" sz="quarter" idx="24"/>
          </p:nvPr>
        </p:nvSpPr>
        <p:spPr>
          <a:xfrm>
            <a:off x="6563066" y="4645448"/>
            <a:ext cx="2705100" cy="350269"/>
          </a:xfrm>
        </p:spPr>
        <p:txBody>
          <a:bodyPr/>
          <a:lstStyle/>
          <a:p>
            <a:r>
              <a:rPr lang="es-AR"/>
              <a:t>Argentina – Neuquén </a:t>
            </a:r>
            <a:endParaRPr lang="en-US"/>
          </a:p>
        </p:txBody>
      </p:sp>
      <p:pic>
        <p:nvPicPr>
          <p:cNvPr id="3" name="Picture 2">
            <a:extLst>
              <a:ext uri="{FF2B5EF4-FFF2-40B4-BE49-F238E27FC236}">
                <a16:creationId xmlns:a16="http://schemas.microsoft.com/office/drawing/2014/main" id="{968A6CA9-CCA3-C4AA-F301-27A398183F80}"/>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30201" r="53011"/>
          <a:stretch/>
        </p:blipFill>
        <p:spPr>
          <a:xfrm>
            <a:off x="789425" y="2614479"/>
            <a:ext cx="558716" cy="576595"/>
          </a:xfrm>
          <a:prstGeom prst="rect">
            <a:avLst/>
          </a:prstGeom>
          <a:effectLst/>
        </p:spPr>
      </p:pic>
      <p:sp>
        <p:nvSpPr>
          <p:cNvPr id="5" name="Text Placeholder 4">
            <a:extLst>
              <a:ext uri="{FF2B5EF4-FFF2-40B4-BE49-F238E27FC236}">
                <a16:creationId xmlns:a16="http://schemas.microsoft.com/office/drawing/2014/main" id="{42F67CC1-57D6-7A45-BD03-CA2AB33DBAC9}"/>
              </a:ext>
            </a:extLst>
          </p:cNvPr>
          <p:cNvSpPr>
            <a:spLocks noGrp="1"/>
          </p:cNvSpPr>
          <p:nvPr>
            <p:ph type="body" sz="quarter" idx="10"/>
          </p:nvPr>
        </p:nvSpPr>
        <p:spPr>
          <a:xfrm>
            <a:off x="1904302" y="2603908"/>
            <a:ext cx="9570149" cy="350268"/>
          </a:xfrm>
        </p:spPr>
        <p:txBody>
          <a:bodyPr/>
          <a:lstStyle/>
          <a:p>
            <a:r>
              <a:rPr lang="es-AR"/>
              <a:t>Ingeniero Aldo Culasso - </a:t>
            </a:r>
            <a:r>
              <a:rPr lang="es-AR" err="1"/>
              <a:t>Technical</a:t>
            </a:r>
            <a:r>
              <a:rPr lang="es-AR"/>
              <a:t> </a:t>
            </a:r>
            <a:r>
              <a:rPr lang="es-AR" err="1"/>
              <a:t>advisor</a:t>
            </a:r>
            <a:r>
              <a:rPr lang="es-AR"/>
              <a:t> </a:t>
            </a:r>
            <a:endParaRPr lang="en-US"/>
          </a:p>
        </p:txBody>
      </p:sp>
    </p:spTree>
    <p:extLst>
      <p:ext uri="{BB962C8B-B14F-4D97-AF65-F5344CB8AC3E}">
        <p14:creationId xmlns:p14="http://schemas.microsoft.com/office/powerpoint/2010/main" val="360880832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4FA3038A-8A8C-F9D6-CC37-061325142734}"/>
              </a:ext>
            </a:extLst>
          </p:cNvPr>
          <p:cNvSpPr>
            <a:spLocks noGrp="1"/>
          </p:cNvSpPr>
          <p:nvPr>
            <p:ph type="title"/>
          </p:nvPr>
        </p:nvSpPr>
        <p:spPr/>
        <p:txBody>
          <a:bodyPr/>
          <a:lstStyle/>
          <a:p>
            <a:r>
              <a:rPr lang="es-AR"/>
              <a:t>G</a:t>
            </a:r>
            <a:r>
              <a:rPr lang="en-US" err="1"/>
              <a:t>racias</a:t>
            </a:r>
            <a:endParaRPr lang="en-US"/>
          </a:p>
        </p:txBody>
      </p:sp>
      <p:sp>
        <p:nvSpPr>
          <p:cNvPr id="3" name="Text Placeholder 2">
            <a:extLst>
              <a:ext uri="{FF2B5EF4-FFF2-40B4-BE49-F238E27FC236}">
                <a16:creationId xmlns:a16="http://schemas.microsoft.com/office/drawing/2014/main" id="{F9B0E44F-A01E-13BB-4E42-8C662F464D15}"/>
              </a:ext>
            </a:extLst>
          </p:cNvPr>
          <p:cNvSpPr>
            <a:spLocks noGrp="1"/>
          </p:cNvSpPr>
          <p:nvPr>
            <p:ph type="body" sz="quarter" idx="10"/>
          </p:nvPr>
        </p:nvSpPr>
        <p:spPr/>
        <p:txBody>
          <a:bodyPr/>
          <a:lstStyle/>
          <a:p>
            <a:endParaRPr lang="en-US"/>
          </a:p>
        </p:txBody>
      </p:sp>
    </p:spTree>
    <p:extLst>
      <p:ext uri="{BB962C8B-B14F-4D97-AF65-F5344CB8AC3E}">
        <p14:creationId xmlns:p14="http://schemas.microsoft.com/office/powerpoint/2010/main" val="52621074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0E4A1844-7842-31E1-3B7D-63070A5B668E}"/>
              </a:ext>
            </a:extLst>
          </p:cNvPr>
          <p:cNvSpPr>
            <a:spLocks noGrp="1"/>
          </p:cNvSpPr>
          <p:nvPr>
            <p:ph type="title"/>
          </p:nvPr>
        </p:nvSpPr>
        <p:spPr/>
        <p:txBody>
          <a:bodyPr/>
          <a:lstStyle/>
          <a:p>
            <a:r>
              <a:rPr lang="en-US"/>
              <a:t>Agenda</a:t>
            </a:r>
          </a:p>
        </p:txBody>
      </p:sp>
      <p:sp>
        <p:nvSpPr>
          <p:cNvPr id="4" name="Slide Number Placeholder 3">
            <a:extLst>
              <a:ext uri="{FF2B5EF4-FFF2-40B4-BE49-F238E27FC236}">
                <a16:creationId xmlns:a16="http://schemas.microsoft.com/office/drawing/2014/main" id="{EA6AB3C8-B126-D181-9197-B623536B03C1}"/>
              </a:ext>
            </a:extLst>
          </p:cNvPr>
          <p:cNvSpPr>
            <a:spLocks noGrp="1"/>
          </p:cNvSpPr>
          <p:nvPr>
            <p:ph type="sldNum" sz="quarter" idx="4"/>
          </p:nvPr>
        </p:nvSpPr>
        <p:spPr/>
        <p:txBody>
          <a:bodyPr/>
          <a:lstStyle/>
          <a:p>
            <a:fld id="{11F21178-C13D-41E3-BBBB-87B396F6379E}" type="slidenum">
              <a:rPr lang="en-US" smtClean="0"/>
              <a:pPr/>
              <a:t>2</a:t>
            </a:fld>
            <a:endParaRPr lang="en-US"/>
          </a:p>
        </p:txBody>
      </p:sp>
    </p:spTree>
    <p:extLst>
      <p:ext uri="{BB962C8B-B14F-4D97-AF65-F5344CB8AC3E}">
        <p14:creationId xmlns:p14="http://schemas.microsoft.com/office/powerpoint/2010/main" val="384554523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16E609AA-9501-5B6F-AC31-7A92FBF58B1D}"/>
              </a:ext>
            </a:extLst>
          </p:cNvPr>
          <p:cNvSpPr>
            <a:spLocks noGrp="1"/>
          </p:cNvSpPr>
          <p:nvPr>
            <p:ph type="title"/>
          </p:nvPr>
        </p:nvSpPr>
        <p:spPr/>
        <p:txBody>
          <a:bodyPr/>
          <a:lstStyle/>
          <a:p>
            <a:r>
              <a:rPr lang="es-AR"/>
              <a:t>Propósito de herramientas radiológicas</a:t>
            </a:r>
            <a:endParaRPr lang="en-US"/>
          </a:p>
        </p:txBody>
      </p:sp>
      <p:graphicFrame>
        <p:nvGraphicFramePr>
          <p:cNvPr id="12" name="Content Placeholder 3">
            <a:extLst>
              <a:ext uri="{FF2B5EF4-FFF2-40B4-BE49-F238E27FC236}">
                <a16:creationId xmlns:a16="http://schemas.microsoft.com/office/drawing/2014/main" id="{A1F19EAC-C6D9-BD28-6B83-F07618CA9F2B}"/>
              </a:ext>
            </a:extLst>
          </p:cNvPr>
          <p:cNvGraphicFramePr>
            <a:graphicFrameLocks/>
          </p:cNvGraphicFramePr>
          <p:nvPr>
            <p:extLst>
              <p:ext uri="{D42A27DB-BD31-4B8C-83A1-F6EECF244321}">
                <p14:modId xmlns:p14="http://schemas.microsoft.com/office/powerpoint/2010/main" val="2290370275"/>
              </p:ext>
            </p:extLst>
          </p:nvPr>
        </p:nvGraphicFramePr>
        <p:xfrm>
          <a:off x="1115736" y="1204780"/>
          <a:ext cx="9622174" cy="4875941"/>
        </p:xfrm>
        <a:graphic>
          <a:graphicData uri="http://schemas.openxmlformats.org/drawingml/2006/table">
            <a:tbl>
              <a:tblPr firstRow="1" bandRow="1">
                <a:tableStyleId>{073A0DAA-6AF3-43AB-8588-CEC1D06C72B9}</a:tableStyleId>
              </a:tblPr>
              <a:tblGrid>
                <a:gridCol w="2470060">
                  <a:extLst>
                    <a:ext uri="{9D8B030D-6E8A-4147-A177-3AD203B41FA5}">
                      <a16:colId xmlns:a16="http://schemas.microsoft.com/office/drawing/2014/main" val="20000"/>
                    </a:ext>
                  </a:extLst>
                </a:gridCol>
                <a:gridCol w="1456818">
                  <a:extLst>
                    <a:ext uri="{9D8B030D-6E8A-4147-A177-3AD203B41FA5}">
                      <a16:colId xmlns:a16="http://schemas.microsoft.com/office/drawing/2014/main" val="20009"/>
                    </a:ext>
                  </a:extLst>
                </a:gridCol>
                <a:gridCol w="1423824">
                  <a:extLst>
                    <a:ext uri="{9D8B030D-6E8A-4147-A177-3AD203B41FA5}">
                      <a16:colId xmlns:a16="http://schemas.microsoft.com/office/drawing/2014/main" val="20010"/>
                    </a:ext>
                  </a:extLst>
                </a:gridCol>
                <a:gridCol w="1423824">
                  <a:extLst>
                    <a:ext uri="{9D8B030D-6E8A-4147-A177-3AD203B41FA5}">
                      <a16:colId xmlns:a16="http://schemas.microsoft.com/office/drawing/2014/main" val="435531571"/>
                    </a:ext>
                  </a:extLst>
                </a:gridCol>
                <a:gridCol w="1423824">
                  <a:extLst>
                    <a:ext uri="{9D8B030D-6E8A-4147-A177-3AD203B41FA5}">
                      <a16:colId xmlns:a16="http://schemas.microsoft.com/office/drawing/2014/main" val="1607485272"/>
                    </a:ext>
                  </a:extLst>
                </a:gridCol>
                <a:gridCol w="1423824">
                  <a:extLst>
                    <a:ext uri="{9D8B030D-6E8A-4147-A177-3AD203B41FA5}">
                      <a16:colId xmlns:a16="http://schemas.microsoft.com/office/drawing/2014/main" val="1825336308"/>
                    </a:ext>
                  </a:extLst>
                </a:gridCol>
              </a:tblGrid>
              <a:tr h="905183">
                <a:tc>
                  <a:txBody>
                    <a:bodyPr/>
                    <a:lstStyle>
                      <a:lvl1pPr marL="0" algn="l" defTabSz="914400" rtl="0" eaLnBrk="1" latinLnBrk="0" hangingPunct="1">
                        <a:defRPr sz="1800" b="1" kern="1200">
                          <a:solidFill>
                            <a:schemeClr val="lt1"/>
                          </a:solidFill>
                          <a:latin typeface="Arial"/>
                        </a:defRPr>
                      </a:lvl1pPr>
                      <a:lvl2pPr marL="457200" algn="l" defTabSz="914400" rtl="0" eaLnBrk="1" latinLnBrk="0" hangingPunct="1">
                        <a:defRPr sz="1800" b="1" kern="1200">
                          <a:solidFill>
                            <a:schemeClr val="lt1"/>
                          </a:solidFill>
                          <a:latin typeface="Arial"/>
                        </a:defRPr>
                      </a:lvl2pPr>
                      <a:lvl3pPr marL="914400" algn="l" defTabSz="914400" rtl="0" eaLnBrk="1" latinLnBrk="0" hangingPunct="1">
                        <a:defRPr sz="1800" b="1" kern="1200">
                          <a:solidFill>
                            <a:schemeClr val="lt1"/>
                          </a:solidFill>
                          <a:latin typeface="Arial"/>
                        </a:defRPr>
                      </a:lvl3pPr>
                      <a:lvl4pPr marL="1371600" algn="l" defTabSz="914400" rtl="0" eaLnBrk="1" latinLnBrk="0" hangingPunct="1">
                        <a:defRPr sz="1800" b="1" kern="1200">
                          <a:solidFill>
                            <a:schemeClr val="lt1"/>
                          </a:solidFill>
                          <a:latin typeface="Arial"/>
                        </a:defRPr>
                      </a:lvl4pPr>
                      <a:lvl5pPr marL="1828800" algn="l" defTabSz="914400" rtl="0" eaLnBrk="1" latinLnBrk="0" hangingPunct="1">
                        <a:defRPr sz="1800" b="1" kern="1200">
                          <a:solidFill>
                            <a:schemeClr val="lt1"/>
                          </a:solidFill>
                          <a:latin typeface="Arial"/>
                        </a:defRPr>
                      </a:lvl5pPr>
                      <a:lvl6pPr marL="2286000" algn="l" defTabSz="914400" rtl="0" eaLnBrk="1" latinLnBrk="0" hangingPunct="1">
                        <a:defRPr sz="1800" b="1" kern="1200">
                          <a:solidFill>
                            <a:schemeClr val="lt1"/>
                          </a:solidFill>
                          <a:latin typeface="Arial"/>
                        </a:defRPr>
                      </a:lvl6pPr>
                      <a:lvl7pPr marL="2743200" algn="l" defTabSz="914400" rtl="0" eaLnBrk="1" latinLnBrk="0" hangingPunct="1">
                        <a:defRPr sz="1800" b="1" kern="1200">
                          <a:solidFill>
                            <a:schemeClr val="lt1"/>
                          </a:solidFill>
                          <a:latin typeface="Arial"/>
                        </a:defRPr>
                      </a:lvl7pPr>
                      <a:lvl8pPr marL="3200400" algn="l" defTabSz="914400" rtl="0" eaLnBrk="1" latinLnBrk="0" hangingPunct="1">
                        <a:defRPr sz="1800" b="1" kern="1200">
                          <a:solidFill>
                            <a:schemeClr val="lt1"/>
                          </a:solidFill>
                          <a:latin typeface="Arial"/>
                        </a:defRPr>
                      </a:lvl8pPr>
                      <a:lvl9pPr marL="3657600" algn="l" defTabSz="914400" rtl="0" eaLnBrk="1" latinLnBrk="0" hangingPunct="1">
                        <a:defRPr sz="1800" b="1" kern="1200">
                          <a:solidFill>
                            <a:schemeClr val="lt1"/>
                          </a:solidFill>
                          <a:latin typeface="Arial"/>
                        </a:defRPr>
                      </a:lvl9pPr>
                    </a:lstStyle>
                    <a:p>
                      <a:pPr algn="l"/>
                      <a:r>
                        <a:rPr lang="en-US" sz="1000" b="0" dirty="0">
                          <a:solidFill>
                            <a:schemeClr val="bg1"/>
                          </a:solidFill>
                        </a:rPr>
                        <a:t>Title</a:t>
                      </a:r>
                      <a:endParaRPr lang="en-US" sz="1000" b="0" dirty="0">
                        <a:solidFill>
                          <a:schemeClr val="bg1"/>
                        </a:solidFill>
                        <a:latin typeface="+mj-lt"/>
                        <a:cs typeface="Rubik" panose="00000500000000000000" pitchFamily="2" charset="-79"/>
                      </a:endParaRPr>
                    </a:p>
                  </a:txBody>
                  <a:tcPr marL="57178" marR="57178" marT="38112" marB="20583" anchor="ctr">
                    <a:solidFill>
                      <a:schemeClr val="accent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AR" sz="1400" b="0" kern="1200" dirty="0">
                          <a:solidFill>
                            <a:schemeClr val="bg1"/>
                          </a:solidFill>
                          <a:latin typeface="Arial"/>
                          <a:ea typeface="+mn-ea"/>
                          <a:cs typeface="+mn-cs"/>
                        </a:rPr>
                        <a:t>C</a:t>
                      </a:r>
                      <a:r>
                        <a:rPr lang="en-US" sz="1400" b="0" kern="1200" dirty="0" err="1">
                          <a:solidFill>
                            <a:schemeClr val="bg1"/>
                          </a:solidFill>
                          <a:latin typeface="Arial"/>
                          <a:ea typeface="+mn-ea"/>
                          <a:cs typeface="+mn-cs"/>
                        </a:rPr>
                        <a:t>orrelación</a:t>
                      </a:r>
                      <a:endParaRPr lang="en-US" sz="1400" b="0" kern="1200" dirty="0">
                        <a:solidFill>
                          <a:schemeClr val="bg1"/>
                        </a:solidFill>
                        <a:latin typeface="Arial"/>
                        <a:ea typeface="+mn-ea"/>
                        <a:cs typeface="+mn-cs"/>
                      </a:endParaRPr>
                    </a:p>
                  </a:txBody>
                  <a:tcPr marL="91416" marR="91416" marT="45708" marB="45708">
                    <a:solidFill>
                      <a:schemeClr val="accent1"/>
                    </a:solidFill>
                  </a:tcPr>
                </a:tc>
                <a:tc>
                  <a:txBody>
                    <a:bodyPr/>
                    <a:lstStyle/>
                    <a:p>
                      <a:pPr marL="0" algn="l" defTabSz="914400" rtl="0" eaLnBrk="1" latinLnBrk="0" hangingPunct="1"/>
                      <a:r>
                        <a:rPr lang="es-AR" sz="1400" b="0" kern="1200" dirty="0">
                          <a:solidFill>
                            <a:schemeClr val="bg1"/>
                          </a:solidFill>
                          <a:latin typeface="Arial"/>
                          <a:ea typeface="+mn-ea"/>
                          <a:cs typeface="+mn-cs"/>
                        </a:rPr>
                        <a:t>Petrofísica</a:t>
                      </a:r>
                      <a:endParaRPr lang="en-US" sz="1400" b="0" kern="1200" dirty="0">
                        <a:solidFill>
                          <a:schemeClr val="bg1"/>
                        </a:solidFill>
                        <a:latin typeface="Arial"/>
                        <a:ea typeface="+mn-ea"/>
                        <a:cs typeface="+mn-cs"/>
                      </a:endParaRPr>
                    </a:p>
                  </a:txBody>
                  <a:tcPr marL="91416" marR="91416" marT="45708" marB="45708">
                    <a:solidFill>
                      <a:schemeClr val="accent1"/>
                    </a:solidFill>
                  </a:tcPr>
                </a:tc>
                <a:tc>
                  <a:txBody>
                    <a:bodyPr/>
                    <a:lstStyle/>
                    <a:p>
                      <a:pPr marL="0" algn="l" defTabSz="914400" rtl="0" eaLnBrk="1" latinLnBrk="0" hangingPunct="1"/>
                      <a:r>
                        <a:rPr lang="en-US" sz="1400" b="0" kern="1200" dirty="0" err="1">
                          <a:solidFill>
                            <a:schemeClr val="bg1"/>
                          </a:solidFill>
                          <a:latin typeface="Arial"/>
                          <a:ea typeface="+mn-ea"/>
                          <a:cs typeface="+mn-cs"/>
                        </a:rPr>
                        <a:t>Litología</a:t>
                      </a:r>
                      <a:endParaRPr lang="en-US" sz="1400" b="0" kern="1200" dirty="0">
                        <a:solidFill>
                          <a:schemeClr val="bg1"/>
                        </a:solidFill>
                        <a:latin typeface="Arial"/>
                        <a:ea typeface="+mn-ea"/>
                        <a:cs typeface="+mn-cs"/>
                      </a:endParaRPr>
                    </a:p>
                  </a:txBody>
                  <a:tcPr marL="91416" marR="91416" marT="45708" marB="45708">
                    <a:solidFill>
                      <a:schemeClr val="accent1"/>
                    </a:solidFill>
                  </a:tcPr>
                </a:tc>
                <a:tc>
                  <a:txBody>
                    <a:bodyPr/>
                    <a:lstStyle/>
                    <a:p>
                      <a:pPr marL="0" algn="l" defTabSz="914400" rtl="0" eaLnBrk="1" latinLnBrk="0" hangingPunct="1"/>
                      <a:r>
                        <a:rPr lang="es-AR" sz="1400" b="0" kern="1200" dirty="0">
                          <a:solidFill>
                            <a:schemeClr val="bg1"/>
                          </a:solidFill>
                          <a:latin typeface="Arial"/>
                          <a:ea typeface="+mn-ea"/>
                          <a:cs typeface="+mn-cs"/>
                        </a:rPr>
                        <a:t>Pozo Abierto</a:t>
                      </a:r>
                      <a:endParaRPr lang="en-US" sz="1400" b="0" kern="1200" dirty="0">
                        <a:solidFill>
                          <a:schemeClr val="bg1"/>
                        </a:solidFill>
                        <a:latin typeface="Arial"/>
                        <a:ea typeface="+mn-ea"/>
                        <a:cs typeface="+mn-cs"/>
                      </a:endParaRPr>
                    </a:p>
                  </a:txBody>
                  <a:tcPr marL="91416" marR="91416" marT="45708" marB="45708">
                    <a:solidFill>
                      <a:schemeClr val="accent1"/>
                    </a:solidFill>
                  </a:tcPr>
                </a:tc>
                <a:tc>
                  <a:txBody>
                    <a:bodyPr/>
                    <a:lstStyle/>
                    <a:p>
                      <a:pPr marL="0" algn="l" defTabSz="914400" rtl="0" eaLnBrk="1" latinLnBrk="0" hangingPunct="1"/>
                      <a:r>
                        <a:rPr lang="es-AR" sz="1400" b="0" kern="1200" dirty="0">
                          <a:solidFill>
                            <a:schemeClr val="bg1"/>
                          </a:solidFill>
                          <a:latin typeface="Arial"/>
                          <a:ea typeface="+mn-ea"/>
                          <a:cs typeface="+mn-cs"/>
                        </a:rPr>
                        <a:t>P</a:t>
                      </a:r>
                      <a:r>
                        <a:rPr lang="en-US" sz="1400" b="0" kern="1200" dirty="0" err="1">
                          <a:solidFill>
                            <a:schemeClr val="bg1"/>
                          </a:solidFill>
                          <a:latin typeface="Arial"/>
                          <a:ea typeface="+mn-ea"/>
                          <a:cs typeface="+mn-cs"/>
                        </a:rPr>
                        <a:t>ozo</a:t>
                      </a:r>
                      <a:r>
                        <a:rPr lang="en-US" sz="1400" b="0" kern="1200" dirty="0">
                          <a:solidFill>
                            <a:schemeClr val="bg1"/>
                          </a:solidFill>
                          <a:latin typeface="Arial"/>
                          <a:ea typeface="+mn-ea"/>
                          <a:cs typeface="+mn-cs"/>
                        </a:rPr>
                        <a:t> </a:t>
                      </a:r>
                      <a:r>
                        <a:rPr lang="en-US" sz="1400" b="0" kern="1200" dirty="0" err="1">
                          <a:solidFill>
                            <a:schemeClr val="bg1"/>
                          </a:solidFill>
                          <a:latin typeface="Arial"/>
                          <a:ea typeface="+mn-ea"/>
                          <a:cs typeface="+mn-cs"/>
                        </a:rPr>
                        <a:t>entubado</a:t>
                      </a:r>
                      <a:endParaRPr lang="en-US" sz="1400" b="0" kern="1200" dirty="0">
                        <a:solidFill>
                          <a:schemeClr val="bg1"/>
                        </a:solidFill>
                        <a:latin typeface="Arial"/>
                        <a:ea typeface="+mn-ea"/>
                        <a:cs typeface="+mn-cs"/>
                      </a:endParaRPr>
                    </a:p>
                  </a:txBody>
                  <a:tcPr marL="91416" marR="91416" marT="45708" marB="45708">
                    <a:solidFill>
                      <a:schemeClr val="accent1"/>
                    </a:solidFill>
                  </a:tcPr>
                </a:tc>
                <a:extLst>
                  <a:ext uri="{0D108BD9-81ED-4DB2-BD59-A6C34878D82A}">
                    <a16:rowId xmlns:a16="http://schemas.microsoft.com/office/drawing/2014/main" val="10000"/>
                  </a:ext>
                </a:extLst>
              </a:tr>
              <a:tr h="716775">
                <a:tc>
                  <a:txBody>
                    <a:bodyPr/>
                    <a:lstStyle/>
                    <a:p>
                      <a:r>
                        <a:rPr lang="es-AR" sz="1100" b="1" kern="1200" noProof="0" dirty="0">
                          <a:solidFill>
                            <a:schemeClr val="dk1"/>
                          </a:solidFill>
                          <a:latin typeface="Arial"/>
                          <a:ea typeface="+mn-ea"/>
                          <a:cs typeface="+mn-cs"/>
                        </a:rPr>
                        <a:t>G</a:t>
                      </a:r>
                      <a:r>
                        <a:rPr lang="en-US" sz="1100" b="1" kern="1200" noProof="0" dirty="0" err="1">
                          <a:solidFill>
                            <a:schemeClr val="dk1"/>
                          </a:solidFill>
                          <a:latin typeface="Arial"/>
                          <a:ea typeface="+mn-ea"/>
                          <a:cs typeface="+mn-cs"/>
                        </a:rPr>
                        <a:t>amma</a:t>
                      </a:r>
                      <a:r>
                        <a:rPr lang="en-US" sz="1100" b="1" kern="1200" noProof="0" dirty="0">
                          <a:solidFill>
                            <a:schemeClr val="dk1"/>
                          </a:solidFill>
                          <a:latin typeface="Arial"/>
                          <a:ea typeface="+mn-ea"/>
                          <a:cs typeface="+mn-cs"/>
                        </a:rPr>
                        <a:t> Ray tool (NGRT)</a:t>
                      </a:r>
                      <a:endParaRPr lang="en-US" sz="1100" b="1" kern="1200" dirty="0">
                        <a:solidFill>
                          <a:schemeClr val="dk1"/>
                        </a:solidFill>
                        <a:latin typeface="Arial"/>
                        <a:ea typeface="+mn-ea"/>
                        <a:cs typeface="+mn-cs"/>
                      </a:endParaRPr>
                    </a:p>
                  </a:txBody>
                  <a:tcPr marL="91416" marR="91416" marT="45708" marB="45708" anchor="ctr"/>
                </a:tc>
                <a:tc>
                  <a:txBody>
                    <a:bodyPr/>
                    <a:lstStyle/>
                    <a:p>
                      <a:pPr algn="ctr"/>
                      <a:r>
                        <a:rPr lang="en-US" sz="1800" dirty="0">
                          <a:solidFill>
                            <a:srgbClr val="00B050"/>
                          </a:solidFill>
                        </a:rPr>
                        <a:t>█</a:t>
                      </a:r>
                    </a:p>
                  </a:txBody>
                  <a:tcPr marL="91416" marR="91416" marT="45708" marB="45708" anchor="ctr"/>
                </a:tc>
                <a:tc>
                  <a:txBody>
                    <a:bodyPr/>
                    <a:lstStyle/>
                    <a:p>
                      <a:pPr marL="0" marR="0" lvl="0" indent="0" algn="ctr">
                        <a:lnSpc>
                          <a:spcPct val="100000"/>
                        </a:lnSpc>
                        <a:spcBef>
                          <a:spcPts val="0"/>
                        </a:spcBef>
                        <a:spcAft>
                          <a:spcPts val="0"/>
                        </a:spcAft>
                        <a:buNone/>
                      </a:pPr>
                      <a:r>
                        <a:rPr lang="en-US" sz="1800" b="0" i="0" u="none" strike="noStrike" noProof="0" dirty="0">
                          <a:solidFill>
                            <a:srgbClr val="00B050"/>
                          </a:solidFill>
                          <a:latin typeface="Arial"/>
                        </a:rPr>
                        <a:t>█</a:t>
                      </a:r>
                      <a:endParaRPr lang="en-US" sz="1800" dirty="0"/>
                    </a:p>
                  </a:txBody>
                  <a:tcPr marL="91416" marR="91416" marT="45708" marB="45708" anchor="ctr"/>
                </a:tc>
                <a:tc>
                  <a:txBody>
                    <a:bodyPr/>
                    <a:lstStyle/>
                    <a:p>
                      <a:pPr algn="ctr"/>
                      <a:r>
                        <a:rPr lang="en-US" sz="1800" dirty="0">
                          <a:solidFill>
                            <a:srgbClr val="00B050"/>
                          </a:solidFill>
                        </a:rPr>
                        <a:t>█</a:t>
                      </a:r>
                    </a:p>
                  </a:txBody>
                  <a:tcPr marL="91416" marR="91416" marT="45708" marB="45708" anchor="ctr"/>
                </a:tc>
                <a:tc>
                  <a:txBody>
                    <a:bodyPr/>
                    <a:lstStyle/>
                    <a:p>
                      <a:pPr algn="ctr"/>
                      <a:r>
                        <a:rPr lang="en-US" sz="1800" dirty="0">
                          <a:solidFill>
                            <a:srgbClr val="00B050"/>
                          </a:solidFill>
                        </a:rPr>
                        <a:t>█</a:t>
                      </a:r>
                    </a:p>
                  </a:txBody>
                  <a:tcPr marL="91416" marR="91416" marT="45708" marB="45708" anchor="ctr"/>
                </a:tc>
                <a:tc>
                  <a:txBody>
                    <a:bodyPr/>
                    <a:lstStyle/>
                    <a:p>
                      <a:pPr algn="ctr"/>
                      <a:r>
                        <a:rPr lang="en-US" sz="1800" dirty="0">
                          <a:solidFill>
                            <a:srgbClr val="00B050"/>
                          </a:solidFill>
                        </a:rPr>
                        <a:t>█</a:t>
                      </a:r>
                    </a:p>
                  </a:txBody>
                  <a:tcPr marL="91416" marR="91416" marT="45708" marB="45708" anchor="ctr"/>
                </a:tc>
                <a:extLst>
                  <a:ext uri="{0D108BD9-81ED-4DB2-BD59-A6C34878D82A}">
                    <a16:rowId xmlns:a16="http://schemas.microsoft.com/office/drawing/2014/main" val="10001"/>
                  </a:ext>
                </a:extLst>
              </a:tr>
              <a:tr h="631648">
                <a:tc>
                  <a:txBody>
                    <a:bodyPr/>
                    <a:lstStyle/>
                    <a:p>
                      <a:r>
                        <a:rPr lang="es-AR" sz="1100" b="1" kern="1200" dirty="0">
                          <a:solidFill>
                            <a:schemeClr val="dk1"/>
                          </a:solidFill>
                          <a:latin typeface="Arial"/>
                          <a:ea typeface="+mn-ea"/>
                          <a:cs typeface="+mn-cs"/>
                        </a:rPr>
                        <a:t>S</a:t>
                      </a:r>
                      <a:r>
                        <a:rPr lang="en-US" sz="1100" b="1" kern="1200" dirty="0" err="1">
                          <a:solidFill>
                            <a:schemeClr val="dk1"/>
                          </a:solidFill>
                          <a:latin typeface="Arial"/>
                          <a:ea typeface="+mn-ea"/>
                          <a:cs typeface="+mn-cs"/>
                        </a:rPr>
                        <a:t>pectral</a:t>
                      </a:r>
                      <a:r>
                        <a:rPr lang="en-US" sz="1100" b="1" kern="1200" dirty="0">
                          <a:solidFill>
                            <a:schemeClr val="dk1"/>
                          </a:solidFill>
                          <a:latin typeface="Arial"/>
                          <a:ea typeface="+mn-ea"/>
                          <a:cs typeface="+mn-cs"/>
                        </a:rPr>
                        <a:t> Gamma Ray Tool (CSNG)</a:t>
                      </a:r>
                    </a:p>
                  </a:txBody>
                  <a:tcPr marL="91416" marR="91416" marT="45708" marB="45708" anchor="ctr"/>
                </a:tc>
                <a:tc>
                  <a:txBody>
                    <a:bodyPr/>
                    <a:lstStyle/>
                    <a:p>
                      <a:pPr algn="ctr"/>
                      <a:endParaRPr lang="en-US" sz="1800" dirty="0">
                        <a:solidFill>
                          <a:srgbClr val="00B050"/>
                        </a:solidFill>
                      </a:endParaRPr>
                    </a:p>
                  </a:txBody>
                  <a:tcPr marL="91416" marR="91416" marT="45708" marB="45708" anchor="ctr"/>
                </a:tc>
                <a:tc>
                  <a:txBody>
                    <a:bodyPr/>
                    <a:lstStyle/>
                    <a:p>
                      <a:pPr algn="ctr"/>
                      <a:endParaRPr lang="en-US" sz="1800" dirty="0">
                        <a:solidFill>
                          <a:srgbClr val="00B050"/>
                        </a:solidFill>
                      </a:endParaRPr>
                    </a:p>
                  </a:txBody>
                  <a:tcPr marL="91416" marR="91416" marT="45708" marB="45708" anchor="ctr"/>
                </a:tc>
                <a:tc>
                  <a:txBody>
                    <a:bodyPr/>
                    <a:lstStyle/>
                    <a:p>
                      <a:pPr marL="0" marR="0" lvl="0" indent="0" algn="ctr" defTabSz="914141" rtl="0" eaLnBrk="1" fontAlgn="auto" latinLnBrk="0" hangingPunct="1">
                        <a:lnSpc>
                          <a:spcPct val="100000"/>
                        </a:lnSpc>
                        <a:spcBef>
                          <a:spcPts val="0"/>
                        </a:spcBef>
                        <a:spcAft>
                          <a:spcPts val="0"/>
                        </a:spcAft>
                        <a:buClrTx/>
                        <a:buSzTx/>
                        <a:buFontTx/>
                        <a:buNone/>
                        <a:tabLst/>
                        <a:defRPr/>
                      </a:pPr>
                      <a:r>
                        <a:rPr lang="en-US" sz="1800" dirty="0">
                          <a:solidFill>
                            <a:srgbClr val="00B050"/>
                          </a:solidFill>
                        </a:rPr>
                        <a:t>█</a:t>
                      </a:r>
                    </a:p>
                  </a:txBody>
                  <a:tcPr marL="91416" marR="91416" marT="45708" marB="45708" anchor="ctr"/>
                </a:tc>
                <a:tc>
                  <a:txBody>
                    <a:bodyPr/>
                    <a:lstStyle/>
                    <a:p>
                      <a:pPr marL="0" marR="0" lvl="0" indent="0" algn="ctr" defTabSz="914141" rtl="0" eaLnBrk="1" fontAlgn="auto" latinLnBrk="0" hangingPunct="1">
                        <a:lnSpc>
                          <a:spcPct val="100000"/>
                        </a:lnSpc>
                        <a:spcBef>
                          <a:spcPts val="0"/>
                        </a:spcBef>
                        <a:spcAft>
                          <a:spcPts val="0"/>
                        </a:spcAft>
                        <a:buClrTx/>
                        <a:buSzTx/>
                        <a:buFontTx/>
                        <a:buNone/>
                        <a:tabLst/>
                        <a:defRPr/>
                      </a:pPr>
                      <a:r>
                        <a:rPr lang="en-US" sz="1800" dirty="0">
                          <a:solidFill>
                            <a:srgbClr val="00B050"/>
                          </a:solidFill>
                        </a:rPr>
                        <a:t>█</a:t>
                      </a:r>
                    </a:p>
                  </a:txBody>
                  <a:tcPr marL="91416" marR="91416" marT="45708" marB="45708" anchor="ctr"/>
                </a:tc>
                <a:tc>
                  <a:txBody>
                    <a:bodyPr/>
                    <a:lstStyle/>
                    <a:p>
                      <a:pPr lvl="0" algn="ctr">
                        <a:buNone/>
                      </a:pPr>
                      <a:r>
                        <a:rPr lang="en-US" sz="1800"/>
                        <a:t> </a:t>
                      </a:r>
                      <a:r>
                        <a:rPr lang="en-US" sz="1800" b="0" i="0" u="none" strike="noStrike" noProof="0">
                          <a:solidFill>
                            <a:srgbClr val="00B050"/>
                          </a:solidFill>
                          <a:latin typeface="Arial"/>
                        </a:rPr>
                        <a:t>█</a:t>
                      </a:r>
                      <a:r>
                        <a:rPr lang="en-US" sz="1800"/>
                        <a:t> </a:t>
                      </a:r>
                    </a:p>
                  </a:txBody>
                  <a:tcPr marL="91416" marR="91416" marT="45708" marB="45708" anchor="ctr"/>
                </a:tc>
                <a:extLst>
                  <a:ext uri="{0D108BD9-81ED-4DB2-BD59-A6C34878D82A}">
                    <a16:rowId xmlns:a16="http://schemas.microsoft.com/office/drawing/2014/main" val="10002"/>
                  </a:ext>
                </a:extLst>
              </a:tr>
              <a:tr h="727391">
                <a:tc>
                  <a:txBody>
                    <a:bodyPr/>
                    <a:lstStyle/>
                    <a:p>
                      <a:pPr lvl="0">
                        <a:buNone/>
                      </a:pPr>
                      <a:r>
                        <a:rPr lang="pt-BR" sz="1100" b="1" kern="1200" dirty="0">
                          <a:solidFill>
                            <a:schemeClr val="dk1"/>
                          </a:solidFill>
                          <a:latin typeface="Arial"/>
                          <a:ea typeface="+mn-ea"/>
                          <a:cs typeface="+mn-cs"/>
                        </a:rPr>
                        <a:t>Dual Spaced Neutron DSNT-I</a:t>
                      </a:r>
                      <a:endParaRPr lang="en-US" sz="1100" b="1" kern="1200" dirty="0">
                        <a:solidFill>
                          <a:schemeClr val="dk1"/>
                        </a:solidFill>
                        <a:latin typeface="Arial"/>
                        <a:ea typeface="+mn-ea"/>
                        <a:cs typeface="+mn-cs"/>
                      </a:endParaRPr>
                    </a:p>
                  </a:txBody>
                  <a:tcPr marL="91416" marR="91416" marT="45708" marB="45708" anchor="ctr"/>
                </a:tc>
                <a:tc>
                  <a:txBody>
                    <a:bodyPr/>
                    <a:lstStyle/>
                    <a:p>
                      <a:pPr algn="ctr"/>
                      <a:r>
                        <a:rPr lang="en-US" sz="1800" dirty="0">
                          <a:solidFill>
                            <a:srgbClr val="00B050"/>
                          </a:solidFill>
                        </a:rPr>
                        <a:t>█</a:t>
                      </a:r>
                    </a:p>
                  </a:txBody>
                  <a:tcPr marL="91416" marR="91416" marT="45708" marB="45708" anchor="ctr"/>
                </a:tc>
                <a:tc>
                  <a:txBody>
                    <a:bodyPr/>
                    <a:lstStyle/>
                    <a:p>
                      <a:pPr algn="ctr"/>
                      <a:r>
                        <a:rPr lang="en-US" sz="1800" dirty="0">
                          <a:solidFill>
                            <a:srgbClr val="00B050"/>
                          </a:solidFill>
                        </a:rPr>
                        <a:t>█</a:t>
                      </a:r>
                    </a:p>
                  </a:txBody>
                  <a:tcPr marL="91416" marR="91416" marT="45708" marB="45708" anchor="ctr"/>
                </a:tc>
                <a:tc>
                  <a:txBody>
                    <a:bodyPr/>
                    <a:lstStyle/>
                    <a:p>
                      <a:pPr algn="ctr"/>
                      <a:endParaRPr lang="en-US" sz="1800" dirty="0">
                        <a:solidFill>
                          <a:srgbClr val="00B050"/>
                        </a:solidFill>
                      </a:endParaRPr>
                    </a:p>
                  </a:txBody>
                  <a:tcPr marL="91416" marR="91416" marT="45708" marB="45708" anchor="ctr"/>
                </a:tc>
                <a:tc>
                  <a:txBody>
                    <a:bodyPr/>
                    <a:lstStyle/>
                    <a:p>
                      <a:pPr marL="0" marR="0" lvl="0" indent="0" algn="ctr" defTabSz="914141" rtl="0" eaLnBrk="1" fontAlgn="auto" latinLnBrk="0" hangingPunct="1">
                        <a:lnSpc>
                          <a:spcPct val="100000"/>
                        </a:lnSpc>
                        <a:spcBef>
                          <a:spcPts val="0"/>
                        </a:spcBef>
                        <a:spcAft>
                          <a:spcPts val="0"/>
                        </a:spcAft>
                        <a:buClrTx/>
                        <a:buSzTx/>
                        <a:buFontTx/>
                        <a:buNone/>
                        <a:tabLst/>
                        <a:defRPr/>
                      </a:pPr>
                      <a:r>
                        <a:rPr lang="en-US" sz="1800" dirty="0">
                          <a:solidFill>
                            <a:srgbClr val="00B050"/>
                          </a:solidFill>
                        </a:rPr>
                        <a:t>█</a:t>
                      </a:r>
                    </a:p>
                  </a:txBody>
                  <a:tcPr marL="91416" marR="91416" marT="45708" marB="45708" anchor="ctr"/>
                </a:tc>
                <a:tc>
                  <a:txBody>
                    <a:bodyPr/>
                    <a:lstStyle/>
                    <a:p>
                      <a:pPr lvl="0" algn="ctr">
                        <a:buNone/>
                      </a:pPr>
                      <a:r>
                        <a:rPr lang="en-US" sz="1800" b="0" i="0" u="none" strike="noStrike" noProof="0" dirty="0">
                          <a:solidFill>
                            <a:srgbClr val="000000"/>
                          </a:solidFill>
                          <a:latin typeface="Arial"/>
                        </a:rPr>
                        <a:t> </a:t>
                      </a:r>
                      <a:r>
                        <a:rPr lang="en-US" sz="1800" b="0" i="0" u="none" strike="noStrike" noProof="0" dirty="0">
                          <a:solidFill>
                            <a:srgbClr val="00B050"/>
                          </a:solidFill>
                          <a:latin typeface="Arial"/>
                        </a:rPr>
                        <a:t>█</a:t>
                      </a:r>
                      <a:endParaRPr lang="en-US" sz="1800" dirty="0"/>
                    </a:p>
                  </a:txBody>
                  <a:tcPr marL="91416" marR="91416" marT="45708" marB="45708" anchor="ctr"/>
                </a:tc>
                <a:extLst>
                  <a:ext uri="{0D108BD9-81ED-4DB2-BD59-A6C34878D82A}">
                    <a16:rowId xmlns:a16="http://schemas.microsoft.com/office/drawing/2014/main" val="10003"/>
                  </a:ext>
                </a:extLst>
              </a:tr>
              <a:tr h="631648">
                <a:tc>
                  <a:txBody>
                    <a:bodyPr/>
                    <a:lstStyle/>
                    <a:p>
                      <a:pPr marL="0" marR="0" lvl="0" indent="0" algn="l">
                        <a:lnSpc>
                          <a:spcPct val="100000"/>
                        </a:lnSpc>
                        <a:spcBef>
                          <a:spcPts val="0"/>
                        </a:spcBef>
                        <a:spcAft>
                          <a:spcPts val="0"/>
                        </a:spcAft>
                        <a:buNone/>
                      </a:pPr>
                      <a:r>
                        <a:rPr lang="pt-BR" sz="1100" b="1" kern="1200" dirty="0">
                          <a:solidFill>
                            <a:schemeClr val="dk1"/>
                          </a:solidFill>
                          <a:latin typeface="Arial"/>
                          <a:ea typeface="+mn-ea"/>
                          <a:cs typeface="+mn-cs"/>
                        </a:rPr>
                        <a:t>Spectral Density SDL-I</a:t>
                      </a:r>
                      <a:endParaRPr lang="en-US" sz="1100" b="1" kern="1200" noProof="0" dirty="0">
                        <a:solidFill>
                          <a:schemeClr val="dk1"/>
                        </a:solidFill>
                        <a:latin typeface="Arial"/>
                        <a:ea typeface="+mn-ea"/>
                        <a:cs typeface="+mn-cs"/>
                      </a:endParaRPr>
                    </a:p>
                  </a:txBody>
                  <a:tcPr marL="91416" marR="91416" marT="45708" marB="45708"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en-US" sz="1800" dirty="0"/>
                    </a:p>
                  </a:txBody>
                  <a:tcPr marL="91416" marR="91416" marT="45708" marB="45708" anchor="ctr"/>
                </a:tc>
                <a:tc>
                  <a:txBody>
                    <a:bodyPr/>
                    <a:lstStyle/>
                    <a:p>
                      <a:pPr algn="ctr"/>
                      <a:r>
                        <a:rPr lang="en-US" sz="1800" dirty="0">
                          <a:solidFill>
                            <a:srgbClr val="00B050"/>
                          </a:solidFill>
                        </a:rPr>
                        <a:t>█</a:t>
                      </a:r>
                      <a:endParaRPr lang="en-US" sz="1800" dirty="0"/>
                    </a:p>
                  </a:txBody>
                  <a:tcPr marL="91416" marR="91416" marT="45708" marB="45708" anchor="ctr"/>
                </a:tc>
                <a:tc>
                  <a:txBody>
                    <a:bodyPr/>
                    <a:lstStyle/>
                    <a:p>
                      <a:pPr algn="ctr"/>
                      <a:r>
                        <a:rPr lang="en-US" sz="1800" dirty="0">
                          <a:solidFill>
                            <a:srgbClr val="00B050"/>
                          </a:solidFill>
                        </a:rPr>
                        <a:t>█</a:t>
                      </a:r>
                    </a:p>
                  </a:txBody>
                  <a:tcPr marL="91416" marR="91416" marT="45708" marB="45708" anchor="ctr"/>
                </a:tc>
                <a:tc>
                  <a:txBody>
                    <a:bodyPr/>
                    <a:lstStyle/>
                    <a:p>
                      <a:pPr marL="0" marR="0" lvl="0" indent="0" algn="ctr" defTabSz="914415" rtl="0" eaLnBrk="1" fontAlgn="auto" latinLnBrk="0" hangingPunct="1">
                        <a:lnSpc>
                          <a:spcPct val="100000"/>
                        </a:lnSpc>
                        <a:spcBef>
                          <a:spcPts val="0"/>
                        </a:spcBef>
                        <a:spcAft>
                          <a:spcPts val="0"/>
                        </a:spcAft>
                        <a:buClrTx/>
                        <a:buSzTx/>
                        <a:buFontTx/>
                        <a:buNone/>
                        <a:tabLst/>
                        <a:defRPr/>
                      </a:pPr>
                      <a:r>
                        <a:rPr lang="en-US" sz="1800" dirty="0">
                          <a:solidFill>
                            <a:srgbClr val="00B050"/>
                          </a:solidFill>
                        </a:rPr>
                        <a:t>█</a:t>
                      </a:r>
                    </a:p>
                  </a:txBody>
                  <a:tcPr marL="91416" marR="91416" marT="45708" marB="45708" anchor="ctr"/>
                </a:tc>
                <a:tc>
                  <a:txBody>
                    <a:bodyPr/>
                    <a:lstStyle/>
                    <a:p>
                      <a:pPr lvl="0" algn="ctr">
                        <a:buNone/>
                      </a:pPr>
                      <a:endParaRPr lang="en-US" sz="1800" b="0" i="0" u="none" strike="noStrike" noProof="0" dirty="0">
                        <a:solidFill>
                          <a:srgbClr val="00B050"/>
                        </a:solidFill>
                        <a:latin typeface="Arial"/>
                      </a:endParaRPr>
                    </a:p>
                  </a:txBody>
                  <a:tcPr marL="91416" marR="91416" marT="45708" marB="45708" anchor="ctr"/>
                </a:tc>
                <a:extLst>
                  <a:ext uri="{0D108BD9-81ED-4DB2-BD59-A6C34878D82A}">
                    <a16:rowId xmlns:a16="http://schemas.microsoft.com/office/drawing/2014/main" val="10004"/>
                  </a:ext>
                </a:extLst>
              </a:tr>
              <a:tr h="631648">
                <a:tc>
                  <a:txBody>
                    <a:bodyPr/>
                    <a:lstStyle/>
                    <a:p>
                      <a:pPr algn="ctr"/>
                      <a:r>
                        <a:rPr lang="en-US" sz="1100" b="1" kern="1200" dirty="0">
                          <a:solidFill>
                            <a:schemeClr val="dk1"/>
                          </a:solidFill>
                          <a:latin typeface="Arial"/>
                          <a:ea typeface="+mn-ea"/>
                          <a:cs typeface="+mn-cs"/>
                        </a:rPr>
                        <a:t>RMT-3D™</a:t>
                      </a:r>
                    </a:p>
                    <a:p>
                      <a:pPr algn="ctr"/>
                      <a:r>
                        <a:rPr lang="en-US" sz="1100" b="1" kern="1200" dirty="0">
                          <a:solidFill>
                            <a:schemeClr val="dk1"/>
                          </a:solidFill>
                          <a:latin typeface="Arial"/>
                          <a:ea typeface="+mn-ea"/>
                          <a:cs typeface="+mn-cs"/>
                        </a:rPr>
                        <a:t>Res. Monitoring Tool 3-Detector </a:t>
                      </a:r>
                    </a:p>
                  </a:txBody>
                  <a:tcPr marL="91416" marR="91416" marT="45708" marB="45708" anchor="ctr"/>
                </a:tc>
                <a:tc>
                  <a:txBody>
                    <a:bodyPr/>
                    <a:lstStyle/>
                    <a:p>
                      <a:pPr algn="ctr"/>
                      <a:endParaRPr lang="en-US" sz="1800" dirty="0">
                        <a:solidFill>
                          <a:srgbClr val="00B050"/>
                        </a:solidFill>
                      </a:endParaRPr>
                    </a:p>
                  </a:txBody>
                  <a:tcPr marL="91416" marR="91416" marT="45708" marB="45708" anchor="ctr"/>
                </a:tc>
                <a:tc>
                  <a:txBody>
                    <a:bodyPr/>
                    <a:lstStyle/>
                    <a:p>
                      <a:pPr algn="ctr"/>
                      <a:r>
                        <a:rPr lang="en-US" sz="1800" dirty="0">
                          <a:solidFill>
                            <a:srgbClr val="00B050"/>
                          </a:solidFill>
                        </a:rPr>
                        <a:t>█</a:t>
                      </a:r>
                    </a:p>
                  </a:txBody>
                  <a:tcPr marL="91416" marR="91416" marT="45708" marB="45708" anchor="ctr"/>
                </a:tc>
                <a:tc>
                  <a:txBody>
                    <a:bodyPr/>
                    <a:lstStyle/>
                    <a:p>
                      <a:pPr marL="0" marR="0" lvl="0" indent="0" algn="ctr" defTabSz="914415" rtl="0" eaLnBrk="1" fontAlgn="auto" latinLnBrk="0" hangingPunct="1">
                        <a:lnSpc>
                          <a:spcPct val="100000"/>
                        </a:lnSpc>
                        <a:spcBef>
                          <a:spcPts val="0"/>
                        </a:spcBef>
                        <a:spcAft>
                          <a:spcPts val="0"/>
                        </a:spcAft>
                        <a:buClrTx/>
                        <a:buSzTx/>
                        <a:buFontTx/>
                        <a:buNone/>
                        <a:tabLst/>
                        <a:defRPr/>
                      </a:pPr>
                      <a:endParaRPr lang="en-US" sz="1800" dirty="0">
                        <a:solidFill>
                          <a:srgbClr val="00B050"/>
                        </a:solidFill>
                      </a:endParaRPr>
                    </a:p>
                  </a:txBody>
                  <a:tcPr marL="91416" marR="91416" marT="45708" marB="45708" anchor="ctr"/>
                </a:tc>
                <a:tc>
                  <a:txBody>
                    <a:bodyPr/>
                    <a:lstStyle/>
                    <a:p>
                      <a:pPr algn="ctr"/>
                      <a:endParaRPr lang="en-US" sz="1800" dirty="0"/>
                    </a:p>
                  </a:txBody>
                  <a:tcPr marL="91416" marR="91416" marT="45708" marB="45708" anchor="ctr"/>
                </a:tc>
                <a:tc>
                  <a:txBody>
                    <a:bodyPr/>
                    <a:lstStyle/>
                    <a:p>
                      <a:pPr marL="0" marR="0" lvl="0" indent="0" algn="ctr" defTabSz="914141" rtl="0" eaLnBrk="1" fontAlgn="auto" latinLnBrk="0" hangingPunct="1">
                        <a:lnSpc>
                          <a:spcPct val="100000"/>
                        </a:lnSpc>
                        <a:spcBef>
                          <a:spcPts val="0"/>
                        </a:spcBef>
                        <a:spcAft>
                          <a:spcPts val="0"/>
                        </a:spcAft>
                        <a:buClrTx/>
                        <a:buSzTx/>
                        <a:buFontTx/>
                        <a:buNone/>
                        <a:tabLst/>
                        <a:defRPr/>
                      </a:pPr>
                      <a:r>
                        <a:rPr lang="en-US" sz="1800" dirty="0">
                          <a:solidFill>
                            <a:srgbClr val="00B050"/>
                          </a:solidFill>
                        </a:rPr>
                        <a:t>█</a:t>
                      </a:r>
                    </a:p>
                  </a:txBody>
                  <a:tcPr marL="91416" marR="91416" marT="45708" marB="45708" anchor="ctr"/>
                </a:tc>
                <a:extLst>
                  <a:ext uri="{0D108BD9-81ED-4DB2-BD59-A6C34878D82A}">
                    <a16:rowId xmlns:a16="http://schemas.microsoft.com/office/drawing/2014/main" val="2947218049"/>
                  </a:ext>
                </a:extLst>
              </a:tr>
              <a:tr h="631648">
                <a:tc>
                  <a:txBody>
                    <a:bodyPr/>
                    <a:lstStyle/>
                    <a:p>
                      <a:pPr algn="ctr"/>
                      <a:r>
                        <a:rPr lang="en-US" sz="1100" b="1" kern="1200" dirty="0">
                          <a:solidFill>
                            <a:schemeClr val="dk1"/>
                          </a:solidFill>
                          <a:latin typeface="Arial"/>
                          <a:ea typeface="+mn-ea"/>
                          <a:cs typeface="+mn-cs"/>
                        </a:rPr>
                        <a:t>GEM™</a:t>
                      </a:r>
                    </a:p>
                    <a:p>
                      <a:pPr algn="ctr"/>
                      <a:r>
                        <a:rPr lang="en-US" sz="1100" b="1" kern="1200" dirty="0">
                          <a:solidFill>
                            <a:schemeClr val="dk1"/>
                          </a:solidFill>
                          <a:latin typeface="Arial"/>
                          <a:ea typeface="+mn-ea"/>
                          <a:cs typeface="+mn-cs"/>
                        </a:rPr>
                        <a:t>Elemental Analysis Tool</a:t>
                      </a:r>
                    </a:p>
                  </a:txBody>
                  <a:tcPr marL="91416" marR="91416" marT="45708" marB="45708" anchor="ctr"/>
                </a:tc>
                <a:tc>
                  <a:txBody>
                    <a:bodyPr/>
                    <a:lstStyle/>
                    <a:p>
                      <a:pPr algn="ctr"/>
                      <a:endParaRPr lang="en-US" sz="1800" dirty="0">
                        <a:solidFill>
                          <a:srgbClr val="00B050"/>
                        </a:solidFill>
                      </a:endParaRPr>
                    </a:p>
                  </a:txBody>
                  <a:tcPr marL="91416" marR="91416" marT="45708" marB="45708" anchor="ctr"/>
                </a:tc>
                <a:tc>
                  <a:txBody>
                    <a:bodyPr/>
                    <a:lstStyle/>
                    <a:p>
                      <a:pPr marL="0" marR="0" lvl="0" indent="0" algn="ctr" defTabSz="914415" rtl="0" eaLnBrk="1" fontAlgn="auto" latinLnBrk="0" hangingPunct="1">
                        <a:lnSpc>
                          <a:spcPct val="100000"/>
                        </a:lnSpc>
                        <a:spcBef>
                          <a:spcPts val="0"/>
                        </a:spcBef>
                        <a:spcAft>
                          <a:spcPts val="0"/>
                        </a:spcAft>
                        <a:buClrTx/>
                        <a:buSzTx/>
                        <a:buFontTx/>
                        <a:buNone/>
                        <a:tabLst/>
                        <a:defRPr/>
                      </a:pPr>
                      <a:endParaRPr lang="en-US" sz="1800" dirty="0">
                        <a:solidFill>
                          <a:srgbClr val="00B050"/>
                        </a:solidFill>
                      </a:endParaRPr>
                    </a:p>
                  </a:txBody>
                  <a:tcPr marL="91416" marR="91416" marT="45708" marB="45708" anchor="ctr"/>
                </a:tc>
                <a:tc>
                  <a:txBody>
                    <a:bodyPr/>
                    <a:lstStyle/>
                    <a:p>
                      <a:pPr marL="0" marR="0" lvl="0" indent="0" algn="ctr" defTabSz="914141" rtl="0" eaLnBrk="1" fontAlgn="auto" latinLnBrk="0" hangingPunct="1">
                        <a:lnSpc>
                          <a:spcPct val="100000"/>
                        </a:lnSpc>
                        <a:spcBef>
                          <a:spcPts val="0"/>
                        </a:spcBef>
                        <a:spcAft>
                          <a:spcPts val="0"/>
                        </a:spcAft>
                        <a:buClrTx/>
                        <a:buSzTx/>
                        <a:buFontTx/>
                        <a:buNone/>
                        <a:tabLst/>
                        <a:defRPr/>
                      </a:pPr>
                      <a:r>
                        <a:rPr lang="en-US" sz="1800" dirty="0">
                          <a:solidFill>
                            <a:srgbClr val="00B050"/>
                          </a:solidFill>
                        </a:rPr>
                        <a:t>█</a:t>
                      </a:r>
                    </a:p>
                  </a:txBody>
                  <a:tcPr marL="91416" marR="91416" marT="45708" marB="45708" anchor="ctr"/>
                </a:tc>
                <a:tc>
                  <a:txBody>
                    <a:bodyPr/>
                    <a:lstStyle/>
                    <a:p>
                      <a:pPr marL="0" marR="0" lvl="0" indent="0" algn="ctr" defTabSz="914141" rtl="0" eaLnBrk="1" fontAlgn="auto" latinLnBrk="0" hangingPunct="1">
                        <a:lnSpc>
                          <a:spcPct val="100000"/>
                        </a:lnSpc>
                        <a:spcBef>
                          <a:spcPts val="0"/>
                        </a:spcBef>
                        <a:spcAft>
                          <a:spcPts val="0"/>
                        </a:spcAft>
                        <a:buClrTx/>
                        <a:buSzTx/>
                        <a:buFontTx/>
                        <a:buNone/>
                        <a:tabLst/>
                        <a:defRPr/>
                      </a:pPr>
                      <a:r>
                        <a:rPr lang="en-US" sz="1800" dirty="0">
                          <a:solidFill>
                            <a:srgbClr val="00B050"/>
                          </a:solidFill>
                        </a:rPr>
                        <a:t>█</a:t>
                      </a:r>
                    </a:p>
                  </a:txBody>
                  <a:tcPr marL="91416" marR="91416" marT="45708" marB="45708" anchor="ctr"/>
                </a:tc>
                <a:tc>
                  <a:txBody>
                    <a:bodyPr/>
                    <a:lstStyle/>
                    <a:p>
                      <a:pPr algn="ctr"/>
                      <a:endParaRPr lang="en-US" sz="1800" dirty="0"/>
                    </a:p>
                  </a:txBody>
                  <a:tcPr marL="91416" marR="91416" marT="45708" marB="45708" anchor="ctr"/>
                </a:tc>
                <a:extLst>
                  <a:ext uri="{0D108BD9-81ED-4DB2-BD59-A6C34878D82A}">
                    <a16:rowId xmlns:a16="http://schemas.microsoft.com/office/drawing/2014/main" val="10005"/>
                  </a:ext>
                </a:extLst>
              </a:tr>
            </a:tbl>
          </a:graphicData>
        </a:graphic>
      </p:graphicFrame>
      <p:sp>
        <p:nvSpPr>
          <p:cNvPr id="4" name="Slide Number Placeholder 3">
            <a:extLst>
              <a:ext uri="{FF2B5EF4-FFF2-40B4-BE49-F238E27FC236}">
                <a16:creationId xmlns:a16="http://schemas.microsoft.com/office/drawing/2014/main" id="{A13868E1-B045-70A2-3B23-1638F9380DF0}"/>
              </a:ext>
            </a:extLst>
          </p:cNvPr>
          <p:cNvSpPr>
            <a:spLocks noGrp="1"/>
          </p:cNvSpPr>
          <p:nvPr>
            <p:ph type="sldNum" sz="quarter" idx="4"/>
          </p:nvPr>
        </p:nvSpPr>
        <p:spPr/>
        <p:txBody>
          <a:bodyPr/>
          <a:lstStyle/>
          <a:p>
            <a:fld id="{11F21178-C13D-41E3-BBBB-87B396F6379E}" type="slidenum">
              <a:rPr lang="en-US" smtClean="0"/>
              <a:pPr/>
              <a:t>3</a:t>
            </a:fld>
            <a:endParaRPr lang="en-US"/>
          </a:p>
        </p:txBody>
      </p:sp>
    </p:spTree>
    <p:extLst>
      <p:ext uri="{BB962C8B-B14F-4D97-AF65-F5344CB8AC3E}">
        <p14:creationId xmlns:p14="http://schemas.microsoft.com/office/powerpoint/2010/main" val="396441719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Object 4">
            <a:extLst>
              <a:ext uri="{FF2B5EF4-FFF2-40B4-BE49-F238E27FC236}">
                <a16:creationId xmlns:a16="http://schemas.microsoft.com/office/drawing/2014/main" id="{0D3306E3-78E2-4965-B5FD-1B4A59A93A60}"/>
              </a:ext>
            </a:extLst>
          </p:cNvPr>
          <p:cNvGraphicFramePr>
            <a:graphicFrameLocks noChangeAspect="1"/>
          </p:cNvGraphicFramePr>
          <p:nvPr/>
        </p:nvGraphicFramePr>
        <p:xfrm>
          <a:off x="1155426" y="1508901"/>
          <a:ext cx="6380355" cy="4754210"/>
        </p:xfrm>
        <a:graphic>
          <a:graphicData uri="http://schemas.openxmlformats.org/presentationml/2006/ole">
            <mc:AlternateContent xmlns:mc="http://schemas.openxmlformats.org/markup-compatibility/2006">
              <mc:Choice xmlns:v="urn:schemas-microsoft-com:vml" Requires="v">
                <p:oleObj name="Document" r:id="rId6" imgW="5272053" imgH="3908998" progId="Word.Document.8">
                  <p:embed/>
                </p:oleObj>
              </mc:Choice>
              <mc:Fallback>
                <p:oleObj name="Document" r:id="rId6" imgW="5272053" imgH="3908998" progId="Word.Document.8">
                  <p:embed/>
                  <p:pic>
                    <p:nvPicPr>
                      <p:cNvPr id="5" name="Object 4">
                        <a:extLst>
                          <a:ext uri="{FF2B5EF4-FFF2-40B4-BE49-F238E27FC236}">
                            <a16:creationId xmlns:a16="http://schemas.microsoft.com/office/drawing/2014/main" id="{0D3306E3-78E2-4965-B5FD-1B4A59A93A60}"/>
                          </a:ext>
                        </a:extLst>
                      </p:cNvPr>
                      <p:cNvPicPr>
                        <a:picLocks noChangeAspect="1" noChangeArrowheads="1"/>
                      </p:cNvPicPr>
                      <p:nvPr/>
                    </p:nvPicPr>
                    <p:blipFill>
                      <a:blip r:embed="rId7"/>
                      <a:srcRect/>
                      <a:stretch>
                        <a:fillRect/>
                      </a:stretch>
                    </p:blipFill>
                    <p:spPr bwMode="auto">
                      <a:xfrm>
                        <a:off x="1155426" y="1508901"/>
                        <a:ext cx="6380355" cy="4754210"/>
                      </a:xfrm>
                      <a:prstGeom prst="rect">
                        <a:avLst/>
                      </a:prstGeom>
                      <a:noFill/>
                      <a:ln>
                        <a:noFill/>
                      </a:ln>
                      <a:effectLst/>
                    </p:spPr>
                  </p:pic>
                </p:oleObj>
              </mc:Fallback>
            </mc:AlternateContent>
          </a:graphicData>
        </a:graphic>
      </p:graphicFrame>
      <p:pic>
        <p:nvPicPr>
          <p:cNvPr id="15" name="Picture 14">
            <a:extLst>
              <a:ext uri="{FF2B5EF4-FFF2-40B4-BE49-F238E27FC236}">
                <a16:creationId xmlns:a16="http://schemas.microsoft.com/office/drawing/2014/main" id="{9B88FF0E-5461-4464-9C31-8B545347A11B}"/>
              </a:ext>
            </a:extLst>
          </p:cNvPr>
          <p:cNvPicPr>
            <a:picLocks noChangeAspect="1"/>
          </p:cNvPicPr>
          <p:nvPr/>
        </p:nvPicPr>
        <p:blipFill>
          <a:blip r:embed="rId8"/>
          <a:stretch>
            <a:fillRect/>
          </a:stretch>
        </p:blipFill>
        <p:spPr>
          <a:xfrm>
            <a:off x="1169652" y="3318784"/>
            <a:ext cx="6316980" cy="2944327"/>
          </a:xfrm>
          <a:prstGeom prst="rect">
            <a:avLst/>
          </a:prstGeom>
        </p:spPr>
      </p:pic>
      <p:sp>
        <p:nvSpPr>
          <p:cNvPr id="4" name="Rectangle 3">
            <a:extLst>
              <a:ext uri="{FF2B5EF4-FFF2-40B4-BE49-F238E27FC236}">
                <a16:creationId xmlns:a16="http://schemas.microsoft.com/office/drawing/2014/main" id="{74CAF4E4-5D99-46B4-88BF-A7709B1D8ECA}"/>
              </a:ext>
            </a:extLst>
          </p:cNvPr>
          <p:cNvSpPr/>
          <p:nvPr/>
        </p:nvSpPr>
        <p:spPr>
          <a:xfrm>
            <a:off x="5404796" y="2699914"/>
            <a:ext cx="2040384" cy="609038"/>
          </a:xfrm>
          <a:prstGeom prst="rect">
            <a:avLst/>
          </a:prstGeom>
          <a:solidFill>
            <a:schemeClr val="bg1"/>
          </a:solidFill>
        </p:spPr>
        <p:txBody>
          <a:bodyPr rot="0" spcFirstLastPara="0" vertOverflow="overflow" horzOverflow="overflow" vert="horz" wrap="square" lIns="91440" tIns="91440" rIns="91440" bIns="91440" numCol="1" spcCol="0" rtlCol="0" fromWordArt="0" anchor="ctr" anchorCtr="0" forceAA="0" compatLnSpc="1">
            <a:prstTxWarp prst="textNoShape">
              <a:avLst/>
            </a:prstTxWarp>
            <a:normAutofit/>
          </a:bodyPr>
          <a:lstStyle/>
          <a:p>
            <a:pPr algn="ctr"/>
            <a:endParaRPr lang="en-US" sz="2000" dirty="0">
              <a:solidFill>
                <a:schemeClr val="bg1"/>
              </a:solidFill>
            </a:endParaRPr>
          </a:p>
        </p:txBody>
      </p:sp>
      <p:pic>
        <p:nvPicPr>
          <p:cNvPr id="7" name="Picture 6" descr="Diagram&#10;&#10;Description automatically generated">
            <a:extLst>
              <a:ext uri="{FF2B5EF4-FFF2-40B4-BE49-F238E27FC236}">
                <a16:creationId xmlns:a16="http://schemas.microsoft.com/office/drawing/2014/main" id="{80A854C4-0B0E-4EE5-A72E-F2006C52E7FA}"/>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5409511" y="2675752"/>
            <a:ext cx="1647212" cy="631093"/>
          </a:xfrm>
          <a:prstGeom prst="rect">
            <a:avLst/>
          </a:prstGeom>
        </p:spPr>
      </p:pic>
      <p:sp>
        <p:nvSpPr>
          <p:cNvPr id="2" name="Rectangle 1">
            <a:extLst>
              <a:ext uri="{FF2B5EF4-FFF2-40B4-BE49-F238E27FC236}">
                <a16:creationId xmlns:a16="http://schemas.microsoft.com/office/drawing/2014/main" id="{3844F3D5-FA83-41B4-BF48-A302454868FA}"/>
              </a:ext>
            </a:extLst>
          </p:cNvPr>
          <p:cNvSpPr/>
          <p:nvPr/>
        </p:nvSpPr>
        <p:spPr>
          <a:xfrm>
            <a:off x="2850658" y="1593705"/>
            <a:ext cx="3563332" cy="179109"/>
          </a:xfrm>
          <a:prstGeom prst="rect">
            <a:avLst/>
          </a:prstGeom>
          <a:solidFill>
            <a:schemeClr val="bg1"/>
          </a:solidFill>
        </p:spPr>
        <p:txBody>
          <a:bodyPr rot="0" spcFirstLastPara="0" vertOverflow="overflow" horzOverflow="overflow" vert="horz" wrap="square" lIns="91440" tIns="91440" rIns="91440" bIns="91440" numCol="1" spcCol="0" rtlCol="0" fromWordArt="0" anchor="ctr" anchorCtr="0" forceAA="0" compatLnSpc="1">
            <a:prstTxWarp prst="textNoShape">
              <a:avLst/>
            </a:prstTxWarp>
            <a:normAutofit fontScale="25000" lnSpcReduction="20000"/>
          </a:bodyPr>
          <a:lstStyle/>
          <a:p>
            <a:pPr algn="ctr"/>
            <a:endParaRPr lang="en-US" sz="2000" dirty="0">
              <a:solidFill>
                <a:schemeClr val="bg1"/>
              </a:solidFill>
            </a:endParaRPr>
          </a:p>
        </p:txBody>
      </p:sp>
      <p:cxnSp>
        <p:nvCxnSpPr>
          <p:cNvPr id="6" name="Straight Connector 5">
            <a:extLst>
              <a:ext uri="{FF2B5EF4-FFF2-40B4-BE49-F238E27FC236}">
                <a16:creationId xmlns:a16="http://schemas.microsoft.com/office/drawing/2014/main" id="{9B71D1F4-2974-4D2A-A02E-5A99DD7BA8FC}"/>
              </a:ext>
            </a:extLst>
          </p:cNvPr>
          <p:cNvCxnSpPr>
            <a:cxnSpLocks/>
          </p:cNvCxnSpPr>
          <p:nvPr/>
        </p:nvCxnSpPr>
        <p:spPr>
          <a:xfrm flipV="1">
            <a:off x="2808904" y="2994908"/>
            <a:ext cx="2624880" cy="66216"/>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A4D7BE60-9533-4996-AF8F-635FDC7C7996}"/>
              </a:ext>
            </a:extLst>
          </p:cNvPr>
          <p:cNvCxnSpPr>
            <a:cxnSpLocks/>
          </p:cNvCxnSpPr>
          <p:nvPr/>
        </p:nvCxnSpPr>
        <p:spPr>
          <a:xfrm>
            <a:off x="2725084" y="1850176"/>
            <a:ext cx="0" cy="1143000"/>
          </a:xfrm>
          <a:prstGeom prst="line">
            <a:avLst/>
          </a:prstGeom>
          <a:ln w="12700"/>
        </p:spPr>
        <p:style>
          <a:lnRef idx="1">
            <a:schemeClr val="accent1"/>
          </a:lnRef>
          <a:fillRef idx="0">
            <a:schemeClr val="accent1"/>
          </a:fillRef>
          <a:effectRef idx="0">
            <a:schemeClr val="accent1"/>
          </a:effectRef>
          <a:fontRef idx="minor">
            <a:schemeClr val="tx1"/>
          </a:fontRef>
        </p:style>
      </p:cxnSp>
      <p:sp>
        <p:nvSpPr>
          <p:cNvPr id="17" name="Rectangle 16">
            <a:extLst>
              <a:ext uri="{FF2B5EF4-FFF2-40B4-BE49-F238E27FC236}">
                <a16:creationId xmlns:a16="http://schemas.microsoft.com/office/drawing/2014/main" id="{D18F0A6B-25B8-4CC0-9A2F-2C0FFEB6DCB3}"/>
              </a:ext>
            </a:extLst>
          </p:cNvPr>
          <p:cNvSpPr/>
          <p:nvPr/>
        </p:nvSpPr>
        <p:spPr>
          <a:xfrm>
            <a:off x="2443337" y="3311493"/>
            <a:ext cx="276983" cy="470598"/>
          </a:xfrm>
          <a:prstGeom prst="rect">
            <a:avLst/>
          </a:prstGeom>
          <a:solidFill>
            <a:schemeClr val="accent6"/>
          </a:solidFill>
        </p:spPr>
        <p:txBody>
          <a:bodyPr rot="0" spcFirstLastPara="0" vertOverflow="overflow" horzOverflow="overflow" vert="horz" wrap="square" lIns="91440" tIns="91440" rIns="91440" bIns="91440" numCol="1" spcCol="0" rtlCol="0" fromWordArt="0" anchor="ctr" anchorCtr="0" forceAA="0" compatLnSpc="1">
            <a:prstTxWarp prst="textNoShape">
              <a:avLst/>
            </a:prstTxWarp>
            <a:normAutofit lnSpcReduction="10000"/>
          </a:bodyPr>
          <a:lstStyle/>
          <a:p>
            <a:pPr algn="ctr"/>
            <a:endParaRPr lang="en-US" sz="2000" dirty="0">
              <a:solidFill>
                <a:schemeClr val="bg1"/>
              </a:solidFill>
            </a:endParaRPr>
          </a:p>
        </p:txBody>
      </p:sp>
      <p:sp>
        <p:nvSpPr>
          <p:cNvPr id="18" name="Rectangle 17">
            <a:extLst>
              <a:ext uri="{FF2B5EF4-FFF2-40B4-BE49-F238E27FC236}">
                <a16:creationId xmlns:a16="http://schemas.microsoft.com/office/drawing/2014/main" id="{B48E3E47-0098-4762-B204-F601ED198E4A}"/>
              </a:ext>
            </a:extLst>
          </p:cNvPr>
          <p:cNvSpPr/>
          <p:nvPr/>
        </p:nvSpPr>
        <p:spPr>
          <a:xfrm>
            <a:off x="2482773" y="3316806"/>
            <a:ext cx="198111" cy="2709755"/>
          </a:xfrm>
          <a:prstGeom prst="rect">
            <a:avLst/>
          </a:prstGeom>
          <a:solidFill>
            <a:srgbClr val="00B0F0"/>
          </a:solidFill>
        </p:spPr>
        <p:txBody>
          <a:bodyPr rot="0" spcFirstLastPara="0" vertOverflow="overflow" horzOverflow="overflow" vert="horz" wrap="square" lIns="91440" tIns="91440" rIns="91440" bIns="91440" numCol="1" spcCol="0" rtlCol="0" fromWordArt="0" anchor="ctr" anchorCtr="0" forceAA="0" compatLnSpc="1">
            <a:prstTxWarp prst="textNoShape">
              <a:avLst/>
            </a:prstTxWarp>
            <a:normAutofit/>
          </a:bodyPr>
          <a:lstStyle/>
          <a:p>
            <a:pPr algn="ctr"/>
            <a:endParaRPr lang="en-US" sz="2000" dirty="0">
              <a:solidFill>
                <a:schemeClr val="bg1"/>
              </a:solidFill>
            </a:endParaRPr>
          </a:p>
        </p:txBody>
      </p:sp>
      <p:sp>
        <p:nvSpPr>
          <p:cNvPr id="20" name="Rectangle 19">
            <a:extLst>
              <a:ext uri="{FF2B5EF4-FFF2-40B4-BE49-F238E27FC236}">
                <a16:creationId xmlns:a16="http://schemas.microsoft.com/office/drawing/2014/main" id="{B5A6CAE0-8453-4DFD-993A-444A3B89DDE7}"/>
              </a:ext>
            </a:extLst>
          </p:cNvPr>
          <p:cNvSpPr/>
          <p:nvPr/>
        </p:nvSpPr>
        <p:spPr>
          <a:xfrm>
            <a:off x="1077872" y="1384404"/>
            <a:ext cx="218945" cy="1919469"/>
          </a:xfrm>
          <a:prstGeom prst="rect">
            <a:avLst/>
          </a:prstGeom>
          <a:solidFill>
            <a:schemeClr val="bg1"/>
          </a:solidFill>
        </p:spPr>
        <p:txBody>
          <a:bodyPr rot="0" spcFirstLastPara="0" vertOverflow="overflow" horzOverflow="overflow" vert="horz" wrap="square" lIns="91440" tIns="91440" rIns="91440" bIns="91440" numCol="1" spcCol="0" rtlCol="0" fromWordArt="0" anchor="ctr" anchorCtr="0" forceAA="0" compatLnSpc="1">
            <a:prstTxWarp prst="textNoShape">
              <a:avLst/>
            </a:prstTxWarp>
            <a:normAutofit/>
          </a:bodyPr>
          <a:lstStyle/>
          <a:p>
            <a:pPr algn="ctr"/>
            <a:endParaRPr lang="en-US" sz="2000" dirty="0">
              <a:solidFill>
                <a:schemeClr val="bg1"/>
              </a:solidFill>
            </a:endParaRPr>
          </a:p>
        </p:txBody>
      </p:sp>
      <p:sp>
        <p:nvSpPr>
          <p:cNvPr id="22" name="Rectangle 21">
            <a:extLst>
              <a:ext uri="{FF2B5EF4-FFF2-40B4-BE49-F238E27FC236}">
                <a16:creationId xmlns:a16="http://schemas.microsoft.com/office/drawing/2014/main" id="{884CAF91-E65A-4A74-BB78-F7BE1D904364}"/>
              </a:ext>
            </a:extLst>
          </p:cNvPr>
          <p:cNvSpPr/>
          <p:nvPr/>
        </p:nvSpPr>
        <p:spPr>
          <a:xfrm>
            <a:off x="7332126" y="1381291"/>
            <a:ext cx="218945" cy="1919469"/>
          </a:xfrm>
          <a:prstGeom prst="rect">
            <a:avLst/>
          </a:prstGeom>
          <a:solidFill>
            <a:schemeClr val="bg1"/>
          </a:solidFill>
        </p:spPr>
        <p:txBody>
          <a:bodyPr rot="0" spcFirstLastPara="0" vertOverflow="overflow" horzOverflow="overflow" vert="horz" wrap="square" lIns="91440" tIns="91440" rIns="91440" bIns="91440" numCol="1" spcCol="0" rtlCol="0" fromWordArt="0" anchor="ctr" anchorCtr="0" forceAA="0" compatLnSpc="1">
            <a:prstTxWarp prst="textNoShape">
              <a:avLst/>
            </a:prstTxWarp>
            <a:normAutofit/>
          </a:bodyPr>
          <a:lstStyle/>
          <a:p>
            <a:pPr algn="ctr"/>
            <a:endParaRPr lang="en-US" sz="2000" dirty="0">
              <a:solidFill>
                <a:schemeClr val="bg1"/>
              </a:solidFill>
            </a:endParaRPr>
          </a:p>
        </p:txBody>
      </p:sp>
      <p:sp>
        <p:nvSpPr>
          <p:cNvPr id="23" name="Rectangle 22">
            <a:extLst>
              <a:ext uri="{FF2B5EF4-FFF2-40B4-BE49-F238E27FC236}">
                <a16:creationId xmlns:a16="http://schemas.microsoft.com/office/drawing/2014/main" id="{26D16111-0ED3-475C-9FFD-47EB9E65CE35}"/>
              </a:ext>
            </a:extLst>
          </p:cNvPr>
          <p:cNvSpPr/>
          <p:nvPr/>
        </p:nvSpPr>
        <p:spPr>
          <a:xfrm rot="5400000">
            <a:off x="4261444" y="-1679320"/>
            <a:ext cx="218945" cy="6231401"/>
          </a:xfrm>
          <a:prstGeom prst="rect">
            <a:avLst/>
          </a:prstGeom>
          <a:solidFill>
            <a:schemeClr val="bg1"/>
          </a:solidFill>
        </p:spPr>
        <p:txBody>
          <a:bodyPr rot="0" spcFirstLastPara="0" vertOverflow="overflow" horzOverflow="overflow" vert="horz" wrap="square" lIns="91440" tIns="91440" rIns="91440" bIns="91440" numCol="1" spcCol="0" rtlCol="0" fromWordArt="0" anchor="ctr" anchorCtr="0" forceAA="0" compatLnSpc="1">
            <a:prstTxWarp prst="textNoShape">
              <a:avLst/>
            </a:prstTxWarp>
            <a:normAutofit/>
          </a:bodyPr>
          <a:lstStyle/>
          <a:p>
            <a:pPr algn="ctr"/>
            <a:endParaRPr lang="en-US" sz="2000" dirty="0">
              <a:solidFill>
                <a:schemeClr val="bg1"/>
              </a:solidFill>
            </a:endParaRPr>
          </a:p>
        </p:txBody>
      </p:sp>
      <p:pic>
        <p:nvPicPr>
          <p:cNvPr id="107" name="Picture 106">
            <a:extLst>
              <a:ext uri="{FF2B5EF4-FFF2-40B4-BE49-F238E27FC236}">
                <a16:creationId xmlns:a16="http://schemas.microsoft.com/office/drawing/2014/main" id="{852D0C69-7868-40FB-BD0F-1FEF574CEC82}"/>
              </a:ext>
            </a:extLst>
          </p:cNvPr>
          <p:cNvPicPr>
            <a:picLocks noChangeAspect="1"/>
          </p:cNvPicPr>
          <p:nvPr/>
        </p:nvPicPr>
        <p:blipFill>
          <a:blip r:embed="rId10"/>
          <a:stretch>
            <a:fillRect/>
          </a:stretch>
        </p:blipFill>
        <p:spPr>
          <a:xfrm>
            <a:off x="2499354" y="5123477"/>
            <a:ext cx="177818" cy="869882"/>
          </a:xfrm>
          <a:prstGeom prst="rect">
            <a:avLst/>
          </a:prstGeom>
        </p:spPr>
      </p:pic>
      <p:grpSp>
        <p:nvGrpSpPr>
          <p:cNvPr id="81" name="Group 46">
            <a:extLst>
              <a:ext uri="{FF2B5EF4-FFF2-40B4-BE49-F238E27FC236}">
                <a16:creationId xmlns:a16="http://schemas.microsoft.com/office/drawing/2014/main" id="{97CFBB21-C8FB-44DD-A862-59D61C3A1868}"/>
              </a:ext>
            </a:extLst>
          </p:cNvPr>
          <p:cNvGrpSpPr>
            <a:grpSpLocks/>
          </p:cNvGrpSpPr>
          <p:nvPr/>
        </p:nvGrpSpPr>
        <p:grpSpPr bwMode="auto">
          <a:xfrm>
            <a:off x="2106940" y="5382241"/>
            <a:ext cx="950539" cy="158022"/>
            <a:chOff x="4354" y="3029"/>
            <a:chExt cx="489" cy="108"/>
          </a:xfrm>
        </p:grpSpPr>
        <p:sp>
          <p:nvSpPr>
            <p:cNvPr id="97" name="Oval 47">
              <a:extLst>
                <a:ext uri="{FF2B5EF4-FFF2-40B4-BE49-F238E27FC236}">
                  <a16:creationId xmlns:a16="http://schemas.microsoft.com/office/drawing/2014/main" id="{FAC8D928-3CDF-4689-B3D8-6812352A7680}"/>
                </a:ext>
              </a:extLst>
            </p:cNvPr>
            <p:cNvSpPr>
              <a:spLocks noChangeArrowheads="1"/>
            </p:cNvSpPr>
            <p:nvPr/>
          </p:nvSpPr>
          <p:spPr bwMode="auto">
            <a:xfrm>
              <a:off x="4354" y="3029"/>
              <a:ext cx="489" cy="100"/>
            </a:xfrm>
            <a:prstGeom prst="ellipse">
              <a:avLst/>
            </a:prstGeom>
            <a:noFill/>
            <a:ln w="6350">
              <a:solidFill>
                <a:srgbClr val="FF0000"/>
              </a:solidFill>
              <a:round/>
              <a:headEnd/>
              <a:tailEnd/>
            </a:ln>
          </p:spPr>
          <p:txBody>
            <a:bodyPr wrap="none" anchor="ctr"/>
            <a:lstStyle/>
            <a:p>
              <a:pPr>
                <a:defRPr/>
              </a:pPr>
              <a:endParaRPr lang="en-US" kern="0" dirty="0">
                <a:solidFill>
                  <a:srgbClr val="000000"/>
                </a:solidFill>
              </a:endParaRPr>
            </a:p>
          </p:txBody>
        </p:sp>
        <p:sp>
          <p:nvSpPr>
            <p:cNvPr id="98" name="Oval 48">
              <a:extLst>
                <a:ext uri="{FF2B5EF4-FFF2-40B4-BE49-F238E27FC236}">
                  <a16:creationId xmlns:a16="http://schemas.microsoft.com/office/drawing/2014/main" id="{CB6CDA28-2CB5-4DC4-853E-DA614039E445}"/>
                </a:ext>
              </a:extLst>
            </p:cNvPr>
            <p:cNvSpPr>
              <a:spLocks noChangeArrowheads="1"/>
            </p:cNvSpPr>
            <p:nvPr/>
          </p:nvSpPr>
          <p:spPr bwMode="auto">
            <a:xfrm>
              <a:off x="4363" y="3030"/>
              <a:ext cx="473" cy="100"/>
            </a:xfrm>
            <a:prstGeom prst="ellipse">
              <a:avLst/>
            </a:prstGeom>
            <a:noFill/>
            <a:ln w="6350">
              <a:solidFill>
                <a:srgbClr val="FF0000"/>
              </a:solidFill>
              <a:round/>
              <a:headEnd/>
              <a:tailEnd/>
            </a:ln>
          </p:spPr>
          <p:txBody>
            <a:bodyPr wrap="none" anchor="ctr"/>
            <a:lstStyle/>
            <a:p>
              <a:pPr>
                <a:defRPr/>
              </a:pPr>
              <a:endParaRPr lang="en-US" kern="0" dirty="0">
                <a:solidFill>
                  <a:srgbClr val="000000"/>
                </a:solidFill>
              </a:endParaRPr>
            </a:p>
          </p:txBody>
        </p:sp>
        <p:sp>
          <p:nvSpPr>
            <p:cNvPr id="99" name="Oval 49">
              <a:extLst>
                <a:ext uri="{FF2B5EF4-FFF2-40B4-BE49-F238E27FC236}">
                  <a16:creationId xmlns:a16="http://schemas.microsoft.com/office/drawing/2014/main" id="{6B7439BB-6CF6-46EC-9218-94665F0C4E9D}"/>
                </a:ext>
              </a:extLst>
            </p:cNvPr>
            <p:cNvSpPr>
              <a:spLocks noChangeArrowheads="1"/>
            </p:cNvSpPr>
            <p:nvPr/>
          </p:nvSpPr>
          <p:spPr bwMode="auto">
            <a:xfrm>
              <a:off x="4372" y="3031"/>
              <a:ext cx="454" cy="100"/>
            </a:xfrm>
            <a:prstGeom prst="ellipse">
              <a:avLst/>
            </a:prstGeom>
            <a:noFill/>
            <a:ln w="6350">
              <a:solidFill>
                <a:srgbClr val="FF0000"/>
              </a:solidFill>
              <a:round/>
              <a:headEnd/>
              <a:tailEnd/>
            </a:ln>
          </p:spPr>
          <p:txBody>
            <a:bodyPr wrap="none" anchor="ctr"/>
            <a:lstStyle/>
            <a:p>
              <a:pPr>
                <a:defRPr/>
              </a:pPr>
              <a:endParaRPr lang="en-US" kern="0" dirty="0">
                <a:solidFill>
                  <a:srgbClr val="000000"/>
                </a:solidFill>
              </a:endParaRPr>
            </a:p>
          </p:txBody>
        </p:sp>
        <p:sp>
          <p:nvSpPr>
            <p:cNvPr id="100" name="Oval 50">
              <a:extLst>
                <a:ext uri="{FF2B5EF4-FFF2-40B4-BE49-F238E27FC236}">
                  <a16:creationId xmlns:a16="http://schemas.microsoft.com/office/drawing/2014/main" id="{332F020F-1D41-4C6D-B2EA-14CEA52DBE4C}"/>
                </a:ext>
              </a:extLst>
            </p:cNvPr>
            <p:cNvSpPr>
              <a:spLocks noChangeArrowheads="1"/>
            </p:cNvSpPr>
            <p:nvPr/>
          </p:nvSpPr>
          <p:spPr bwMode="auto">
            <a:xfrm>
              <a:off x="4381" y="3032"/>
              <a:ext cx="434" cy="100"/>
            </a:xfrm>
            <a:prstGeom prst="ellipse">
              <a:avLst/>
            </a:prstGeom>
            <a:noFill/>
            <a:ln w="6350">
              <a:solidFill>
                <a:srgbClr val="FF0000"/>
              </a:solidFill>
              <a:round/>
              <a:headEnd/>
              <a:tailEnd/>
            </a:ln>
          </p:spPr>
          <p:txBody>
            <a:bodyPr wrap="none" anchor="ctr"/>
            <a:lstStyle/>
            <a:p>
              <a:pPr>
                <a:defRPr/>
              </a:pPr>
              <a:endParaRPr lang="en-US" kern="0" dirty="0">
                <a:solidFill>
                  <a:srgbClr val="000000"/>
                </a:solidFill>
              </a:endParaRPr>
            </a:p>
          </p:txBody>
        </p:sp>
        <p:sp>
          <p:nvSpPr>
            <p:cNvPr id="101" name="Oval 51">
              <a:extLst>
                <a:ext uri="{FF2B5EF4-FFF2-40B4-BE49-F238E27FC236}">
                  <a16:creationId xmlns:a16="http://schemas.microsoft.com/office/drawing/2014/main" id="{242CF23B-0111-45E8-991E-C9CE250CF771}"/>
                </a:ext>
              </a:extLst>
            </p:cNvPr>
            <p:cNvSpPr>
              <a:spLocks noChangeArrowheads="1"/>
            </p:cNvSpPr>
            <p:nvPr/>
          </p:nvSpPr>
          <p:spPr bwMode="auto">
            <a:xfrm>
              <a:off x="4390" y="3033"/>
              <a:ext cx="416" cy="100"/>
            </a:xfrm>
            <a:prstGeom prst="ellipse">
              <a:avLst/>
            </a:prstGeom>
            <a:noFill/>
            <a:ln w="6350">
              <a:solidFill>
                <a:srgbClr val="FF0000"/>
              </a:solidFill>
              <a:round/>
              <a:headEnd/>
              <a:tailEnd/>
            </a:ln>
          </p:spPr>
          <p:txBody>
            <a:bodyPr wrap="none" anchor="ctr"/>
            <a:lstStyle/>
            <a:p>
              <a:pPr>
                <a:defRPr/>
              </a:pPr>
              <a:endParaRPr lang="en-US" kern="0" dirty="0">
                <a:solidFill>
                  <a:srgbClr val="000000"/>
                </a:solidFill>
              </a:endParaRPr>
            </a:p>
          </p:txBody>
        </p:sp>
        <p:sp>
          <p:nvSpPr>
            <p:cNvPr id="102" name="Oval 52">
              <a:extLst>
                <a:ext uri="{FF2B5EF4-FFF2-40B4-BE49-F238E27FC236}">
                  <a16:creationId xmlns:a16="http://schemas.microsoft.com/office/drawing/2014/main" id="{451A6D58-52EB-45A8-BD3A-EA05386C81BA}"/>
                </a:ext>
              </a:extLst>
            </p:cNvPr>
            <p:cNvSpPr>
              <a:spLocks noChangeArrowheads="1"/>
            </p:cNvSpPr>
            <p:nvPr/>
          </p:nvSpPr>
          <p:spPr bwMode="auto">
            <a:xfrm>
              <a:off x="4401" y="3034"/>
              <a:ext cx="395" cy="100"/>
            </a:xfrm>
            <a:prstGeom prst="ellipse">
              <a:avLst/>
            </a:prstGeom>
            <a:noFill/>
            <a:ln w="6350">
              <a:solidFill>
                <a:srgbClr val="FF0000"/>
              </a:solidFill>
              <a:round/>
              <a:headEnd/>
              <a:tailEnd/>
            </a:ln>
          </p:spPr>
          <p:txBody>
            <a:bodyPr wrap="none" anchor="ctr"/>
            <a:lstStyle/>
            <a:p>
              <a:pPr>
                <a:defRPr/>
              </a:pPr>
              <a:endParaRPr lang="en-US" kern="0" dirty="0">
                <a:solidFill>
                  <a:srgbClr val="000000"/>
                </a:solidFill>
              </a:endParaRPr>
            </a:p>
          </p:txBody>
        </p:sp>
        <p:sp>
          <p:nvSpPr>
            <p:cNvPr id="103" name="Oval 53">
              <a:extLst>
                <a:ext uri="{FF2B5EF4-FFF2-40B4-BE49-F238E27FC236}">
                  <a16:creationId xmlns:a16="http://schemas.microsoft.com/office/drawing/2014/main" id="{08DEB216-F0AD-4F5B-9A46-B802E9BE1899}"/>
                </a:ext>
              </a:extLst>
            </p:cNvPr>
            <p:cNvSpPr>
              <a:spLocks noChangeArrowheads="1"/>
            </p:cNvSpPr>
            <p:nvPr/>
          </p:nvSpPr>
          <p:spPr bwMode="auto">
            <a:xfrm>
              <a:off x="4412" y="3035"/>
              <a:ext cx="373" cy="100"/>
            </a:xfrm>
            <a:prstGeom prst="ellipse">
              <a:avLst/>
            </a:prstGeom>
            <a:noFill/>
            <a:ln w="6350">
              <a:solidFill>
                <a:srgbClr val="FF0000"/>
              </a:solidFill>
              <a:round/>
              <a:headEnd/>
              <a:tailEnd/>
            </a:ln>
          </p:spPr>
          <p:txBody>
            <a:bodyPr wrap="none" anchor="ctr"/>
            <a:lstStyle/>
            <a:p>
              <a:pPr>
                <a:defRPr/>
              </a:pPr>
              <a:endParaRPr lang="en-US" kern="0" dirty="0">
                <a:solidFill>
                  <a:srgbClr val="000000"/>
                </a:solidFill>
              </a:endParaRPr>
            </a:p>
          </p:txBody>
        </p:sp>
        <p:sp>
          <p:nvSpPr>
            <p:cNvPr id="104" name="Oval 54">
              <a:extLst>
                <a:ext uri="{FF2B5EF4-FFF2-40B4-BE49-F238E27FC236}">
                  <a16:creationId xmlns:a16="http://schemas.microsoft.com/office/drawing/2014/main" id="{398C7148-5B2B-4FBE-8855-393E623CA732}"/>
                </a:ext>
              </a:extLst>
            </p:cNvPr>
            <p:cNvSpPr>
              <a:spLocks noChangeArrowheads="1"/>
            </p:cNvSpPr>
            <p:nvPr/>
          </p:nvSpPr>
          <p:spPr bwMode="auto">
            <a:xfrm>
              <a:off x="4423" y="3036"/>
              <a:ext cx="348" cy="100"/>
            </a:xfrm>
            <a:prstGeom prst="ellipse">
              <a:avLst/>
            </a:prstGeom>
            <a:noFill/>
            <a:ln w="6350">
              <a:solidFill>
                <a:srgbClr val="FF0000"/>
              </a:solidFill>
              <a:round/>
              <a:headEnd/>
              <a:tailEnd/>
            </a:ln>
          </p:spPr>
          <p:txBody>
            <a:bodyPr wrap="none" anchor="ctr"/>
            <a:lstStyle/>
            <a:p>
              <a:pPr>
                <a:defRPr/>
              </a:pPr>
              <a:endParaRPr lang="en-US" kern="0" dirty="0">
                <a:solidFill>
                  <a:srgbClr val="000000"/>
                </a:solidFill>
              </a:endParaRPr>
            </a:p>
          </p:txBody>
        </p:sp>
        <p:sp>
          <p:nvSpPr>
            <p:cNvPr id="105" name="Oval 55">
              <a:extLst>
                <a:ext uri="{FF2B5EF4-FFF2-40B4-BE49-F238E27FC236}">
                  <a16:creationId xmlns:a16="http://schemas.microsoft.com/office/drawing/2014/main" id="{4BF8E331-A6D9-4416-A2AC-83CBDC733432}"/>
                </a:ext>
              </a:extLst>
            </p:cNvPr>
            <p:cNvSpPr>
              <a:spLocks noChangeArrowheads="1"/>
            </p:cNvSpPr>
            <p:nvPr/>
          </p:nvSpPr>
          <p:spPr bwMode="auto">
            <a:xfrm>
              <a:off x="4440" y="3037"/>
              <a:ext cx="316" cy="100"/>
            </a:xfrm>
            <a:prstGeom prst="ellipse">
              <a:avLst/>
            </a:prstGeom>
            <a:noFill/>
            <a:ln w="6350">
              <a:solidFill>
                <a:srgbClr val="008000"/>
              </a:solidFill>
              <a:round/>
              <a:headEnd/>
              <a:tailEnd/>
            </a:ln>
          </p:spPr>
          <p:txBody>
            <a:bodyPr wrap="none" anchor="ctr"/>
            <a:lstStyle/>
            <a:p>
              <a:pPr>
                <a:defRPr/>
              </a:pPr>
              <a:endParaRPr lang="en-US" kern="0" dirty="0">
                <a:solidFill>
                  <a:srgbClr val="000000"/>
                </a:solidFill>
              </a:endParaRPr>
            </a:p>
          </p:txBody>
        </p:sp>
      </p:grpSp>
      <p:grpSp>
        <p:nvGrpSpPr>
          <p:cNvPr id="82" name="Group 56">
            <a:extLst>
              <a:ext uri="{FF2B5EF4-FFF2-40B4-BE49-F238E27FC236}">
                <a16:creationId xmlns:a16="http://schemas.microsoft.com/office/drawing/2014/main" id="{F789ED7C-2A59-4426-88AE-91A1CB547F9C}"/>
              </a:ext>
            </a:extLst>
          </p:cNvPr>
          <p:cNvGrpSpPr>
            <a:grpSpLocks/>
          </p:cNvGrpSpPr>
          <p:nvPr/>
        </p:nvGrpSpPr>
        <p:grpSpPr bwMode="auto">
          <a:xfrm>
            <a:off x="2106940" y="5623377"/>
            <a:ext cx="950539" cy="158022"/>
            <a:chOff x="4354" y="3029"/>
            <a:chExt cx="489" cy="108"/>
          </a:xfrm>
        </p:grpSpPr>
        <p:sp>
          <p:nvSpPr>
            <p:cNvPr id="88" name="Oval 57">
              <a:extLst>
                <a:ext uri="{FF2B5EF4-FFF2-40B4-BE49-F238E27FC236}">
                  <a16:creationId xmlns:a16="http://schemas.microsoft.com/office/drawing/2014/main" id="{DA11D7EF-54AF-4D2D-8FE9-B49FCF259A22}"/>
                </a:ext>
              </a:extLst>
            </p:cNvPr>
            <p:cNvSpPr>
              <a:spLocks noChangeArrowheads="1"/>
            </p:cNvSpPr>
            <p:nvPr/>
          </p:nvSpPr>
          <p:spPr bwMode="auto">
            <a:xfrm>
              <a:off x="4354" y="3029"/>
              <a:ext cx="489" cy="100"/>
            </a:xfrm>
            <a:prstGeom prst="ellipse">
              <a:avLst/>
            </a:prstGeom>
            <a:noFill/>
            <a:ln w="6350">
              <a:solidFill>
                <a:srgbClr val="FF0000"/>
              </a:solidFill>
              <a:round/>
              <a:headEnd/>
              <a:tailEnd/>
            </a:ln>
          </p:spPr>
          <p:txBody>
            <a:bodyPr wrap="none" anchor="ctr"/>
            <a:lstStyle/>
            <a:p>
              <a:pPr>
                <a:defRPr/>
              </a:pPr>
              <a:endParaRPr lang="en-US" kern="0" dirty="0">
                <a:solidFill>
                  <a:srgbClr val="000000"/>
                </a:solidFill>
              </a:endParaRPr>
            </a:p>
          </p:txBody>
        </p:sp>
        <p:sp>
          <p:nvSpPr>
            <p:cNvPr id="89" name="Oval 58">
              <a:extLst>
                <a:ext uri="{FF2B5EF4-FFF2-40B4-BE49-F238E27FC236}">
                  <a16:creationId xmlns:a16="http://schemas.microsoft.com/office/drawing/2014/main" id="{07E89D05-0433-4454-99A5-44EB069146F5}"/>
                </a:ext>
              </a:extLst>
            </p:cNvPr>
            <p:cNvSpPr>
              <a:spLocks noChangeArrowheads="1"/>
            </p:cNvSpPr>
            <p:nvPr/>
          </p:nvSpPr>
          <p:spPr bwMode="auto">
            <a:xfrm>
              <a:off x="4363" y="3030"/>
              <a:ext cx="473" cy="100"/>
            </a:xfrm>
            <a:prstGeom prst="ellipse">
              <a:avLst/>
            </a:prstGeom>
            <a:noFill/>
            <a:ln w="6350">
              <a:solidFill>
                <a:srgbClr val="FF0000"/>
              </a:solidFill>
              <a:round/>
              <a:headEnd/>
              <a:tailEnd/>
            </a:ln>
          </p:spPr>
          <p:txBody>
            <a:bodyPr wrap="none" anchor="ctr"/>
            <a:lstStyle/>
            <a:p>
              <a:pPr>
                <a:defRPr/>
              </a:pPr>
              <a:endParaRPr lang="en-US" kern="0" dirty="0">
                <a:solidFill>
                  <a:srgbClr val="000000"/>
                </a:solidFill>
              </a:endParaRPr>
            </a:p>
          </p:txBody>
        </p:sp>
        <p:sp>
          <p:nvSpPr>
            <p:cNvPr id="90" name="Oval 59">
              <a:extLst>
                <a:ext uri="{FF2B5EF4-FFF2-40B4-BE49-F238E27FC236}">
                  <a16:creationId xmlns:a16="http://schemas.microsoft.com/office/drawing/2014/main" id="{3536E069-5174-40CD-BC84-84B80FCECF38}"/>
                </a:ext>
              </a:extLst>
            </p:cNvPr>
            <p:cNvSpPr>
              <a:spLocks noChangeArrowheads="1"/>
            </p:cNvSpPr>
            <p:nvPr/>
          </p:nvSpPr>
          <p:spPr bwMode="auto">
            <a:xfrm>
              <a:off x="4372" y="3031"/>
              <a:ext cx="454" cy="100"/>
            </a:xfrm>
            <a:prstGeom prst="ellipse">
              <a:avLst/>
            </a:prstGeom>
            <a:noFill/>
            <a:ln w="6350">
              <a:solidFill>
                <a:srgbClr val="FF0000"/>
              </a:solidFill>
              <a:round/>
              <a:headEnd/>
              <a:tailEnd/>
            </a:ln>
          </p:spPr>
          <p:txBody>
            <a:bodyPr wrap="none" anchor="ctr"/>
            <a:lstStyle/>
            <a:p>
              <a:pPr>
                <a:defRPr/>
              </a:pPr>
              <a:endParaRPr lang="en-US" kern="0" dirty="0">
                <a:solidFill>
                  <a:srgbClr val="000000"/>
                </a:solidFill>
              </a:endParaRPr>
            </a:p>
          </p:txBody>
        </p:sp>
        <p:sp>
          <p:nvSpPr>
            <p:cNvPr id="91" name="Oval 60">
              <a:extLst>
                <a:ext uri="{FF2B5EF4-FFF2-40B4-BE49-F238E27FC236}">
                  <a16:creationId xmlns:a16="http://schemas.microsoft.com/office/drawing/2014/main" id="{AAEAC061-B29F-4136-998F-213322BAA014}"/>
                </a:ext>
              </a:extLst>
            </p:cNvPr>
            <p:cNvSpPr>
              <a:spLocks noChangeArrowheads="1"/>
            </p:cNvSpPr>
            <p:nvPr/>
          </p:nvSpPr>
          <p:spPr bwMode="auto">
            <a:xfrm>
              <a:off x="4381" y="3032"/>
              <a:ext cx="434" cy="100"/>
            </a:xfrm>
            <a:prstGeom prst="ellipse">
              <a:avLst/>
            </a:prstGeom>
            <a:noFill/>
            <a:ln w="6350">
              <a:solidFill>
                <a:srgbClr val="FF0000"/>
              </a:solidFill>
              <a:round/>
              <a:headEnd/>
              <a:tailEnd/>
            </a:ln>
          </p:spPr>
          <p:txBody>
            <a:bodyPr wrap="none" anchor="ctr"/>
            <a:lstStyle/>
            <a:p>
              <a:pPr>
                <a:defRPr/>
              </a:pPr>
              <a:endParaRPr lang="en-US" kern="0" dirty="0">
                <a:solidFill>
                  <a:srgbClr val="000000"/>
                </a:solidFill>
              </a:endParaRPr>
            </a:p>
          </p:txBody>
        </p:sp>
        <p:sp>
          <p:nvSpPr>
            <p:cNvPr id="92" name="Oval 61">
              <a:extLst>
                <a:ext uri="{FF2B5EF4-FFF2-40B4-BE49-F238E27FC236}">
                  <a16:creationId xmlns:a16="http://schemas.microsoft.com/office/drawing/2014/main" id="{DBBA44C0-8E74-46BB-91DB-BB98D1C3267B}"/>
                </a:ext>
              </a:extLst>
            </p:cNvPr>
            <p:cNvSpPr>
              <a:spLocks noChangeArrowheads="1"/>
            </p:cNvSpPr>
            <p:nvPr/>
          </p:nvSpPr>
          <p:spPr bwMode="auto">
            <a:xfrm>
              <a:off x="4390" y="3033"/>
              <a:ext cx="416" cy="100"/>
            </a:xfrm>
            <a:prstGeom prst="ellipse">
              <a:avLst/>
            </a:prstGeom>
            <a:noFill/>
            <a:ln w="6350">
              <a:solidFill>
                <a:srgbClr val="FF0000"/>
              </a:solidFill>
              <a:round/>
              <a:headEnd/>
              <a:tailEnd/>
            </a:ln>
          </p:spPr>
          <p:txBody>
            <a:bodyPr wrap="none" anchor="ctr"/>
            <a:lstStyle/>
            <a:p>
              <a:pPr>
                <a:defRPr/>
              </a:pPr>
              <a:endParaRPr lang="en-US" kern="0" dirty="0">
                <a:solidFill>
                  <a:srgbClr val="000000"/>
                </a:solidFill>
              </a:endParaRPr>
            </a:p>
          </p:txBody>
        </p:sp>
        <p:sp>
          <p:nvSpPr>
            <p:cNvPr id="93" name="Oval 62">
              <a:extLst>
                <a:ext uri="{FF2B5EF4-FFF2-40B4-BE49-F238E27FC236}">
                  <a16:creationId xmlns:a16="http://schemas.microsoft.com/office/drawing/2014/main" id="{380544FB-9804-498D-B94E-22082829EC58}"/>
                </a:ext>
              </a:extLst>
            </p:cNvPr>
            <p:cNvSpPr>
              <a:spLocks noChangeArrowheads="1"/>
            </p:cNvSpPr>
            <p:nvPr/>
          </p:nvSpPr>
          <p:spPr bwMode="auto">
            <a:xfrm>
              <a:off x="4401" y="3034"/>
              <a:ext cx="395" cy="100"/>
            </a:xfrm>
            <a:prstGeom prst="ellipse">
              <a:avLst/>
            </a:prstGeom>
            <a:noFill/>
            <a:ln w="6350">
              <a:solidFill>
                <a:srgbClr val="FF0000"/>
              </a:solidFill>
              <a:round/>
              <a:headEnd/>
              <a:tailEnd/>
            </a:ln>
          </p:spPr>
          <p:txBody>
            <a:bodyPr wrap="none" anchor="ctr"/>
            <a:lstStyle/>
            <a:p>
              <a:pPr>
                <a:defRPr/>
              </a:pPr>
              <a:endParaRPr lang="en-US" kern="0" dirty="0">
                <a:solidFill>
                  <a:srgbClr val="000000"/>
                </a:solidFill>
              </a:endParaRPr>
            </a:p>
          </p:txBody>
        </p:sp>
        <p:sp>
          <p:nvSpPr>
            <p:cNvPr id="94" name="Oval 63">
              <a:extLst>
                <a:ext uri="{FF2B5EF4-FFF2-40B4-BE49-F238E27FC236}">
                  <a16:creationId xmlns:a16="http://schemas.microsoft.com/office/drawing/2014/main" id="{42490141-8C74-4004-9258-36E0C147085B}"/>
                </a:ext>
              </a:extLst>
            </p:cNvPr>
            <p:cNvSpPr>
              <a:spLocks noChangeArrowheads="1"/>
            </p:cNvSpPr>
            <p:nvPr/>
          </p:nvSpPr>
          <p:spPr bwMode="auto">
            <a:xfrm>
              <a:off x="4412" y="3035"/>
              <a:ext cx="373" cy="100"/>
            </a:xfrm>
            <a:prstGeom prst="ellipse">
              <a:avLst/>
            </a:prstGeom>
            <a:noFill/>
            <a:ln w="6350">
              <a:solidFill>
                <a:srgbClr val="FF0000"/>
              </a:solidFill>
              <a:round/>
              <a:headEnd/>
              <a:tailEnd/>
            </a:ln>
          </p:spPr>
          <p:txBody>
            <a:bodyPr wrap="none" anchor="ctr"/>
            <a:lstStyle/>
            <a:p>
              <a:pPr>
                <a:defRPr/>
              </a:pPr>
              <a:endParaRPr lang="en-US" kern="0" dirty="0">
                <a:solidFill>
                  <a:srgbClr val="000000"/>
                </a:solidFill>
              </a:endParaRPr>
            </a:p>
          </p:txBody>
        </p:sp>
        <p:sp>
          <p:nvSpPr>
            <p:cNvPr id="95" name="Oval 64">
              <a:extLst>
                <a:ext uri="{FF2B5EF4-FFF2-40B4-BE49-F238E27FC236}">
                  <a16:creationId xmlns:a16="http://schemas.microsoft.com/office/drawing/2014/main" id="{BA8A26FE-E153-426E-BFA5-A342C7F93542}"/>
                </a:ext>
              </a:extLst>
            </p:cNvPr>
            <p:cNvSpPr>
              <a:spLocks noChangeArrowheads="1"/>
            </p:cNvSpPr>
            <p:nvPr/>
          </p:nvSpPr>
          <p:spPr bwMode="auto">
            <a:xfrm>
              <a:off x="4423" y="3036"/>
              <a:ext cx="348" cy="100"/>
            </a:xfrm>
            <a:prstGeom prst="ellipse">
              <a:avLst/>
            </a:prstGeom>
            <a:noFill/>
            <a:ln w="6350">
              <a:solidFill>
                <a:srgbClr val="FF0000"/>
              </a:solidFill>
              <a:round/>
              <a:headEnd/>
              <a:tailEnd/>
            </a:ln>
          </p:spPr>
          <p:txBody>
            <a:bodyPr wrap="none" anchor="ctr"/>
            <a:lstStyle/>
            <a:p>
              <a:pPr>
                <a:defRPr/>
              </a:pPr>
              <a:endParaRPr lang="en-US" kern="0" dirty="0">
                <a:solidFill>
                  <a:srgbClr val="000000"/>
                </a:solidFill>
              </a:endParaRPr>
            </a:p>
          </p:txBody>
        </p:sp>
        <p:sp>
          <p:nvSpPr>
            <p:cNvPr id="96" name="Oval 65">
              <a:extLst>
                <a:ext uri="{FF2B5EF4-FFF2-40B4-BE49-F238E27FC236}">
                  <a16:creationId xmlns:a16="http://schemas.microsoft.com/office/drawing/2014/main" id="{292A574C-83CF-4637-B10F-C51A9CF0FBFC}"/>
                </a:ext>
              </a:extLst>
            </p:cNvPr>
            <p:cNvSpPr>
              <a:spLocks noChangeArrowheads="1"/>
            </p:cNvSpPr>
            <p:nvPr/>
          </p:nvSpPr>
          <p:spPr bwMode="auto">
            <a:xfrm>
              <a:off x="4440" y="3037"/>
              <a:ext cx="316" cy="100"/>
            </a:xfrm>
            <a:prstGeom prst="ellipse">
              <a:avLst/>
            </a:prstGeom>
            <a:noFill/>
            <a:ln w="6350">
              <a:solidFill>
                <a:srgbClr val="008000"/>
              </a:solidFill>
              <a:round/>
              <a:headEnd/>
              <a:tailEnd/>
            </a:ln>
          </p:spPr>
          <p:txBody>
            <a:bodyPr wrap="none" anchor="ctr"/>
            <a:lstStyle/>
            <a:p>
              <a:pPr>
                <a:defRPr/>
              </a:pPr>
              <a:endParaRPr lang="en-US" kern="0" dirty="0">
                <a:solidFill>
                  <a:srgbClr val="000000"/>
                </a:solidFill>
              </a:endParaRPr>
            </a:p>
          </p:txBody>
        </p:sp>
      </p:grpSp>
      <p:sp>
        <p:nvSpPr>
          <p:cNvPr id="85" name="Freeform 69">
            <a:extLst>
              <a:ext uri="{FF2B5EF4-FFF2-40B4-BE49-F238E27FC236}">
                <a16:creationId xmlns:a16="http://schemas.microsoft.com/office/drawing/2014/main" id="{E5B3CF5C-361A-4561-B013-B0F2BBB878DA}"/>
              </a:ext>
            </a:extLst>
          </p:cNvPr>
          <p:cNvSpPr>
            <a:spLocks/>
          </p:cNvSpPr>
          <p:nvPr>
            <p:custDataLst>
              <p:tags r:id="rId1"/>
            </p:custDataLst>
          </p:nvPr>
        </p:nvSpPr>
        <p:spPr bwMode="auto">
          <a:xfrm flipH="1">
            <a:off x="2101609" y="5452269"/>
            <a:ext cx="499993" cy="333034"/>
          </a:xfrm>
          <a:custGeom>
            <a:avLst/>
            <a:gdLst>
              <a:gd name="T0" fmla="*/ 0 w 726"/>
              <a:gd name="T1" fmla="*/ 240 h 882"/>
              <a:gd name="T2" fmla="*/ 0 w 726"/>
              <a:gd name="T3" fmla="*/ 882 h 882"/>
              <a:gd name="T4" fmla="*/ 36 w 726"/>
              <a:gd name="T5" fmla="*/ 882 h 882"/>
              <a:gd name="T6" fmla="*/ 81 w 726"/>
              <a:gd name="T7" fmla="*/ 879 h 882"/>
              <a:gd name="T8" fmla="*/ 120 w 726"/>
              <a:gd name="T9" fmla="*/ 876 h 882"/>
              <a:gd name="T10" fmla="*/ 159 w 726"/>
              <a:gd name="T11" fmla="*/ 870 h 882"/>
              <a:gd name="T12" fmla="*/ 219 w 726"/>
              <a:gd name="T13" fmla="*/ 867 h 882"/>
              <a:gd name="T14" fmla="*/ 276 w 726"/>
              <a:gd name="T15" fmla="*/ 858 h 882"/>
              <a:gd name="T16" fmla="*/ 351 w 726"/>
              <a:gd name="T17" fmla="*/ 849 h 882"/>
              <a:gd name="T18" fmla="*/ 429 w 726"/>
              <a:gd name="T19" fmla="*/ 831 h 882"/>
              <a:gd name="T20" fmla="*/ 504 w 726"/>
              <a:gd name="T21" fmla="*/ 804 h 882"/>
              <a:gd name="T22" fmla="*/ 555 w 726"/>
              <a:gd name="T23" fmla="*/ 780 h 882"/>
              <a:gd name="T24" fmla="*/ 591 w 726"/>
              <a:gd name="T25" fmla="*/ 762 h 882"/>
              <a:gd name="T26" fmla="*/ 657 w 726"/>
              <a:gd name="T27" fmla="*/ 717 h 882"/>
              <a:gd name="T28" fmla="*/ 690 w 726"/>
              <a:gd name="T29" fmla="*/ 678 h 882"/>
              <a:gd name="T30" fmla="*/ 726 w 726"/>
              <a:gd name="T31" fmla="*/ 642 h 882"/>
              <a:gd name="T32" fmla="*/ 723 w 726"/>
              <a:gd name="T33" fmla="*/ 0 h 882"/>
              <a:gd name="T34" fmla="*/ 672 w 726"/>
              <a:gd name="T35" fmla="*/ 51 h 882"/>
              <a:gd name="T36" fmla="*/ 585 w 726"/>
              <a:gd name="T37" fmla="*/ 123 h 882"/>
              <a:gd name="T38" fmla="*/ 498 w 726"/>
              <a:gd name="T39" fmla="*/ 162 h 882"/>
              <a:gd name="T40" fmla="*/ 441 w 726"/>
              <a:gd name="T41" fmla="*/ 183 h 882"/>
              <a:gd name="T42" fmla="*/ 393 w 726"/>
              <a:gd name="T43" fmla="*/ 201 h 882"/>
              <a:gd name="T44" fmla="*/ 342 w 726"/>
              <a:gd name="T45" fmla="*/ 207 h 882"/>
              <a:gd name="T46" fmla="*/ 264 w 726"/>
              <a:gd name="T47" fmla="*/ 219 h 882"/>
              <a:gd name="T48" fmla="*/ 207 w 726"/>
              <a:gd name="T49" fmla="*/ 228 h 882"/>
              <a:gd name="T50" fmla="*/ 138 w 726"/>
              <a:gd name="T51" fmla="*/ 234 h 882"/>
              <a:gd name="T52" fmla="*/ 108 w 726"/>
              <a:gd name="T53" fmla="*/ 234 h 882"/>
              <a:gd name="T54" fmla="*/ 42 w 726"/>
              <a:gd name="T55" fmla="*/ 243 h 882"/>
              <a:gd name="T56" fmla="*/ 18 w 726"/>
              <a:gd name="T57" fmla="*/ 240 h 882"/>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726"/>
              <a:gd name="T88" fmla="*/ 0 h 882"/>
              <a:gd name="T89" fmla="*/ 726 w 726"/>
              <a:gd name="T90" fmla="*/ 882 h 882"/>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726" h="882">
                <a:moveTo>
                  <a:pt x="0" y="240"/>
                </a:moveTo>
                <a:lnTo>
                  <a:pt x="0" y="882"/>
                </a:lnTo>
                <a:lnTo>
                  <a:pt x="36" y="882"/>
                </a:lnTo>
                <a:lnTo>
                  <a:pt x="81" y="879"/>
                </a:lnTo>
                <a:lnTo>
                  <a:pt x="120" y="876"/>
                </a:lnTo>
                <a:lnTo>
                  <a:pt x="159" y="870"/>
                </a:lnTo>
                <a:lnTo>
                  <a:pt x="219" y="867"/>
                </a:lnTo>
                <a:lnTo>
                  <a:pt x="276" y="858"/>
                </a:lnTo>
                <a:lnTo>
                  <a:pt x="351" y="849"/>
                </a:lnTo>
                <a:lnTo>
                  <a:pt x="429" y="831"/>
                </a:lnTo>
                <a:lnTo>
                  <a:pt x="504" y="804"/>
                </a:lnTo>
                <a:lnTo>
                  <a:pt x="555" y="780"/>
                </a:lnTo>
                <a:lnTo>
                  <a:pt x="591" y="762"/>
                </a:lnTo>
                <a:lnTo>
                  <a:pt x="657" y="717"/>
                </a:lnTo>
                <a:lnTo>
                  <a:pt x="690" y="678"/>
                </a:lnTo>
                <a:lnTo>
                  <a:pt x="726" y="642"/>
                </a:lnTo>
                <a:lnTo>
                  <a:pt x="723" y="0"/>
                </a:lnTo>
                <a:lnTo>
                  <a:pt x="672" y="51"/>
                </a:lnTo>
                <a:lnTo>
                  <a:pt x="585" y="123"/>
                </a:lnTo>
                <a:lnTo>
                  <a:pt x="498" y="162"/>
                </a:lnTo>
                <a:lnTo>
                  <a:pt x="441" y="183"/>
                </a:lnTo>
                <a:lnTo>
                  <a:pt x="393" y="201"/>
                </a:lnTo>
                <a:lnTo>
                  <a:pt x="342" y="207"/>
                </a:lnTo>
                <a:lnTo>
                  <a:pt x="264" y="219"/>
                </a:lnTo>
                <a:lnTo>
                  <a:pt x="207" y="228"/>
                </a:lnTo>
                <a:lnTo>
                  <a:pt x="138" y="234"/>
                </a:lnTo>
                <a:lnTo>
                  <a:pt x="108" y="234"/>
                </a:lnTo>
                <a:lnTo>
                  <a:pt x="42" y="243"/>
                </a:lnTo>
                <a:lnTo>
                  <a:pt x="18" y="240"/>
                </a:lnTo>
              </a:path>
            </a:pathLst>
          </a:custGeom>
          <a:gradFill rotWithShape="1">
            <a:gsLst>
              <a:gs pos="0">
                <a:srgbClr val="FF0000">
                  <a:alpha val="54999"/>
                </a:srgbClr>
              </a:gs>
              <a:gs pos="100000">
                <a:srgbClr val="760000">
                  <a:alpha val="53000"/>
                </a:srgbClr>
              </a:gs>
            </a:gsLst>
            <a:lin ang="5400000" scaled="1"/>
          </a:gradFill>
          <a:ln w="9525" cap="flat" cmpd="sng">
            <a:noFill/>
            <a:prstDash val="solid"/>
            <a:round/>
            <a:headEnd/>
            <a:tailEnd/>
          </a:ln>
        </p:spPr>
        <p:txBody>
          <a:bodyPr/>
          <a:lstStyle/>
          <a:p>
            <a:pPr>
              <a:defRPr/>
            </a:pPr>
            <a:endParaRPr lang="en-US" kern="0" dirty="0">
              <a:solidFill>
                <a:srgbClr val="000000"/>
              </a:solidFill>
            </a:endParaRPr>
          </a:p>
        </p:txBody>
      </p:sp>
      <p:sp>
        <p:nvSpPr>
          <p:cNvPr id="86" name="Freeform 68">
            <a:extLst>
              <a:ext uri="{FF2B5EF4-FFF2-40B4-BE49-F238E27FC236}">
                <a16:creationId xmlns:a16="http://schemas.microsoft.com/office/drawing/2014/main" id="{4B5C5F3A-D68F-46AA-90D6-3BBA59A97F73}"/>
              </a:ext>
            </a:extLst>
          </p:cNvPr>
          <p:cNvSpPr>
            <a:spLocks/>
          </p:cNvSpPr>
          <p:nvPr>
            <p:custDataLst>
              <p:tags r:id="rId2"/>
            </p:custDataLst>
          </p:nvPr>
        </p:nvSpPr>
        <p:spPr bwMode="auto">
          <a:xfrm>
            <a:off x="2603633" y="5447381"/>
            <a:ext cx="455880" cy="337922"/>
          </a:xfrm>
          <a:custGeom>
            <a:avLst/>
            <a:gdLst>
              <a:gd name="T0" fmla="*/ 0 w 726"/>
              <a:gd name="T1" fmla="*/ 240 h 882"/>
              <a:gd name="T2" fmla="*/ 0 w 726"/>
              <a:gd name="T3" fmla="*/ 882 h 882"/>
              <a:gd name="T4" fmla="*/ 36 w 726"/>
              <a:gd name="T5" fmla="*/ 882 h 882"/>
              <a:gd name="T6" fmla="*/ 81 w 726"/>
              <a:gd name="T7" fmla="*/ 879 h 882"/>
              <a:gd name="T8" fmla="*/ 120 w 726"/>
              <a:gd name="T9" fmla="*/ 876 h 882"/>
              <a:gd name="T10" fmla="*/ 159 w 726"/>
              <a:gd name="T11" fmla="*/ 870 h 882"/>
              <a:gd name="T12" fmla="*/ 219 w 726"/>
              <a:gd name="T13" fmla="*/ 867 h 882"/>
              <a:gd name="T14" fmla="*/ 276 w 726"/>
              <a:gd name="T15" fmla="*/ 858 h 882"/>
              <a:gd name="T16" fmla="*/ 351 w 726"/>
              <a:gd name="T17" fmla="*/ 849 h 882"/>
              <a:gd name="T18" fmla="*/ 429 w 726"/>
              <a:gd name="T19" fmla="*/ 831 h 882"/>
              <a:gd name="T20" fmla="*/ 504 w 726"/>
              <a:gd name="T21" fmla="*/ 804 h 882"/>
              <a:gd name="T22" fmla="*/ 555 w 726"/>
              <a:gd name="T23" fmla="*/ 780 h 882"/>
              <a:gd name="T24" fmla="*/ 591 w 726"/>
              <a:gd name="T25" fmla="*/ 762 h 882"/>
              <a:gd name="T26" fmla="*/ 657 w 726"/>
              <a:gd name="T27" fmla="*/ 717 h 882"/>
              <a:gd name="T28" fmla="*/ 690 w 726"/>
              <a:gd name="T29" fmla="*/ 678 h 882"/>
              <a:gd name="T30" fmla="*/ 726 w 726"/>
              <a:gd name="T31" fmla="*/ 642 h 882"/>
              <a:gd name="T32" fmla="*/ 723 w 726"/>
              <a:gd name="T33" fmla="*/ 0 h 882"/>
              <a:gd name="T34" fmla="*/ 672 w 726"/>
              <a:gd name="T35" fmla="*/ 51 h 882"/>
              <a:gd name="T36" fmla="*/ 585 w 726"/>
              <a:gd name="T37" fmla="*/ 123 h 882"/>
              <a:gd name="T38" fmla="*/ 498 w 726"/>
              <a:gd name="T39" fmla="*/ 162 h 882"/>
              <a:gd name="T40" fmla="*/ 441 w 726"/>
              <a:gd name="T41" fmla="*/ 183 h 882"/>
              <a:gd name="T42" fmla="*/ 393 w 726"/>
              <a:gd name="T43" fmla="*/ 201 h 882"/>
              <a:gd name="T44" fmla="*/ 342 w 726"/>
              <a:gd name="T45" fmla="*/ 207 h 882"/>
              <a:gd name="T46" fmla="*/ 264 w 726"/>
              <a:gd name="T47" fmla="*/ 219 h 882"/>
              <a:gd name="T48" fmla="*/ 207 w 726"/>
              <a:gd name="T49" fmla="*/ 228 h 882"/>
              <a:gd name="T50" fmla="*/ 138 w 726"/>
              <a:gd name="T51" fmla="*/ 234 h 882"/>
              <a:gd name="T52" fmla="*/ 108 w 726"/>
              <a:gd name="T53" fmla="*/ 234 h 882"/>
              <a:gd name="T54" fmla="*/ 42 w 726"/>
              <a:gd name="T55" fmla="*/ 243 h 882"/>
              <a:gd name="T56" fmla="*/ 18 w 726"/>
              <a:gd name="T57" fmla="*/ 240 h 882"/>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726"/>
              <a:gd name="T88" fmla="*/ 0 h 882"/>
              <a:gd name="T89" fmla="*/ 726 w 726"/>
              <a:gd name="T90" fmla="*/ 882 h 882"/>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726" h="882">
                <a:moveTo>
                  <a:pt x="0" y="240"/>
                </a:moveTo>
                <a:lnTo>
                  <a:pt x="0" y="882"/>
                </a:lnTo>
                <a:lnTo>
                  <a:pt x="36" y="882"/>
                </a:lnTo>
                <a:lnTo>
                  <a:pt x="81" y="879"/>
                </a:lnTo>
                <a:lnTo>
                  <a:pt x="120" y="876"/>
                </a:lnTo>
                <a:lnTo>
                  <a:pt x="159" y="870"/>
                </a:lnTo>
                <a:lnTo>
                  <a:pt x="219" y="867"/>
                </a:lnTo>
                <a:lnTo>
                  <a:pt x="276" y="858"/>
                </a:lnTo>
                <a:lnTo>
                  <a:pt x="351" y="849"/>
                </a:lnTo>
                <a:lnTo>
                  <a:pt x="429" y="831"/>
                </a:lnTo>
                <a:lnTo>
                  <a:pt x="504" y="804"/>
                </a:lnTo>
                <a:lnTo>
                  <a:pt x="555" y="780"/>
                </a:lnTo>
                <a:lnTo>
                  <a:pt x="591" y="762"/>
                </a:lnTo>
                <a:lnTo>
                  <a:pt x="657" y="717"/>
                </a:lnTo>
                <a:lnTo>
                  <a:pt x="690" y="678"/>
                </a:lnTo>
                <a:lnTo>
                  <a:pt x="726" y="642"/>
                </a:lnTo>
                <a:lnTo>
                  <a:pt x="723" y="0"/>
                </a:lnTo>
                <a:lnTo>
                  <a:pt x="672" y="51"/>
                </a:lnTo>
                <a:lnTo>
                  <a:pt x="585" y="123"/>
                </a:lnTo>
                <a:lnTo>
                  <a:pt x="498" y="162"/>
                </a:lnTo>
                <a:lnTo>
                  <a:pt x="441" y="183"/>
                </a:lnTo>
                <a:lnTo>
                  <a:pt x="393" y="201"/>
                </a:lnTo>
                <a:lnTo>
                  <a:pt x="342" y="207"/>
                </a:lnTo>
                <a:lnTo>
                  <a:pt x="264" y="219"/>
                </a:lnTo>
                <a:lnTo>
                  <a:pt x="207" y="228"/>
                </a:lnTo>
                <a:lnTo>
                  <a:pt x="138" y="234"/>
                </a:lnTo>
                <a:lnTo>
                  <a:pt x="108" y="234"/>
                </a:lnTo>
                <a:lnTo>
                  <a:pt x="42" y="243"/>
                </a:lnTo>
                <a:lnTo>
                  <a:pt x="18" y="240"/>
                </a:lnTo>
              </a:path>
            </a:pathLst>
          </a:custGeom>
          <a:gradFill rotWithShape="1">
            <a:gsLst>
              <a:gs pos="0">
                <a:srgbClr val="FF0000">
                  <a:alpha val="54999"/>
                </a:srgbClr>
              </a:gs>
              <a:gs pos="100000">
                <a:srgbClr val="760000">
                  <a:alpha val="53000"/>
                </a:srgbClr>
              </a:gs>
            </a:gsLst>
            <a:lin ang="5400000" scaled="1"/>
          </a:gradFill>
          <a:ln w="9525" cap="flat" cmpd="sng">
            <a:noFill/>
            <a:prstDash val="solid"/>
            <a:round/>
            <a:headEnd/>
            <a:tailEnd/>
          </a:ln>
        </p:spPr>
        <p:txBody>
          <a:bodyPr/>
          <a:lstStyle/>
          <a:p>
            <a:pPr>
              <a:defRPr/>
            </a:pPr>
            <a:endParaRPr lang="en-US" kern="0" dirty="0">
              <a:solidFill>
                <a:srgbClr val="000000"/>
              </a:solidFill>
            </a:endParaRPr>
          </a:p>
        </p:txBody>
      </p:sp>
      <p:sp>
        <p:nvSpPr>
          <p:cNvPr id="108" name="TextBox 107">
            <a:extLst>
              <a:ext uri="{FF2B5EF4-FFF2-40B4-BE49-F238E27FC236}">
                <a16:creationId xmlns:a16="http://schemas.microsoft.com/office/drawing/2014/main" id="{B3DD25DB-513F-4E0D-B739-1051A422A27C}"/>
              </a:ext>
            </a:extLst>
          </p:cNvPr>
          <p:cNvSpPr txBox="1"/>
          <p:nvPr/>
        </p:nvSpPr>
        <p:spPr>
          <a:xfrm>
            <a:off x="5832710" y="1949730"/>
            <a:ext cx="1804988" cy="276999"/>
          </a:xfrm>
          <a:prstGeom prst="rect">
            <a:avLst/>
          </a:prstGeom>
          <a:solidFill>
            <a:schemeClr val="bg1"/>
          </a:solidFill>
        </p:spPr>
        <p:txBody>
          <a:bodyPr wrap="square" rtlCol="0">
            <a:spAutoFit/>
          </a:bodyPr>
          <a:lstStyle/>
          <a:p>
            <a:pPr>
              <a:buClr>
                <a:schemeClr val="accent1"/>
              </a:buClr>
            </a:pPr>
            <a:r>
              <a:rPr lang="es-AR" sz="1200" dirty="0"/>
              <a:t>Camión de Perfilaje</a:t>
            </a:r>
            <a:endParaRPr lang="en-US" sz="1200" dirty="0" err="1"/>
          </a:p>
        </p:txBody>
      </p:sp>
      <p:sp>
        <p:nvSpPr>
          <p:cNvPr id="109" name="TextBox 108">
            <a:extLst>
              <a:ext uri="{FF2B5EF4-FFF2-40B4-BE49-F238E27FC236}">
                <a16:creationId xmlns:a16="http://schemas.microsoft.com/office/drawing/2014/main" id="{C73B93AC-FB2A-43DF-A522-21509AFBDB08}"/>
              </a:ext>
            </a:extLst>
          </p:cNvPr>
          <p:cNvSpPr txBox="1"/>
          <p:nvPr/>
        </p:nvSpPr>
        <p:spPr>
          <a:xfrm>
            <a:off x="3973305" y="2218393"/>
            <a:ext cx="912049" cy="461665"/>
          </a:xfrm>
          <a:prstGeom prst="rect">
            <a:avLst/>
          </a:prstGeom>
          <a:solidFill>
            <a:schemeClr val="bg1"/>
          </a:solidFill>
        </p:spPr>
        <p:txBody>
          <a:bodyPr wrap="square" rtlCol="0">
            <a:spAutoFit/>
          </a:bodyPr>
          <a:lstStyle/>
          <a:p>
            <a:pPr>
              <a:buClr>
                <a:schemeClr val="accent1"/>
              </a:buClr>
            </a:pPr>
            <a:r>
              <a:rPr lang="es-AR" sz="1200" dirty="0"/>
              <a:t>Cable Conductor</a:t>
            </a:r>
            <a:endParaRPr lang="en-US" sz="1200" dirty="0" err="1"/>
          </a:p>
        </p:txBody>
      </p:sp>
      <p:sp>
        <p:nvSpPr>
          <p:cNvPr id="110" name="TextBox 109">
            <a:extLst>
              <a:ext uri="{FF2B5EF4-FFF2-40B4-BE49-F238E27FC236}">
                <a16:creationId xmlns:a16="http://schemas.microsoft.com/office/drawing/2014/main" id="{E1554FB1-0B86-4749-BCD4-B7771F2D594D}"/>
              </a:ext>
            </a:extLst>
          </p:cNvPr>
          <p:cNvSpPr txBox="1"/>
          <p:nvPr/>
        </p:nvSpPr>
        <p:spPr>
          <a:xfrm>
            <a:off x="2887459" y="1672731"/>
            <a:ext cx="1266681" cy="276999"/>
          </a:xfrm>
          <a:prstGeom prst="rect">
            <a:avLst/>
          </a:prstGeom>
          <a:solidFill>
            <a:schemeClr val="bg1"/>
          </a:solidFill>
        </p:spPr>
        <p:txBody>
          <a:bodyPr wrap="square" rtlCol="0">
            <a:spAutoFit/>
          </a:bodyPr>
          <a:lstStyle/>
          <a:p>
            <a:pPr algn="r">
              <a:buClr>
                <a:schemeClr val="accent1"/>
              </a:buClr>
            </a:pPr>
            <a:r>
              <a:rPr lang="es-AR" sz="1200" dirty="0"/>
              <a:t>Roldanas</a:t>
            </a:r>
            <a:endParaRPr lang="en-US" sz="1200" dirty="0" err="1"/>
          </a:p>
        </p:txBody>
      </p:sp>
      <p:cxnSp>
        <p:nvCxnSpPr>
          <p:cNvPr id="16" name="Straight Connector 15">
            <a:extLst>
              <a:ext uri="{FF2B5EF4-FFF2-40B4-BE49-F238E27FC236}">
                <a16:creationId xmlns:a16="http://schemas.microsoft.com/office/drawing/2014/main" id="{8CC4DEEE-9E95-4B6E-A1A1-94844FC2B502}"/>
              </a:ext>
            </a:extLst>
          </p:cNvPr>
          <p:cNvCxnSpPr>
            <a:cxnSpLocks/>
          </p:cNvCxnSpPr>
          <p:nvPr/>
        </p:nvCxnSpPr>
        <p:spPr>
          <a:xfrm>
            <a:off x="2581827" y="1850176"/>
            <a:ext cx="0" cy="3291840"/>
          </a:xfrm>
          <a:prstGeom prst="line">
            <a:avLst/>
          </a:prstGeom>
          <a:ln w="12700"/>
        </p:spPr>
        <p:style>
          <a:lnRef idx="1">
            <a:schemeClr val="accent1"/>
          </a:lnRef>
          <a:fillRef idx="0">
            <a:schemeClr val="accent1"/>
          </a:fillRef>
          <a:effectRef idx="0">
            <a:schemeClr val="accent1"/>
          </a:effectRef>
          <a:fontRef idx="minor">
            <a:schemeClr val="tx1"/>
          </a:fontRef>
        </p:style>
      </p:cxnSp>
      <p:sp>
        <p:nvSpPr>
          <p:cNvPr id="111" name="TextBox 110">
            <a:extLst>
              <a:ext uri="{FF2B5EF4-FFF2-40B4-BE49-F238E27FC236}">
                <a16:creationId xmlns:a16="http://schemas.microsoft.com/office/drawing/2014/main" id="{043BCE3A-F2F7-4B4B-8842-56F288B001F6}"/>
              </a:ext>
            </a:extLst>
          </p:cNvPr>
          <p:cNvSpPr txBox="1"/>
          <p:nvPr/>
        </p:nvSpPr>
        <p:spPr>
          <a:xfrm>
            <a:off x="2915392" y="5985361"/>
            <a:ext cx="1897398" cy="276999"/>
          </a:xfrm>
          <a:prstGeom prst="rect">
            <a:avLst/>
          </a:prstGeom>
          <a:noFill/>
        </p:spPr>
        <p:txBody>
          <a:bodyPr wrap="square" rtlCol="0">
            <a:spAutoFit/>
          </a:bodyPr>
          <a:lstStyle/>
          <a:p>
            <a:pPr algn="r">
              <a:buClr>
                <a:schemeClr val="accent1"/>
              </a:buClr>
            </a:pPr>
            <a:r>
              <a:rPr lang="es-AR" sz="1200" dirty="0">
                <a:solidFill>
                  <a:schemeClr val="bg1"/>
                </a:solidFill>
              </a:rPr>
              <a:t>Sonda o Herramienta</a:t>
            </a:r>
            <a:endParaRPr lang="en-US" sz="1200" dirty="0" err="1">
              <a:solidFill>
                <a:schemeClr val="bg1"/>
              </a:solidFill>
            </a:endParaRPr>
          </a:p>
        </p:txBody>
      </p:sp>
      <p:cxnSp>
        <p:nvCxnSpPr>
          <p:cNvPr id="113" name="Straight Arrow Connector 112">
            <a:extLst>
              <a:ext uri="{FF2B5EF4-FFF2-40B4-BE49-F238E27FC236}">
                <a16:creationId xmlns:a16="http://schemas.microsoft.com/office/drawing/2014/main" id="{3D785BB6-91A2-49F2-9331-D556669264FC}"/>
              </a:ext>
            </a:extLst>
          </p:cNvPr>
          <p:cNvCxnSpPr/>
          <p:nvPr/>
        </p:nvCxnSpPr>
        <p:spPr>
          <a:xfrm flipH="1">
            <a:off x="2732704" y="1811230"/>
            <a:ext cx="633412" cy="38947"/>
          </a:xfrm>
          <a:prstGeom prst="straightConnector1">
            <a:avLst/>
          </a:prstGeom>
          <a:ln>
            <a:solidFill>
              <a:srgbClr val="00B050"/>
            </a:solidFill>
            <a:tailEnd type="triangle"/>
          </a:ln>
        </p:spPr>
        <p:style>
          <a:lnRef idx="1">
            <a:schemeClr val="accent3"/>
          </a:lnRef>
          <a:fillRef idx="0">
            <a:schemeClr val="accent3"/>
          </a:fillRef>
          <a:effectRef idx="0">
            <a:schemeClr val="accent3"/>
          </a:effectRef>
          <a:fontRef idx="minor">
            <a:schemeClr val="tx1"/>
          </a:fontRef>
        </p:style>
      </p:cxnSp>
      <p:sp>
        <p:nvSpPr>
          <p:cNvPr id="119" name="Rectangle 118">
            <a:extLst>
              <a:ext uri="{FF2B5EF4-FFF2-40B4-BE49-F238E27FC236}">
                <a16:creationId xmlns:a16="http://schemas.microsoft.com/office/drawing/2014/main" id="{FCC54B21-A043-4314-B62C-79E47E6F293D}"/>
              </a:ext>
            </a:extLst>
          </p:cNvPr>
          <p:cNvSpPr/>
          <p:nvPr/>
        </p:nvSpPr>
        <p:spPr>
          <a:xfrm>
            <a:off x="3856654" y="2795643"/>
            <a:ext cx="1266680" cy="192108"/>
          </a:xfrm>
          <a:prstGeom prst="rect">
            <a:avLst/>
          </a:prstGeom>
          <a:solidFill>
            <a:schemeClr val="bg1"/>
          </a:solidFill>
        </p:spPr>
        <p:txBody>
          <a:bodyPr rot="0" spcFirstLastPara="0" vertOverflow="overflow" horzOverflow="overflow" vert="horz" wrap="square" lIns="91440" tIns="91440" rIns="91440" bIns="91440" numCol="1" spcCol="0" rtlCol="0" fromWordArt="0" anchor="ctr" anchorCtr="0" forceAA="0" compatLnSpc="1">
            <a:prstTxWarp prst="textNoShape">
              <a:avLst/>
            </a:prstTxWarp>
            <a:normAutofit fontScale="25000" lnSpcReduction="20000"/>
          </a:bodyPr>
          <a:lstStyle/>
          <a:p>
            <a:pPr algn="ctr"/>
            <a:endParaRPr lang="en-US" sz="2000" dirty="0">
              <a:solidFill>
                <a:schemeClr val="bg1"/>
              </a:solidFill>
            </a:endParaRPr>
          </a:p>
        </p:txBody>
      </p:sp>
      <p:cxnSp>
        <p:nvCxnSpPr>
          <p:cNvPr id="114" name="Straight Arrow Connector 113">
            <a:extLst>
              <a:ext uri="{FF2B5EF4-FFF2-40B4-BE49-F238E27FC236}">
                <a16:creationId xmlns:a16="http://schemas.microsoft.com/office/drawing/2014/main" id="{8EBCF8BA-4482-4E7B-A131-307B91CF948A}"/>
              </a:ext>
            </a:extLst>
          </p:cNvPr>
          <p:cNvCxnSpPr>
            <a:cxnSpLocks/>
            <a:endCxn id="119" idx="2"/>
          </p:cNvCxnSpPr>
          <p:nvPr/>
        </p:nvCxnSpPr>
        <p:spPr>
          <a:xfrm>
            <a:off x="4410692" y="2620113"/>
            <a:ext cx="79303" cy="367638"/>
          </a:xfrm>
          <a:prstGeom prst="straightConnector1">
            <a:avLst/>
          </a:prstGeom>
          <a:ln>
            <a:solidFill>
              <a:srgbClr val="00B050"/>
            </a:solidFill>
            <a:tailEnd type="triangle"/>
          </a:ln>
        </p:spPr>
        <p:style>
          <a:lnRef idx="1">
            <a:schemeClr val="accent3"/>
          </a:lnRef>
          <a:fillRef idx="0">
            <a:schemeClr val="accent3"/>
          </a:fillRef>
          <a:effectRef idx="0">
            <a:schemeClr val="accent3"/>
          </a:effectRef>
          <a:fontRef idx="minor">
            <a:schemeClr val="tx1"/>
          </a:fontRef>
        </p:style>
      </p:cxnSp>
      <p:sp>
        <p:nvSpPr>
          <p:cNvPr id="124" name="Rectangle 123">
            <a:extLst>
              <a:ext uri="{FF2B5EF4-FFF2-40B4-BE49-F238E27FC236}">
                <a16:creationId xmlns:a16="http://schemas.microsoft.com/office/drawing/2014/main" id="{60D7D7C7-85FB-4CE7-A3BF-3DF7FE6B6745}"/>
              </a:ext>
            </a:extLst>
          </p:cNvPr>
          <p:cNvSpPr/>
          <p:nvPr/>
        </p:nvSpPr>
        <p:spPr>
          <a:xfrm>
            <a:off x="5503984" y="2428357"/>
            <a:ext cx="1421307" cy="192108"/>
          </a:xfrm>
          <a:prstGeom prst="rect">
            <a:avLst/>
          </a:prstGeom>
          <a:solidFill>
            <a:schemeClr val="bg1"/>
          </a:solidFill>
        </p:spPr>
        <p:txBody>
          <a:bodyPr rot="0" spcFirstLastPara="0" vertOverflow="overflow" horzOverflow="overflow" vert="horz" wrap="square" lIns="91440" tIns="91440" rIns="91440" bIns="91440" numCol="1" spcCol="0" rtlCol="0" fromWordArt="0" anchor="ctr" anchorCtr="0" forceAA="0" compatLnSpc="1">
            <a:prstTxWarp prst="textNoShape">
              <a:avLst/>
            </a:prstTxWarp>
            <a:normAutofit fontScale="25000" lnSpcReduction="20000"/>
          </a:bodyPr>
          <a:lstStyle/>
          <a:p>
            <a:pPr algn="ctr"/>
            <a:endParaRPr lang="en-US" sz="2000" dirty="0">
              <a:solidFill>
                <a:schemeClr val="bg1"/>
              </a:solidFill>
            </a:endParaRPr>
          </a:p>
        </p:txBody>
      </p:sp>
      <p:cxnSp>
        <p:nvCxnSpPr>
          <p:cNvPr id="129" name="Straight Arrow Connector 128">
            <a:extLst>
              <a:ext uri="{FF2B5EF4-FFF2-40B4-BE49-F238E27FC236}">
                <a16:creationId xmlns:a16="http://schemas.microsoft.com/office/drawing/2014/main" id="{A8814297-DDF2-4924-B938-653C26E5834A}"/>
              </a:ext>
            </a:extLst>
          </p:cNvPr>
          <p:cNvCxnSpPr>
            <a:cxnSpLocks/>
            <a:endCxn id="124" idx="2"/>
          </p:cNvCxnSpPr>
          <p:nvPr/>
        </p:nvCxnSpPr>
        <p:spPr>
          <a:xfrm flipH="1">
            <a:off x="6214637" y="2188817"/>
            <a:ext cx="358366" cy="431648"/>
          </a:xfrm>
          <a:prstGeom prst="straightConnector1">
            <a:avLst/>
          </a:prstGeom>
          <a:ln>
            <a:solidFill>
              <a:srgbClr val="00B050"/>
            </a:solidFill>
            <a:tailEnd type="triangle"/>
          </a:ln>
        </p:spPr>
        <p:style>
          <a:lnRef idx="1">
            <a:schemeClr val="accent3"/>
          </a:lnRef>
          <a:fillRef idx="0">
            <a:schemeClr val="accent3"/>
          </a:fillRef>
          <a:effectRef idx="0">
            <a:schemeClr val="accent3"/>
          </a:effectRef>
          <a:fontRef idx="minor">
            <a:schemeClr val="tx1"/>
          </a:fontRef>
        </p:style>
      </p:cxnSp>
      <p:cxnSp>
        <p:nvCxnSpPr>
          <p:cNvPr id="131" name="Straight Arrow Connector 130">
            <a:extLst>
              <a:ext uri="{FF2B5EF4-FFF2-40B4-BE49-F238E27FC236}">
                <a16:creationId xmlns:a16="http://schemas.microsoft.com/office/drawing/2014/main" id="{C2BFED36-C3F7-4DED-B95A-C3D646BBBBAF}"/>
              </a:ext>
            </a:extLst>
          </p:cNvPr>
          <p:cNvCxnSpPr>
            <a:cxnSpLocks/>
          </p:cNvCxnSpPr>
          <p:nvPr/>
        </p:nvCxnSpPr>
        <p:spPr>
          <a:xfrm flipH="1" flipV="1">
            <a:off x="2634373" y="5851992"/>
            <a:ext cx="582125" cy="271869"/>
          </a:xfrm>
          <a:prstGeom prst="straightConnector1">
            <a:avLst/>
          </a:prstGeom>
          <a:ln>
            <a:solidFill>
              <a:schemeClr val="bg1"/>
            </a:solidFill>
            <a:tailEnd type="triangle"/>
          </a:ln>
        </p:spPr>
        <p:style>
          <a:lnRef idx="1">
            <a:schemeClr val="accent3"/>
          </a:lnRef>
          <a:fillRef idx="0">
            <a:schemeClr val="accent3"/>
          </a:fillRef>
          <a:effectRef idx="0">
            <a:schemeClr val="accent3"/>
          </a:effectRef>
          <a:fontRef idx="minor">
            <a:schemeClr val="tx1"/>
          </a:fontRef>
        </p:style>
      </p:cxnSp>
      <p:sp>
        <p:nvSpPr>
          <p:cNvPr id="13" name="Arrow: Down 12">
            <a:extLst>
              <a:ext uri="{FF2B5EF4-FFF2-40B4-BE49-F238E27FC236}">
                <a16:creationId xmlns:a16="http://schemas.microsoft.com/office/drawing/2014/main" id="{82B03D4A-4632-45AD-AA20-28E080C41D8A}"/>
              </a:ext>
            </a:extLst>
          </p:cNvPr>
          <p:cNvSpPr/>
          <p:nvPr/>
        </p:nvSpPr>
        <p:spPr>
          <a:xfrm rot="10800000">
            <a:off x="1617189" y="4155321"/>
            <a:ext cx="198111" cy="1861713"/>
          </a:xfrm>
          <a:prstGeom prst="downArrow">
            <a:avLst>
              <a:gd name="adj1" fmla="val 9265"/>
              <a:gd name="adj2" fmla="val 52909"/>
            </a:avLst>
          </a:prstGeom>
          <a:solidFill>
            <a:schemeClr val="bg1"/>
          </a:solidFill>
          <a:ln>
            <a:solidFill>
              <a:schemeClr val="bg1"/>
            </a:solidFill>
          </a:ln>
        </p:spPr>
        <p:txBody>
          <a:bodyPr rot="0" spcFirstLastPara="0" vertOverflow="overflow" horzOverflow="overflow" vert="horz" wrap="square" lIns="91440" tIns="91440" rIns="91440" bIns="91440" numCol="1" spcCol="0" rtlCol="0" fromWordArt="0" anchor="ctr" anchorCtr="0" forceAA="0" compatLnSpc="1">
            <a:prstTxWarp prst="textNoShape">
              <a:avLst/>
            </a:prstTxWarp>
            <a:normAutofit/>
          </a:bodyPr>
          <a:lstStyle/>
          <a:p>
            <a:pPr algn="ctr"/>
            <a:endParaRPr lang="en-US" sz="2000" dirty="0">
              <a:solidFill>
                <a:schemeClr val="bg1"/>
              </a:solidFill>
            </a:endParaRPr>
          </a:p>
        </p:txBody>
      </p:sp>
      <p:sp>
        <p:nvSpPr>
          <p:cNvPr id="62" name="TextBox 61">
            <a:extLst>
              <a:ext uri="{FF2B5EF4-FFF2-40B4-BE49-F238E27FC236}">
                <a16:creationId xmlns:a16="http://schemas.microsoft.com/office/drawing/2014/main" id="{FD152227-4E2A-4FB0-9D8C-83361CFA4D92}"/>
              </a:ext>
            </a:extLst>
          </p:cNvPr>
          <p:cNvSpPr txBox="1"/>
          <p:nvPr/>
        </p:nvSpPr>
        <p:spPr>
          <a:xfrm rot="16200000">
            <a:off x="806770" y="5019139"/>
            <a:ext cx="1493574" cy="246221"/>
          </a:xfrm>
          <a:prstGeom prst="rect">
            <a:avLst/>
          </a:prstGeom>
          <a:noFill/>
        </p:spPr>
        <p:txBody>
          <a:bodyPr wrap="square" rtlCol="0">
            <a:spAutoFit/>
          </a:bodyPr>
          <a:lstStyle/>
          <a:p>
            <a:pPr algn="ctr">
              <a:buClr>
                <a:schemeClr val="accent1"/>
              </a:buClr>
            </a:pPr>
            <a:r>
              <a:rPr lang="es-AR" sz="1000" dirty="0">
                <a:solidFill>
                  <a:schemeClr val="bg1"/>
                </a:solidFill>
              </a:rPr>
              <a:t>Zona de Interés</a:t>
            </a:r>
            <a:endParaRPr lang="en-US" sz="1000" dirty="0" err="1">
              <a:solidFill>
                <a:schemeClr val="bg1"/>
              </a:solidFill>
            </a:endParaRPr>
          </a:p>
        </p:txBody>
      </p:sp>
      <p:sp>
        <p:nvSpPr>
          <p:cNvPr id="65" name="Title 64"/>
          <p:cNvSpPr>
            <a:spLocks noGrp="1"/>
          </p:cNvSpPr>
          <p:nvPr>
            <p:ph type="title"/>
          </p:nvPr>
        </p:nvSpPr>
        <p:spPr>
          <a:xfrm>
            <a:off x="351734" y="329132"/>
            <a:ext cx="11762765" cy="615553"/>
          </a:xfrm>
        </p:spPr>
        <p:txBody>
          <a:bodyPr/>
          <a:lstStyle/>
          <a:p>
            <a:r>
              <a:rPr lang="es-AR" dirty="0"/>
              <a:t>Ambiente de aplicación  -</a:t>
            </a:r>
            <a:r>
              <a:rPr lang="es-ES" dirty="0"/>
              <a:t>Operación de perfilaje</a:t>
            </a:r>
            <a:br>
              <a:rPr lang="es-ES" dirty="0"/>
            </a:br>
            <a:endParaRPr lang="en-US" dirty="0"/>
          </a:p>
        </p:txBody>
      </p:sp>
      <p:sp>
        <p:nvSpPr>
          <p:cNvPr id="138" name="Rectangle 137">
            <a:extLst>
              <a:ext uri="{FF2B5EF4-FFF2-40B4-BE49-F238E27FC236}">
                <a16:creationId xmlns:a16="http://schemas.microsoft.com/office/drawing/2014/main" id="{856546DE-90E7-4774-8896-EE858DD23D87}"/>
              </a:ext>
            </a:extLst>
          </p:cNvPr>
          <p:cNvSpPr/>
          <p:nvPr/>
        </p:nvSpPr>
        <p:spPr>
          <a:xfrm>
            <a:off x="8604728" y="5639830"/>
            <a:ext cx="2194560" cy="548640"/>
          </a:xfrm>
          <a:prstGeom prst="rect">
            <a:avLst/>
          </a:prstGeom>
          <a:solidFill>
            <a:schemeClr val="tx1"/>
          </a:solid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txBody>
          <a:bodyPr rot="0" spcFirstLastPara="0" vertOverflow="overflow" horzOverflow="overflow" vert="horz" wrap="square" lIns="91440" tIns="91440" rIns="91440" bIns="91440" numCol="1" spcCol="0" rtlCol="0" fromWordArt="0" anchor="ctr" anchorCtr="0" forceAA="0" compatLnSpc="1">
            <a:prstTxWarp prst="textNoShape">
              <a:avLst/>
            </a:prstTxWarp>
            <a:noAutofit/>
          </a:bodyPr>
          <a:lstStyle/>
          <a:p>
            <a:pPr algn="ctr" defTabSz="1218987">
              <a:defRPr/>
            </a:pPr>
            <a:r>
              <a:rPr lang="es-ES" sz="1600" dirty="0">
                <a:solidFill>
                  <a:prstClr val="white"/>
                </a:solidFill>
                <a:latin typeface="Calibri Light" panose="020F0302020204030204" pitchFamily="34" charset="0"/>
                <a:cs typeface="Calibri Light" panose="020F0302020204030204" pitchFamily="34" charset="0"/>
              </a:rPr>
              <a:t>Llegada al fondo del pozo</a:t>
            </a:r>
          </a:p>
        </p:txBody>
      </p:sp>
      <p:sp>
        <p:nvSpPr>
          <p:cNvPr id="63" name="Rectangle 62">
            <a:extLst>
              <a:ext uri="{FF2B5EF4-FFF2-40B4-BE49-F238E27FC236}">
                <a16:creationId xmlns:a16="http://schemas.microsoft.com/office/drawing/2014/main" id="{A16F700F-376C-4CFC-A31B-BFCAC7A34C24}"/>
              </a:ext>
            </a:extLst>
          </p:cNvPr>
          <p:cNvSpPr/>
          <p:nvPr/>
        </p:nvSpPr>
        <p:spPr>
          <a:xfrm>
            <a:off x="8604728" y="4866844"/>
            <a:ext cx="2194560" cy="548640"/>
          </a:xfrm>
          <a:prstGeom prst="rect">
            <a:avLst/>
          </a:prstGeom>
          <a:solidFill>
            <a:schemeClr val="tx1"/>
          </a:solid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txBody>
          <a:bodyPr rot="0" spcFirstLastPara="0" vertOverflow="overflow" horzOverflow="overflow" vert="horz" wrap="square" lIns="91440" tIns="91440" rIns="91440" bIns="91440" numCol="1" spcCol="0" rtlCol="0" fromWordArt="0" anchor="ctr" anchorCtr="0" forceAA="0" compatLnSpc="1">
            <a:prstTxWarp prst="textNoShape">
              <a:avLst/>
            </a:prstTxWarp>
            <a:noAutofit/>
          </a:bodyPr>
          <a:lstStyle/>
          <a:p>
            <a:pPr algn="ctr" defTabSz="1218987">
              <a:defRPr/>
            </a:pPr>
            <a:r>
              <a:rPr lang="es-ES" sz="1600" dirty="0">
                <a:solidFill>
                  <a:prstClr val="white"/>
                </a:solidFill>
                <a:latin typeface="Calibri Light" panose="020F0302020204030204" pitchFamily="34" charset="0"/>
                <a:cs typeface="Calibri Light" panose="020F0302020204030204" pitchFamily="34" charset="0"/>
              </a:rPr>
              <a:t>Envío comandos para iniciar registro</a:t>
            </a:r>
          </a:p>
        </p:txBody>
      </p:sp>
      <p:sp>
        <p:nvSpPr>
          <p:cNvPr id="64" name="Rectangle 63">
            <a:extLst>
              <a:ext uri="{FF2B5EF4-FFF2-40B4-BE49-F238E27FC236}">
                <a16:creationId xmlns:a16="http://schemas.microsoft.com/office/drawing/2014/main" id="{7F277094-3453-4DA8-8BD9-944F4E2DF326}"/>
              </a:ext>
            </a:extLst>
          </p:cNvPr>
          <p:cNvSpPr/>
          <p:nvPr/>
        </p:nvSpPr>
        <p:spPr>
          <a:xfrm>
            <a:off x="8604728" y="4093857"/>
            <a:ext cx="2194560" cy="548640"/>
          </a:xfrm>
          <a:prstGeom prst="rect">
            <a:avLst/>
          </a:prstGeom>
          <a:solidFill>
            <a:schemeClr val="tx1"/>
          </a:solid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txBody>
          <a:bodyPr rot="0" spcFirstLastPara="0" vertOverflow="overflow" horzOverflow="overflow" vert="horz" wrap="square" lIns="91440" tIns="91440" rIns="91440" bIns="91440" numCol="1" spcCol="0" rtlCol="0" fromWordArt="0" anchor="ctr" anchorCtr="0" forceAA="0" compatLnSpc="1">
            <a:prstTxWarp prst="textNoShape">
              <a:avLst/>
            </a:prstTxWarp>
            <a:noAutofit/>
          </a:bodyPr>
          <a:lstStyle/>
          <a:p>
            <a:pPr algn="ctr" defTabSz="1218987">
              <a:defRPr/>
            </a:pPr>
            <a:r>
              <a:rPr lang="es-ES" sz="1600" dirty="0">
                <a:solidFill>
                  <a:prstClr val="white"/>
                </a:solidFill>
                <a:latin typeface="Calibri Light" panose="020F0302020204030204" pitchFamily="34" charset="0"/>
                <a:cs typeface="Calibri Light" panose="020F0302020204030204" pitchFamily="34" charset="0"/>
              </a:rPr>
              <a:t>Sube herramienta adquiriendo datos </a:t>
            </a:r>
          </a:p>
        </p:txBody>
      </p:sp>
      <p:sp>
        <p:nvSpPr>
          <p:cNvPr id="66" name="Rectangle 65">
            <a:extLst>
              <a:ext uri="{FF2B5EF4-FFF2-40B4-BE49-F238E27FC236}">
                <a16:creationId xmlns:a16="http://schemas.microsoft.com/office/drawing/2014/main" id="{8C222DFE-D94A-4C3E-A72D-7DC7656813A3}"/>
              </a:ext>
            </a:extLst>
          </p:cNvPr>
          <p:cNvSpPr/>
          <p:nvPr/>
        </p:nvSpPr>
        <p:spPr>
          <a:xfrm>
            <a:off x="8604728" y="3320870"/>
            <a:ext cx="2194560" cy="548640"/>
          </a:xfrm>
          <a:prstGeom prst="rect">
            <a:avLst/>
          </a:prstGeom>
          <a:solidFill>
            <a:schemeClr val="tx1"/>
          </a:solid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txBody>
          <a:bodyPr rot="0" spcFirstLastPara="0" vertOverflow="overflow" horzOverflow="overflow" vert="horz" wrap="square" lIns="91440" tIns="91440" rIns="91440" bIns="91440" numCol="1" spcCol="0" rtlCol="0" fromWordArt="0" anchor="ctr" anchorCtr="0" forceAA="0" compatLnSpc="1">
            <a:prstTxWarp prst="textNoShape">
              <a:avLst/>
            </a:prstTxWarp>
            <a:noAutofit/>
          </a:bodyPr>
          <a:lstStyle/>
          <a:p>
            <a:pPr algn="ctr" defTabSz="1218987">
              <a:defRPr/>
            </a:pPr>
            <a:r>
              <a:rPr lang="es-ES" sz="1600" dirty="0">
                <a:solidFill>
                  <a:prstClr val="white"/>
                </a:solidFill>
                <a:latin typeface="Calibri Light" panose="020F0302020204030204" pitchFamily="34" charset="0"/>
                <a:cs typeface="Calibri Light" panose="020F0302020204030204" pitchFamily="34" charset="0"/>
              </a:rPr>
              <a:t>Se registra toda la zona de interés</a:t>
            </a:r>
          </a:p>
        </p:txBody>
      </p:sp>
      <p:cxnSp>
        <p:nvCxnSpPr>
          <p:cNvPr id="19" name="Connector: Elbow 18">
            <a:extLst>
              <a:ext uri="{FF2B5EF4-FFF2-40B4-BE49-F238E27FC236}">
                <a16:creationId xmlns:a16="http://schemas.microsoft.com/office/drawing/2014/main" id="{ED97C3A4-F1D7-49D5-866C-62CD7E15A8F6}"/>
              </a:ext>
            </a:extLst>
          </p:cNvPr>
          <p:cNvCxnSpPr>
            <a:stCxn id="138" idx="1"/>
            <a:endCxn id="63" idx="1"/>
          </p:cNvCxnSpPr>
          <p:nvPr/>
        </p:nvCxnSpPr>
        <p:spPr>
          <a:xfrm rot="10800000">
            <a:off x="8604728" y="5141164"/>
            <a:ext cx="12700" cy="772986"/>
          </a:xfrm>
          <a:prstGeom prst="bentConnector3">
            <a:avLst>
              <a:gd name="adj1" fmla="val 1800000"/>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68" name="Connector: Elbow 67">
            <a:extLst>
              <a:ext uri="{FF2B5EF4-FFF2-40B4-BE49-F238E27FC236}">
                <a16:creationId xmlns:a16="http://schemas.microsoft.com/office/drawing/2014/main" id="{CA954C60-C3FC-4D4D-9A70-7ED975C5A686}"/>
              </a:ext>
            </a:extLst>
          </p:cNvPr>
          <p:cNvCxnSpPr>
            <a:cxnSpLocks/>
            <a:stCxn id="63" idx="3"/>
            <a:endCxn id="64" idx="3"/>
          </p:cNvCxnSpPr>
          <p:nvPr/>
        </p:nvCxnSpPr>
        <p:spPr>
          <a:xfrm flipV="1">
            <a:off x="10799288" y="4368178"/>
            <a:ext cx="12700" cy="772987"/>
          </a:xfrm>
          <a:prstGeom prst="bentConnector3">
            <a:avLst>
              <a:gd name="adj1" fmla="val 1800000"/>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71" name="Connector: Elbow 70">
            <a:extLst>
              <a:ext uri="{FF2B5EF4-FFF2-40B4-BE49-F238E27FC236}">
                <a16:creationId xmlns:a16="http://schemas.microsoft.com/office/drawing/2014/main" id="{E3A9A9F5-8727-401E-AC3A-D626E0E52DE6}"/>
              </a:ext>
            </a:extLst>
          </p:cNvPr>
          <p:cNvCxnSpPr>
            <a:cxnSpLocks/>
            <a:stCxn id="64" idx="1"/>
            <a:endCxn id="66" idx="1"/>
          </p:cNvCxnSpPr>
          <p:nvPr/>
        </p:nvCxnSpPr>
        <p:spPr>
          <a:xfrm rot="10800000">
            <a:off x="8604728" y="3595192"/>
            <a:ext cx="12700" cy="772987"/>
          </a:xfrm>
          <a:prstGeom prst="bentConnector3">
            <a:avLst>
              <a:gd name="adj1" fmla="val 1800000"/>
            </a:avLst>
          </a:prstGeom>
          <a:ln>
            <a:tailEnd type="triangle"/>
          </a:ln>
        </p:spPr>
        <p:style>
          <a:lnRef idx="1">
            <a:schemeClr val="accent1"/>
          </a:lnRef>
          <a:fillRef idx="0">
            <a:schemeClr val="accent1"/>
          </a:fillRef>
          <a:effectRef idx="0">
            <a:schemeClr val="accent1"/>
          </a:effectRef>
          <a:fontRef idx="minor">
            <a:schemeClr val="tx1"/>
          </a:fontRef>
        </p:style>
      </p:cxnSp>
      <p:pic>
        <p:nvPicPr>
          <p:cNvPr id="54" name="Picture 53">
            <a:extLst>
              <a:ext uri="{FF2B5EF4-FFF2-40B4-BE49-F238E27FC236}">
                <a16:creationId xmlns:a16="http://schemas.microsoft.com/office/drawing/2014/main" id="{069548A5-0D5A-462C-8E52-F9DB78F589A0}"/>
              </a:ext>
            </a:extLst>
          </p:cNvPr>
          <p:cNvPicPr preferRelativeResize="0">
            <a:picLocks/>
          </p:cNvPicPr>
          <p:nvPr>
            <p:custDataLst>
              <p:tags r:id="rId3"/>
            </p:custDataLst>
          </p:nvPr>
        </p:nvPicPr>
        <p:blipFill rotWithShape="1">
          <a:blip r:embed="rId11" cstate="print">
            <a:extLst>
              <a:ext uri="{28A0092B-C50C-407E-A947-70E740481C1C}">
                <a14:useLocalDpi xmlns:a14="http://schemas.microsoft.com/office/drawing/2010/main" val="0"/>
              </a:ext>
            </a:extLst>
          </a:blip>
          <a:srcRect b="60023"/>
          <a:stretch/>
        </p:blipFill>
        <p:spPr>
          <a:xfrm>
            <a:off x="5353995" y="4145482"/>
            <a:ext cx="1990024" cy="1904147"/>
          </a:xfrm>
          <a:prstGeom prst="rect">
            <a:avLst/>
          </a:prstGeom>
          <a:ln>
            <a:solidFill>
              <a:schemeClr val="tx1"/>
            </a:solidFill>
          </a:ln>
        </p:spPr>
      </p:pic>
      <p:grpSp>
        <p:nvGrpSpPr>
          <p:cNvPr id="44" name="Group 43">
            <a:extLst>
              <a:ext uri="{FF2B5EF4-FFF2-40B4-BE49-F238E27FC236}">
                <a16:creationId xmlns:a16="http://schemas.microsoft.com/office/drawing/2014/main" id="{983F975B-9243-4B64-A514-245FC3260869}"/>
              </a:ext>
            </a:extLst>
          </p:cNvPr>
          <p:cNvGrpSpPr/>
          <p:nvPr/>
        </p:nvGrpSpPr>
        <p:grpSpPr>
          <a:xfrm>
            <a:off x="1951201" y="3782091"/>
            <a:ext cx="5380924" cy="2245006"/>
            <a:chOff x="1684144" y="3782091"/>
            <a:chExt cx="5380924" cy="2245006"/>
          </a:xfrm>
        </p:grpSpPr>
        <p:sp>
          <p:nvSpPr>
            <p:cNvPr id="55" name="TextBox 54">
              <a:extLst>
                <a:ext uri="{FF2B5EF4-FFF2-40B4-BE49-F238E27FC236}">
                  <a16:creationId xmlns:a16="http://schemas.microsoft.com/office/drawing/2014/main" id="{A9DCA739-4FCE-4F4F-B071-723315BEECAC}"/>
                </a:ext>
              </a:extLst>
            </p:cNvPr>
            <p:cNvSpPr txBox="1"/>
            <p:nvPr/>
          </p:nvSpPr>
          <p:spPr>
            <a:xfrm>
              <a:off x="5075044" y="3782091"/>
              <a:ext cx="1990024" cy="276999"/>
            </a:xfrm>
            <a:prstGeom prst="rect">
              <a:avLst/>
            </a:prstGeom>
            <a:solidFill>
              <a:schemeClr val="bg1"/>
            </a:solidFill>
            <a:ln w="12700">
              <a:solidFill>
                <a:schemeClr val="tx1"/>
              </a:solidFill>
            </a:ln>
          </p:spPr>
          <p:txBody>
            <a:bodyPr wrap="square" rtlCol="0">
              <a:spAutoFit/>
            </a:bodyPr>
            <a:lstStyle/>
            <a:p>
              <a:pPr algn="ctr">
                <a:buClr>
                  <a:schemeClr val="accent1"/>
                </a:buClr>
              </a:pPr>
              <a:r>
                <a:rPr lang="es-AR" sz="1200" dirty="0"/>
                <a:t>Registro o Perfil</a:t>
              </a:r>
              <a:endParaRPr lang="en-US" sz="1200" dirty="0" err="1"/>
            </a:p>
          </p:txBody>
        </p:sp>
        <p:cxnSp>
          <p:nvCxnSpPr>
            <p:cNvPr id="9" name="Straight Connector 8">
              <a:extLst>
                <a:ext uri="{FF2B5EF4-FFF2-40B4-BE49-F238E27FC236}">
                  <a16:creationId xmlns:a16="http://schemas.microsoft.com/office/drawing/2014/main" id="{644081CB-30E9-4025-87C0-87CDFA95EF20}"/>
                </a:ext>
              </a:extLst>
            </p:cNvPr>
            <p:cNvCxnSpPr>
              <a:cxnSpLocks/>
            </p:cNvCxnSpPr>
            <p:nvPr/>
          </p:nvCxnSpPr>
          <p:spPr>
            <a:xfrm flipV="1">
              <a:off x="1684144" y="4145482"/>
              <a:ext cx="3566160" cy="0"/>
            </a:xfrm>
            <a:prstGeom prst="line">
              <a:avLst/>
            </a:prstGeom>
            <a:ln>
              <a:solidFill>
                <a:schemeClr val="tx2">
                  <a:lumMod val="20000"/>
                  <a:lumOff val="8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58" name="Straight Connector 57">
              <a:extLst>
                <a:ext uri="{FF2B5EF4-FFF2-40B4-BE49-F238E27FC236}">
                  <a16:creationId xmlns:a16="http://schemas.microsoft.com/office/drawing/2014/main" id="{35D016C0-D28C-4BC4-81B9-111C92B4A7F8}"/>
                </a:ext>
              </a:extLst>
            </p:cNvPr>
            <p:cNvCxnSpPr>
              <a:cxnSpLocks/>
            </p:cNvCxnSpPr>
            <p:nvPr/>
          </p:nvCxnSpPr>
          <p:spPr>
            <a:xfrm flipV="1">
              <a:off x="1684144" y="6027097"/>
              <a:ext cx="3566160" cy="0"/>
            </a:xfrm>
            <a:prstGeom prst="line">
              <a:avLst/>
            </a:prstGeom>
            <a:ln>
              <a:solidFill>
                <a:schemeClr val="tx2">
                  <a:lumMod val="20000"/>
                  <a:lumOff val="8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87" name="Straight Connector 86">
              <a:extLst>
                <a:ext uri="{FF2B5EF4-FFF2-40B4-BE49-F238E27FC236}">
                  <a16:creationId xmlns:a16="http://schemas.microsoft.com/office/drawing/2014/main" id="{D68769AD-B4AF-4F1B-B311-4004BC2DD28B}"/>
                </a:ext>
              </a:extLst>
            </p:cNvPr>
            <p:cNvCxnSpPr>
              <a:cxnSpLocks/>
            </p:cNvCxnSpPr>
            <p:nvPr/>
          </p:nvCxnSpPr>
          <p:spPr>
            <a:xfrm flipV="1">
              <a:off x="1684144" y="4521806"/>
              <a:ext cx="3566160" cy="0"/>
            </a:xfrm>
            <a:prstGeom prst="line">
              <a:avLst/>
            </a:prstGeom>
            <a:ln>
              <a:solidFill>
                <a:schemeClr val="tx2">
                  <a:lumMod val="20000"/>
                  <a:lumOff val="8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06" name="Straight Connector 105">
              <a:extLst>
                <a:ext uri="{FF2B5EF4-FFF2-40B4-BE49-F238E27FC236}">
                  <a16:creationId xmlns:a16="http://schemas.microsoft.com/office/drawing/2014/main" id="{AA44AA59-7CDC-428B-8D03-C5983E7D26C6}"/>
                </a:ext>
              </a:extLst>
            </p:cNvPr>
            <p:cNvCxnSpPr>
              <a:cxnSpLocks/>
            </p:cNvCxnSpPr>
            <p:nvPr/>
          </p:nvCxnSpPr>
          <p:spPr>
            <a:xfrm flipV="1">
              <a:off x="1684144" y="4898130"/>
              <a:ext cx="3566160" cy="0"/>
            </a:xfrm>
            <a:prstGeom prst="line">
              <a:avLst/>
            </a:prstGeom>
            <a:ln>
              <a:solidFill>
                <a:schemeClr val="tx2">
                  <a:lumMod val="20000"/>
                  <a:lumOff val="8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12" name="Straight Connector 111">
              <a:extLst>
                <a:ext uri="{FF2B5EF4-FFF2-40B4-BE49-F238E27FC236}">
                  <a16:creationId xmlns:a16="http://schemas.microsoft.com/office/drawing/2014/main" id="{2737CCA3-F80A-4236-81E0-04A67A69D628}"/>
                </a:ext>
              </a:extLst>
            </p:cNvPr>
            <p:cNvCxnSpPr>
              <a:cxnSpLocks/>
            </p:cNvCxnSpPr>
            <p:nvPr/>
          </p:nvCxnSpPr>
          <p:spPr>
            <a:xfrm flipV="1">
              <a:off x="1684144" y="5462614"/>
              <a:ext cx="3566160" cy="0"/>
            </a:xfrm>
            <a:prstGeom prst="line">
              <a:avLst/>
            </a:prstGeom>
            <a:ln>
              <a:solidFill>
                <a:schemeClr val="tx2">
                  <a:lumMod val="20000"/>
                  <a:lumOff val="8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15" name="Straight Connector 114">
              <a:extLst>
                <a:ext uri="{FF2B5EF4-FFF2-40B4-BE49-F238E27FC236}">
                  <a16:creationId xmlns:a16="http://schemas.microsoft.com/office/drawing/2014/main" id="{CB140415-73EA-46B4-BAFF-E6DDA39B1970}"/>
                </a:ext>
              </a:extLst>
            </p:cNvPr>
            <p:cNvCxnSpPr>
              <a:cxnSpLocks/>
            </p:cNvCxnSpPr>
            <p:nvPr/>
          </p:nvCxnSpPr>
          <p:spPr>
            <a:xfrm flipV="1">
              <a:off x="1684144" y="5650775"/>
              <a:ext cx="3566160" cy="0"/>
            </a:xfrm>
            <a:prstGeom prst="line">
              <a:avLst/>
            </a:prstGeom>
            <a:ln>
              <a:solidFill>
                <a:schemeClr val="tx2">
                  <a:lumMod val="20000"/>
                  <a:lumOff val="8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16" name="Straight Connector 115">
              <a:extLst>
                <a:ext uri="{FF2B5EF4-FFF2-40B4-BE49-F238E27FC236}">
                  <a16:creationId xmlns:a16="http://schemas.microsoft.com/office/drawing/2014/main" id="{354D65E7-6445-437B-8353-54FA9FCA3F32}"/>
                </a:ext>
              </a:extLst>
            </p:cNvPr>
            <p:cNvCxnSpPr>
              <a:cxnSpLocks/>
            </p:cNvCxnSpPr>
            <p:nvPr/>
          </p:nvCxnSpPr>
          <p:spPr>
            <a:xfrm flipV="1">
              <a:off x="1684144" y="5838936"/>
              <a:ext cx="3566160" cy="0"/>
            </a:xfrm>
            <a:prstGeom prst="line">
              <a:avLst/>
            </a:prstGeom>
            <a:ln>
              <a:solidFill>
                <a:schemeClr val="tx2">
                  <a:lumMod val="20000"/>
                  <a:lumOff val="8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20" name="Straight Connector 119">
              <a:extLst>
                <a:ext uri="{FF2B5EF4-FFF2-40B4-BE49-F238E27FC236}">
                  <a16:creationId xmlns:a16="http://schemas.microsoft.com/office/drawing/2014/main" id="{23BEBFAA-ACCA-4D9D-B106-12DDFD38587D}"/>
                </a:ext>
              </a:extLst>
            </p:cNvPr>
            <p:cNvCxnSpPr>
              <a:cxnSpLocks/>
            </p:cNvCxnSpPr>
            <p:nvPr/>
          </p:nvCxnSpPr>
          <p:spPr>
            <a:xfrm flipV="1">
              <a:off x="1684144" y="5086291"/>
              <a:ext cx="3566160" cy="0"/>
            </a:xfrm>
            <a:prstGeom prst="line">
              <a:avLst/>
            </a:prstGeom>
            <a:ln>
              <a:solidFill>
                <a:schemeClr val="tx2">
                  <a:lumMod val="20000"/>
                  <a:lumOff val="8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21" name="Straight Connector 120">
              <a:extLst>
                <a:ext uri="{FF2B5EF4-FFF2-40B4-BE49-F238E27FC236}">
                  <a16:creationId xmlns:a16="http://schemas.microsoft.com/office/drawing/2014/main" id="{2C02F10C-0727-4CDF-92B5-09B495B3F326}"/>
                </a:ext>
              </a:extLst>
            </p:cNvPr>
            <p:cNvCxnSpPr>
              <a:cxnSpLocks/>
            </p:cNvCxnSpPr>
            <p:nvPr/>
          </p:nvCxnSpPr>
          <p:spPr>
            <a:xfrm flipV="1">
              <a:off x="1684144" y="5274452"/>
              <a:ext cx="3566160" cy="0"/>
            </a:xfrm>
            <a:prstGeom prst="line">
              <a:avLst/>
            </a:prstGeom>
            <a:ln>
              <a:solidFill>
                <a:schemeClr val="tx2">
                  <a:lumMod val="20000"/>
                  <a:lumOff val="8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22" name="Straight Connector 121">
              <a:extLst>
                <a:ext uri="{FF2B5EF4-FFF2-40B4-BE49-F238E27FC236}">
                  <a16:creationId xmlns:a16="http://schemas.microsoft.com/office/drawing/2014/main" id="{88AC90DC-469C-40DD-AA72-F002C17962AC}"/>
                </a:ext>
              </a:extLst>
            </p:cNvPr>
            <p:cNvCxnSpPr>
              <a:cxnSpLocks/>
            </p:cNvCxnSpPr>
            <p:nvPr/>
          </p:nvCxnSpPr>
          <p:spPr>
            <a:xfrm flipV="1">
              <a:off x="1684144" y="4709968"/>
              <a:ext cx="3566160" cy="0"/>
            </a:xfrm>
            <a:prstGeom prst="line">
              <a:avLst/>
            </a:prstGeom>
            <a:ln>
              <a:solidFill>
                <a:schemeClr val="tx2">
                  <a:lumMod val="20000"/>
                  <a:lumOff val="8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23" name="Straight Connector 122">
              <a:extLst>
                <a:ext uri="{FF2B5EF4-FFF2-40B4-BE49-F238E27FC236}">
                  <a16:creationId xmlns:a16="http://schemas.microsoft.com/office/drawing/2014/main" id="{8A397556-8C6C-407D-858E-9226CB209318}"/>
                </a:ext>
              </a:extLst>
            </p:cNvPr>
            <p:cNvCxnSpPr>
              <a:cxnSpLocks/>
            </p:cNvCxnSpPr>
            <p:nvPr/>
          </p:nvCxnSpPr>
          <p:spPr>
            <a:xfrm flipV="1">
              <a:off x="1684144" y="4333644"/>
              <a:ext cx="3566160" cy="0"/>
            </a:xfrm>
            <a:prstGeom prst="line">
              <a:avLst/>
            </a:prstGeom>
            <a:ln>
              <a:solidFill>
                <a:schemeClr val="tx2">
                  <a:lumMod val="20000"/>
                  <a:lumOff val="80000"/>
                </a:schemeClr>
              </a:solidFill>
              <a:prstDash val="sysDot"/>
            </a:ln>
          </p:spPr>
          <p:style>
            <a:lnRef idx="1">
              <a:schemeClr val="accent1"/>
            </a:lnRef>
            <a:fillRef idx="0">
              <a:schemeClr val="accent1"/>
            </a:fillRef>
            <a:effectRef idx="0">
              <a:schemeClr val="accent1"/>
            </a:effectRef>
            <a:fontRef idx="minor">
              <a:schemeClr val="tx1"/>
            </a:fontRef>
          </p:style>
        </p:cxnSp>
      </p:grpSp>
      <p:sp>
        <p:nvSpPr>
          <p:cNvPr id="45" name="Isosceles Triangle 44">
            <a:extLst>
              <a:ext uri="{FF2B5EF4-FFF2-40B4-BE49-F238E27FC236}">
                <a16:creationId xmlns:a16="http://schemas.microsoft.com/office/drawing/2014/main" id="{D536FB3E-DB3A-41C8-8399-206914796B88}"/>
              </a:ext>
            </a:extLst>
          </p:cNvPr>
          <p:cNvSpPr/>
          <p:nvPr/>
        </p:nvSpPr>
        <p:spPr>
          <a:xfrm rot="5400000">
            <a:off x="2717523" y="3695199"/>
            <a:ext cx="91440" cy="91440"/>
          </a:xfrm>
          <a:prstGeom prst="triangle">
            <a:avLst>
              <a:gd name="adj" fmla="val 100000"/>
            </a:avLst>
          </a:prstGeom>
          <a:solidFill>
            <a:schemeClr val="accent6"/>
          </a:solidFill>
        </p:spPr>
        <p:txBody>
          <a:bodyPr rot="0" spcFirstLastPara="0" vertOverflow="overflow" horzOverflow="overflow" vert="horz" wrap="square" lIns="91440" tIns="91440" rIns="91440" bIns="91440" numCol="1" spcCol="0" rtlCol="0" fromWordArt="0" anchor="ctr" anchorCtr="0" forceAA="0" compatLnSpc="1">
            <a:prstTxWarp prst="textNoShape">
              <a:avLst/>
            </a:prstTxWarp>
            <a:normAutofit fontScale="25000" lnSpcReduction="20000"/>
          </a:bodyPr>
          <a:lstStyle/>
          <a:p>
            <a:pPr algn="ctr"/>
            <a:endParaRPr lang="en-US" sz="2000" dirty="0">
              <a:solidFill>
                <a:schemeClr val="bg1"/>
              </a:solidFill>
            </a:endParaRPr>
          </a:p>
        </p:txBody>
      </p:sp>
      <p:sp>
        <p:nvSpPr>
          <p:cNvPr id="125" name="Isosceles Triangle 124">
            <a:extLst>
              <a:ext uri="{FF2B5EF4-FFF2-40B4-BE49-F238E27FC236}">
                <a16:creationId xmlns:a16="http://schemas.microsoft.com/office/drawing/2014/main" id="{2A5432A8-0F87-4D50-B24B-85DA545F1292}"/>
              </a:ext>
            </a:extLst>
          </p:cNvPr>
          <p:cNvSpPr/>
          <p:nvPr/>
        </p:nvSpPr>
        <p:spPr>
          <a:xfrm rot="5400000" flipV="1">
            <a:off x="2353356" y="3692853"/>
            <a:ext cx="85521" cy="94437"/>
          </a:xfrm>
          <a:prstGeom prst="triangle">
            <a:avLst>
              <a:gd name="adj" fmla="val 100000"/>
            </a:avLst>
          </a:prstGeom>
          <a:solidFill>
            <a:schemeClr val="accent6"/>
          </a:solidFill>
        </p:spPr>
        <p:txBody>
          <a:bodyPr rot="0" spcFirstLastPara="0" vertOverflow="overflow" horzOverflow="overflow" vert="horz" wrap="square" lIns="91440" tIns="91440" rIns="91440" bIns="91440" numCol="1" spcCol="0" rtlCol="0" fromWordArt="0" anchor="ctr" anchorCtr="0" forceAA="0" compatLnSpc="1">
            <a:prstTxWarp prst="textNoShape">
              <a:avLst/>
            </a:prstTxWarp>
            <a:normAutofit fontScale="25000" lnSpcReduction="20000"/>
          </a:bodyPr>
          <a:lstStyle/>
          <a:p>
            <a:pPr algn="ctr"/>
            <a:endParaRPr lang="en-US" sz="2000" dirty="0">
              <a:solidFill>
                <a:schemeClr val="bg1"/>
              </a:solidFill>
            </a:endParaRPr>
          </a:p>
        </p:txBody>
      </p:sp>
      <p:sp>
        <p:nvSpPr>
          <p:cNvPr id="126" name="Rectangle 125">
            <a:extLst>
              <a:ext uri="{FF2B5EF4-FFF2-40B4-BE49-F238E27FC236}">
                <a16:creationId xmlns:a16="http://schemas.microsoft.com/office/drawing/2014/main" id="{1E3C5E1A-4740-4049-9DEB-F49024906680}"/>
              </a:ext>
            </a:extLst>
          </p:cNvPr>
          <p:cNvSpPr/>
          <p:nvPr/>
        </p:nvSpPr>
        <p:spPr>
          <a:xfrm>
            <a:off x="8599595" y="2547884"/>
            <a:ext cx="2194560" cy="548640"/>
          </a:xfrm>
          <a:prstGeom prst="rect">
            <a:avLst/>
          </a:prstGeom>
          <a:solidFill>
            <a:schemeClr val="tx1"/>
          </a:solid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txBody>
          <a:bodyPr rot="0" spcFirstLastPara="0" vertOverflow="overflow" horzOverflow="overflow" vert="horz" wrap="square" lIns="91440" tIns="91440" rIns="91440" bIns="91440" numCol="1" spcCol="0" rtlCol="0" fromWordArt="0" anchor="ctr" anchorCtr="0" forceAA="0" compatLnSpc="1">
            <a:prstTxWarp prst="textNoShape">
              <a:avLst/>
            </a:prstTxWarp>
            <a:noAutofit/>
          </a:bodyPr>
          <a:lstStyle/>
          <a:p>
            <a:pPr algn="ctr" defTabSz="1218987">
              <a:defRPr/>
            </a:pPr>
            <a:r>
              <a:rPr lang="es-ES" sz="1600" dirty="0">
                <a:solidFill>
                  <a:prstClr val="white"/>
                </a:solidFill>
                <a:latin typeface="Calibri Light" panose="020F0302020204030204" pitchFamily="34" charset="0"/>
                <a:cs typeface="Calibri Light" panose="020F0302020204030204" pitchFamily="34" charset="0"/>
              </a:rPr>
              <a:t>Recupero herramienta a superficie</a:t>
            </a:r>
          </a:p>
        </p:txBody>
      </p:sp>
      <p:cxnSp>
        <p:nvCxnSpPr>
          <p:cNvPr id="127" name="Connector: Elbow 126">
            <a:extLst>
              <a:ext uri="{FF2B5EF4-FFF2-40B4-BE49-F238E27FC236}">
                <a16:creationId xmlns:a16="http://schemas.microsoft.com/office/drawing/2014/main" id="{AEDE3E5D-CEF1-450F-B94C-7843BD47D265}"/>
              </a:ext>
            </a:extLst>
          </p:cNvPr>
          <p:cNvCxnSpPr>
            <a:cxnSpLocks/>
            <a:stCxn id="66" idx="3"/>
            <a:endCxn id="126" idx="3"/>
          </p:cNvCxnSpPr>
          <p:nvPr/>
        </p:nvCxnSpPr>
        <p:spPr>
          <a:xfrm flipH="1" flipV="1">
            <a:off x="10794156" y="2822204"/>
            <a:ext cx="5133" cy="772986"/>
          </a:xfrm>
          <a:prstGeom prst="bentConnector3">
            <a:avLst>
              <a:gd name="adj1" fmla="val -4453536"/>
            </a:avLst>
          </a:prstGeom>
          <a:ln>
            <a:tailEnd type="triangle"/>
          </a:ln>
        </p:spPr>
        <p:style>
          <a:lnRef idx="1">
            <a:schemeClr val="accent1"/>
          </a:lnRef>
          <a:fillRef idx="0">
            <a:schemeClr val="accent1"/>
          </a:fillRef>
          <a:effectRef idx="0">
            <a:schemeClr val="accent1"/>
          </a:effectRef>
          <a:fontRef idx="minor">
            <a:schemeClr val="tx1"/>
          </a:fontRef>
        </p:style>
      </p:cxnSp>
      <p:sp>
        <p:nvSpPr>
          <p:cNvPr id="48" name="TextBox 47">
            <a:extLst>
              <a:ext uri="{FF2B5EF4-FFF2-40B4-BE49-F238E27FC236}">
                <a16:creationId xmlns:a16="http://schemas.microsoft.com/office/drawing/2014/main" id="{CBB7318E-49DA-46F9-9888-C462B28841B4}"/>
              </a:ext>
            </a:extLst>
          </p:cNvPr>
          <p:cNvSpPr txBox="1"/>
          <p:nvPr/>
        </p:nvSpPr>
        <p:spPr>
          <a:xfrm>
            <a:off x="2248837" y="6020533"/>
            <a:ext cx="696024" cy="276999"/>
          </a:xfrm>
          <a:prstGeom prst="rect">
            <a:avLst/>
          </a:prstGeom>
          <a:noFill/>
        </p:spPr>
        <p:txBody>
          <a:bodyPr wrap="none" rtlCol="0">
            <a:spAutoFit/>
          </a:bodyPr>
          <a:lstStyle/>
          <a:p>
            <a:pPr>
              <a:buClr>
                <a:schemeClr val="accent1"/>
              </a:buClr>
            </a:pPr>
            <a:r>
              <a:rPr lang="es-AR" sz="1200" dirty="0">
                <a:solidFill>
                  <a:schemeClr val="bg1"/>
                </a:solidFill>
              </a:rPr>
              <a:t>3000 m</a:t>
            </a:r>
            <a:endParaRPr lang="en-US" sz="1200" dirty="0" err="1">
              <a:solidFill>
                <a:schemeClr val="bg1"/>
              </a:solidFill>
            </a:endParaRPr>
          </a:p>
        </p:txBody>
      </p:sp>
      <p:cxnSp>
        <p:nvCxnSpPr>
          <p:cNvPr id="77" name="Straight Arrow Connector 76">
            <a:extLst>
              <a:ext uri="{FF2B5EF4-FFF2-40B4-BE49-F238E27FC236}">
                <a16:creationId xmlns:a16="http://schemas.microsoft.com/office/drawing/2014/main" id="{816C0E7C-576D-4CF7-B515-35D521A37632}"/>
              </a:ext>
            </a:extLst>
          </p:cNvPr>
          <p:cNvCxnSpPr>
            <a:cxnSpLocks/>
          </p:cNvCxnSpPr>
          <p:nvPr/>
        </p:nvCxnSpPr>
        <p:spPr>
          <a:xfrm flipH="1">
            <a:off x="2850658" y="1811230"/>
            <a:ext cx="515458" cy="1109253"/>
          </a:xfrm>
          <a:prstGeom prst="straightConnector1">
            <a:avLst/>
          </a:prstGeom>
          <a:ln>
            <a:solidFill>
              <a:srgbClr val="00B050"/>
            </a:solidFill>
            <a:tailEnd type="triangle"/>
          </a:ln>
        </p:spPr>
        <p:style>
          <a:lnRef idx="1">
            <a:schemeClr val="accent3"/>
          </a:lnRef>
          <a:fillRef idx="0">
            <a:schemeClr val="accent3"/>
          </a:fillRef>
          <a:effectRef idx="0">
            <a:schemeClr val="accent3"/>
          </a:effectRef>
          <a:fontRef idx="minor">
            <a:schemeClr val="tx1"/>
          </a:fontRef>
        </p:style>
      </p:cxnSp>
    </p:spTree>
    <p:extLst>
      <p:ext uri="{BB962C8B-B14F-4D97-AF65-F5344CB8AC3E}">
        <p14:creationId xmlns:p14="http://schemas.microsoft.com/office/powerpoint/2010/main" val="4921337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4"/>
                                        </p:tgtEl>
                                        <p:attrNameLst>
                                          <p:attrName>style.visibility</p:attrName>
                                        </p:attrNameLst>
                                      </p:cBhvr>
                                      <p:to>
                                        <p:strVal val="visible"/>
                                      </p:to>
                                    </p:set>
                                  </p:childTnLst>
                                </p:cTn>
                              </p:par>
                              <p:par>
                                <p:cTn id="7" presetID="2" presetClass="entr" presetSubtype="4" fill="hold" grpId="0" nodeType="withEffect">
                                  <p:stCondLst>
                                    <p:cond delay="0"/>
                                  </p:stCondLst>
                                  <p:childTnLst>
                                    <p:set>
                                      <p:cBhvr>
                                        <p:cTn id="8" dur="1" fill="hold">
                                          <p:stCondLst>
                                            <p:cond delay="0"/>
                                          </p:stCondLst>
                                        </p:cTn>
                                        <p:tgtEl>
                                          <p:spTgt spid="13"/>
                                        </p:tgtEl>
                                        <p:attrNameLst>
                                          <p:attrName>style.visibility</p:attrName>
                                        </p:attrNameLst>
                                      </p:cBhvr>
                                      <p:to>
                                        <p:strVal val="visible"/>
                                      </p:to>
                                    </p:set>
                                    <p:anim calcmode="lin" valueType="num">
                                      <p:cBhvr additive="base">
                                        <p:cTn id="9" dur="5000" fill="hold"/>
                                        <p:tgtEl>
                                          <p:spTgt spid="13"/>
                                        </p:tgtEl>
                                        <p:attrNameLst>
                                          <p:attrName>ppt_x</p:attrName>
                                        </p:attrNameLst>
                                      </p:cBhvr>
                                      <p:tavLst>
                                        <p:tav tm="0">
                                          <p:val>
                                            <p:strVal val="#ppt_x"/>
                                          </p:val>
                                        </p:tav>
                                        <p:tav tm="100000">
                                          <p:val>
                                            <p:strVal val="#ppt_x"/>
                                          </p:val>
                                        </p:tav>
                                      </p:tavLst>
                                    </p:anim>
                                    <p:anim calcmode="lin" valueType="num">
                                      <p:cBhvr additive="base">
                                        <p:cTn id="10" dur="5000" fill="hold"/>
                                        <p:tgtEl>
                                          <p:spTgt spid="13"/>
                                        </p:tgtEl>
                                        <p:attrNameLst>
                                          <p:attrName>ppt_y</p:attrName>
                                        </p:attrNameLst>
                                      </p:cBhvr>
                                      <p:tavLst>
                                        <p:tav tm="0">
                                          <p:val>
                                            <p:strVal val="1+#ppt_h/2"/>
                                          </p:val>
                                        </p:tav>
                                        <p:tav tm="100000">
                                          <p:val>
                                            <p:strVal val="#ppt_y"/>
                                          </p:val>
                                        </p:tav>
                                      </p:tavLst>
                                    </p:anim>
                                  </p:childTnLst>
                                </p:cTn>
                              </p:par>
                              <p:par>
                                <p:cTn id="11" presetID="22" presetClass="entr" presetSubtype="4" fill="hold" nodeType="withEffect">
                                  <p:stCondLst>
                                    <p:cond delay="1000"/>
                                  </p:stCondLst>
                                  <p:childTnLst>
                                    <p:set>
                                      <p:cBhvr>
                                        <p:cTn id="12" dur="1" fill="hold">
                                          <p:stCondLst>
                                            <p:cond delay="0"/>
                                          </p:stCondLst>
                                        </p:cTn>
                                        <p:tgtEl>
                                          <p:spTgt spid="54"/>
                                        </p:tgtEl>
                                        <p:attrNameLst>
                                          <p:attrName>style.visibility</p:attrName>
                                        </p:attrNameLst>
                                      </p:cBhvr>
                                      <p:to>
                                        <p:strVal val="visible"/>
                                      </p:to>
                                    </p:set>
                                    <p:animEffect transition="in" filter="wipe(down)">
                                      <p:cBhvr>
                                        <p:cTn id="13" dur="4500"/>
                                        <p:tgtEl>
                                          <p:spTgt spid="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16E609AA-9501-5B6F-AC31-7A92FBF58B1D}"/>
              </a:ext>
            </a:extLst>
          </p:cNvPr>
          <p:cNvSpPr>
            <a:spLocks noGrp="1"/>
          </p:cNvSpPr>
          <p:nvPr>
            <p:ph type="title"/>
          </p:nvPr>
        </p:nvSpPr>
        <p:spPr/>
        <p:txBody>
          <a:bodyPr/>
          <a:lstStyle/>
          <a:p>
            <a:r>
              <a:rPr lang="es-AR" dirty="0"/>
              <a:t>Ambiente de aplicación   </a:t>
            </a:r>
            <a:br>
              <a:rPr lang="es-AR" sz="3200" dirty="0">
                <a:solidFill>
                  <a:schemeClr val="bg1"/>
                </a:solidFill>
              </a:rPr>
            </a:br>
            <a:endParaRPr lang="en-US" dirty="0"/>
          </a:p>
        </p:txBody>
      </p:sp>
      <p:sp>
        <p:nvSpPr>
          <p:cNvPr id="4" name="Slide Number Placeholder 3">
            <a:extLst>
              <a:ext uri="{FF2B5EF4-FFF2-40B4-BE49-F238E27FC236}">
                <a16:creationId xmlns:a16="http://schemas.microsoft.com/office/drawing/2014/main" id="{A13868E1-B045-70A2-3B23-1638F9380DF0}"/>
              </a:ext>
            </a:extLst>
          </p:cNvPr>
          <p:cNvSpPr>
            <a:spLocks noGrp="1"/>
          </p:cNvSpPr>
          <p:nvPr>
            <p:ph type="sldNum" sz="quarter" idx="4"/>
          </p:nvPr>
        </p:nvSpPr>
        <p:spPr/>
        <p:txBody>
          <a:bodyPr/>
          <a:lstStyle/>
          <a:p>
            <a:fld id="{11F21178-C13D-41E3-BBBB-87B396F6379E}" type="slidenum">
              <a:rPr lang="en-US" smtClean="0"/>
              <a:pPr/>
              <a:t>5</a:t>
            </a:fld>
            <a:endParaRPr lang="en-US"/>
          </a:p>
        </p:txBody>
      </p:sp>
      <p:pic>
        <p:nvPicPr>
          <p:cNvPr id="2" name="Picture 1">
            <a:extLst>
              <a:ext uri="{FF2B5EF4-FFF2-40B4-BE49-F238E27FC236}">
                <a16:creationId xmlns:a16="http://schemas.microsoft.com/office/drawing/2014/main" id="{9FFA48AF-AF38-017F-A344-39B0018AB95C}"/>
              </a:ext>
            </a:extLst>
          </p:cNvPr>
          <p:cNvPicPr>
            <a:picLocks noChangeAspect="1"/>
          </p:cNvPicPr>
          <p:nvPr/>
        </p:nvPicPr>
        <p:blipFill>
          <a:blip r:embed="rId2"/>
          <a:stretch>
            <a:fillRect/>
          </a:stretch>
        </p:blipFill>
        <p:spPr>
          <a:xfrm>
            <a:off x="144056" y="1258349"/>
            <a:ext cx="7535218" cy="4501756"/>
          </a:xfrm>
          <a:prstGeom prst="rect">
            <a:avLst/>
          </a:prstGeom>
        </p:spPr>
      </p:pic>
      <p:pic>
        <p:nvPicPr>
          <p:cNvPr id="3" name="Picture 2">
            <a:extLst>
              <a:ext uri="{FF2B5EF4-FFF2-40B4-BE49-F238E27FC236}">
                <a16:creationId xmlns:a16="http://schemas.microsoft.com/office/drawing/2014/main" id="{4685A087-E63E-5694-9A67-67BDBEBC21DB}"/>
              </a:ext>
            </a:extLst>
          </p:cNvPr>
          <p:cNvPicPr>
            <a:picLocks noChangeAspect="1"/>
          </p:cNvPicPr>
          <p:nvPr/>
        </p:nvPicPr>
        <p:blipFill>
          <a:blip r:embed="rId3"/>
          <a:stretch>
            <a:fillRect/>
          </a:stretch>
        </p:blipFill>
        <p:spPr>
          <a:xfrm>
            <a:off x="8745040" y="994627"/>
            <a:ext cx="2443825" cy="2443825"/>
          </a:xfrm>
          <a:prstGeom prst="rect">
            <a:avLst/>
          </a:prstGeom>
        </p:spPr>
      </p:pic>
      <p:pic>
        <p:nvPicPr>
          <p:cNvPr id="6" name="Picture 5">
            <a:extLst>
              <a:ext uri="{FF2B5EF4-FFF2-40B4-BE49-F238E27FC236}">
                <a16:creationId xmlns:a16="http://schemas.microsoft.com/office/drawing/2014/main" id="{0A56BC16-EEC7-1A7B-BAE9-707195DDBB93}"/>
              </a:ext>
            </a:extLst>
          </p:cNvPr>
          <p:cNvPicPr>
            <a:picLocks noChangeAspect="1"/>
          </p:cNvPicPr>
          <p:nvPr/>
        </p:nvPicPr>
        <p:blipFill>
          <a:blip r:embed="rId4"/>
          <a:stretch>
            <a:fillRect/>
          </a:stretch>
        </p:blipFill>
        <p:spPr>
          <a:xfrm>
            <a:off x="8937876" y="3552358"/>
            <a:ext cx="2250989" cy="2311015"/>
          </a:xfrm>
          <a:prstGeom prst="rect">
            <a:avLst/>
          </a:prstGeom>
        </p:spPr>
      </p:pic>
    </p:spTree>
    <p:extLst>
      <p:ext uri="{BB962C8B-B14F-4D97-AF65-F5344CB8AC3E}">
        <p14:creationId xmlns:p14="http://schemas.microsoft.com/office/powerpoint/2010/main" val="66850040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Oval 13"/>
          <p:cNvSpPr/>
          <p:nvPr/>
        </p:nvSpPr>
        <p:spPr>
          <a:xfrm>
            <a:off x="3235038" y="3346237"/>
            <a:ext cx="332509" cy="353291"/>
          </a:xfrm>
          <a:prstGeom prst="ellipse">
            <a:avLst/>
          </a:prstGeom>
          <a:ln/>
        </p:spPr>
        <p:style>
          <a:lnRef idx="1">
            <a:schemeClr val="accent5"/>
          </a:lnRef>
          <a:fillRef idx="2">
            <a:schemeClr val="accent5"/>
          </a:fillRef>
          <a:effectRef idx="1">
            <a:schemeClr val="accent5"/>
          </a:effectRef>
          <a:fontRef idx="minor">
            <a:schemeClr val="dk1"/>
          </a:fontRef>
        </p:style>
        <p:txBody>
          <a:bodyPr rtlCol="0" anchor="ctr"/>
          <a:lstStyle/>
          <a:p>
            <a:pPr algn="ctr"/>
            <a:r>
              <a:rPr lang="pt-BR">
                <a:solidFill>
                  <a:schemeClr val="tx1"/>
                </a:solidFill>
                <a:latin typeface="Arial" pitchFamily="34" charset="0"/>
                <a:cs typeface="Arial" pitchFamily="34" charset="0"/>
              </a:rPr>
              <a:t>P</a:t>
            </a:r>
          </a:p>
        </p:txBody>
      </p:sp>
      <p:sp>
        <p:nvSpPr>
          <p:cNvPr id="3" name="Content Placeholder 2"/>
          <p:cNvSpPr>
            <a:spLocks noGrp="1"/>
          </p:cNvSpPr>
          <p:nvPr>
            <p:ph idx="4294967295"/>
          </p:nvPr>
        </p:nvSpPr>
        <p:spPr>
          <a:xfrm>
            <a:off x="734219" y="1109402"/>
            <a:ext cx="8686618" cy="896937"/>
          </a:xfrm>
        </p:spPr>
        <p:txBody>
          <a:bodyPr>
            <a:normAutofit/>
          </a:bodyPr>
          <a:lstStyle/>
          <a:p>
            <a:r>
              <a:rPr lang="es-ES" sz="1800"/>
              <a:t>Los neutrones rápidos (4,6 </a:t>
            </a:r>
            <a:r>
              <a:rPr lang="es-ES" sz="1800" err="1"/>
              <a:t>MeV</a:t>
            </a:r>
            <a:r>
              <a:rPr lang="es-ES" sz="1800"/>
              <a:t>) son producidos por una reacción química del Am241Be</a:t>
            </a:r>
            <a:r>
              <a:rPr lang="es-ES"/>
              <a:t>.</a:t>
            </a:r>
            <a:endParaRPr lang="en-US"/>
          </a:p>
        </p:txBody>
      </p:sp>
      <p:sp>
        <p:nvSpPr>
          <p:cNvPr id="7" name="Oval 6"/>
          <p:cNvSpPr/>
          <p:nvPr/>
        </p:nvSpPr>
        <p:spPr>
          <a:xfrm>
            <a:off x="3251323" y="3612573"/>
            <a:ext cx="307231" cy="325944"/>
          </a:xfrm>
          <a:prstGeom prst="ellipse">
            <a:avLst/>
          </a:prstGeom>
          <a:ln/>
        </p:spPr>
        <p:style>
          <a:lnRef idx="1">
            <a:schemeClr val="dk1"/>
          </a:lnRef>
          <a:fillRef idx="2">
            <a:schemeClr val="dk1"/>
          </a:fillRef>
          <a:effectRef idx="1">
            <a:schemeClr val="dk1"/>
          </a:effectRef>
          <a:fontRef idx="minor">
            <a:schemeClr val="dk1"/>
          </a:fontRef>
        </p:style>
        <p:txBody>
          <a:bodyPr rtlCol="0" anchor="ctr"/>
          <a:lstStyle/>
          <a:p>
            <a:pPr algn="ctr"/>
            <a:r>
              <a:rPr lang="pt-BR">
                <a:solidFill>
                  <a:schemeClr val="tx1"/>
                </a:solidFill>
                <a:latin typeface="Arial" pitchFamily="34" charset="0"/>
                <a:cs typeface="Arial" pitchFamily="34" charset="0"/>
              </a:rPr>
              <a:t>N</a:t>
            </a:r>
            <a:endParaRPr lang="en-US" err="1">
              <a:solidFill>
                <a:schemeClr val="tx1"/>
              </a:solidFill>
              <a:latin typeface="Arial" pitchFamily="34" charset="0"/>
              <a:cs typeface="Arial" pitchFamily="34" charset="0"/>
            </a:endParaRPr>
          </a:p>
        </p:txBody>
      </p:sp>
      <p:sp>
        <p:nvSpPr>
          <p:cNvPr id="4" name="Oval 3"/>
          <p:cNvSpPr/>
          <p:nvPr/>
        </p:nvSpPr>
        <p:spPr>
          <a:xfrm>
            <a:off x="2781302" y="3460175"/>
            <a:ext cx="332509" cy="353291"/>
          </a:xfrm>
          <a:prstGeom prst="ellipse">
            <a:avLst/>
          </a:prstGeom>
          <a:ln/>
        </p:spPr>
        <p:style>
          <a:lnRef idx="1">
            <a:schemeClr val="accent5"/>
          </a:lnRef>
          <a:fillRef idx="2">
            <a:schemeClr val="accent5"/>
          </a:fillRef>
          <a:effectRef idx="1">
            <a:schemeClr val="accent5"/>
          </a:effectRef>
          <a:fontRef idx="minor">
            <a:schemeClr val="dk1"/>
          </a:fontRef>
        </p:style>
        <p:txBody>
          <a:bodyPr rtlCol="0" anchor="ctr"/>
          <a:lstStyle/>
          <a:p>
            <a:pPr algn="ctr"/>
            <a:r>
              <a:rPr lang="pt-BR">
                <a:solidFill>
                  <a:schemeClr val="tx1"/>
                </a:solidFill>
                <a:latin typeface="Arial" pitchFamily="34" charset="0"/>
                <a:cs typeface="Arial" pitchFamily="34" charset="0"/>
              </a:rPr>
              <a:t>P</a:t>
            </a:r>
          </a:p>
        </p:txBody>
      </p:sp>
      <p:sp>
        <p:nvSpPr>
          <p:cNvPr id="9" name="Oval 8"/>
          <p:cNvSpPr/>
          <p:nvPr/>
        </p:nvSpPr>
        <p:spPr>
          <a:xfrm>
            <a:off x="2933702" y="3612575"/>
            <a:ext cx="332509" cy="353291"/>
          </a:xfrm>
          <a:prstGeom prst="ellipse">
            <a:avLst/>
          </a:prstGeom>
          <a:ln/>
        </p:spPr>
        <p:style>
          <a:lnRef idx="1">
            <a:schemeClr val="accent5"/>
          </a:lnRef>
          <a:fillRef idx="2">
            <a:schemeClr val="accent5"/>
          </a:fillRef>
          <a:effectRef idx="1">
            <a:schemeClr val="accent5"/>
          </a:effectRef>
          <a:fontRef idx="minor">
            <a:schemeClr val="dk1"/>
          </a:fontRef>
        </p:style>
        <p:txBody>
          <a:bodyPr rtlCol="0" anchor="ctr"/>
          <a:lstStyle/>
          <a:p>
            <a:pPr algn="ctr"/>
            <a:r>
              <a:rPr lang="pt-BR">
                <a:solidFill>
                  <a:schemeClr val="tx1"/>
                </a:solidFill>
                <a:latin typeface="Arial" pitchFamily="34" charset="0"/>
                <a:cs typeface="Arial" pitchFamily="34" charset="0"/>
              </a:rPr>
              <a:t>P</a:t>
            </a:r>
          </a:p>
        </p:txBody>
      </p:sp>
      <p:sp>
        <p:nvSpPr>
          <p:cNvPr id="10" name="Oval 9"/>
          <p:cNvSpPr/>
          <p:nvPr/>
        </p:nvSpPr>
        <p:spPr>
          <a:xfrm>
            <a:off x="2781301" y="3667993"/>
            <a:ext cx="332509" cy="353291"/>
          </a:xfrm>
          <a:prstGeom prst="ellipse">
            <a:avLst/>
          </a:prstGeom>
          <a:ln/>
        </p:spPr>
        <p:style>
          <a:lnRef idx="1">
            <a:schemeClr val="accent5"/>
          </a:lnRef>
          <a:fillRef idx="2">
            <a:schemeClr val="accent5"/>
          </a:fillRef>
          <a:effectRef idx="1">
            <a:schemeClr val="accent5"/>
          </a:effectRef>
          <a:fontRef idx="minor">
            <a:schemeClr val="dk1"/>
          </a:fontRef>
        </p:style>
        <p:txBody>
          <a:bodyPr rtlCol="0" anchor="ctr"/>
          <a:lstStyle/>
          <a:p>
            <a:pPr algn="ctr"/>
            <a:r>
              <a:rPr lang="pt-BR">
                <a:solidFill>
                  <a:schemeClr val="tx1"/>
                </a:solidFill>
                <a:latin typeface="Arial" pitchFamily="34" charset="0"/>
                <a:cs typeface="Arial" pitchFamily="34" charset="0"/>
              </a:rPr>
              <a:t>P</a:t>
            </a:r>
          </a:p>
        </p:txBody>
      </p:sp>
      <p:sp>
        <p:nvSpPr>
          <p:cNvPr id="11" name="Oval 10"/>
          <p:cNvSpPr/>
          <p:nvPr/>
        </p:nvSpPr>
        <p:spPr>
          <a:xfrm>
            <a:off x="3086102" y="3764975"/>
            <a:ext cx="332509" cy="353291"/>
          </a:xfrm>
          <a:prstGeom prst="ellipse">
            <a:avLst/>
          </a:prstGeom>
          <a:ln/>
        </p:spPr>
        <p:style>
          <a:lnRef idx="1">
            <a:schemeClr val="accent5"/>
          </a:lnRef>
          <a:fillRef idx="2">
            <a:schemeClr val="accent5"/>
          </a:fillRef>
          <a:effectRef idx="1">
            <a:schemeClr val="accent5"/>
          </a:effectRef>
          <a:fontRef idx="minor">
            <a:schemeClr val="dk1"/>
          </a:fontRef>
        </p:style>
        <p:txBody>
          <a:bodyPr rtlCol="0" anchor="ctr"/>
          <a:lstStyle/>
          <a:p>
            <a:pPr algn="ctr"/>
            <a:r>
              <a:rPr lang="pt-BR">
                <a:solidFill>
                  <a:schemeClr val="tx1"/>
                </a:solidFill>
                <a:latin typeface="Arial" pitchFamily="34" charset="0"/>
                <a:cs typeface="Arial" pitchFamily="34" charset="0"/>
              </a:rPr>
              <a:t>P</a:t>
            </a:r>
          </a:p>
        </p:txBody>
      </p:sp>
      <p:sp>
        <p:nvSpPr>
          <p:cNvPr id="12" name="Oval 11"/>
          <p:cNvSpPr/>
          <p:nvPr/>
        </p:nvSpPr>
        <p:spPr>
          <a:xfrm>
            <a:off x="3068965" y="3428639"/>
            <a:ext cx="307231" cy="325944"/>
          </a:xfrm>
          <a:prstGeom prst="ellipse">
            <a:avLst/>
          </a:prstGeom>
          <a:ln/>
        </p:spPr>
        <p:style>
          <a:lnRef idx="1">
            <a:schemeClr val="dk1"/>
          </a:lnRef>
          <a:fillRef idx="2">
            <a:schemeClr val="dk1"/>
          </a:fillRef>
          <a:effectRef idx="1">
            <a:schemeClr val="dk1"/>
          </a:effectRef>
          <a:fontRef idx="minor">
            <a:schemeClr val="dk1"/>
          </a:fontRef>
        </p:style>
        <p:txBody>
          <a:bodyPr rtlCol="0" anchor="ctr"/>
          <a:lstStyle/>
          <a:p>
            <a:pPr algn="ctr"/>
            <a:r>
              <a:rPr lang="pt-BR">
                <a:solidFill>
                  <a:schemeClr val="tx1"/>
                </a:solidFill>
                <a:latin typeface="Arial" pitchFamily="34" charset="0"/>
                <a:cs typeface="Arial" pitchFamily="34" charset="0"/>
              </a:rPr>
              <a:t>N</a:t>
            </a:r>
            <a:endParaRPr lang="en-US" err="1">
              <a:solidFill>
                <a:schemeClr val="tx1"/>
              </a:solidFill>
              <a:latin typeface="Arial" pitchFamily="34" charset="0"/>
              <a:cs typeface="Arial" pitchFamily="34" charset="0"/>
            </a:endParaRPr>
          </a:p>
        </p:txBody>
      </p:sp>
      <p:sp>
        <p:nvSpPr>
          <p:cNvPr id="13" name="Oval 12"/>
          <p:cNvSpPr/>
          <p:nvPr/>
        </p:nvSpPr>
        <p:spPr>
          <a:xfrm>
            <a:off x="2902529" y="3238322"/>
            <a:ext cx="332509" cy="353291"/>
          </a:xfrm>
          <a:prstGeom prst="ellipse">
            <a:avLst/>
          </a:prstGeom>
          <a:ln/>
        </p:spPr>
        <p:style>
          <a:lnRef idx="1">
            <a:schemeClr val="accent5"/>
          </a:lnRef>
          <a:fillRef idx="2">
            <a:schemeClr val="accent5"/>
          </a:fillRef>
          <a:effectRef idx="1">
            <a:schemeClr val="accent5"/>
          </a:effectRef>
          <a:fontRef idx="minor">
            <a:schemeClr val="dk1"/>
          </a:fontRef>
        </p:style>
        <p:txBody>
          <a:bodyPr rtlCol="0" anchor="ctr"/>
          <a:lstStyle/>
          <a:p>
            <a:pPr algn="ctr"/>
            <a:r>
              <a:rPr lang="pt-BR">
                <a:solidFill>
                  <a:schemeClr val="tx1"/>
                </a:solidFill>
                <a:latin typeface="Arial" pitchFamily="34" charset="0"/>
                <a:cs typeface="Arial" pitchFamily="34" charset="0"/>
              </a:rPr>
              <a:t>P</a:t>
            </a:r>
          </a:p>
        </p:txBody>
      </p:sp>
      <p:sp>
        <p:nvSpPr>
          <p:cNvPr id="15" name="Oval 14"/>
          <p:cNvSpPr/>
          <p:nvPr/>
        </p:nvSpPr>
        <p:spPr>
          <a:xfrm>
            <a:off x="3387438" y="4683211"/>
            <a:ext cx="332509" cy="353291"/>
          </a:xfrm>
          <a:prstGeom prst="ellipse">
            <a:avLst/>
          </a:prstGeom>
          <a:ln/>
        </p:spPr>
        <p:style>
          <a:lnRef idx="1">
            <a:schemeClr val="accent5"/>
          </a:lnRef>
          <a:fillRef idx="2">
            <a:schemeClr val="accent5"/>
          </a:fillRef>
          <a:effectRef idx="1">
            <a:schemeClr val="accent5"/>
          </a:effectRef>
          <a:fontRef idx="minor">
            <a:schemeClr val="dk1"/>
          </a:fontRef>
        </p:style>
        <p:txBody>
          <a:bodyPr rtlCol="0" anchor="ctr"/>
          <a:lstStyle/>
          <a:p>
            <a:pPr algn="ctr"/>
            <a:r>
              <a:rPr lang="pt-BR">
                <a:solidFill>
                  <a:schemeClr val="tx1"/>
                </a:solidFill>
                <a:latin typeface="Arial" pitchFamily="34" charset="0"/>
                <a:cs typeface="Arial" pitchFamily="34" charset="0"/>
              </a:rPr>
              <a:t>P</a:t>
            </a:r>
          </a:p>
        </p:txBody>
      </p:sp>
      <p:sp>
        <p:nvSpPr>
          <p:cNvPr id="16" name="Oval 15"/>
          <p:cNvSpPr/>
          <p:nvPr/>
        </p:nvSpPr>
        <p:spPr>
          <a:xfrm>
            <a:off x="3403723" y="4949547"/>
            <a:ext cx="307231" cy="325944"/>
          </a:xfrm>
          <a:prstGeom prst="ellipse">
            <a:avLst/>
          </a:prstGeom>
          <a:ln/>
        </p:spPr>
        <p:style>
          <a:lnRef idx="1">
            <a:schemeClr val="dk1"/>
          </a:lnRef>
          <a:fillRef idx="2">
            <a:schemeClr val="dk1"/>
          </a:fillRef>
          <a:effectRef idx="1">
            <a:schemeClr val="dk1"/>
          </a:effectRef>
          <a:fontRef idx="minor">
            <a:schemeClr val="dk1"/>
          </a:fontRef>
        </p:style>
        <p:txBody>
          <a:bodyPr rtlCol="0" anchor="ctr"/>
          <a:lstStyle/>
          <a:p>
            <a:pPr algn="ctr"/>
            <a:r>
              <a:rPr lang="pt-BR">
                <a:solidFill>
                  <a:schemeClr val="tx1"/>
                </a:solidFill>
                <a:latin typeface="Arial" pitchFamily="34" charset="0"/>
                <a:cs typeface="Arial" pitchFamily="34" charset="0"/>
              </a:rPr>
              <a:t>N</a:t>
            </a:r>
            <a:endParaRPr lang="en-US" err="1">
              <a:solidFill>
                <a:schemeClr val="tx1"/>
              </a:solidFill>
              <a:latin typeface="Arial" pitchFamily="34" charset="0"/>
              <a:cs typeface="Arial" pitchFamily="34" charset="0"/>
            </a:endParaRPr>
          </a:p>
        </p:txBody>
      </p:sp>
      <p:sp>
        <p:nvSpPr>
          <p:cNvPr id="17" name="Oval 16"/>
          <p:cNvSpPr/>
          <p:nvPr/>
        </p:nvSpPr>
        <p:spPr>
          <a:xfrm>
            <a:off x="2933702" y="4797149"/>
            <a:ext cx="332509" cy="353291"/>
          </a:xfrm>
          <a:prstGeom prst="ellipse">
            <a:avLst/>
          </a:prstGeom>
          <a:ln/>
        </p:spPr>
        <p:style>
          <a:lnRef idx="1">
            <a:schemeClr val="accent5"/>
          </a:lnRef>
          <a:fillRef idx="2">
            <a:schemeClr val="accent5"/>
          </a:fillRef>
          <a:effectRef idx="1">
            <a:schemeClr val="accent5"/>
          </a:effectRef>
          <a:fontRef idx="minor">
            <a:schemeClr val="dk1"/>
          </a:fontRef>
        </p:style>
        <p:txBody>
          <a:bodyPr rtlCol="0" anchor="ctr"/>
          <a:lstStyle/>
          <a:p>
            <a:pPr algn="ctr"/>
            <a:r>
              <a:rPr lang="pt-BR">
                <a:solidFill>
                  <a:schemeClr val="tx1"/>
                </a:solidFill>
                <a:latin typeface="Arial" pitchFamily="34" charset="0"/>
                <a:cs typeface="Arial" pitchFamily="34" charset="0"/>
              </a:rPr>
              <a:t>P</a:t>
            </a:r>
          </a:p>
        </p:txBody>
      </p:sp>
      <p:sp>
        <p:nvSpPr>
          <p:cNvPr id="18" name="Oval 17"/>
          <p:cNvSpPr/>
          <p:nvPr/>
        </p:nvSpPr>
        <p:spPr>
          <a:xfrm>
            <a:off x="3086102" y="4949549"/>
            <a:ext cx="332509" cy="353291"/>
          </a:xfrm>
          <a:prstGeom prst="ellipse">
            <a:avLst/>
          </a:prstGeom>
          <a:ln/>
        </p:spPr>
        <p:style>
          <a:lnRef idx="1">
            <a:schemeClr val="accent5"/>
          </a:lnRef>
          <a:fillRef idx="2">
            <a:schemeClr val="accent5"/>
          </a:fillRef>
          <a:effectRef idx="1">
            <a:schemeClr val="accent5"/>
          </a:effectRef>
          <a:fontRef idx="minor">
            <a:schemeClr val="dk1"/>
          </a:fontRef>
        </p:style>
        <p:txBody>
          <a:bodyPr rtlCol="0" anchor="ctr"/>
          <a:lstStyle/>
          <a:p>
            <a:pPr algn="ctr"/>
            <a:r>
              <a:rPr lang="pt-BR">
                <a:solidFill>
                  <a:schemeClr val="tx1"/>
                </a:solidFill>
                <a:latin typeface="Arial" pitchFamily="34" charset="0"/>
                <a:cs typeface="Arial" pitchFamily="34" charset="0"/>
              </a:rPr>
              <a:t>P</a:t>
            </a:r>
          </a:p>
        </p:txBody>
      </p:sp>
      <p:sp>
        <p:nvSpPr>
          <p:cNvPr id="19" name="Oval 18"/>
          <p:cNvSpPr/>
          <p:nvPr/>
        </p:nvSpPr>
        <p:spPr>
          <a:xfrm>
            <a:off x="2933701" y="5004967"/>
            <a:ext cx="332509" cy="353291"/>
          </a:xfrm>
          <a:prstGeom prst="ellipse">
            <a:avLst/>
          </a:prstGeom>
          <a:ln/>
        </p:spPr>
        <p:style>
          <a:lnRef idx="1">
            <a:schemeClr val="accent5"/>
          </a:lnRef>
          <a:fillRef idx="2">
            <a:schemeClr val="accent5"/>
          </a:fillRef>
          <a:effectRef idx="1">
            <a:schemeClr val="accent5"/>
          </a:effectRef>
          <a:fontRef idx="minor">
            <a:schemeClr val="dk1"/>
          </a:fontRef>
        </p:style>
        <p:txBody>
          <a:bodyPr rtlCol="0" anchor="ctr"/>
          <a:lstStyle/>
          <a:p>
            <a:pPr algn="ctr"/>
            <a:r>
              <a:rPr lang="pt-BR">
                <a:solidFill>
                  <a:schemeClr val="tx1"/>
                </a:solidFill>
                <a:latin typeface="Arial" pitchFamily="34" charset="0"/>
                <a:cs typeface="Arial" pitchFamily="34" charset="0"/>
              </a:rPr>
              <a:t>P</a:t>
            </a:r>
          </a:p>
        </p:txBody>
      </p:sp>
      <p:sp>
        <p:nvSpPr>
          <p:cNvPr id="20" name="Oval 19"/>
          <p:cNvSpPr/>
          <p:nvPr/>
        </p:nvSpPr>
        <p:spPr>
          <a:xfrm>
            <a:off x="3238502" y="5101949"/>
            <a:ext cx="332509" cy="353291"/>
          </a:xfrm>
          <a:prstGeom prst="ellipse">
            <a:avLst/>
          </a:prstGeom>
          <a:ln/>
        </p:spPr>
        <p:style>
          <a:lnRef idx="1">
            <a:schemeClr val="accent5"/>
          </a:lnRef>
          <a:fillRef idx="2">
            <a:schemeClr val="accent5"/>
          </a:fillRef>
          <a:effectRef idx="1">
            <a:schemeClr val="accent5"/>
          </a:effectRef>
          <a:fontRef idx="minor">
            <a:schemeClr val="dk1"/>
          </a:fontRef>
        </p:style>
        <p:txBody>
          <a:bodyPr rtlCol="0" anchor="ctr"/>
          <a:lstStyle/>
          <a:p>
            <a:pPr algn="ctr"/>
            <a:r>
              <a:rPr lang="pt-BR">
                <a:solidFill>
                  <a:schemeClr val="tx1"/>
                </a:solidFill>
                <a:latin typeface="Arial" pitchFamily="34" charset="0"/>
                <a:cs typeface="Arial" pitchFamily="34" charset="0"/>
              </a:rPr>
              <a:t>P</a:t>
            </a:r>
          </a:p>
        </p:txBody>
      </p:sp>
      <p:sp>
        <p:nvSpPr>
          <p:cNvPr id="21" name="Oval 20"/>
          <p:cNvSpPr/>
          <p:nvPr/>
        </p:nvSpPr>
        <p:spPr>
          <a:xfrm>
            <a:off x="3221365" y="4765613"/>
            <a:ext cx="307231" cy="325944"/>
          </a:xfrm>
          <a:prstGeom prst="ellipse">
            <a:avLst/>
          </a:prstGeom>
          <a:ln/>
        </p:spPr>
        <p:style>
          <a:lnRef idx="1">
            <a:schemeClr val="dk1"/>
          </a:lnRef>
          <a:fillRef idx="2">
            <a:schemeClr val="dk1"/>
          </a:fillRef>
          <a:effectRef idx="1">
            <a:schemeClr val="dk1"/>
          </a:effectRef>
          <a:fontRef idx="minor">
            <a:schemeClr val="dk1"/>
          </a:fontRef>
        </p:style>
        <p:txBody>
          <a:bodyPr rtlCol="0" anchor="ctr"/>
          <a:lstStyle/>
          <a:p>
            <a:pPr algn="ctr"/>
            <a:r>
              <a:rPr lang="pt-BR">
                <a:solidFill>
                  <a:schemeClr val="tx1"/>
                </a:solidFill>
                <a:latin typeface="Arial" pitchFamily="34" charset="0"/>
                <a:cs typeface="Arial" pitchFamily="34" charset="0"/>
              </a:rPr>
              <a:t>N</a:t>
            </a:r>
            <a:endParaRPr lang="en-US" err="1">
              <a:solidFill>
                <a:schemeClr val="tx1"/>
              </a:solidFill>
              <a:latin typeface="Arial" pitchFamily="34" charset="0"/>
              <a:cs typeface="Arial" pitchFamily="34" charset="0"/>
            </a:endParaRPr>
          </a:p>
        </p:txBody>
      </p:sp>
      <p:sp>
        <p:nvSpPr>
          <p:cNvPr id="22" name="Oval 21"/>
          <p:cNvSpPr/>
          <p:nvPr/>
        </p:nvSpPr>
        <p:spPr>
          <a:xfrm>
            <a:off x="3054929" y="4575296"/>
            <a:ext cx="332509" cy="353291"/>
          </a:xfrm>
          <a:prstGeom prst="ellipse">
            <a:avLst/>
          </a:prstGeom>
          <a:ln/>
        </p:spPr>
        <p:style>
          <a:lnRef idx="1">
            <a:schemeClr val="accent5"/>
          </a:lnRef>
          <a:fillRef idx="2">
            <a:schemeClr val="accent5"/>
          </a:fillRef>
          <a:effectRef idx="1">
            <a:schemeClr val="accent5"/>
          </a:effectRef>
          <a:fontRef idx="minor">
            <a:schemeClr val="dk1"/>
          </a:fontRef>
        </p:style>
        <p:txBody>
          <a:bodyPr rtlCol="0" anchor="ctr"/>
          <a:lstStyle/>
          <a:p>
            <a:pPr algn="ctr"/>
            <a:r>
              <a:rPr lang="pt-BR">
                <a:solidFill>
                  <a:schemeClr val="tx1"/>
                </a:solidFill>
                <a:latin typeface="Arial" pitchFamily="34" charset="0"/>
                <a:cs typeface="Arial" pitchFamily="34" charset="0"/>
              </a:rPr>
              <a:t>P</a:t>
            </a:r>
          </a:p>
        </p:txBody>
      </p:sp>
      <p:cxnSp>
        <p:nvCxnSpPr>
          <p:cNvPr id="23" name="Straight Arrow Connector 22"/>
          <p:cNvCxnSpPr/>
          <p:nvPr/>
        </p:nvCxnSpPr>
        <p:spPr>
          <a:xfrm>
            <a:off x="4186239" y="3594751"/>
            <a:ext cx="1419225" cy="0"/>
          </a:xfrm>
          <a:prstGeom prst="straightConnector1">
            <a:avLst/>
          </a:prstGeom>
          <a:ln>
            <a:tailEnd type="arrow"/>
          </a:ln>
        </p:spPr>
        <p:style>
          <a:lnRef idx="3">
            <a:schemeClr val="accent1"/>
          </a:lnRef>
          <a:fillRef idx="0">
            <a:schemeClr val="accent1"/>
          </a:fillRef>
          <a:effectRef idx="2">
            <a:schemeClr val="accent1"/>
          </a:effectRef>
          <a:fontRef idx="minor">
            <a:schemeClr val="tx1"/>
          </a:fontRef>
        </p:style>
      </p:cxnSp>
      <p:cxnSp>
        <p:nvCxnSpPr>
          <p:cNvPr id="24" name="Straight Arrow Connector 23"/>
          <p:cNvCxnSpPr/>
          <p:nvPr/>
        </p:nvCxnSpPr>
        <p:spPr>
          <a:xfrm>
            <a:off x="4243389" y="4934650"/>
            <a:ext cx="1419225" cy="0"/>
          </a:xfrm>
          <a:prstGeom prst="straightConnector1">
            <a:avLst/>
          </a:prstGeom>
          <a:ln>
            <a:tailEnd type="arrow"/>
          </a:ln>
        </p:spPr>
        <p:style>
          <a:lnRef idx="3">
            <a:schemeClr val="accent1"/>
          </a:lnRef>
          <a:fillRef idx="0">
            <a:schemeClr val="accent1"/>
          </a:fillRef>
          <a:effectRef idx="2">
            <a:schemeClr val="accent1"/>
          </a:effectRef>
          <a:fontRef idx="minor">
            <a:schemeClr val="tx1"/>
          </a:fontRef>
        </p:style>
      </p:cxnSp>
      <p:pic>
        <p:nvPicPr>
          <p:cNvPr id="2355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23641" y="2300288"/>
            <a:ext cx="3472962" cy="571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3555"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154526" y="2300288"/>
            <a:ext cx="3552568" cy="571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Title 4">
            <a:extLst>
              <a:ext uri="{FF2B5EF4-FFF2-40B4-BE49-F238E27FC236}">
                <a16:creationId xmlns:a16="http://schemas.microsoft.com/office/drawing/2014/main" id="{F12C1B3B-B80E-BC55-B281-FF14731A4C62}"/>
              </a:ext>
            </a:extLst>
          </p:cNvPr>
          <p:cNvSpPr>
            <a:spLocks noGrp="1"/>
          </p:cNvSpPr>
          <p:nvPr>
            <p:ph type="title"/>
          </p:nvPr>
        </p:nvSpPr>
        <p:spPr>
          <a:xfrm>
            <a:off x="596875" y="313599"/>
            <a:ext cx="11009974" cy="615553"/>
          </a:xfrm>
        </p:spPr>
        <p:txBody>
          <a:bodyPr/>
          <a:lstStyle/>
          <a:p>
            <a:r>
              <a:rPr lang="pt-BR" sz="3200"/>
              <a:t>Dual Spaced Neutron -</a:t>
            </a:r>
            <a:r>
              <a:rPr lang="es-AR"/>
              <a:t> Fundamentos físicos   </a:t>
            </a:r>
            <a:br>
              <a:rPr lang="es-AR" sz="3200">
                <a:solidFill>
                  <a:schemeClr val="bg1"/>
                </a:solidFill>
              </a:rPr>
            </a:br>
            <a:endParaRPr lang="en-US"/>
          </a:p>
        </p:txBody>
      </p:sp>
    </p:spTree>
    <p:extLst>
      <p:ext uri="{BB962C8B-B14F-4D97-AF65-F5344CB8AC3E}">
        <p14:creationId xmlns:p14="http://schemas.microsoft.com/office/powerpoint/2010/main" val="25027675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path" presetSubtype="0" accel="50000" decel="50000" fill="hold" grpId="0" nodeType="clickEffect">
                                  <p:stCondLst>
                                    <p:cond delay="0"/>
                                  </p:stCondLst>
                                  <p:childTnLst>
                                    <p:animMotion origin="layout" path="M -2.77778E-6 3.7037E-6 L 0.30573 3.7037E-6 " pathEditMode="relative" rAng="0" ptsTypes="AA">
                                      <p:cBhvr>
                                        <p:cTn id="6" dur="2000" fill="hold"/>
                                        <p:tgtEl>
                                          <p:spTgt spid="12"/>
                                        </p:tgtEl>
                                        <p:attrNameLst>
                                          <p:attrName>ppt_x</p:attrName>
                                          <p:attrName>ppt_y</p:attrName>
                                        </p:attrNameLst>
                                      </p:cBhvr>
                                      <p:rCtr x="15278" y="0"/>
                                    </p:animMotion>
                                  </p:childTnLst>
                                </p:cTn>
                              </p:par>
                              <p:par>
                                <p:cTn id="7" presetID="42" presetClass="path" presetSubtype="0" accel="50000" decel="50000" fill="hold" grpId="0" nodeType="withEffect">
                                  <p:stCondLst>
                                    <p:cond delay="0"/>
                                  </p:stCondLst>
                                  <p:childTnLst>
                                    <p:animMotion origin="layout" path="M -2.77778E-6 3.7037E-6 L 0.30573 3.7037E-6 " pathEditMode="relative" rAng="0" ptsTypes="AA">
                                      <p:cBhvr>
                                        <p:cTn id="8" dur="2000" fill="hold"/>
                                        <p:tgtEl>
                                          <p:spTgt spid="21"/>
                                        </p:tgtEl>
                                        <p:attrNameLst>
                                          <p:attrName>ppt_x</p:attrName>
                                          <p:attrName>ppt_y</p:attrName>
                                        </p:attrNameLst>
                                      </p:cBhvr>
                                      <p:rCtr x="15278" y="0"/>
                                    </p:animMotion>
                                  </p:childTnLst>
                                </p:cTn>
                              </p:par>
                            </p:childTnLst>
                          </p:cTn>
                        </p:par>
                      </p:childTnLst>
                    </p:cTn>
                  </p:par>
                  <p:par>
                    <p:cTn id="9" fill="hold">
                      <p:stCondLst>
                        <p:cond delay="indefinite"/>
                      </p:stCondLst>
                      <p:childTnLst>
                        <p:par>
                          <p:cTn id="10" fill="hold">
                            <p:stCondLst>
                              <p:cond delay="0"/>
                            </p:stCondLst>
                            <p:childTnLst>
                              <p:par>
                                <p:cTn id="11" presetID="10" presetClass="entr" presetSubtype="0" fill="hold" nodeType="clickEffect">
                                  <p:stCondLst>
                                    <p:cond delay="0"/>
                                  </p:stCondLst>
                                  <p:childTnLst>
                                    <p:set>
                                      <p:cBhvr>
                                        <p:cTn id="12" dur="1" fill="hold">
                                          <p:stCondLst>
                                            <p:cond delay="0"/>
                                          </p:stCondLst>
                                        </p:cTn>
                                        <p:tgtEl>
                                          <p:spTgt spid="23"/>
                                        </p:tgtEl>
                                        <p:attrNameLst>
                                          <p:attrName>style.visibility</p:attrName>
                                        </p:attrNameLst>
                                      </p:cBhvr>
                                      <p:to>
                                        <p:strVal val="visible"/>
                                      </p:to>
                                    </p:set>
                                    <p:animEffect transition="in" filter="fade">
                                      <p:cBhvr>
                                        <p:cTn id="13" dur="500"/>
                                        <p:tgtEl>
                                          <p:spTgt spid="23"/>
                                        </p:tgtEl>
                                      </p:cBhvr>
                                    </p:animEffect>
                                  </p:childTnLst>
                                </p:cTn>
                              </p:par>
                              <p:par>
                                <p:cTn id="14" presetID="10" presetClass="entr" presetSubtype="0" fill="hold" nodeType="withEffect">
                                  <p:stCondLst>
                                    <p:cond delay="0"/>
                                  </p:stCondLst>
                                  <p:childTnLst>
                                    <p:set>
                                      <p:cBhvr>
                                        <p:cTn id="15" dur="1" fill="hold">
                                          <p:stCondLst>
                                            <p:cond delay="0"/>
                                          </p:stCondLst>
                                        </p:cTn>
                                        <p:tgtEl>
                                          <p:spTgt spid="24"/>
                                        </p:tgtEl>
                                        <p:attrNameLst>
                                          <p:attrName>style.visibility</p:attrName>
                                        </p:attrNameLst>
                                      </p:cBhvr>
                                      <p:to>
                                        <p:strVal val="visible"/>
                                      </p:to>
                                    </p:set>
                                    <p:animEffect transition="in" filter="fade">
                                      <p:cBhvr>
                                        <p:cTn id="16"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21"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 Single Corner Rectangle 3"/>
          <p:cNvSpPr/>
          <p:nvPr/>
        </p:nvSpPr>
        <p:spPr>
          <a:xfrm>
            <a:off x="1952627" y="2209800"/>
            <a:ext cx="7943479" cy="4095750"/>
          </a:xfrm>
          <a:prstGeom prst="round1Rect">
            <a:avLst/>
          </a:prstGeom>
          <a:blipFill>
            <a:blip r:embed="rId3"/>
            <a:tile tx="0" ty="0" sx="100000" sy="100000" flip="none" algn="tl"/>
          </a:blipFill>
          <a:ln w="28575">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err="1">
              <a:solidFill>
                <a:schemeClr val="tx1"/>
              </a:solidFill>
              <a:latin typeface="Arial" pitchFamily="34" charset="0"/>
              <a:cs typeface="Arial" pitchFamily="34" charset="0"/>
            </a:endParaRPr>
          </a:p>
        </p:txBody>
      </p:sp>
      <p:sp>
        <p:nvSpPr>
          <p:cNvPr id="3" name="Content Placeholder 2"/>
          <p:cNvSpPr>
            <a:spLocks noGrp="1"/>
          </p:cNvSpPr>
          <p:nvPr>
            <p:ph idx="4294967295"/>
          </p:nvPr>
        </p:nvSpPr>
        <p:spPr>
          <a:xfrm>
            <a:off x="1927439" y="1016807"/>
            <a:ext cx="8323263" cy="896937"/>
          </a:xfrm>
        </p:spPr>
        <p:txBody>
          <a:bodyPr>
            <a:normAutofit/>
          </a:bodyPr>
          <a:lstStyle/>
          <a:p>
            <a:pPr algn="just"/>
            <a:r>
              <a:rPr lang="pt-BR" sz="1800" dirty="0"/>
              <a:t>Los neutrones viajan a traves del pozo y la formación colicinando con los núcleos de los átomos y perdiendo energía.</a:t>
            </a:r>
          </a:p>
          <a:p>
            <a:pPr algn="just"/>
            <a:endParaRPr lang="en-US" dirty="0"/>
          </a:p>
        </p:txBody>
      </p:sp>
      <p:sp>
        <p:nvSpPr>
          <p:cNvPr id="12" name="Oval 11"/>
          <p:cNvSpPr/>
          <p:nvPr/>
        </p:nvSpPr>
        <p:spPr>
          <a:xfrm>
            <a:off x="2320821" y="3927403"/>
            <a:ext cx="307231" cy="325944"/>
          </a:xfrm>
          <a:prstGeom prst="ellipse">
            <a:avLst/>
          </a:prstGeom>
          <a:ln/>
        </p:spPr>
        <p:style>
          <a:lnRef idx="1">
            <a:schemeClr val="dk1"/>
          </a:lnRef>
          <a:fillRef idx="2">
            <a:schemeClr val="dk1"/>
          </a:fillRef>
          <a:effectRef idx="1">
            <a:schemeClr val="dk1"/>
          </a:effectRef>
          <a:fontRef idx="minor">
            <a:schemeClr val="dk1"/>
          </a:fontRef>
        </p:style>
        <p:txBody>
          <a:bodyPr rtlCol="0" anchor="ctr"/>
          <a:lstStyle/>
          <a:p>
            <a:pPr algn="ctr"/>
            <a:r>
              <a:rPr lang="pt-BR">
                <a:solidFill>
                  <a:schemeClr val="tx1"/>
                </a:solidFill>
                <a:latin typeface="Arial" pitchFamily="34" charset="0"/>
                <a:cs typeface="Arial" pitchFamily="34" charset="0"/>
              </a:rPr>
              <a:t>N</a:t>
            </a:r>
            <a:endParaRPr lang="en-US" err="1">
              <a:solidFill>
                <a:schemeClr val="tx1"/>
              </a:solidFill>
              <a:latin typeface="Arial" pitchFamily="34" charset="0"/>
              <a:cs typeface="Arial" pitchFamily="34" charset="0"/>
            </a:endParaRPr>
          </a:p>
        </p:txBody>
      </p:sp>
      <p:sp>
        <p:nvSpPr>
          <p:cNvPr id="31" name="Oval 30"/>
          <p:cNvSpPr/>
          <p:nvPr/>
        </p:nvSpPr>
        <p:spPr>
          <a:xfrm>
            <a:off x="3616037" y="2696078"/>
            <a:ext cx="744683" cy="730829"/>
          </a:xfrm>
          <a:prstGeom prst="ellipse">
            <a:avLst/>
          </a:prstGeom>
          <a:ln/>
        </p:spPr>
        <p:style>
          <a:lnRef idx="1">
            <a:schemeClr val="accent5"/>
          </a:lnRef>
          <a:fillRef idx="2">
            <a:schemeClr val="accent5"/>
          </a:fillRef>
          <a:effectRef idx="1">
            <a:schemeClr val="accent5"/>
          </a:effectRef>
          <a:fontRef idx="minor">
            <a:schemeClr val="dk1"/>
          </a:fontRef>
        </p:style>
        <p:txBody>
          <a:bodyPr rtlCol="0" anchor="ctr"/>
          <a:lstStyle/>
          <a:p>
            <a:pPr algn="ctr"/>
            <a:r>
              <a:rPr lang="pt-BR">
                <a:solidFill>
                  <a:schemeClr val="tx1"/>
                </a:solidFill>
                <a:latin typeface="Arial" pitchFamily="34" charset="0"/>
                <a:cs typeface="Arial" pitchFamily="34" charset="0"/>
              </a:rPr>
              <a:t>Mg</a:t>
            </a:r>
          </a:p>
        </p:txBody>
      </p:sp>
      <p:sp>
        <p:nvSpPr>
          <p:cNvPr id="32" name="Oval 31"/>
          <p:cNvSpPr/>
          <p:nvPr/>
        </p:nvSpPr>
        <p:spPr>
          <a:xfrm>
            <a:off x="3354531" y="5095554"/>
            <a:ext cx="744683" cy="730829"/>
          </a:xfrm>
          <a:prstGeom prst="ellipse">
            <a:avLst/>
          </a:prstGeom>
          <a:ln/>
        </p:spPr>
        <p:style>
          <a:lnRef idx="1">
            <a:schemeClr val="accent5"/>
          </a:lnRef>
          <a:fillRef idx="2">
            <a:schemeClr val="accent5"/>
          </a:fillRef>
          <a:effectRef idx="1">
            <a:schemeClr val="accent5"/>
          </a:effectRef>
          <a:fontRef idx="minor">
            <a:schemeClr val="dk1"/>
          </a:fontRef>
        </p:style>
        <p:txBody>
          <a:bodyPr rtlCol="0" anchor="ctr"/>
          <a:lstStyle/>
          <a:p>
            <a:pPr algn="ctr"/>
            <a:r>
              <a:rPr lang="pt-BR">
                <a:solidFill>
                  <a:schemeClr val="tx1"/>
                </a:solidFill>
                <a:latin typeface="Arial" pitchFamily="34" charset="0"/>
                <a:cs typeface="Arial" pitchFamily="34" charset="0"/>
              </a:rPr>
              <a:t>Ca</a:t>
            </a:r>
          </a:p>
        </p:txBody>
      </p:sp>
      <p:sp>
        <p:nvSpPr>
          <p:cNvPr id="33" name="Oval 32"/>
          <p:cNvSpPr/>
          <p:nvPr/>
        </p:nvSpPr>
        <p:spPr>
          <a:xfrm>
            <a:off x="5100205" y="3724962"/>
            <a:ext cx="744683" cy="730829"/>
          </a:xfrm>
          <a:prstGeom prst="ellipse">
            <a:avLst/>
          </a:prstGeom>
          <a:ln/>
        </p:spPr>
        <p:style>
          <a:lnRef idx="1">
            <a:schemeClr val="accent5"/>
          </a:lnRef>
          <a:fillRef idx="2">
            <a:schemeClr val="accent5"/>
          </a:fillRef>
          <a:effectRef idx="1">
            <a:schemeClr val="accent5"/>
          </a:effectRef>
          <a:fontRef idx="minor">
            <a:schemeClr val="dk1"/>
          </a:fontRef>
        </p:style>
        <p:txBody>
          <a:bodyPr rtlCol="0" anchor="ctr"/>
          <a:lstStyle/>
          <a:p>
            <a:pPr algn="ctr"/>
            <a:r>
              <a:rPr lang="pt-BR">
                <a:solidFill>
                  <a:schemeClr val="tx1"/>
                </a:solidFill>
                <a:latin typeface="Arial" pitchFamily="34" charset="0"/>
                <a:cs typeface="Arial" pitchFamily="34" charset="0"/>
              </a:rPr>
              <a:t>H</a:t>
            </a:r>
          </a:p>
        </p:txBody>
      </p:sp>
      <p:sp>
        <p:nvSpPr>
          <p:cNvPr id="34" name="Oval 33"/>
          <p:cNvSpPr/>
          <p:nvPr/>
        </p:nvSpPr>
        <p:spPr>
          <a:xfrm>
            <a:off x="6248915" y="2541948"/>
            <a:ext cx="744683" cy="730829"/>
          </a:xfrm>
          <a:prstGeom prst="ellipse">
            <a:avLst/>
          </a:prstGeom>
          <a:ln/>
        </p:spPr>
        <p:style>
          <a:lnRef idx="1">
            <a:schemeClr val="accent5"/>
          </a:lnRef>
          <a:fillRef idx="2">
            <a:schemeClr val="accent5"/>
          </a:fillRef>
          <a:effectRef idx="1">
            <a:schemeClr val="accent5"/>
          </a:effectRef>
          <a:fontRef idx="minor">
            <a:schemeClr val="dk1"/>
          </a:fontRef>
        </p:style>
        <p:txBody>
          <a:bodyPr rtlCol="0" anchor="ctr"/>
          <a:lstStyle/>
          <a:p>
            <a:pPr algn="ctr"/>
            <a:r>
              <a:rPr lang="pt-BR">
                <a:solidFill>
                  <a:schemeClr val="tx1"/>
                </a:solidFill>
                <a:latin typeface="Arial" pitchFamily="34" charset="0"/>
                <a:cs typeface="Arial" pitchFamily="34" charset="0"/>
              </a:rPr>
              <a:t>Si</a:t>
            </a:r>
          </a:p>
        </p:txBody>
      </p:sp>
      <p:sp>
        <p:nvSpPr>
          <p:cNvPr id="36" name="Oval 35"/>
          <p:cNvSpPr/>
          <p:nvPr/>
        </p:nvSpPr>
        <p:spPr>
          <a:xfrm>
            <a:off x="6705600" y="3561990"/>
            <a:ext cx="744683" cy="730829"/>
          </a:xfrm>
          <a:prstGeom prst="ellipse">
            <a:avLst/>
          </a:prstGeom>
          <a:ln/>
        </p:spPr>
        <p:style>
          <a:lnRef idx="1">
            <a:schemeClr val="accent5"/>
          </a:lnRef>
          <a:fillRef idx="2">
            <a:schemeClr val="accent5"/>
          </a:fillRef>
          <a:effectRef idx="1">
            <a:schemeClr val="accent5"/>
          </a:effectRef>
          <a:fontRef idx="minor">
            <a:schemeClr val="dk1"/>
          </a:fontRef>
        </p:style>
        <p:txBody>
          <a:bodyPr rtlCol="0" anchor="ctr"/>
          <a:lstStyle/>
          <a:p>
            <a:pPr algn="ctr"/>
            <a:r>
              <a:rPr lang="pt-BR">
                <a:solidFill>
                  <a:schemeClr val="tx1"/>
                </a:solidFill>
                <a:latin typeface="Arial" pitchFamily="34" charset="0"/>
                <a:cs typeface="Arial" pitchFamily="34" charset="0"/>
              </a:rPr>
              <a:t>Si</a:t>
            </a:r>
          </a:p>
        </p:txBody>
      </p:sp>
      <p:sp>
        <p:nvSpPr>
          <p:cNvPr id="37" name="Oval 36"/>
          <p:cNvSpPr/>
          <p:nvPr/>
        </p:nvSpPr>
        <p:spPr>
          <a:xfrm>
            <a:off x="5100204" y="2529284"/>
            <a:ext cx="744683" cy="730829"/>
          </a:xfrm>
          <a:prstGeom prst="ellipse">
            <a:avLst/>
          </a:prstGeom>
          <a:ln/>
        </p:spPr>
        <p:style>
          <a:lnRef idx="1">
            <a:schemeClr val="accent5"/>
          </a:lnRef>
          <a:fillRef idx="2">
            <a:schemeClr val="accent5"/>
          </a:fillRef>
          <a:effectRef idx="1">
            <a:schemeClr val="accent5"/>
          </a:effectRef>
          <a:fontRef idx="minor">
            <a:schemeClr val="dk1"/>
          </a:fontRef>
        </p:style>
        <p:txBody>
          <a:bodyPr rtlCol="0" anchor="ctr"/>
          <a:lstStyle/>
          <a:p>
            <a:pPr algn="ctr"/>
            <a:r>
              <a:rPr lang="pt-BR">
                <a:solidFill>
                  <a:schemeClr val="tx1"/>
                </a:solidFill>
                <a:latin typeface="Arial" pitchFamily="34" charset="0"/>
                <a:cs typeface="Arial" pitchFamily="34" charset="0"/>
              </a:rPr>
              <a:t>C</a:t>
            </a:r>
          </a:p>
        </p:txBody>
      </p:sp>
      <p:sp>
        <p:nvSpPr>
          <p:cNvPr id="38" name="Oval 37"/>
          <p:cNvSpPr/>
          <p:nvPr/>
        </p:nvSpPr>
        <p:spPr>
          <a:xfrm>
            <a:off x="5100203" y="5512564"/>
            <a:ext cx="744683" cy="730829"/>
          </a:xfrm>
          <a:prstGeom prst="ellipse">
            <a:avLst/>
          </a:prstGeom>
          <a:ln/>
        </p:spPr>
        <p:style>
          <a:lnRef idx="1">
            <a:schemeClr val="accent5"/>
          </a:lnRef>
          <a:fillRef idx="2">
            <a:schemeClr val="accent5"/>
          </a:fillRef>
          <a:effectRef idx="1">
            <a:schemeClr val="accent5"/>
          </a:effectRef>
          <a:fontRef idx="minor">
            <a:schemeClr val="dk1"/>
          </a:fontRef>
        </p:style>
        <p:txBody>
          <a:bodyPr rtlCol="0" anchor="ctr"/>
          <a:lstStyle/>
          <a:p>
            <a:pPr algn="ctr"/>
            <a:r>
              <a:rPr lang="pt-BR">
                <a:solidFill>
                  <a:schemeClr val="tx1"/>
                </a:solidFill>
                <a:latin typeface="Arial" pitchFamily="34" charset="0"/>
                <a:cs typeface="Arial" pitchFamily="34" charset="0"/>
              </a:rPr>
              <a:t>Ca</a:t>
            </a:r>
          </a:p>
        </p:txBody>
      </p:sp>
      <p:sp>
        <p:nvSpPr>
          <p:cNvPr id="39" name="Oval 38"/>
          <p:cNvSpPr/>
          <p:nvPr/>
        </p:nvSpPr>
        <p:spPr>
          <a:xfrm>
            <a:off x="4559876" y="4618763"/>
            <a:ext cx="744683" cy="730829"/>
          </a:xfrm>
          <a:prstGeom prst="ellipse">
            <a:avLst/>
          </a:prstGeom>
          <a:ln/>
        </p:spPr>
        <p:style>
          <a:lnRef idx="1">
            <a:schemeClr val="accent5"/>
          </a:lnRef>
          <a:fillRef idx="2">
            <a:schemeClr val="accent5"/>
          </a:fillRef>
          <a:effectRef idx="1">
            <a:schemeClr val="accent5"/>
          </a:effectRef>
          <a:fontRef idx="minor">
            <a:schemeClr val="dk1"/>
          </a:fontRef>
        </p:style>
        <p:txBody>
          <a:bodyPr rtlCol="0" anchor="ctr"/>
          <a:lstStyle/>
          <a:p>
            <a:pPr algn="ctr"/>
            <a:r>
              <a:rPr lang="pt-BR">
                <a:solidFill>
                  <a:schemeClr val="tx1"/>
                </a:solidFill>
                <a:latin typeface="Arial" pitchFamily="34" charset="0"/>
                <a:cs typeface="Arial" pitchFamily="34" charset="0"/>
              </a:rPr>
              <a:t>O</a:t>
            </a:r>
          </a:p>
        </p:txBody>
      </p:sp>
      <p:sp>
        <p:nvSpPr>
          <p:cNvPr id="40" name="Oval 39"/>
          <p:cNvSpPr/>
          <p:nvPr/>
        </p:nvSpPr>
        <p:spPr>
          <a:xfrm>
            <a:off x="6248914" y="5349592"/>
            <a:ext cx="744683" cy="730829"/>
          </a:xfrm>
          <a:prstGeom prst="ellipse">
            <a:avLst/>
          </a:prstGeom>
          <a:ln/>
        </p:spPr>
        <p:style>
          <a:lnRef idx="1">
            <a:schemeClr val="accent5"/>
          </a:lnRef>
          <a:fillRef idx="2">
            <a:schemeClr val="accent5"/>
          </a:fillRef>
          <a:effectRef idx="1">
            <a:schemeClr val="accent5"/>
          </a:effectRef>
          <a:fontRef idx="minor">
            <a:schemeClr val="dk1"/>
          </a:fontRef>
        </p:style>
        <p:txBody>
          <a:bodyPr rtlCol="0" anchor="ctr"/>
          <a:lstStyle/>
          <a:p>
            <a:pPr algn="ctr"/>
            <a:r>
              <a:rPr lang="pt-BR">
                <a:solidFill>
                  <a:schemeClr val="tx1"/>
                </a:solidFill>
                <a:latin typeface="Arial" pitchFamily="34" charset="0"/>
                <a:cs typeface="Arial" pitchFamily="34" charset="0"/>
              </a:rPr>
              <a:t>S</a:t>
            </a:r>
          </a:p>
        </p:txBody>
      </p:sp>
      <p:sp>
        <p:nvSpPr>
          <p:cNvPr id="41" name="Oval 40"/>
          <p:cNvSpPr/>
          <p:nvPr/>
        </p:nvSpPr>
        <p:spPr>
          <a:xfrm>
            <a:off x="2118897" y="5186618"/>
            <a:ext cx="307231" cy="325944"/>
          </a:xfrm>
          <a:prstGeom prst="ellipse">
            <a:avLst/>
          </a:prstGeom>
          <a:ln/>
        </p:spPr>
        <p:style>
          <a:lnRef idx="1">
            <a:schemeClr val="dk1"/>
          </a:lnRef>
          <a:fillRef idx="2">
            <a:schemeClr val="dk1"/>
          </a:fillRef>
          <a:effectRef idx="1">
            <a:schemeClr val="dk1"/>
          </a:effectRef>
          <a:fontRef idx="minor">
            <a:schemeClr val="dk1"/>
          </a:fontRef>
        </p:style>
        <p:txBody>
          <a:bodyPr rtlCol="0" anchor="ctr"/>
          <a:lstStyle/>
          <a:p>
            <a:pPr algn="ctr"/>
            <a:r>
              <a:rPr lang="pt-BR">
                <a:solidFill>
                  <a:schemeClr val="tx1"/>
                </a:solidFill>
                <a:latin typeface="Arial" pitchFamily="34" charset="0"/>
                <a:cs typeface="Arial" pitchFamily="34" charset="0"/>
              </a:rPr>
              <a:t>N</a:t>
            </a:r>
            <a:endParaRPr lang="en-US" err="1">
              <a:solidFill>
                <a:schemeClr val="tx1"/>
              </a:solidFill>
              <a:latin typeface="Arial" pitchFamily="34" charset="0"/>
              <a:cs typeface="Arial" pitchFamily="34" charset="0"/>
            </a:endParaRPr>
          </a:p>
        </p:txBody>
      </p:sp>
      <p:sp>
        <p:nvSpPr>
          <p:cNvPr id="42" name="Oval 41"/>
          <p:cNvSpPr/>
          <p:nvPr/>
        </p:nvSpPr>
        <p:spPr>
          <a:xfrm>
            <a:off x="2272512" y="3109803"/>
            <a:ext cx="307231" cy="325944"/>
          </a:xfrm>
          <a:prstGeom prst="ellipse">
            <a:avLst/>
          </a:prstGeom>
          <a:ln/>
        </p:spPr>
        <p:style>
          <a:lnRef idx="1">
            <a:schemeClr val="dk1"/>
          </a:lnRef>
          <a:fillRef idx="2">
            <a:schemeClr val="dk1"/>
          </a:fillRef>
          <a:effectRef idx="1">
            <a:schemeClr val="dk1"/>
          </a:effectRef>
          <a:fontRef idx="minor">
            <a:schemeClr val="dk1"/>
          </a:fontRef>
        </p:style>
        <p:txBody>
          <a:bodyPr rtlCol="0" anchor="ctr"/>
          <a:lstStyle/>
          <a:p>
            <a:pPr algn="ctr"/>
            <a:r>
              <a:rPr lang="pt-BR">
                <a:solidFill>
                  <a:schemeClr val="tx1"/>
                </a:solidFill>
                <a:latin typeface="Arial" pitchFamily="34" charset="0"/>
                <a:cs typeface="Arial" pitchFamily="34" charset="0"/>
              </a:rPr>
              <a:t>N</a:t>
            </a:r>
            <a:endParaRPr lang="en-US" err="1">
              <a:solidFill>
                <a:schemeClr val="tx1"/>
              </a:solidFill>
              <a:latin typeface="Arial" pitchFamily="34" charset="0"/>
              <a:cs typeface="Arial" pitchFamily="34" charset="0"/>
            </a:endParaRPr>
          </a:p>
        </p:txBody>
      </p:sp>
      <p:pic>
        <p:nvPicPr>
          <p:cNvPr id="8194"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037079" y="2093911"/>
            <a:ext cx="3432197" cy="133299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18" name="Straight Arrow Connector 17"/>
          <p:cNvCxnSpPr/>
          <p:nvPr/>
        </p:nvCxnSpPr>
        <p:spPr>
          <a:xfrm>
            <a:off x="2628052" y="3435749"/>
            <a:ext cx="1098821" cy="1659805"/>
          </a:xfrm>
          <a:prstGeom prst="straightConnector1">
            <a:avLst/>
          </a:prstGeom>
          <a:ln>
            <a:tailEnd type="arrow"/>
          </a:ln>
        </p:spPr>
        <p:style>
          <a:lnRef idx="3">
            <a:schemeClr val="accent6"/>
          </a:lnRef>
          <a:fillRef idx="0">
            <a:schemeClr val="accent6"/>
          </a:fillRef>
          <a:effectRef idx="2">
            <a:schemeClr val="accent6"/>
          </a:effectRef>
          <a:fontRef idx="minor">
            <a:schemeClr val="tx1"/>
          </a:fontRef>
        </p:style>
      </p:cxnSp>
      <p:cxnSp>
        <p:nvCxnSpPr>
          <p:cNvPr id="19" name="Straight Arrow Connector 18"/>
          <p:cNvCxnSpPr/>
          <p:nvPr/>
        </p:nvCxnSpPr>
        <p:spPr>
          <a:xfrm flipV="1">
            <a:off x="2628050" y="3260111"/>
            <a:ext cx="2844494" cy="767142"/>
          </a:xfrm>
          <a:prstGeom prst="straightConnector1">
            <a:avLst/>
          </a:prstGeom>
          <a:ln>
            <a:tailEnd type="arrow"/>
          </a:ln>
        </p:spPr>
        <p:style>
          <a:lnRef idx="3">
            <a:schemeClr val="accent6"/>
          </a:lnRef>
          <a:fillRef idx="0">
            <a:schemeClr val="accent6"/>
          </a:fillRef>
          <a:effectRef idx="2">
            <a:schemeClr val="accent6"/>
          </a:effectRef>
          <a:fontRef idx="minor">
            <a:schemeClr val="tx1"/>
          </a:fontRef>
        </p:style>
      </p:cxnSp>
      <p:cxnSp>
        <p:nvCxnSpPr>
          <p:cNvPr id="20" name="Straight Arrow Connector 19"/>
          <p:cNvCxnSpPr/>
          <p:nvPr/>
        </p:nvCxnSpPr>
        <p:spPr>
          <a:xfrm>
            <a:off x="2378711" y="5345568"/>
            <a:ext cx="975818" cy="4022"/>
          </a:xfrm>
          <a:prstGeom prst="straightConnector1">
            <a:avLst/>
          </a:prstGeom>
          <a:ln>
            <a:tailEnd type="arrow"/>
          </a:ln>
        </p:spPr>
        <p:style>
          <a:lnRef idx="3">
            <a:schemeClr val="accent6"/>
          </a:lnRef>
          <a:fillRef idx="0">
            <a:schemeClr val="accent6"/>
          </a:fillRef>
          <a:effectRef idx="2">
            <a:schemeClr val="accent6"/>
          </a:effectRef>
          <a:fontRef idx="minor">
            <a:schemeClr val="tx1"/>
          </a:fontRef>
        </p:style>
      </p:cxnSp>
      <p:cxnSp>
        <p:nvCxnSpPr>
          <p:cNvPr id="22" name="Straight Arrow Connector 21"/>
          <p:cNvCxnSpPr/>
          <p:nvPr/>
        </p:nvCxnSpPr>
        <p:spPr>
          <a:xfrm flipV="1">
            <a:off x="3354531" y="3435749"/>
            <a:ext cx="633847" cy="1922383"/>
          </a:xfrm>
          <a:prstGeom prst="straightConnector1">
            <a:avLst/>
          </a:prstGeom>
          <a:ln>
            <a:tailEnd type="arrow"/>
          </a:ln>
        </p:spPr>
        <p:style>
          <a:lnRef idx="3">
            <a:schemeClr val="accent6"/>
          </a:lnRef>
          <a:fillRef idx="0">
            <a:schemeClr val="accent6"/>
          </a:fillRef>
          <a:effectRef idx="2">
            <a:schemeClr val="accent6"/>
          </a:effectRef>
          <a:fontRef idx="minor">
            <a:schemeClr val="tx1"/>
          </a:fontRef>
        </p:style>
      </p:cxnSp>
      <p:cxnSp>
        <p:nvCxnSpPr>
          <p:cNvPr id="24" name="Straight Arrow Connector 23"/>
          <p:cNvCxnSpPr/>
          <p:nvPr/>
        </p:nvCxnSpPr>
        <p:spPr>
          <a:xfrm>
            <a:off x="4050297" y="3435749"/>
            <a:ext cx="2342586" cy="1922383"/>
          </a:xfrm>
          <a:prstGeom prst="straightConnector1">
            <a:avLst/>
          </a:prstGeom>
          <a:ln>
            <a:tailEnd type="arrow"/>
          </a:ln>
        </p:spPr>
        <p:style>
          <a:lnRef idx="3">
            <a:schemeClr val="accent6"/>
          </a:lnRef>
          <a:fillRef idx="0">
            <a:schemeClr val="accent6"/>
          </a:fillRef>
          <a:effectRef idx="2">
            <a:schemeClr val="accent6"/>
          </a:effectRef>
          <a:fontRef idx="minor">
            <a:schemeClr val="tx1"/>
          </a:fontRef>
        </p:style>
      </p:cxnSp>
      <p:cxnSp>
        <p:nvCxnSpPr>
          <p:cNvPr id="27" name="Straight Arrow Connector 26"/>
          <p:cNvCxnSpPr/>
          <p:nvPr/>
        </p:nvCxnSpPr>
        <p:spPr>
          <a:xfrm flipV="1">
            <a:off x="6392883" y="5095552"/>
            <a:ext cx="1057398" cy="262578"/>
          </a:xfrm>
          <a:prstGeom prst="straightConnector1">
            <a:avLst/>
          </a:prstGeom>
          <a:ln>
            <a:tailEnd type="arrow"/>
          </a:ln>
        </p:spPr>
        <p:style>
          <a:lnRef idx="3">
            <a:schemeClr val="accent6"/>
          </a:lnRef>
          <a:fillRef idx="0">
            <a:schemeClr val="accent6"/>
          </a:fillRef>
          <a:effectRef idx="2">
            <a:schemeClr val="accent6"/>
          </a:effectRef>
          <a:fontRef idx="minor">
            <a:schemeClr val="tx1"/>
          </a:fontRef>
        </p:style>
      </p:cxnSp>
      <p:cxnSp>
        <p:nvCxnSpPr>
          <p:cNvPr id="30" name="Straight Arrow Connector 29"/>
          <p:cNvCxnSpPr/>
          <p:nvPr/>
        </p:nvCxnSpPr>
        <p:spPr>
          <a:xfrm flipV="1">
            <a:off x="2628052" y="4027253"/>
            <a:ext cx="2472151" cy="63122"/>
          </a:xfrm>
          <a:prstGeom prst="straightConnector1">
            <a:avLst/>
          </a:prstGeom>
          <a:ln>
            <a:tailEnd type="arrow"/>
          </a:ln>
        </p:spPr>
        <p:style>
          <a:lnRef idx="3">
            <a:schemeClr val="accent6"/>
          </a:lnRef>
          <a:fillRef idx="0">
            <a:schemeClr val="accent6"/>
          </a:fillRef>
          <a:effectRef idx="2">
            <a:schemeClr val="accent6"/>
          </a:effectRef>
          <a:fontRef idx="minor">
            <a:schemeClr val="tx1"/>
          </a:fontRef>
        </p:style>
      </p:cxnSp>
      <p:cxnSp>
        <p:nvCxnSpPr>
          <p:cNvPr id="35" name="Straight Arrow Connector 34"/>
          <p:cNvCxnSpPr/>
          <p:nvPr/>
        </p:nvCxnSpPr>
        <p:spPr>
          <a:xfrm flipV="1">
            <a:off x="4360720" y="3272777"/>
            <a:ext cx="1888195" cy="30811"/>
          </a:xfrm>
          <a:prstGeom prst="straightConnector1">
            <a:avLst/>
          </a:prstGeom>
          <a:ln>
            <a:tailEnd type="arrow"/>
          </a:ln>
        </p:spPr>
        <p:style>
          <a:lnRef idx="3">
            <a:schemeClr val="accent6"/>
          </a:lnRef>
          <a:fillRef idx="0">
            <a:schemeClr val="accent6"/>
          </a:fillRef>
          <a:effectRef idx="2">
            <a:schemeClr val="accent6"/>
          </a:effectRef>
          <a:fontRef idx="minor">
            <a:schemeClr val="tx1"/>
          </a:fontRef>
        </p:style>
      </p:cxnSp>
      <p:cxnSp>
        <p:nvCxnSpPr>
          <p:cNvPr id="43" name="Straight Arrow Connector 42"/>
          <p:cNvCxnSpPr/>
          <p:nvPr/>
        </p:nvCxnSpPr>
        <p:spPr>
          <a:xfrm>
            <a:off x="5472544" y="3303588"/>
            <a:ext cx="1233054" cy="723667"/>
          </a:xfrm>
          <a:prstGeom prst="straightConnector1">
            <a:avLst/>
          </a:prstGeom>
          <a:ln>
            <a:tailEnd type="arrow"/>
          </a:ln>
        </p:spPr>
        <p:style>
          <a:lnRef idx="3">
            <a:schemeClr val="accent6"/>
          </a:lnRef>
          <a:fillRef idx="0">
            <a:schemeClr val="accent6"/>
          </a:fillRef>
          <a:effectRef idx="2">
            <a:schemeClr val="accent6"/>
          </a:effectRef>
          <a:fontRef idx="minor">
            <a:schemeClr val="tx1"/>
          </a:fontRef>
        </p:style>
      </p:cxnSp>
      <p:cxnSp>
        <p:nvCxnSpPr>
          <p:cNvPr id="44" name="Straight Arrow Connector 43"/>
          <p:cNvCxnSpPr/>
          <p:nvPr/>
        </p:nvCxnSpPr>
        <p:spPr>
          <a:xfrm flipV="1">
            <a:off x="3726873" y="3303589"/>
            <a:ext cx="1745671" cy="1791965"/>
          </a:xfrm>
          <a:prstGeom prst="straightConnector1">
            <a:avLst/>
          </a:prstGeom>
          <a:ln>
            <a:tailEnd type="arrow"/>
          </a:ln>
        </p:spPr>
        <p:style>
          <a:lnRef idx="3">
            <a:schemeClr val="accent6"/>
          </a:lnRef>
          <a:fillRef idx="0">
            <a:schemeClr val="accent6"/>
          </a:fillRef>
          <a:effectRef idx="2">
            <a:schemeClr val="accent6"/>
          </a:effectRef>
          <a:fontRef idx="minor">
            <a:schemeClr val="tx1"/>
          </a:fontRef>
        </p:style>
      </p:cxnSp>
      <p:cxnSp>
        <p:nvCxnSpPr>
          <p:cNvPr id="45" name="Straight Arrow Connector 44"/>
          <p:cNvCxnSpPr/>
          <p:nvPr/>
        </p:nvCxnSpPr>
        <p:spPr>
          <a:xfrm flipH="1" flipV="1">
            <a:off x="4360720" y="3303587"/>
            <a:ext cx="739483" cy="723666"/>
          </a:xfrm>
          <a:prstGeom prst="straightConnector1">
            <a:avLst/>
          </a:prstGeom>
          <a:ln>
            <a:tailEnd type="arrow"/>
          </a:ln>
        </p:spPr>
        <p:style>
          <a:lnRef idx="3">
            <a:schemeClr val="accent6"/>
          </a:lnRef>
          <a:fillRef idx="0">
            <a:schemeClr val="accent6"/>
          </a:fillRef>
          <a:effectRef idx="2">
            <a:schemeClr val="accent6"/>
          </a:effectRef>
          <a:fontRef idx="minor">
            <a:schemeClr val="tx1"/>
          </a:fontRef>
        </p:style>
      </p:cxnSp>
      <p:cxnSp>
        <p:nvCxnSpPr>
          <p:cNvPr id="46" name="Straight Arrow Connector 45"/>
          <p:cNvCxnSpPr/>
          <p:nvPr/>
        </p:nvCxnSpPr>
        <p:spPr>
          <a:xfrm>
            <a:off x="6392885" y="3260111"/>
            <a:ext cx="228371" cy="535972"/>
          </a:xfrm>
          <a:prstGeom prst="straightConnector1">
            <a:avLst/>
          </a:prstGeom>
          <a:ln>
            <a:tailEnd type="arrow"/>
          </a:ln>
        </p:spPr>
        <p:style>
          <a:lnRef idx="3">
            <a:schemeClr val="accent6"/>
          </a:lnRef>
          <a:fillRef idx="0">
            <a:schemeClr val="accent6"/>
          </a:fillRef>
          <a:effectRef idx="2">
            <a:schemeClr val="accent6"/>
          </a:effectRef>
          <a:fontRef idx="minor">
            <a:schemeClr val="tx1"/>
          </a:fontRef>
        </p:style>
      </p:cxnSp>
      <p:cxnSp>
        <p:nvCxnSpPr>
          <p:cNvPr id="48" name="Straight Arrow Connector 47"/>
          <p:cNvCxnSpPr/>
          <p:nvPr/>
        </p:nvCxnSpPr>
        <p:spPr>
          <a:xfrm flipH="1">
            <a:off x="5844886" y="3796083"/>
            <a:ext cx="860712" cy="294292"/>
          </a:xfrm>
          <a:prstGeom prst="straightConnector1">
            <a:avLst/>
          </a:prstGeom>
          <a:ln>
            <a:tailEnd type="arrow"/>
          </a:ln>
        </p:spPr>
        <p:style>
          <a:lnRef idx="3">
            <a:schemeClr val="accent6"/>
          </a:lnRef>
          <a:fillRef idx="0">
            <a:schemeClr val="accent6"/>
          </a:fillRef>
          <a:effectRef idx="2">
            <a:schemeClr val="accent6"/>
          </a:effectRef>
          <a:fontRef idx="minor">
            <a:schemeClr val="tx1"/>
          </a:fontRef>
        </p:style>
      </p:cxnSp>
      <p:cxnSp>
        <p:nvCxnSpPr>
          <p:cNvPr id="51" name="Straight Arrow Connector 50"/>
          <p:cNvCxnSpPr/>
          <p:nvPr/>
        </p:nvCxnSpPr>
        <p:spPr>
          <a:xfrm>
            <a:off x="5844888" y="4090377"/>
            <a:ext cx="3255571" cy="719131"/>
          </a:xfrm>
          <a:prstGeom prst="straightConnector1">
            <a:avLst/>
          </a:prstGeom>
          <a:ln>
            <a:tailEnd type="arrow"/>
          </a:ln>
        </p:spPr>
        <p:style>
          <a:lnRef idx="3">
            <a:schemeClr val="accent6"/>
          </a:lnRef>
          <a:fillRef idx="0">
            <a:schemeClr val="accent6"/>
          </a:fillRef>
          <a:effectRef idx="2">
            <a:schemeClr val="accent6"/>
          </a:effectRef>
          <a:fontRef idx="minor">
            <a:schemeClr val="tx1"/>
          </a:fontRef>
        </p:style>
      </p:cxnSp>
      <p:cxnSp>
        <p:nvCxnSpPr>
          <p:cNvPr id="54" name="Straight Arrow Connector 53"/>
          <p:cNvCxnSpPr/>
          <p:nvPr/>
        </p:nvCxnSpPr>
        <p:spPr>
          <a:xfrm flipH="1">
            <a:off x="5304817" y="4058816"/>
            <a:ext cx="1400783" cy="925361"/>
          </a:xfrm>
          <a:prstGeom prst="straightConnector1">
            <a:avLst/>
          </a:prstGeom>
          <a:ln>
            <a:tailEnd type="arrow"/>
          </a:ln>
        </p:spPr>
        <p:style>
          <a:lnRef idx="3">
            <a:schemeClr val="accent6"/>
          </a:lnRef>
          <a:fillRef idx="0">
            <a:schemeClr val="accent6"/>
          </a:fillRef>
          <a:effectRef idx="2">
            <a:schemeClr val="accent6"/>
          </a:effectRef>
          <a:fontRef idx="minor">
            <a:schemeClr val="tx1"/>
          </a:fontRef>
        </p:style>
      </p:cxnSp>
      <p:cxnSp>
        <p:nvCxnSpPr>
          <p:cNvPr id="57" name="Straight Arrow Connector 56"/>
          <p:cNvCxnSpPr/>
          <p:nvPr/>
        </p:nvCxnSpPr>
        <p:spPr>
          <a:xfrm flipV="1">
            <a:off x="5304817" y="4265649"/>
            <a:ext cx="2999995" cy="718526"/>
          </a:xfrm>
          <a:prstGeom prst="straightConnector1">
            <a:avLst/>
          </a:prstGeom>
          <a:ln>
            <a:tailEnd type="arrow"/>
          </a:ln>
        </p:spPr>
        <p:style>
          <a:lnRef idx="3">
            <a:schemeClr val="accent6"/>
          </a:lnRef>
          <a:fillRef idx="0">
            <a:schemeClr val="accent6"/>
          </a:fillRef>
          <a:effectRef idx="2">
            <a:schemeClr val="accent6"/>
          </a:effectRef>
          <a:fontRef idx="minor">
            <a:schemeClr val="tx1"/>
          </a:fontRef>
        </p:style>
      </p:cxnSp>
      <p:sp>
        <p:nvSpPr>
          <p:cNvPr id="5" name="Title 4">
            <a:extLst>
              <a:ext uri="{FF2B5EF4-FFF2-40B4-BE49-F238E27FC236}">
                <a16:creationId xmlns:a16="http://schemas.microsoft.com/office/drawing/2014/main" id="{74E160CC-4EDB-2977-3682-AF15938E3E8E}"/>
              </a:ext>
            </a:extLst>
          </p:cNvPr>
          <p:cNvSpPr>
            <a:spLocks noGrp="1"/>
          </p:cNvSpPr>
          <p:nvPr>
            <p:ph type="title"/>
          </p:nvPr>
        </p:nvSpPr>
        <p:spPr>
          <a:xfrm>
            <a:off x="596875" y="313599"/>
            <a:ext cx="11009974" cy="615553"/>
          </a:xfrm>
        </p:spPr>
        <p:txBody>
          <a:bodyPr/>
          <a:lstStyle/>
          <a:p>
            <a:r>
              <a:rPr lang="pt-BR" sz="3200"/>
              <a:t>Dual Spaced Neutron -</a:t>
            </a:r>
            <a:r>
              <a:rPr lang="es-AR"/>
              <a:t> Fundamentos físicos   </a:t>
            </a:r>
            <a:br>
              <a:rPr lang="es-AR" sz="3200">
                <a:solidFill>
                  <a:schemeClr val="bg1"/>
                </a:solidFill>
              </a:rPr>
            </a:br>
            <a:endParaRPr lang="en-US"/>
          </a:p>
        </p:txBody>
      </p:sp>
    </p:spTree>
    <p:extLst>
      <p:ext uri="{BB962C8B-B14F-4D97-AF65-F5344CB8AC3E}">
        <p14:creationId xmlns:p14="http://schemas.microsoft.com/office/powerpoint/2010/main" val="29928004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0" presetClass="path" presetSubtype="0" accel="50000" decel="50000" fill="hold" grpId="0" nodeType="clickEffect">
                                  <p:stCondLst>
                                    <p:cond delay="0"/>
                                  </p:stCondLst>
                                  <p:childTnLst>
                                    <p:animMotion origin="layout" path="M 0.00069 0.00069 L 0.2849 -0.00093 L 0.20191 -0.11135 L 0.41996 -0.12361 L 0.45642 -0.04028 L 0.37344 0.00833 L 0.72917 0.10833 " pathEditMode="relative" ptsTypes="AAAAAAA">
                                      <p:cBhvr>
                                        <p:cTn id="6" dur="4000" fill="hold"/>
                                        <p:tgtEl>
                                          <p:spTgt spid="12"/>
                                        </p:tgtEl>
                                        <p:attrNameLst>
                                          <p:attrName>ppt_x</p:attrName>
                                          <p:attrName>ppt_y</p:attrName>
                                        </p:attrNameLst>
                                      </p:cBhvr>
                                    </p:animMotion>
                                  </p:childTnLst>
                                </p:cTn>
                              </p:par>
                              <p:par>
                                <p:cTn id="7" presetID="0" presetClass="path" presetSubtype="0" accel="50000" decel="50000" fill="hold" grpId="0" nodeType="withEffect">
                                  <p:stCondLst>
                                    <p:cond delay="0"/>
                                  </p:stCondLst>
                                  <p:childTnLst>
                                    <p:animMotion origin="layout" path="M 0 0 L 0.1158 0 L 0.18976 -0.27708 L 0.44653 0.00324 L 0.56354 -0.04375 " pathEditMode="relative" ptsTypes="AAAAA">
                                      <p:cBhvr>
                                        <p:cTn id="8" dur="4000" fill="hold"/>
                                        <p:tgtEl>
                                          <p:spTgt spid="41"/>
                                        </p:tgtEl>
                                        <p:attrNameLst>
                                          <p:attrName>ppt_x</p:attrName>
                                          <p:attrName>ppt_y</p:attrName>
                                        </p:attrNameLst>
                                      </p:cBhvr>
                                    </p:animMotion>
                                  </p:childTnLst>
                                </p:cTn>
                              </p:par>
                              <p:par>
                                <p:cTn id="9" presetID="0" presetClass="path" presetSubtype="0" accel="50000" decel="50000" fill="hold" grpId="0" nodeType="withEffect">
                                  <p:stCondLst>
                                    <p:cond delay="0"/>
                                  </p:stCondLst>
                                  <p:childTnLst>
                                    <p:animMotion origin="layout" path="M 1.11111E-6 3.7037E-7 L 0.14323 0.26528 L 0.33524 -0.0044 L 0.47153 0.11829 L 0.32049 0.24098 L 0.64323 0.14098 " pathEditMode="relative" ptsTypes="AAAAAA">
                                      <p:cBhvr>
                                        <p:cTn id="10" dur="4000" fill="hold"/>
                                        <p:tgtEl>
                                          <p:spTgt spid="42"/>
                                        </p:tgtEl>
                                        <p:attrNameLst>
                                          <p:attrName>ppt_x</p:attrName>
                                          <p:attrName>ppt_y</p:attrName>
                                        </p:attrNameLst>
                                      </p:cBhvr>
                                    </p:animMotion>
                                  </p:childTnLst>
                                </p:cTn>
                              </p:par>
                              <p:par>
                                <p:cTn id="11" presetID="10" presetClass="entr" presetSubtype="0" fill="hold" nodeType="withEffect">
                                  <p:stCondLst>
                                    <p:cond delay="0"/>
                                  </p:stCondLst>
                                  <p:childTnLst>
                                    <p:set>
                                      <p:cBhvr>
                                        <p:cTn id="12" dur="1" fill="hold">
                                          <p:stCondLst>
                                            <p:cond delay="0"/>
                                          </p:stCondLst>
                                        </p:cTn>
                                        <p:tgtEl>
                                          <p:spTgt spid="18"/>
                                        </p:tgtEl>
                                        <p:attrNameLst>
                                          <p:attrName>style.visibility</p:attrName>
                                        </p:attrNameLst>
                                      </p:cBhvr>
                                      <p:to>
                                        <p:strVal val="visible"/>
                                      </p:to>
                                    </p:set>
                                    <p:animEffect transition="in" filter="fade">
                                      <p:cBhvr>
                                        <p:cTn id="13" dur="500"/>
                                        <p:tgtEl>
                                          <p:spTgt spid="18"/>
                                        </p:tgtEl>
                                      </p:cBhvr>
                                    </p:animEffect>
                                  </p:childTnLst>
                                </p:cTn>
                              </p:par>
                              <p:par>
                                <p:cTn id="14" presetID="10" presetClass="entr" presetSubtype="0" fill="hold" nodeType="withEffect">
                                  <p:stCondLst>
                                    <p:cond delay="0"/>
                                  </p:stCondLst>
                                  <p:childTnLst>
                                    <p:set>
                                      <p:cBhvr>
                                        <p:cTn id="15" dur="1" fill="hold">
                                          <p:stCondLst>
                                            <p:cond delay="0"/>
                                          </p:stCondLst>
                                        </p:cTn>
                                        <p:tgtEl>
                                          <p:spTgt spid="19"/>
                                        </p:tgtEl>
                                        <p:attrNameLst>
                                          <p:attrName>style.visibility</p:attrName>
                                        </p:attrNameLst>
                                      </p:cBhvr>
                                      <p:to>
                                        <p:strVal val="visible"/>
                                      </p:to>
                                    </p:set>
                                    <p:animEffect transition="in" filter="fade">
                                      <p:cBhvr>
                                        <p:cTn id="16" dur="500"/>
                                        <p:tgtEl>
                                          <p:spTgt spid="19"/>
                                        </p:tgtEl>
                                      </p:cBhvr>
                                    </p:animEffect>
                                  </p:childTnLst>
                                </p:cTn>
                              </p:par>
                              <p:par>
                                <p:cTn id="17" presetID="10" presetClass="entr" presetSubtype="0" fill="hold" nodeType="withEffect">
                                  <p:stCondLst>
                                    <p:cond delay="0"/>
                                  </p:stCondLst>
                                  <p:childTnLst>
                                    <p:set>
                                      <p:cBhvr>
                                        <p:cTn id="18" dur="1" fill="hold">
                                          <p:stCondLst>
                                            <p:cond delay="0"/>
                                          </p:stCondLst>
                                        </p:cTn>
                                        <p:tgtEl>
                                          <p:spTgt spid="20"/>
                                        </p:tgtEl>
                                        <p:attrNameLst>
                                          <p:attrName>style.visibility</p:attrName>
                                        </p:attrNameLst>
                                      </p:cBhvr>
                                      <p:to>
                                        <p:strVal val="visible"/>
                                      </p:to>
                                    </p:set>
                                    <p:animEffect transition="in" filter="fade">
                                      <p:cBhvr>
                                        <p:cTn id="19" dur="500"/>
                                        <p:tgtEl>
                                          <p:spTgt spid="20"/>
                                        </p:tgtEl>
                                      </p:cBhvr>
                                    </p:animEffect>
                                  </p:childTnLst>
                                </p:cTn>
                              </p:par>
                              <p:par>
                                <p:cTn id="20" presetID="10" presetClass="entr" presetSubtype="0" fill="hold" nodeType="withEffect">
                                  <p:stCondLst>
                                    <p:cond delay="0"/>
                                  </p:stCondLst>
                                  <p:childTnLst>
                                    <p:set>
                                      <p:cBhvr>
                                        <p:cTn id="21" dur="1" fill="hold">
                                          <p:stCondLst>
                                            <p:cond delay="0"/>
                                          </p:stCondLst>
                                        </p:cTn>
                                        <p:tgtEl>
                                          <p:spTgt spid="22"/>
                                        </p:tgtEl>
                                        <p:attrNameLst>
                                          <p:attrName>style.visibility</p:attrName>
                                        </p:attrNameLst>
                                      </p:cBhvr>
                                      <p:to>
                                        <p:strVal val="visible"/>
                                      </p:to>
                                    </p:set>
                                    <p:animEffect transition="in" filter="fade">
                                      <p:cBhvr>
                                        <p:cTn id="22" dur="500"/>
                                        <p:tgtEl>
                                          <p:spTgt spid="22"/>
                                        </p:tgtEl>
                                      </p:cBhvr>
                                    </p:animEffect>
                                  </p:childTnLst>
                                </p:cTn>
                              </p:par>
                              <p:par>
                                <p:cTn id="23" presetID="10" presetClass="entr" presetSubtype="0" fill="hold" nodeType="withEffect">
                                  <p:stCondLst>
                                    <p:cond delay="0"/>
                                  </p:stCondLst>
                                  <p:childTnLst>
                                    <p:set>
                                      <p:cBhvr>
                                        <p:cTn id="24" dur="1" fill="hold">
                                          <p:stCondLst>
                                            <p:cond delay="0"/>
                                          </p:stCondLst>
                                        </p:cTn>
                                        <p:tgtEl>
                                          <p:spTgt spid="24"/>
                                        </p:tgtEl>
                                        <p:attrNameLst>
                                          <p:attrName>style.visibility</p:attrName>
                                        </p:attrNameLst>
                                      </p:cBhvr>
                                      <p:to>
                                        <p:strVal val="visible"/>
                                      </p:to>
                                    </p:set>
                                    <p:animEffect transition="in" filter="fade">
                                      <p:cBhvr>
                                        <p:cTn id="25" dur="500"/>
                                        <p:tgtEl>
                                          <p:spTgt spid="24"/>
                                        </p:tgtEl>
                                      </p:cBhvr>
                                    </p:animEffect>
                                  </p:childTnLst>
                                </p:cTn>
                              </p:par>
                              <p:par>
                                <p:cTn id="26" presetID="10" presetClass="entr" presetSubtype="0" fill="hold" nodeType="withEffect">
                                  <p:stCondLst>
                                    <p:cond delay="0"/>
                                  </p:stCondLst>
                                  <p:childTnLst>
                                    <p:set>
                                      <p:cBhvr>
                                        <p:cTn id="27" dur="1" fill="hold">
                                          <p:stCondLst>
                                            <p:cond delay="0"/>
                                          </p:stCondLst>
                                        </p:cTn>
                                        <p:tgtEl>
                                          <p:spTgt spid="27"/>
                                        </p:tgtEl>
                                        <p:attrNameLst>
                                          <p:attrName>style.visibility</p:attrName>
                                        </p:attrNameLst>
                                      </p:cBhvr>
                                      <p:to>
                                        <p:strVal val="visible"/>
                                      </p:to>
                                    </p:set>
                                    <p:animEffect transition="in" filter="fade">
                                      <p:cBhvr>
                                        <p:cTn id="28" dur="500"/>
                                        <p:tgtEl>
                                          <p:spTgt spid="27"/>
                                        </p:tgtEl>
                                      </p:cBhvr>
                                    </p:animEffect>
                                  </p:childTnLst>
                                </p:cTn>
                              </p:par>
                              <p:par>
                                <p:cTn id="29" presetID="10" presetClass="entr" presetSubtype="0" fill="hold" nodeType="withEffect">
                                  <p:stCondLst>
                                    <p:cond delay="0"/>
                                  </p:stCondLst>
                                  <p:childTnLst>
                                    <p:set>
                                      <p:cBhvr>
                                        <p:cTn id="30" dur="1" fill="hold">
                                          <p:stCondLst>
                                            <p:cond delay="0"/>
                                          </p:stCondLst>
                                        </p:cTn>
                                        <p:tgtEl>
                                          <p:spTgt spid="30"/>
                                        </p:tgtEl>
                                        <p:attrNameLst>
                                          <p:attrName>style.visibility</p:attrName>
                                        </p:attrNameLst>
                                      </p:cBhvr>
                                      <p:to>
                                        <p:strVal val="visible"/>
                                      </p:to>
                                    </p:set>
                                    <p:animEffect transition="in" filter="fade">
                                      <p:cBhvr>
                                        <p:cTn id="31" dur="500"/>
                                        <p:tgtEl>
                                          <p:spTgt spid="30"/>
                                        </p:tgtEl>
                                      </p:cBhvr>
                                    </p:animEffect>
                                  </p:childTnLst>
                                </p:cTn>
                              </p:par>
                              <p:par>
                                <p:cTn id="32" presetID="10" presetClass="entr" presetSubtype="0" fill="hold" nodeType="withEffect">
                                  <p:stCondLst>
                                    <p:cond delay="0"/>
                                  </p:stCondLst>
                                  <p:childTnLst>
                                    <p:set>
                                      <p:cBhvr>
                                        <p:cTn id="33" dur="1" fill="hold">
                                          <p:stCondLst>
                                            <p:cond delay="0"/>
                                          </p:stCondLst>
                                        </p:cTn>
                                        <p:tgtEl>
                                          <p:spTgt spid="35"/>
                                        </p:tgtEl>
                                        <p:attrNameLst>
                                          <p:attrName>style.visibility</p:attrName>
                                        </p:attrNameLst>
                                      </p:cBhvr>
                                      <p:to>
                                        <p:strVal val="visible"/>
                                      </p:to>
                                    </p:set>
                                    <p:animEffect transition="in" filter="fade">
                                      <p:cBhvr>
                                        <p:cTn id="34" dur="500"/>
                                        <p:tgtEl>
                                          <p:spTgt spid="35"/>
                                        </p:tgtEl>
                                      </p:cBhvr>
                                    </p:animEffect>
                                  </p:childTnLst>
                                </p:cTn>
                              </p:par>
                              <p:par>
                                <p:cTn id="35" presetID="10" presetClass="entr" presetSubtype="0" fill="hold" nodeType="withEffect">
                                  <p:stCondLst>
                                    <p:cond delay="0"/>
                                  </p:stCondLst>
                                  <p:childTnLst>
                                    <p:set>
                                      <p:cBhvr>
                                        <p:cTn id="36" dur="1" fill="hold">
                                          <p:stCondLst>
                                            <p:cond delay="0"/>
                                          </p:stCondLst>
                                        </p:cTn>
                                        <p:tgtEl>
                                          <p:spTgt spid="43"/>
                                        </p:tgtEl>
                                        <p:attrNameLst>
                                          <p:attrName>style.visibility</p:attrName>
                                        </p:attrNameLst>
                                      </p:cBhvr>
                                      <p:to>
                                        <p:strVal val="visible"/>
                                      </p:to>
                                    </p:set>
                                    <p:animEffect transition="in" filter="fade">
                                      <p:cBhvr>
                                        <p:cTn id="37" dur="500"/>
                                        <p:tgtEl>
                                          <p:spTgt spid="43"/>
                                        </p:tgtEl>
                                      </p:cBhvr>
                                    </p:animEffect>
                                  </p:childTnLst>
                                </p:cTn>
                              </p:par>
                              <p:par>
                                <p:cTn id="38" presetID="10" presetClass="entr" presetSubtype="0" fill="hold" nodeType="withEffect">
                                  <p:stCondLst>
                                    <p:cond delay="0"/>
                                  </p:stCondLst>
                                  <p:childTnLst>
                                    <p:set>
                                      <p:cBhvr>
                                        <p:cTn id="39" dur="1" fill="hold">
                                          <p:stCondLst>
                                            <p:cond delay="0"/>
                                          </p:stCondLst>
                                        </p:cTn>
                                        <p:tgtEl>
                                          <p:spTgt spid="44"/>
                                        </p:tgtEl>
                                        <p:attrNameLst>
                                          <p:attrName>style.visibility</p:attrName>
                                        </p:attrNameLst>
                                      </p:cBhvr>
                                      <p:to>
                                        <p:strVal val="visible"/>
                                      </p:to>
                                    </p:set>
                                    <p:animEffect transition="in" filter="fade">
                                      <p:cBhvr>
                                        <p:cTn id="40" dur="500"/>
                                        <p:tgtEl>
                                          <p:spTgt spid="44"/>
                                        </p:tgtEl>
                                      </p:cBhvr>
                                    </p:animEffect>
                                  </p:childTnLst>
                                </p:cTn>
                              </p:par>
                              <p:par>
                                <p:cTn id="41" presetID="10" presetClass="entr" presetSubtype="0" fill="hold" nodeType="withEffect">
                                  <p:stCondLst>
                                    <p:cond delay="0"/>
                                  </p:stCondLst>
                                  <p:childTnLst>
                                    <p:set>
                                      <p:cBhvr>
                                        <p:cTn id="42" dur="1" fill="hold">
                                          <p:stCondLst>
                                            <p:cond delay="0"/>
                                          </p:stCondLst>
                                        </p:cTn>
                                        <p:tgtEl>
                                          <p:spTgt spid="45"/>
                                        </p:tgtEl>
                                        <p:attrNameLst>
                                          <p:attrName>style.visibility</p:attrName>
                                        </p:attrNameLst>
                                      </p:cBhvr>
                                      <p:to>
                                        <p:strVal val="visible"/>
                                      </p:to>
                                    </p:set>
                                    <p:animEffect transition="in" filter="fade">
                                      <p:cBhvr>
                                        <p:cTn id="43" dur="500"/>
                                        <p:tgtEl>
                                          <p:spTgt spid="45"/>
                                        </p:tgtEl>
                                      </p:cBhvr>
                                    </p:animEffect>
                                  </p:childTnLst>
                                </p:cTn>
                              </p:par>
                              <p:par>
                                <p:cTn id="44" presetID="10" presetClass="entr" presetSubtype="0" fill="hold" nodeType="withEffect">
                                  <p:stCondLst>
                                    <p:cond delay="0"/>
                                  </p:stCondLst>
                                  <p:childTnLst>
                                    <p:set>
                                      <p:cBhvr>
                                        <p:cTn id="45" dur="1" fill="hold">
                                          <p:stCondLst>
                                            <p:cond delay="0"/>
                                          </p:stCondLst>
                                        </p:cTn>
                                        <p:tgtEl>
                                          <p:spTgt spid="46"/>
                                        </p:tgtEl>
                                        <p:attrNameLst>
                                          <p:attrName>style.visibility</p:attrName>
                                        </p:attrNameLst>
                                      </p:cBhvr>
                                      <p:to>
                                        <p:strVal val="visible"/>
                                      </p:to>
                                    </p:set>
                                    <p:animEffect transition="in" filter="fade">
                                      <p:cBhvr>
                                        <p:cTn id="46" dur="500"/>
                                        <p:tgtEl>
                                          <p:spTgt spid="46"/>
                                        </p:tgtEl>
                                      </p:cBhvr>
                                    </p:animEffect>
                                  </p:childTnLst>
                                </p:cTn>
                              </p:par>
                              <p:par>
                                <p:cTn id="47" presetID="10" presetClass="entr" presetSubtype="0" fill="hold" nodeType="withEffect">
                                  <p:stCondLst>
                                    <p:cond delay="0"/>
                                  </p:stCondLst>
                                  <p:childTnLst>
                                    <p:set>
                                      <p:cBhvr>
                                        <p:cTn id="48" dur="1" fill="hold">
                                          <p:stCondLst>
                                            <p:cond delay="0"/>
                                          </p:stCondLst>
                                        </p:cTn>
                                        <p:tgtEl>
                                          <p:spTgt spid="48"/>
                                        </p:tgtEl>
                                        <p:attrNameLst>
                                          <p:attrName>style.visibility</p:attrName>
                                        </p:attrNameLst>
                                      </p:cBhvr>
                                      <p:to>
                                        <p:strVal val="visible"/>
                                      </p:to>
                                    </p:set>
                                    <p:animEffect transition="in" filter="fade">
                                      <p:cBhvr>
                                        <p:cTn id="49" dur="500"/>
                                        <p:tgtEl>
                                          <p:spTgt spid="48"/>
                                        </p:tgtEl>
                                      </p:cBhvr>
                                    </p:animEffect>
                                  </p:childTnLst>
                                </p:cTn>
                              </p:par>
                              <p:par>
                                <p:cTn id="50" presetID="10" presetClass="entr" presetSubtype="0" fill="hold" nodeType="withEffect">
                                  <p:stCondLst>
                                    <p:cond delay="0"/>
                                  </p:stCondLst>
                                  <p:childTnLst>
                                    <p:set>
                                      <p:cBhvr>
                                        <p:cTn id="51" dur="1" fill="hold">
                                          <p:stCondLst>
                                            <p:cond delay="0"/>
                                          </p:stCondLst>
                                        </p:cTn>
                                        <p:tgtEl>
                                          <p:spTgt spid="51"/>
                                        </p:tgtEl>
                                        <p:attrNameLst>
                                          <p:attrName>style.visibility</p:attrName>
                                        </p:attrNameLst>
                                      </p:cBhvr>
                                      <p:to>
                                        <p:strVal val="visible"/>
                                      </p:to>
                                    </p:set>
                                    <p:animEffect transition="in" filter="fade">
                                      <p:cBhvr>
                                        <p:cTn id="52" dur="500"/>
                                        <p:tgtEl>
                                          <p:spTgt spid="51"/>
                                        </p:tgtEl>
                                      </p:cBhvr>
                                    </p:animEffect>
                                  </p:childTnLst>
                                </p:cTn>
                              </p:par>
                              <p:par>
                                <p:cTn id="53" presetID="10" presetClass="entr" presetSubtype="0" fill="hold" nodeType="withEffect">
                                  <p:stCondLst>
                                    <p:cond delay="0"/>
                                  </p:stCondLst>
                                  <p:childTnLst>
                                    <p:set>
                                      <p:cBhvr>
                                        <p:cTn id="54" dur="1" fill="hold">
                                          <p:stCondLst>
                                            <p:cond delay="0"/>
                                          </p:stCondLst>
                                        </p:cTn>
                                        <p:tgtEl>
                                          <p:spTgt spid="54"/>
                                        </p:tgtEl>
                                        <p:attrNameLst>
                                          <p:attrName>style.visibility</p:attrName>
                                        </p:attrNameLst>
                                      </p:cBhvr>
                                      <p:to>
                                        <p:strVal val="visible"/>
                                      </p:to>
                                    </p:set>
                                    <p:animEffect transition="in" filter="fade">
                                      <p:cBhvr>
                                        <p:cTn id="55" dur="500"/>
                                        <p:tgtEl>
                                          <p:spTgt spid="54"/>
                                        </p:tgtEl>
                                      </p:cBhvr>
                                    </p:animEffect>
                                  </p:childTnLst>
                                </p:cTn>
                              </p:par>
                              <p:par>
                                <p:cTn id="56" presetID="10" presetClass="entr" presetSubtype="0" fill="hold" nodeType="withEffect">
                                  <p:stCondLst>
                                    <p:cond delay="0"/>
                                  </p:stCondLst>
                                  <p:childTnLst>
                                    <p:set>
                                      <p:cBhvr>
                                        <p:cTn id="57" dur="1" fill="hold">
                                          <p:stCondLst>
                                            <p:cond delay="0"/>
                                          </p:stCondLst>
                                        </p:cTn>
                                        <p:tgtEl>
                                          <p:spTgt spid="57"/>
                                        </p:tgtEl>
                                        <p:attrNameLst>
                                          <p:attrName>style.visibility</p:attrName>
                                        </p:attrNameLst>
                                      </p:cBhvr>
                                      <p:to>
                                        <p:strVal val="visible"/>
                                      </p:to>
                                    </p:set>
                                    <p:animEffect transition="in" filter="fade">
                                      <p:cBhvr>
                                        <p:cTn id="58" dur="500"/>
                                        <p:tgtEl>
                                          <p:spTgt spid="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41" grpId="0" animBg="1"/>
      <p:bldP spid="42"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1426128" y="929152"/>
            <a:ext cx="8323263" cy="896937"/>
          </a:xfrm>
        </p:spPr>
        <p:txBody>
          <a:bodyPr>
            <a:normAutofit/>
          </a:bodyPr>
          <a:lstStyle/>
          <a:p>
            <a:r>
              <a:rPr lang="es-ES" sz="1800"/>
              <a:t>El principal mecanismo por el cual los neutrones pierden energía es su colisión elástica con los núcleos.</a:t>
            </a:r>
            <a:endParaRPr lang="en-US" sz="1800"/>
          </a:p>
        </p:txBody>
      </p:sp>
      <p:pic>
        <p:nvPicPr>
          <p:cNvPr id="921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2213" y="2263382"/>
            <a:ext cx="6632705" cy="31220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Title 4">
            <a:extLst>
              <a:ext uri="{FF2B5EF4-FFF2-40B4-BE49-F238E27FC236}">
                <a16:creationId xmlns:a16="http://schemas.microsoft.com/office/drawing/2014/main" id="{82879A28-8E49-A480-9C94-44359D6F2FA0}"/>
              </a:ext>
            </a:extLst>
          </p:cNvPr>
          <p:cNvSpPr>
            <a:spLocks noGrp="1"/>
          </p:cNvSpPr>
          <p:nvPr>
            <p:ph type="title"/>
          </p:nvPr>
        </p:nvSpPr>
        <p:spPr>
          <a:xfrm>
            <a:off x="596875" y="313599"/>
            <a:ext cx="11009974" cy="615553"/>
          </a:xfrm>
        </p:spPr>
        <p:txBody>
          <a:bodyPr/>
          <a:lstStyle/>
          <a:p>
            <a:r>
              <a:rPr lang="pt-BR" sz="3200"/>
              <a:t>Dual Spaced Neutron -</a:t>
            </a:r>
            <a:r>
              <a:rPr lang="es-AR"/>
              <a:t> Fundamentos físicos   </a:t>
            </a:r>
            <a:br>
              <a:rPr lang="es-AR" sz="3200">
                <a:solidFill>
                  <a:schemeClr val="bg1"/>
                </a:solidFill>
              </a:rPr>
            </a:br>
            <a:endParaRPr lang="en-US"/>
          </a:p>
        </p:txBody>
      </p:sp>
      <p:pic>
        <p:nvPicPr>
          <p:cNvPr id="8" name="Picture 7">
            <a:extLst>
              <a:ext uri="{FF2B5EF4-FFF2-40B4-BE49-F238E27FC236}">
                <a16:creationId xmlns:a16="http://schemas.microsoft.com/office/drawing/2014/main" id="{29AAB9D0-AA2A-330B-083E-896831CAA3F7}"/>
              </a:ext>
            </a:extLst>
          </p:cNvPr>
          <p:cNvPicPr>
            <a:picLocks noChangeAspect="1"/>
          </p:cNvPicPr>
          <p:nvPr/>
        </p:nvPicPr>
        <p:blipFill>
          <a:blip r:embed="rId4"/>
          <a:stretch>
            <a:fillRect/>
          </a:stretch>
        </p:blipFill>
        <p:spPr>
          <a:xfrm>
            <a:off x="7517933" y="2263382"/>
            <a:ext cx="4167930" cy="3057722"/>
          </a:xfrm>
          <a:prstGeom prst="rect">
            <a:avLst/>
          </a:prstGeom>
        </p:spPr>
      </p:pic>
    </p:spTree>
    <p:extLst>
      <p:ext uri="{BB962C8B-B14F-4D97-AF65-F5344CB8AC3E}">
        <p14:creationId xmlns:p14="http://schemas.microsoft.com/office/powerpoint/2010/main" val="68444085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Round Single Corner Rectangle 19"/>
          <p:cNvSpPr/>
          <p:nvPr/>
        </p:nvSpPr>
        <p:spPr>
          <a:xfrm>
            <a:off x="1921016" y="2244941"/>
            <a:ext cx="8188844" cy="4095750"/>
          </a:xfrm>
          <a:prstGeom prst="round1Rect">
            <a:avLst/>
          </a:prstGeom>
          <a:blipFill>
            <a:blip r:embed="rId3"/>
            <a:tile tx="0" ty="0" sx="100000" sy="100000" flip="none" algn="tl"/>
          </a:blipFill>
          <a:ln w="28575">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err="1">
              <a:solidFill>
                <a:schemeClr val="tx1"/>
              </a:solidFill>
              <a:latin typeface="Arial" pitchFamily="34" charset="0"/>
              <a:cs typeface="Arial" pitchFamily="34" charset="0"/>
            </a:endParaRPr>
          </a:p>
        </p:txBody>
      </p:sp>
      <p:sp>
        <p:nvSpPr>
          <p:cNvPr id="36" name="Oval 35"/>
          <p:cNvSpPr/>
          <p:nvPr/>
        </p:nvSpPr>
        <p:spPr>
          <a:xfrm>
            <a:off x="7235534" y="3561989"/>
            <a:ext cx="744683" cy="730829"/>
          </a:xfrm>
          <a:prstGeom prst="ellipse">
            <a:avLst/>
          </a:prstGeom>
          <a:ln/>
        </p:spPr>
        <p:style>
          <a:lnRef idx="1">
            <a:schemeClr val="accent5"/>
          </a:lnRef>
          <a:fillRef idx="2">
            <a:schemeClr val="accent5"/>
          </a:fillRef>
          <a:effectRef idx="1">
            <a:schemeClr val="accent5"/>
          </a:effectRef>
          <a:fontRef idx="minor">
            <a:schemeClr val="dk1"/>
          </a:fontRef>
        </p:style>
        <p:txBody>
          <a:bodyPr rtlCol="0" anchor="ctr"/>
          <a:lstStyle/>
          <a:p>
            <a:pPr algn="ctr"/>
            <a:r>
              <a:rPr lang="pt-BR">
                <a:solidFill>
                  <a:schemeClr val="tx1"/>
                </a:solidFill>
                <a:latin typeface="Arial" pitchFamily="34" charset="0"/>
                <a:cs typeface="Arial" pitchFamily="34" charset="0"/>
              </a:rPr>
              <a:t>Si</a:t>
            </a:r>
          </a:p>
        </p:txBody>
      </p:sp>
      <p:sp>
        <p:nvSpPr>
          <p:cNvPr id="3" name="Content Placeholder 2"/>
          <p:cNvSpPr>
            <a:spLocks noGrp="1"/>
          </p:cNvSpPr>
          <p:nvPr>
            <p:ph idx="4294967295"/>
          </p:nvPr>
        </p:nvSpPr>
        <p:spPr>
          <a:xfrm>
            <a:off x="1921016" y="1033571"/>
            <a:ext cx="8323263" cy="896937"/>
          </a:xfrm>
        </p:spPr>
        <p:txBody>
          <a:bodyPr>
            <a:normAutofit/>
          </a:bodyPr>
          <a:lstStyle/>
          <a:p>
            <a:pPr algn="just"/>
            <a:r>
              <a:rPr lang="es-AR" sz="1800"/>
              <a:t>Una vez que el neutrón perdió suficiente energía aleatoriamente puede ser capturado por algún núcleo.</a:t>
            </a:r>
          </a:p>
        </p:txBody>
      </p:sp>
      <p:sp>
        <p:nvSpPr>
          <p:cNvPr id="12" name="Oval 11"/>
          <p:cNvSpPr/>
          <p:nvPr/>
        </p:nvSpPr>
        <p:spPr>
          <a:xfrm>
            <a:off x="2320821" y="3927403"/>
            <a:ext cx="307231" cy="325944"/>
          </a:xfrm>
          <a:prstGeom prst="ellipse">
            <a:avLst/>
          </a:prstGeom>
          <a:ln/>
        </p:spPr>
        <p:style>
          <a:lnRef idx="1">
            <a:schemeClr val="dk1"/>
          </a:lnRef>
          <a:fillRef idx="2">
            <a:schemeClr val="dk1"/>
          </a:fillRef>
          <a:effectRef idx="1">
            <a:schemeClr val="dk1"/>
          </a:effectRef>
          <a:fontRef idx="minor">
            <a:schemeClr val="dk1"/>
          </a:fontRef>
        </p:style>
        <p:txBody>
          <a:bodyPr rtlCol="0" anchor="ctr"/>
          <a:lstStyle/>
          <a:p>
            <a:pPr algn="ctr"/>
            <a:r>
              <a:rPr lang="pt-BR">
                <a:solidFill>
                  <a:schemeClr val="tx1"/>
                </a:solidFill>
                <a:latin typeface="Arial" pitchFamily="34" charset="0"/>
                <a:cs typeface="Arial" pitchFamily="34" charset="0"/>
              </a:rPr>
              <a:t>N</a:t>
            </a:r>
            <a:endParaRPr lang="en-US" err="1">
              <a:solidFill>
                <a:schemeClr val="tx1"/>
              </a:solidFill>
              <a:latin typeface="Arial" pitchFamily="34" charset="0"/>
              <a:cs typeface="Arial" pitchFamily="34" charset="0"/>
            </a:endParaRPr>
          </a:p>
        </p:txBody>
      </p:sp>
      <p:sp>
        <p:nvSpPr>
          <p:cNvPr id="31" name="Oval 30"/>
          <p:cNvSpPr/>
          <p:nvPr/>
        </p:nvSpPr>
        <p:spPr>
          <a:xfrm>
            <a:off x="3616037" y="2696078"/>
            <a:ext cx="744683" cy="730829"/>
          </a:xfrm>
          <a:prstGeom prst="ellipse">
            <a:avLst/>
          </a:prstGeom>
          <a:ln/>
        </p:spPr>
        <p:style>
          <a:lnRef idx="1">
            <a:schemeClr val="accent5"/>
          </a:lnRef>
          <a:fillRef idx="2">
            <a:schemeClr val="accent5"/>
          </a:fillRef>
          <a:effectRef idx="1">
            <a:schemeClr val="accent5"/>
          </a:effectRef>
          <a:fontRef idx="minor">
            <a:schemeClr val="dk1"/>
          </a:fontRef>
        </p:style>
        <p:txBody>
          <a:bodyPr rtlCol="0" anchor="ctr"/>
          <a:lstStyle/>
          <a:p>
            <a:pPr algn="ctr"/>
            <a:r>
              <a:rPr lang="pt-BR">
                <a:solidFill>
                  <a:schemeClr val="tx1"/>
                </a:solidFill>
                <a:latin typeface="Arial" pitchFamily="34" charset="0"/>
                <a:cs typeface="Arial" pitchFamily="34" charset="0"/>
              </a:rPr>
              <a:t>Mg</a:t>
            </a:r>
          </a:p>
        </p:txBody>
      </p:sp>
      <p:sp>
        <p:nvSpPr>
          <p:cNvPr id="32" name="Oval 31"/>
          <p:cNvSpPr/>
          <p:nvPr/>
        </p:nvSpPr>
        <p:spPr>
          <a:xfrm>
            <a:off x="3354531" y="5095554"/>
            <a:ext cx="744683" cy="730829"/>
          </a:xfrm>
          <a:prstGeom prst="ellipse">
            <a:avLst/>
          </a:prstGeom>
          <a:ln/>
        </p:spPr>
        <p:style>
          <a:lnRef idx="1">
            <a:schemeClr val="accent5"/>
          </a:lnRef>
          <a:fillRef idx="2">
            <a:schemeClr val="accent5"/>
          </a:fillRef>
          <a:effectRef idx="1">
            <a:schemeClr val="accent5"/>
          </a:effectRef>
          <a:fontRef idx="minor">
            <a:schemeClr val="dk1"/>
          </a:fontRef>
        </p:style>
        <p:txBody>
          <a:bodyPr rtlCol="0" anchor="ctr"/>
          <a:lstStyle/>
          <a:p>
            <a:pPr algn="ctr"/>
            <a:r>
              <a:rPr lang="pt-BR">
                <a:solidFill>
                  <a:schemeClr val="tx1"/>
                </a:solidFill>
                <a:latin typeface="Arial" pitchFamily="34" charset="0"/>
                <a:cs typeface="Arial" pitchFamily="34" charset="0"/>
              </a:rPr>
              <a:t>Ca</a:t>
            </a:r>
          </a:p>
        </p:txBody>
      </p:sp>
      <p:sp>
        <p:nvSpPr>
          <p:cNvPr id="34" name="Oval 33"/>
          <p:cNvSpPr/>
          <p:nvPr/>
        </p:nvSpPr>
        <p:spPr>
          <a:xfrm>
            <a:off x="6248915" y="2541948"/>
            <a:ext cx="744683" cy="730829"/>
          </a:xfrm>
          <a:prstGeom prst="ellipse">
            <a:avLst/>
          </a:prstGeom>
          <a:ln/>
        </p:spPr>
        <p:style>
          <a:lnRef idx="1">
            <a:schemeClr val="accent5"/>
          </a:lnRef>
          <a:fillRef idx="2">
            <a:schemeClr val="accent5"/>
          </a:fillRef>
          <a:effectRef idx="1">
            <a:schemeClr val="accent5"/>
          </a:effectRef>
          <a:fontRef idx="minor">
            <a:schemeClr val="dk1"/>
          </a:fontRef>
        </p:style>
        <p:txBody>
          <a:bodyPr rtlCol="0" anchor="ctr"/>
          <a:lstStyle/>
          <a:p>
            <a:pPr algn="ctr"/>
            <a:r>
              <a:rPr lang="pt-BR">
                <a:solidFill>
                  <a:schemeClr val="tx1"/>
                </a:solidFill>
                <a:latin typeface="Arial" pitchFamily="34" charset="0"/>
                <a:cs typeface="Arial" pitchFamily="34" charset="0"/>
              </a:rPr>
              <a:t>Si</a:t>
            </a:r>
          </a:p>
        </p:txBody>
      </p:sp>
      <p:sp>
        <p:nvSpPr>
          <p:cNvPr id="37" name="Oval 36"/>
          <p:cNvSpPr/>
          <p:nvPr/>
        </p:nvSpPr>
        <p:spPr>
          <a:xfrm>
            <a:off x="5100204" y="2529284"/>
            <a:ext cx="744683" cy="730829"/>
          </a:xfrm>
          <a:prstGeom prst="ellipse">
            <a:avLst/>
          </a:prstGeom>
          <a:ln/>
        </p:spPr>
        <p:style>
          <a:lnRef idx="1">
            <a:schemeClr val="accent5"/>
          </a:lnRef>
          <a:fillRef idx="2">
            <a:schemeClr val="accent5"/>
          </a:fillRef>
          <a:effectRef idx="1">
            <a:schemeClr val="accent5"/>
          </a:effectRef>
          <a:fontRef idx="minor">
            <a:schemeClr val="dk1"/>
          </a:fontRef>
        </p:style>
        <p:txBody>
          <a:bodyPr rtlCol="0" anchor="ctr"/>
          <a:lstStyle/>
          <a:p>
            <a:pPr algn="ctr"/>
            <a:r>
              <a:rPr lang="pt-BR">
                <a:solidFill>
                  <a:schemeClr val="tx1"/>
                </a:solidFill>
                <a:latin typeface="Arial" pitchFamily="34" charset="0"/>
                <a:cs typeface="Arial" pitchFamily="34" charset="0"/>
              </a:rPr>
              <a:t>C</a:t>
            </a:r>
          </a:p>
        </p:txBody>
      </p:sp>
      <p:sp>
        <p:nvSpPr>
          <p:cNvPr id="38" name="Oval 37"/>
          <p:cNvSpPr/>
          <p:nvPr/>
        </p:nvSpPr>
        <p:spPr>
          <a:xfrm>
            <a:off x="5039590" y="5560189"/>
            <a:ext cx="744683" cy="730829"/>
          </a:xfrm>
          <a:prstGeom prst="ellipse">
            <a:avLst/>
          </a:prstGeom>
          <a:ln/>
        </p:spPr>
        <p:style>
          <a:lnRef idx="1">
            <a:schemeClr val="accent5"/>
          </a:lnRef>
          <a:fillRef idx="2">
            <a:schemeClr val="accent5"/>
          </a:fillRef>
          <a:effectRef idx="1">
            <a:schemeClr val="accent5"/>
          </a:effectRef>
          <a:fontRef idx="minor">
            <a:schemeClr val="dk1"/>
          </a:fontRef>
        </p:style>
        <p:txBody>
          <a:bodyPr rtlCol="0" anchor="ctr"/>
          <a:lstStyle/>
          <a:p>
            <a:pPr algn="ctr"/>
            <a:r>
              <a:rPr lang="pt-BR">
                <a:solidFill>
                  <a:schemeClr val="tx1"/>
                </a:solidFill>
                <a:latin typeface="Arial" pitchFamily="34" charset="0"/>
                <a:cs typeface="Arial" pitchFamily="34" charset="0"/>
              </a:rPr>
              <a:t>Ca</a:t>
            </a:r>
          </a:p>
        </p:txBody>
      </p:sp>
      <p:sp>
        <p:nvSpPr>
          <p:cNvPr id="39" name="Oval 38"/>
          <p:cNvSpPr/>
          <p:nvPr/>
        </p:nvSpPr>
        <p:spPr>
          <a:xfrm>
            <a:off x="4078429" y="3979181"/>
            <a:ext cx="744683" cy="730829"/>
          </a:xfrm>
          <a:prstGeom prst="ellipse">
            <a:avLst/>
          </a:prstGeom>
          <a:ln/>
        </p:spPr>
        <p:style>
          <a:lnRef idx="1">
            <a:schemeClr val="accent5"/>
          </a:lnRef>
          <a:fillRef idx="2">
            <a:schemeClr val="accent5"/>
          </a:fillRef>
          <a:effectRef idx="1">
            <a:schemeClr val="accent5"/>
          </a:effectRef>
          <a:fontRef idx="minor">
            <a:schemeClr val="dk1"/>
          </a:fontRef>
        </p:style>
        <p:txBody>
          <a:bodyPr rtlCol="0" anchor="ctr"/>
          <a:lstStyle/>
          <a:p>
            <a:pPr algn="ctr"/>
            <a:r>
              <a:rPr lang="pt-BR">
                <a:solidFill>
                  <a:schemeClr val="tx1"/>
                </a:solidFill>
                <a:latin typeface="Arial" pitchFamily="34" charset="0"/>
                <a:cs typeface="Arial" pitchFamily="34" charset="0"/>
              </a:rPr>
              <a:t>O</a:t>
            </a:r>
          </a:p>
        </p:txBody>
      </p:sp>
      <p:sp>
        <p:nvSpPr>
          <p:cNvPr id="40" name="Oval 39"/>
          <p:cNvSpPr/>
          <p:nvPr/>
        </p:nvSpPr>
        <p:spPr>
          <a:xfrm>
            <a:off x="6248914" y="5349592"/>
            <a:ext cx="744683" cy="730829"/>
          </a:xfrm>
          <a:prstGeom prst="ellipse">
            <a:avLst/>
          </a:prstGeom>
          <a:ln/>
        </p:spPr>
        <p:style>
          <a:lnRef idx="1">
            <a:schemeClr val="accent5"/>
          </a:lnRef>
          <a:fillRef idx="2">
            <a:schemeClr val="accent5"/>
          </a:fillRef>
          <a:effectRef idx="1">
            <a:schemeClr val="accent5"/>
          </a:effectRef>
          <a:fontRef idx="minor">
            <a:schemeClr val="dk1"/>
          </a:fontRef>
        </p:style>
        <p:txBody>
          <a:bodyPr rtlCol="0" anchor="ctr"/>
          <a:lstStyle/>
          <a:p>
            <a:pPr algn="ctr"/>
            <a:r>
              <a:rPr lang="pt-BR">
                <a:solidFill>
                  <a:schemeClr val="tx1"/>
                </a:solidFill>
                <a:latin typeface="Arial" pitchFamily="34" charset="0"/>
                <a:cs typeface="Arial" pitchFamily="34" charset="0"/>
              </a:rPr>
              <a:t>S</a:t>
            </a:r>
          </a:p>
        </p:txBody>
      </p:sp>
      <p:sp>
        <p:nvSpPr>
          <p:cNvPr id="41" name="Oval 40"/>
          <p:cNvSpPr/>
          <p:nvPr/>
        </p:nvSpPr>
        <p:spPr>
          <a:xfrm>
            <a:off x="2118897" y="5186618"/>
            <a:ext cx="307231" cy="325944"/>
          </a:xfrm>
          <a:prstGeom prst="ellipse">
            <a:avLst/>
          </a:prstGeom>
          <a:ln/>
        </p:spPr>
        <p:style>
          <a:lnRef idx="1">
            <a:schemeClr val="dk1"/>
          </a:lnRef>
          <a:fillRef idx="2">
            <a:schemeClr val="dk1"/>
          </a:fillRef>
          <a:effectRef idx="1">
            <a:schemeClr val="dk1"/>
          </a:effectRef>
          <a:fontRef idx="minor">
            <a:schemeClr val="dk1"/>
          </a:fontRef>
        </p:style>
        <p:txBody>
          <a:bodyPr rtlCol="0" anchor="ctr"/>
          <a:lstStyle/>
          <a:p>
            <a:pPr algn="ctr"/>
            <a:r>
              <a:rPr lang="pt-BR">
                <a:solidFill>
                  <a:schemeClr val="tx1"/>
                </a:solidFill>
                <a:latin typeface="Arial" pitchFamily="34" charset="0"/>
                <a:cs typeface="Arial" pitchFamily="34" charset="0"/>
              </a:rPr>
              <a:t>N</a:t>
            </a:r>
            <a:endParaRPr lang="en-US" err="1">
              <a:solidFill>
                <a:schemeClr val="tx1"/>
              </a:solidFill>
              <a:latin typeface="Arial" pitchFamily="34" charset="0"/>
              <a:cs typeface="Arial" pitchFamily="34" charset="0"/>
            </a:endParaRPr>
          </a:p>
        </p:txBody>
      </p:sp>
      <p:sp>
        <p:nvSpPr>
          <p:cNvPr id="42" name="Oval 41"/>
          <p:cNvSpPr/>
          <p:nvPr/>
        </p:nvSpPr>
        <p:spPr>
          <a:xfrm>
            <a:off x="2272512" y="3109803"/>
            <a:ext cx="307231" cy="325944"/>
          </a:xfrm>
          <a:prstGeom prst="ellipse">
            <a:avLst/>
          </a:prstGeom>
          <a:ln/>
        </p:spPr>
        <p:style>
          <a:lnRef idx="1">
            <a:schemeClr val="dk1"/>
          </a:lnRef>
          <a:fillRef idx="2">
            <a:schemeClr val="dk1"/>
          </a:fillRef>
          <a:effectRef idx="1">
            <a:schemeClr val="dk1"/>
          </a:effectRef>
          <a:fontRef idx="minor">
            <a:schemeClr val="dk1"/>
          </a:fontRef>
        </p:style>
        <p:txBody>
          <a:bodyPr rtlCol="0" anchor="ctr"/>
          <a:lstStyle/>
          <a:p>
            <a:pPr algn="ctr"/>
            <a:r>
              <a:rPr lang="pt-BR">
                <a:solidFill>
                  <a:schemeClr val="tx1"/>
                </a:solidFill>
                <a:latin typeface="Arial" pitchFamily="34" charset="0"/>
                <a:cs typeface="Arial" pitchFamily="34" charset="0"/>
              </a:rPr>
              <a:t>N</a:t>
            </a:r>
            <a:endParaRPr lang="en-US" err="1">
              <a:solidFill>
                <a:schemeClr val="tx1"/>
              </a:solidFill>
              <a:latin typeface="Arial" pitchFamily="34" charset="0"/>
              <a:cs typeface="Arial" pitchFamily="34" charset="0"/>
            </a:endParaRPr>
          </a:p>
        </p:txBody>
      </p:sp>
      <p:sp>
        <p:nvSpPr>
          <p:cNvPr id="18" name="Oval 17"/>
          <p:cNvSpPr/>
          <p:nvPr/>
        </p:nvSpPr>
        <p:spPr>
          <a:xfrm>
            <a:off x="7923068" y="4618762"/>
            <a:ext cx="744683" cy="730829"/>
          </a:xfrm>
          <a:prstGeom prst="ellipse">
            <a:avLst/>
          </a:prstGeom>
          <a:ln/>
        </p:spPr>
        <p:style>
          <a:lnRef idx="1">
            <a:schemeClr val="accent5"/>
          </a:lnRef>
          <a:fillRef idx="2">
            <a:schemeClr val="accent5"/>
          </a:fillRef>
          <a:effectRef idx="1">
            <a:schemeClr val="accent5"/>
          </a:effectRef>
          <a:fontRef idx="minor">
            <a:schemeClr val="dk1"/>
          </a:fontRef>
        </p:style>
        <p:txBody>
          <a:bodyPr rtlCol="0" anchor="ctr"/>
          <a:lstStyle/>
          <a:p>
            <a:pPr algn="ctr"/>
            <a:r>
              <a:rPr lang="pt-BR">
                <a:solidFill>
                  <a:schemeClr val="tx1"/>
                </a:solidFill>
                <a:latin typeface="Arial" pitchFamily="34" charset="0"/>
                <a:cs typeface="Arial" pitchFamily="34" charset="0"/>
              </a:rPr>
              <a:t>Cl</a:t>
            </a:r>
          </a:p>
        </p:txBody>
      </p:sp>
      <p:sp>
        <p:nvSpPr>
          <p:cNvPr id="19" name="Oval 18"/>
          <p:cNvSpPr/>
          <p:nvPr/>
        </p:nvSpPr>
        <p:spPr>
          <a:xfrm>
            <a:off x="7923067" y="2501032"/>
            <a:ext cx="744683" cy="730829"/>
          </a:xfrm>
          <a:prstGeom prst="ellipse">
            <a:avLst/>
          </a:prstGeom>
          <a:ln/>
        </p:spPr>
        <p:style>
          <a:lnRef idx="1">
            <a:schemeClr val="accent5"/>
          </a:lnRef>
          <a:fillRef idx="2">
            <a:schemeClr val="accent5"/>
          </a:fillRef>
          <a:effectRef idx="1">
            <a:schemeClr val="accent5"/>
          </a:effectRef>
          <a:fontRef idx="minor">
            <a:schemeClr val="dk1"/>
          </a:fontRef>
        </p:style>
        <p:txBody>
          <a:bodyPr rtlCol="0" anchor="ctr"/>
          <a:lstStyle/>
          <a:p>
            <a:pPr algn="ctr"/>
            <a:r>
              <a:rPr lang="pt-BR">
                <a:solidFill>
                  <a:schemeClr val="tx1"/>
                </a:solidFill>
                <a:latin typeface="Arial" pitchFamily="34" charset="0"/>
                <a:cs typeface="Arial" pitchFamily="34" charset="0"/>
              </a:rPr>
              <a:t>Cl</a:t>
            </a:r>
          </a:p>
        </p:txBody>
      </p:sp>
      <p:sp>
        <p:nvSpPr>
          <p:cNvPr id="33" name="Oval 32"/>
          <p:cNvSpPr/>
          <p:nvPr/>
        </p:nvSpPr>
        <p:spPr>
          <a:xfrm>
            <a:off x="5578187" y="4090377"/>
            <a:ext cx="744683" cy="730829"/>
          </a:xfrm>
          <a:prstGeom prst="ellipse">
            <a:avLst/>
          </a:prstGeom>
          <a:ln/>
        </p:spPr>
        <p:style>
          <a:lnRef idx="1">
            <a:schemeClr val="accent5"/>
          </a:lnRef>
          <a:fillRef idx="2">
            <a:schemeClr val="accent5"/>
          </a:fillRef>
          <a:effectRef idx="1">
            <a:schemeClr val="accent5"/>
          </a:effectRef>
          <a:fontRef idx="minor">
            <a:schemeClr val="dk1"/>
          </a:fontRef>
        </p:style>
        <p:txBody>
          <a:bodyPr rtlCol="0" anchor="ctr"/>
          <a:lstStyle/>
          <a:p>
            <a:pPr algn="ctr"/>
            <a:r>
              <a:rPr lang="pt-BR">
                <a:solidFill>
                  <a:schemeClr val="tx1"/>
                </a:solidFill>
                <a:latin typeface="Arial" pitchFamily="34" charset="0"/>
                <a:cs typeface="Arial" pitchFamily="34" charset="0"/>
              </a:rPr>
              <a:t>Fe</a:t>
            </a:r>
          </a:p>
        </p:txBody>
      </p:sp>
      <p:cxnSp>
        <p:nvCxnSpPr>
          <p:cNvPr id="5" name="Straight Arrow Connector 4"/>
          <p:cNvCxnSpPr>
            <a:endCxn id="32" idx="0"/>
          </p:cNvCxnSpPr>
          <p:nvPr/>
        </p:nvCxnSpPr>
        <p:spPr>
          <a:xfrm>
            <a:off x="2628052" y="3435749"/>
            <a:ext cx="1098821" cy="1659805"/>
          </a:xfrm>
          <a:prstGeom prst="straightConnector1">
            <a:avLst/>
          </a:prstGeom>
          <a:ln>
            <a:tailEnd type="arrow"/>
          </a:ln>
        </p:spPr>
        <p:style>
          <a:lnRef idx="3">
            <a:schemeClr val="accent6"/>
          </a:lnRef>
          <a:fillRef idx="0">
            <a:schemeClr val="accent6"/>
          </a:fillRef>
          <a:effectRef idx="2">
            <a:schemeClr val="accent6"/>
          </a:effectRef>
          <a:fontRef idx="minor">
            <a:schemeClr val="tx1"/>
          </a:fontRef>
        </p:style>
      </p:cxnSp>
      <p:cxnSp>
        <p:nvCxnSpPr>
          <p:cNvPr id="25" name="Straight Arrow Connector 24"/>
          <p:cNvCxnSpPr/>
          <p:nvPr/>
        </p:nvCxnSpPr>
        <p:spPr>
          <a:xfrm flipV="1">
            <a:off x="3726872" y="4618760"/>
            <a:ext cx="1851315" cy="476792"/>
          </a:xfrm>
          <a:prstGeom prst="straightConnector1">
            <a:avLst/>
          </a:prstGeom>
          <a:ln>
            <a:tailEnd type="arrow"/>
          </a:ln>
        </p:spPr>
        <p:style>
          <a:lnRef idx="3">
            <a:schemeClr val="accent6"/>
          </a:lnRef>
          <a:fillRef idx="0">
            <a:schemeClr val="accent6"/>
          </a:fillRef>
          <a:effectRef idx="2">
            <a:schemeClr val="accent6"/>
          </a:effectRef>
          <a:fontRef idx="minor">
            <a:schemeClr val="tx1"/>
          </a:fontRef>
        </p:style>
      </p:cxnSp>
      <p:cxnSp>
        <p:nvCxnSpPr>
          <p:cNvPr id="28" name="Straight Arrow Connector 27"/>
          <p:cNvCxnSpPr>
            <a:endCxn id="37" idx="4"/>
          </p:cNvCxnSpPr>
          <p:nvPr/>
        </p:nvCxnSpPr>
        <p:spPr>
          <a:xfrm flipV="1">
            <a:off x="2628050" y="3260111"/>
            <a:ext cx="2844494" cy="767142"/>
          </a:xfrm>
          <a:prstGeom prst="straightConnector1">
            <a:avLst/>
          </a:prstGeom>
          <a:ln>
            <a:tailEnd type="arrow"/>
          </a:ln>
        </p:spPr>
        <p:style>
          <a:lnRef idx="3">
            <a:schemeClr val="accent6"/>
          </a:lnRef>
          <a:fillRef idx="0">
            <a:schemeClr val="accent6"/>
          </a:fillRef>
          <a:effectRef idx="2">
            <a:schemeClr val="accent6"/>
          </a:effectRef>
          <a:fontRef idx="minor">
            <a:schemeClr val="tx1"/>
          </a:fontRef>
        </p:style>
      </p:cxnSp>
      <p:cxnSp>
        <p:nvCxnSpPr>
          <p:cNvPr id="29" name="Straight Arrow Connector 28"/>
          <p:cNvCxnSpPr>
            <a:stCxn id="37" idx="4"/>
            <a:endCxn id="18" idx="1"/>
          </p:cNvCxnSpPr>
          <p:nvPr/>
        </p:nvCxnSpPr>
        <p:spPr>
          <a:xfrm>
            <a:off x="5472544" y="3260111"/>
            <a:ext cx="2559578" cy="1465676"/>
          </a:xfrm>
          <a:prstGeom prst="straightConnector1">
            <a:avLst/>
          </a:prstGeom>
          <a:ln>
            <a:tailEnd type="arrow"/>
          </a:ln>
        </p:spPr>
        <p:style>
          <a:lnRef idx="3">
            <a:schemeClr val="accent6"/>
          </a:lnRef>
          <a:fillRef idx="0">
            <a:schemeClr val="accent6"/>
          </a:fillRef>
          <a:effectRef idx="2">
            <a:schemeClr val="accent6"/>
          </a:effectRef>
          <a:fontRef idx="minor">
            <a:schemeClr val="tx1"/>
          </a:fontRef>
        </p:style>
      </p:cxnSp>
      <p:cxnSp>
        <p:nvCxnSpPr>
          <p:cNvPr id="43" name="Straight Arrow Connector 42"/>
          <p:cNvCxnSpPr>
            <a:stCxn id="39" idx="7"/>
          </p:cNvCxnSpPr>
          <p:nvPr/>
        </p:nvCxnSpPr>
        <p:spPr>
          <a:xfrm flipV="1">
            <a:off x="4714056" y="2990853"/>
            <a:ext cx="3209011" cy="1095355"/>
          </a:xfrm>
          <a:prstGeom prst="straightConnector1">
            <a:avLst/>
          </a:prstGeom>
          <a:ln>
            <a:tailEnd type="arrow"/>
          </a:ln>
        </p:spPr>
        <p:style>
          <a:lnRef idx="3">
            <a:schemeClr val="accent6"/>
          </a:lnRef>
          <a:fillRef idx="0">
            <a:schemeClr val="accent6"/>
          </a:fillRef>
          <a:effectRef idx="2">
            <a:schemeClr val="accent6"/>
          </a:effectRef>
          <a:fontRef idx="minor">
            <a:schemeClr val="tx1"/>
          </a:fontRef>
        </p:style>
      </p:cxnSp>
      <p:cxnSp>
        <p:nvCxnSpPr>
          <p:cNvPr id="44" name="Straight Arrow Connector 43"/>
          <p:cNvCxnSpPr>
            <a:stCxn id="41" idx="6"/>
          </p:cNvCxnSpPr>
          <p:nvPr/>
        </p:nvCxnSpPr>
        <p:spPr>
          <a:xfrm flipV="1">
            <a:off x="2426128" y="5349591"/>
            <a:ext cx="928403" cy="1"/>
          </a:xfrm>
          <a:prstGeom prst="straightConnector1">
            <a:avLst/>
          </a:prstGeom>
          <a:ln>
            <a:tailEnd type="arrow"/>
          </a:ln>
        </p:spPr>
        <p:style>
          <a:lnRef idx="3">
            <a:schemeClr val="accent6"/>
          </a:lnRef>
          <a:fillRef idx="0">
            <a:schemeClr val="accent6"/>
          </a:fillRef>
          <a:effectRef idx="2">
            <a:schemeClr val="accent6"/>
          </a:effectRef>
          <a:fontRef idx="minor">
            <a:schemeClr val="tx1"/>
          </a:fontRef>
        </p:style>
      </p:cxnSp>
      <p:cxnSp>
        <p:nvCxnSpPr>
          <p:cNvPr id="45" name="Straight Arrow Connector 44"/>
          <p:cNvCxnSpPr/>
          <p:nvPr/>
        </p:nvCxnSpPr>
        <p:spPr>
          <a:xfrm flipV="1">
            <a:off x="3354531" y="3443543"/>
            <a:ext cx="593661" cy="1906046"/>
          </a:xfrm>
          <a:prstGeom prst="straightConnector1">
            <a:avLst/>
          </a:prstGeom>
          <a:ln>
            <a:tailEnd type="arrow"/>
          </a:ln>
        </p:spPr>
        <p:style>
          <a:lnRef idx="3">
            <a:schemeClr val="accent6"/>
          </a:lnRef>
          <a:fillRef idx="0">
            <a:schemeClr val="accent6"/>
          </a:fillRef>
          <a:effectRef idx="2">
            <a:schemeClr val="accent6"/>
          </a:effectRef>
          <a:fontRef idx="minor">
            <a:schemeClr val="tx1"/>
          </a:fontRef>
        </p:style>
      </p:cxnSp>
      <p:cxnSp>
        <p:nvCxnSpPr>
          <p:cNvPr id="47" name="Straight Arrow Connector 46"/>
          <p:cNvCxnSpPr>
            <a:stCxn id="31" idx="4"/>
            <a:endCxn id="39" idx="7"/>
          </p:cNvCxnSpPr>
          <p:nvPr/>
        </p:nvCxnSpPr>
        <p:spPr>
          <a:xfrm>
            <a:off x="3988379" y="3426907"/>
            <a:ext cx="725677" cy="659301"/>
          </a:xfrm>
          <a:prstGeom prst="straightConnector1">
            <a:avLst/>
          </a:prstGeom>
          <a:ln>
            <a:tailEnd type="arrow"/>
          </a:ln>
        </p:spPr>
        <p:style>
          <a:lnRef idx="3">
            <a:schemeClr val="accent6"/>
          </a:lnRef>
          <a:fillRef idx="0">
            <a:schemeClr val="accent6"/>
          </a:fillRef>
          <a:effectRef idx="2">
            <a:schemeClr val="accent6"/>
          </a:effectRef>
          <a:fontRef idx="minor">
            <a:schemeClr val="tx1"/>
          </a:fontRef>
        </p:style>
      </p:cxnSp>
      <p:sp>
        <p:nvSpPr>
          <p:cNvPr id="7" name="Title 4">
            <a:extLst>
              <a:ext uri="{FF2B5EF4-FFF2-40B4-BE49-F238E27FC236}">
                <a16:creationId xmlns:a16="http://schemas.microsoft.com/office/drawing/2014/main" id="{8650C3D9-D12A-DB0B-0FF3-DE96908B742A}"/>
              </a:ext>
            </a:extLst>
          </p:cNvPr>
          <p:cNvSpPr txBox="1">
            <a:spLocks/>
          </p:cNvSpPr>
          <p:nvPr/>
        </p:nvSpPr>
        <p:spPr>
          <a:xfrm>
            <a:off x="749275" y="465999"/>
            <a:ext cx="11009974" cy="615553"/>
          </a:xfrm>
          <a:prstGeom prst="rect">
            <a:avLst/>
          </a:prstGeom>
        </p:spPr>
        <p:txBody>
          <a:bodyPr vert="horz" wrap="square" lIns="0" tIns="0" rIns="0" bIns="0" rtlCol="0" anchor="ctr">
            <a:noAutofit/>
          </a:bodyPr>
          <a:lstStyle>
            <a:lvl1pPr algn="l" defTabSz="914400" rtl="0" eaLnBrk="1" latinLnBrk="0" hangingPunct="1">
              <a:lnSpc>
                <a:spcPct val="90000"/>
              </a:lnSpc>
              <a:spcBef>
                <a:spcPct val="0"/>
              </a:spcBef>
              <a:buNone/>
              <a:defRPr sz="3200" b="0" i="0" kern="1200">
                <a:solidFill>
                  <a:schemeClr val="tx1"/>
                </a:solidFill>
                <a:latin typeface="+mj-lt"/>
                <a:ea typeface="+mj-ea"/>
                <a:cs typeface="Arial" panose="020B0604020202020204" pitchFamily="34" charset="0"/>
              </a:defRPr>
            </a:lvl1pPr>
          </a:lstStyle>
          <a:p>
            <a:r>
              <a:rPr lang="pt-BR"/>
              <a:t>Dual Spaced Neutron -</a:t>
            </a:r>
            <a:r>
              <a:rPr lang="es-AR"/>
              <a:t> Fundamentos físicos   </a:t>
            </a:r>
            <a:br>
              <a:rPr lang="es-AR">
                <a:solidFill>
                  <a:schemeClr val="bg1"/>
                </a:solidFill>
              </a:rPr>
            </a:br>
            <a:endParaRPr lang="en-US"/>
          </a:p>
        </p:txBody>
      </p:sp>
    </p:spTree>
    <p:extLst>
      <p:ext uri="{BB962C8B-B14F-4D97-AF65-F5344CB8AC3E}">
        <p14:creationId xmlns:p14="http://schemas.microsoft.com/office/powerpoint/2010/main" val="32382947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7"/>
                                        </p:tgtEl>
                                        <p:attrNameLst>
                                          <p:attrName>style.visibility</p:attrName>
                                        </p:attrNameLst>
                                      </p:cBhvr>
                                      <p:to>
                                        <p:strVal val="visible"/>
                                      </p:to>
                                    </p:set>
                                    <p:animEffect transition="in" filter="fade">
                                      <p:cBhvr>
                                        <p:cTn id="7" dur="500"/>
                                        <p:tgtEl>
                                          <p:spTgt spid="47"/>
                                        </p:tgtEl>
                                      </p:cBhvr>
                                    </p:animEffect>
                                  </p:childTnLst>
                                </p:cTn>
                              </p:par>
                              <p:par>
                                <p:cTn id="8" presetID="10" presetClass="entr" presetSubtype="0" fill="hold" nodeType="withEffect">
                                  <p:stCondLst>
                                    <p:cond delay="0"/>
                                  </p:stCondLst>
                                  <p:childTnLst>
                                    <p:set>
                                      <p:cBhvr>
                                        <p:cTn id="9" dur="1" fill="hold">
                                          <p:stCondLst>
                                            <p:cond delay="0"/>
                                          </p:stCondLst>
                                        </p:cTn>
                                        <p:tgtEl>
                                          <p:spTgt spid="29"/>
                                        </p:tgtEl>
                                        <p:attrNameLst>
                                          <p:attrName>style.visibility</p:attrName>
                                        </p:attrNameLst>
                                      </p:cBhvr>
                                      <p:to>
                                        <p:strVal val="visible"/>
                                      </p:to>
                                    </p:set>
                                    <p:animEffect transition="in" filter="fade">
                                      <p:cBhvr>
                                        <p:cTn id="10" dur="500"/>
                                        <p:tgtEl>
                                          <p:spTgt spid="29"/>
                                        </p:tgtEl>
                                      </p:cBhvr>
                                    </p:animEffect>
                                  </p:childTnLst>
                                </p:cTn>
                              </p:par>
                              <p:par>
                                <p:cTn id="11" presetID="10" presetClass="entr" presetSubtype="0" fill="hold" nodeType="withEffect">
                                  <p:stCondLst>
                                    <p:cond delay="0"/>
                                  </p:stCondLst>
                                  <p:childTnLst>
                                    <p:set>
                                      <p:cBhvr>
                                        <p:cTn id="12" dur="1" fill="hold">
                                          <p:stCondLst>
                                            <p:cond delay="0"/>
                                          </p:stCondLst>
                                        </p:cTn>
                                        <p:tgtEl>
                                          <p:spTgt spid="43"/>
                                        </p:tgtEl>
                                        <p:attrNameLst>
                                          <p:attrName>style.visibility</p:attrName>
                                        </p:attrNameLst>
                                      </p:cBhvr>
                                      <p:to>
                                        <p:strVal val="visible"/>
                                      </p:to>
                                    </p:set>
                                    <p:animEffect transition="in" filter="fade">
                                      <p:cBhvr>
                                        <p:cTn id="13" dur="500"/>
                                        <p:tgtEl>
                                          <p:spTgt spid="43"/>
                                        </p:tgtEl>
                                      </p:cBhvr>
                                    </p:animEffect>
                                  </p:childTnLst>
                                </p:cTn>
                              </p:par>
                              <p:par>
                                <p:cTn id="14" presetID="10" presetClass="entr" presetSubtype="0" fill="hold" nodeType="withEffect">
                                  <p:stCondLst>
                                    <p:cond delay="0"/>
                                  </p:stCondLst>
                                  <p:childTnLst>
                                    <p:set>
                                      <p:cBhvr>
                                        <p:cTn id="15" dur="1" fill="hold">
                                          <p:stCondLst>
                                            <p:cond delay="0"/>
                                          </p:stCondLst>
                                        </p:cTn>
                                        <p:tgtEl>
                                          <p:spTgt spid="45"/>
                                        </p:tgtEl>
                                        <p:attrNameLst>
                                          <p:attrName>style.visibility</p:attrName>
                                        </p:attrNameLst>
                                      </p:cBhvr>
                                      <p:to>
                                        <p:strVal val="visible"/>
                                      </p:to>
                                    </p:set>
                                    <p:animEffect transition="in" filter="fade">
                                      <p:cBhvr>
                                        <p:cTn id="16" dur="500"/>
                                        <p:tgtEl>
                                          <p:spTgt spid="45"/>
                                        </p:tgtEl>
                                      </p:cBhvr>
                                    </p:animEffect>
                                  </p:childTnLst>
                                </p:cTn>
                              </p:par>
                              <p:par>
                                <p:cTn id="17" presetID="10" presetClass="entr" presetSubtype="0" fill="hold" nodeType="withEffect">
                                  <p:stCondLst>
                                    <p:cond delay="0"/>
                                  </p:stCondLst>
                                  <p:childTnLst>
                                    <p:set>
                                      <p:cBhvr>
                                        <p:cTn id="18" dur="1" fill="hold">
                                          <p:stCondLst>
                                            <p:cond delay="0"/>
                                          </p:stCondLst>
                                        </p:cTn>
                                        <p:tgtEl>
                                          <p:spTgt spid="44"/>
                                        </p:tgtEl>
                                        <p:attrNameLst>
                                          <p:attrName>style.visibility</p:attrName>
                                        </p:attrNameLst>
                                      </p:cBhvr>
                                      <p:to>
                                        <p:strVal val="visible"/>
                                      </p:to>
                                    </p:set>
                                    <p:animEffect transition="in" filter="fade">
                                      <p:cBhvr>
                                        <p:cTn id="19" dur="500"/>
                                        <p:tgtEl>
                                          <p:spTgt spid="44"/>
                                        </p:tgtEl>
                                      </p:cBhvr>
                                    </p:animEffect>
                                  </p:childTnLst>
                                </p:cTn>
                              </p:par>
                              <p:par>
                                <p:cTn id="20" presetID="10" presetClass="entr" presetSubtype="0" fill="hold" nodeType="withEffect">
                                  <p:stCondLst>
                                    <p:cond delay="0"/>
                                  </p:stCondLst>
                                  <p:childTnLst>
                                    <p:set>
                                      <p:cBhvr>
                                        <p:cTn id="21" dur="1" fill="hold">
                                          <p:stCondLst>
                                            <p:cond delay="0"/>
                                          </p:stCondLst>
                                        </p:cTn>
                                        <p:tgtEl>
                                          <p:spTgt spid="5"/>
                                        </p:tgtEl>
                                        <p:attrNameLst>
                                          <p:attrName>style.visibility</p:attrName>
                                        </p:attrNameLst>
                                      </p:cBhvr>
                                      <p:to>
                                        <p:strVal val="visible"/>
                                      </p:to>
                                    </p:set>
                                    <p:animEffect transition="in" filter="fade">
                                      <p:cBhvr>
                                        <p:cTn id="22" dur="500"/>
                                        <p:tgtEl>
                                          <p:spTgt spid="5"/>
                                        </p:tgtEl>
                                      </p:cBhvr>
                                    </p:animEffect>
                                  </p:childTnLst>
                                </p:cTn>
                              </p:par>
                              <p:par>
                                <p:cTn id="23" presetID="10" presetClass="entr" presetSubtype="0" fill="hold" nodeType="withEffect">
                                  <p:stCondLst>
                                    <p:cond delay="0"/>
                                  </p:stCondLst>
                                  <p:childTnLst>
                                    <p:set>
                                      <p:cBhvr>
                                        <p:cTn id="24" dur="1" fill="hold">
                                          <p:stCondLst>
                                            <p:cond delay="0"/>
                                          </p:stCondLst>
                                        </p:cTn>
                                        <p:tgtEl>
                                          <p:spTgt spid="25"/>
                                        </p:tgtEl>
                                        <p:attrNameLst>
                                          <p:attrName>style.visibility</p:attrName>
                                        </p:attrNameLst>
                                      </p:cBhvr>
                                      <p:to>
                                        <p:strVal val="visible"/>
                                      </p:to>
                                    </p:set>
                                    <p:animEffect transition="in" filter="fade">
                                      <p:cBhvr>
                                        <p:cTn id="25" dur="500"/>
                                        <p:tgtEl>
                                          <p:spTgt spid="25"/>
                                        </p:tgtEl>
                                      </p:cBhvr>
                                    </p:animEffect>
                                  </p:childTnLst>
                                </p:cTn>
                              </p:par>
                              <p:par>
                                <p:cTn id="26" presetID="10" presetClass="entr" presetSubtype="0" fill="hold" nodeType="withEffect">
                                  <p:stCondLst>
                                    <p:cond delay="0"/>
                                  </p:stCondLst>
                                  <p:childTnLst>
                                    <p:set>
                                      <p:cBhvr>
                                        <p:cTn id="27" dur="1" fill="hold">
                                          <p:stCondLst>
                                            <p:cond delay="0"/>
                                          </p:stCondLst>
                                        </p:cTn>
                                        <p:tgtEl>
                                          <p:spTgt spid="28"/>
                                        </p:tgtEl>
                                        <p:attrNameLst>
                                          <p:attrName>style.visibility</p:attrName>
                                        </p:attrNameLst>
                                      </p:cBhvr>
                                      <p:to>
                                        <p:strVal val="visible"/>
                                      </p:to>
                                    </p:set>
                                    <p:animEffect transition="in" filter="fade">
                                      <p:cBhvr>
                                        <p:cTn id="28" dur="500"/>
                                        <p:tgtEl>
                                          <p:spTgt spid="28"/>
                                        </p:tgtEl>
                                      </p:cBhvr>
                                    </p:animEffect>
                                  </p:childTnLst>
                                </p:cTn>
                              </p:par>
                            </p:childTnLst>
                          </p:cTn>
                        </p:par>
                      </p:childTnLst>
                    </p:cTn>
                  </p:par>
                  <p:par>
                    <p:cTn id="29" fill="hold">
                      <p:stCondLst>
                        <p:cond delay="indefinite"/>
                      </p:stCondLst>
                      <p:childTnLst>
                        <p:par>
                          <p:cTn id="30" fill="hold">
                            <p:stCondLst>
                              <p:cond delay="0"/>
                            </p:stCondLst>
                            <p:childTnLst>
                              <p:par>
                                <p:cTn id="31" presetID="0" presetClass="path" presetSubtype="0" accel="50000" decel="50000" fill="hold" grpId="0" nodeType="clickEffect">
                                  <p:stCondLst>
                                    <p:cond delay="0"/>
                                  </p:stCondLst>
                                  <p:childTnLst>
                                    <p:animMotion origin="layout" path="M -0.00313 0.00277 L 0.32986 -0.11852 L 0.63889 0.13009 " pathEditMode="relative" rAng="0" ptsTypes="AAA">
                                      <p:cBhvr>
                                        <p:cTn id="32" dur="2000" fill="hold"/>
                                        <p:tgtEl>
                                          <p:spTgt spid="12"/>
                                        </p:tgtEl>
                                        <p:attrNameLst>
                                          <p:attrName>ppt_x</p:attrName>
                                          <p:attrName>ppt_y</p:attrName>
                                        </p:attrNameLst>
                                      </p:cBhvr>
                                      <p:rCtr x="32101" y="301"/>
                                    </p:animMotion>
                                  </p:childTnLst>
                                </p:cTn>
                              </p:par>
                              <p:par>
                                <p:cTn id="33" presetID="0" presetClass="path" presetSubtype="0" accel="50000" decel="50000" fill="hold" grpId="0" nodeType="withEffect">
                                  <p:stCondLst>
                                    <p:cond delay="0"/>
                                  </p:stCondLst>
                                  <p:childTnLst>
                                    <p:animMotion origin="layout" path="M 0 0 L 0.11372 0 L 0.18524 -0.28194 L 0.25677 -0.18796 L 0.64774 -0.35601 " pathEditMode="relative" ptsTypes="AAAAA">
                                      <p:cBhvr>
                                        <p:cTn id="34" dur="2000" fill="hold"/>
                                        <p:tgtEl>
                                          <p:spTgt spid="41"/>
                                        </p:tgtEl>
                                        <p:attrNameLst>
                                          <p:attrName>ppt_x</p:attrName>
                                          <p:attrName>ppt_y</p:attrName>
                                        </p:attrNameLst>
                                      </p:cBhvr>
                                    </p:animMotion>
                                  </p:childTnLst>
                                </p:cTn>
                              </p:par>
                              <p:par>
                                <p:cTn id="35" presetID="0" presetClass="path" presetSubtype="0" accel="50000" decel="50000" fill="hold" grpId="0" nodeType="withEffect">
                                  <p:stCondLst>
                                    <p:cond delay="0"/>
                                  </p:stCondLst>
                                  <p:childTnLst>
                                    <p:animMotion origin="layout" path="M 0 0 L 0.14079 0.26204 L 0.3875 0.1713 " pathEditMode="relative" ptsTypes="AAA">
                                      <p:cBhvr>
                                        <p:cTn id="36" dur="2000" fill="hold"/>
                                        <p:tgtEl>
                                          <p:spTgt spid="42"/>
                                        </p:tgtEl>
                                        <p:attrNameLst>
                                          <p:attrName>ppt_x</p:attrName>
                                          <p:attrName>ppt_y</p:attrName>
                                        </p:attrNameLst>
                                      </p:cBhvr>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41" grpId="0" animBg="1"/>
      <p:bldP spid="42" grpId="0" animBg="1"/>
    </p:bldLst>
  </p:timing>
</p:sld>
</file>

<file path=ppt/tags/tag1.xml><?xml version="1.0" encoding="utf-8"?>
<p:tagLst xmlns:a="http://schemas.openxmlformats.org/drawingml/2006/main" xmlns:r="http://schemas.openxmlformats.org/officeDocument/2006/relationships" xmlns:p="http://schemas.openxmlformats.org/presentationml/2006/main">
  <p:tag name="DUPLICATEID" val="23c54e23a58a40d59d61f477699e2bc8"/>
</p:tagLst>
</file>

<file path=ppt/tags/tag2.xml><?xml version="1.0" encoding="utf-8"?>
<p:tagLst xmlns:a="http://schemas.openxmlformats.org/drawingml/2006/main" xmlns:r="http://schemas.openxmlformats.org/officeDocument/2006/relationships" xmlns:p="http://schemas.openxmlformats.org/presentationml/2006/main">
  <p:tag name="DUPLICATEID" val="607f45f086344c049fd36457a3c5c416"/>
</p:tagLst>
</file>

<file path=ppt/tags/tag3.xml><?xml version="1.0" encoding="utf-8"?>
<p:tagLst xmlns:a="http://schemas.openxmlformats.org/drawingml/2006/main" xmlns:r="http://schemas.openxmlformats.org/officeDocument/2006/relationships" xmlns:p="http://schemas.openxmlformats.org/presentationml/2006/main">
  <p:tag name="DUPLICATEID" val="a9ae774c89cf45498a2ebb831ff42385"/>
</p:tagLst>
</file>

<file path=ppt/theme/theme1.xml><?xml version="1.0" encoding="utf-8"?>
<a:theme xmlns:a="http://schemas.openxmlformats.org/drawingml/2006/main" name="MASTER">
  <a:themeElements>
    <a:clrScheme name="HAL-Color-Palette">
      <a:dk1>
        <a:srgbClr val="2A2F30"/>
      </a:dk1>
      <a:lt1>
        <a:srgbClr val="FFFFFF"/>
      </a:lt1>
      <a:dk2>
        <a:srgbClr val="2A2F30"/>
      </a:dk2>
      <a:lt2>
        <a:srgbClr val="EFF0EF"/>
      </a:lt2>
      <a:accent1>
        <a:srgbClr val="CC0000"/>
      </a:accent1>
      <a:accent2>
        <a:srgbClr val="8E979D"/>
      </a:accent2>
      <a:accent3>
        <a:srgbClr val="8E1A29"/>
      </a:accent3>
      <a:accent4>
        <a:srgbClr val="06868C"/>
      </a:accent4>
      <a:accent5>
        <a:srgbClr val="E57751"/>
      </a:accent5>
      <a:accent6>
        <a:srgbClr val="EFC04B"/>
      </a:accent6>
      <a:hlink>
        <a:srgbClr val="CC0000"/>
      </a:hlink>
      <a:folHlink>
        <a:srgbClr val="2A2F30"/>
      </a:folHlink>
    </a:clrScheme>
    <a:fontScheme name="HAL-Arial">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Halliburton-PPT-Template-final2.pptx" id="{55301609-C4DC-4A3C-8DBF-346BDCA6D68B}" vid="{3A9A71E6-87AF-4244-B38C-139D406214A0}"/>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Metadata/LabelInfo.xml><?xml version="1.0" encoding="utf-8"?>
<clbl:labelList xmlns:clbl="http://schemas.microsoft.com/office/2020/mipLabelMetadata">
  <clbl:label id="{bad6f6f2-a951-4904-b531-92e1207fc7a5}" enabled="1" method="Standard" siteId="{b7be7686-6f97-4db7-9081-a23cf09a96b5}" removed="0"/>
</clbl:labelList>
</file>

<file path=docProps/app.xml><?xml version="1.0" encoding="utf-8"?>
<Properties xmlns="http://schemas.openxmlformats.org/officeDocument/2006/extended-properties" xmlns:vt="http://schemas.openxmlformats.org/officeDocument/2006/docPropsVTypes">
  <Template>Halliburton-PPT-Template-final</Template>
  <TotalTime>7</TotalTime>
  <Words>1509</Words>
  <Application>Microsoft Office PowerPoint</Application>
  <PresentationFormat>Widescreen</PresentationFormat>
  <Paragraphs>169</Paragraphs>
  <Slides>19</Slides>
  <Notes>9</Notes>
  <HiddenSlides>0</HiddenSlides>
  <MMClips>0</MMClips>
  <ScaleCrop>false</ScaleCrop>
  <HeadingPairs>
    <vt:vector size="8" baseType="variant">
      <vt:variant>
        <vt:lpstr>Fonts Used</vt:lpstr>
      </vt:variant>
      <vt:variant>
        <vt:i4>6</vt:i4>
      </vt:variant>
      <vt:variant>
        <vt:lpstr>Theme</vt:lpstr>
      </vt:variant>
      <vt:variant>
        <vt:i4>1</vt:i4>
      </vt:variant>
      <vt:variant>
        <vt:lpstr>Embedded OLE Servers</vt:lpstr>
      </vt:variant>
      <vt:variant>
        <vt:i4>2</vt:i4>
      </vt:variant>
      <vt:variant>
        <vt:lpstr>Slide Titles</vt:lpstr>
      </vt:variant>
      <vt:variant>
        <vt:i4>19</vt:i4>
      </vt:variant>
    </vt:vector>
  </HeadingPairs>
  <TitlesOfParts>
    <vt:vector size="28" baseType="lpstr">
      <vt:lpstr>Arial</vt:lpstr>
      <vt:lpstr>Calibri</vt:lpstr>
      <vt:lpstr>Calibri Light</vt:lpstr>
      <vt:lpstr>Rubik</vt:lpstr>
      <vt:lpstr>Rubik Light</vt:lpstr>
      <vt:lpstr>Wingdings</vt:lpstr>
      <vt:lpstr>MASTER</vt:lpstr>
      <vt:lpstr>Picture</vt:lpstr>
      <vt:lpstr>Document</vt:lpstr>
      <vt:lpstr>Herramientas Radiológicas </vt:lpstr>
      <vt:lpstr>Agenda</vt:lpstr>
      <vt:lpstr>Propósito de herramientas radiológicas</vt:lpstr>
      <vt:lpstr>Ambiente de aplicación  -Operación de perfilaje </vt:lpstr>
      <vt:lpstr>Ambiente de aplicación    </vt:lpstr>
      <vt:lpstr>Dual Spaced Neutron - Fundamentos físicos    </vt:lpstr>
      <vt:lpstr>Dual Spaced Neutron - Fundamentos físicos    </vt:lpstr>
      <vt:lpstr>Dual Spaced Neutron - Fundamentos físicos    </vt:lpstr>
      <vt:lpstr>PowerPoint Presentation</vt:lpstr>
      <vt:lpstr>PowerPoint Presentation</vt:lpstr>
      <vt:lpstr>PowerPoint Presentation</vt:lpstr>
      <vt:lpstr>PowerPoint Presentation</vt:lpstr>
      <vt:lpstr>Spectral Density Tool - Fundamentos físicos    </vt:lpstr>
      <vt:lpstr>Spectral Density Tool - Fundamentos físicos    </vt:lpstr>
      <vt:lpstr>Spectral Density Tool - Fundamentos físicos    </vt:lpstr>
      <vt:lpstr>Spectral Density Tool - Fundamentos físicos    </vt:lpstr>
      <vt:lpstr>PowerPoint Presentation</vt:lpstr>
      <vt:lpstr>Contacto</vt:lpstr>
      <vt:lpstr>Gracias</vt:lpstr>
    </vt:vector>
  </TitlesOfParts>
  <Company>Halliburton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Herramientas Radiológicas</dc:title>
  <dc:creator>Aldo Sebastian Culasso</dc:creator>
  <cp:lastModifiedBy>Aldo Sebastian Culasso</cp:lastModifiedBy>
  <cp:revision>7</cp:revision>
  <dcterms:created xsi:type="dcterms:W3CDTF">2023-07-10T13:45:40Z</dcterms:created>
  <dcterms:modified xsi:type="dcterms:W3CDTF">2023-07-11T18:20:51Z</dcterms:modified>
</cp:coreProperties>
</file>