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62" r:id="rId6"/>
    <p:sldId id="257" r:id="rId7"/>
    <p:sldId id="265" r:id="rId8"/>
    <p:sldId id="260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F8C9C-664E-1BDD-AE2B-83B3842C9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6C072D-A7D6-2D2D-39FA-BA3A86DBA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99264-2046-42FA-5046-4323F22B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6E5DE-C869-9136-02B0-F117AFC88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EA89C-9B1A-E344-3C34-A0867FA8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24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A2A28-8DBC-5114-D6C2-79AEB281A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03B315-E015-A5A7-0D3F-194DB261A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29367-3406-6ACE-C480-12E54769A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55388-8346-0964-5966-9808DE712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F00A9-1604-3BC5-DCF0-71E6710FE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01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13FE25-66E2-6643-D407-846D78F97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1AA7DC-316B-95C3-51E2-BFD401E86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08895-4393-670A-3FF2-4B50D0A59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F9D0C-45DF-34B6-34A1-137B4E349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6949F-3CD2-CCFF-0094-1BE9FADF2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6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C7EB0-353C-AB21-9851-898E1EF9B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23C4-FA46-D24A-3477-4D6E0D662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CF4C9-A99D-8E7E-0A6D-523B0C469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21201-CB0F-D092-1605-A73167E0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4119B-8EA6-4B73-9282-AE4CA2512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26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78AA3-7FB8-3877-A017-53F2BB788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590F2-569F-2029-6FA0-DD01D5930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8BD26-3CE5-32BF-D6D6-7633BBBFF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93ADC-CC7F-6755-0293-E00AFAF27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4E4F9-0F39-FCAF-6ABB-DAB987FE7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86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42EA1-CE14-B3B1-B80B-10B75EF3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EC182-B78C-415C-F47F-9E939F1AC9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277C6E-A4BB-7E28-AC81-4C27E8FAA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A8840-9FF3-893B-DDBE-2A8AB6AC2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A8D02-AEE7-44F2-4D5C-1602D004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CC55D2-C712-0856-D090-B4BAEA24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18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903C9-A6B9-5CA4-02E7-AB00F45D5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71B06-4E62-D55F-B232-76E80429A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520894-60D6-2A7D-294D-835516FBD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D20A7D-567F-D750-20A7-1F45FAA35B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1838B0-28CA-4DD2-3F34-48843737D4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050ED0-FB1A-FDB1-08D6-BFAB1A5C3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B02A54-8642-A4F7-ADCF-82ECE3BC3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FFBAB-6FB4-4027-13C1-4CF9B0CB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8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264C-4137-68F7-7424-C519D03D2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42165B-262B-157C-8DD2-CE8A981E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0A01AC-BE49-B7E4-A8E7-970149C64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EBAA70-8902-BA72-CE27-A949FEDB9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52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5BE8A8-9A94-9BBA-4A82-A9BDE5C3F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30C121-5C5D-2D0C-2958-C3B4EBA1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0297-3326-0F59-25B3-356B5EE79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9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C7177-BDB6-0B74-2BBD-8818C4A5A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E4771-F4EE-8367-FFD3-F0195E8E6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46D1B-0036-0496-F762-2957A4BCC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E66C64-5F9E-A8FD-5ED7-405FDFF9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37E09-6137-95E6-FD0A-BD2F3FA89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D0644-D818-BEB1-BC4D-F3752F42D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68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276D3-0F81-BF5D-27EF-380325C76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A43593-140B-CA91-97B7-D7BDD5F9A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B1BD2-9570-E919-DFC9-9DF215FD7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CEBF2B-142C-5EB8-40BA-432A9B3C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6EE16-E6DC-EAE0-4D40-BD3A6477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DC5E7-255E-7C97-B895-091F02A7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45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9FC7F7-5BEB-6EC4-2FC0-8BC67118A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6AE2A-3C02-AFA8-E9D7-72429E8BF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CBADC-D7E2-70A9-7623-13D57DA917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87D35B-E303-48A1-84DF-39BF3DE6BA38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C164F-16E6-4057-A8BB-1090A355B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CA931-06FD-8086-833F-845E2E3CE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690DFB-C923-4766-892D-A7338A554C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8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s://vodic.he.si/#3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A9F2-F372-AD46-A12A-10217D7A7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ecsite 2024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03DF8D-5A71-CF05-6BA8-DD26B45C9E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112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C0B35-3E24-098A-F305-66370D4B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5591B2-0B1A-2D3F-348B-D52A909095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8" y="530352"/>
            <a:ext cx="12314961" cy="6062472"/>
          </a:xfrm>
        </p:spPr>
      </p:pic>
    </p:spTree>
    <p:extLst>
      <p:ext uri="{BB962C8B-B14F-4D97-AF65-F5344CB8AC3E}">
        <p14:creationId xmlns:p14="http://schemas.microsoft.com/office/powerpoint/2010/main" val="942230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63FBD-CE47-5E5C-8549-16DFF49D5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suppliers for exhibition furniture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106DF-9C71-7AB1-0D03-E8E9381ED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53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E3785-9C39-47D9-716A-FE4304160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SC &amp; SM in society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52DF9-F124-11AA-8EDF-106FD5AF1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Traditional roles </a:t>
            </a:r>
          </a:p>
          <a:p>
            <a:r>
              <a:rPr lang="en-US" dirty="0"/>
              <a:t>Education, inspiration</a:t>
            </a:r>
          </a:p>
          <a:p>
            <a:r>
              <a:rPr lang="en-US" dirty="0"/>
              <a:t>Conservation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New roles</a:t>
            </a:r>
          </a:p>
          <a:p>
            <a:r>
              <a:rPr lang="en-US" dirty="0"/>
              <a:t>Open up to communities</a:t>
            </a:r>
          </a:p>
          <a:p>
            <a:r>
              <a:rPr lang="en-US" dirty="0"/>
              <a:t>Youth work (is not science education)</a:t>
            </a:r>
          </a:p>
          <a:p>
            <a:r>
              <a:rPr lang="en-US" dirty="0"/>
              <a:t>Core of community</a:t>
            </a:r>
          </a:p>
          <a:p>
            <a:r>
              <a:rPr lang="en-US" dirty="0"/>
              <a:t>Contributing to societal change</a:t>
            </a:r>
          </a:p>
          <a:p>
            <a:endParaRPr lang="en-US" dirty="0"/>
          </a:p>
          <a:p>
            <a:r>
              <a:rPr lang="en-US" dirty="0"/>
              <a:t>Research</a:t>
            </a:r>
          </a:p>
          <a:p>
            <a:r>
              <a:rPr lang="en-US" dirty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69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4EB61-EB81-3749-B836-B736CE276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Colombia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C0D2E-4228-63B9-40C5-73BE200EF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Youngsters collecting fossils: &gt; 2000</a:t>
            </a:r>
          </a:p>
          <a:p>
            <a:r>
              <a:rPr lang="en-US" dirty="0"/>
              <a:t>Exhibition</a:t>
            </a:r>
          </a:p>
          <a:p>
            <a:r>
              <a:rPr lang="en-US" dirty="0"/>
              <a:t>Museum in community</a:t>
            </a:r>
          </a:p>
          <a:p>
            <a:r>
              <a:rPr lang="en-US" dirty="0"/>
              <a:t>Now inspiring local youth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51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D4511-E28D-608C-4B64-036475E8B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Universcience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094A7-955F-07F5-C17C-AA574ABB9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Private companies as sponsors</a:t>
            </a:r>
          </a:p>
          <a:p>
            <a:pPr lvl="1"/>
            <a:r>
              <a:rPr lang="en-US" dirty="0"/>
              <a:t>Past: wanting PR and visibility</a:t>
            </a:r>
          </a:p>
          <a:p>
            <a:pPr lvl="1"/>
            <a:r>
              <a:rPr lang="en-US" dirty="0"/>
              <a:t>Now: wanting co-design</a:t>
            </a:r>
          </a:p>
          <a:p>
            <a:pPr lvl="1"/>
            <a:r>
              <a:rPr lang="en-US" dirty="0"/>
              <a:t>Resistance inside institution</a:t>
            </a:r>
          </a:p>
          <a:p>
            <a:pPr lvl="2"/>
            <a:r>
              <a:rPr lang="en-US" dirty="0"/>
              <a:t>Concern greenwashing</a:t>
            </a:r>
          </a:p>
          <a:p>
            <a:pPr lvl="2"/>
            <a:r>
              <a:rPr lang="en-US" dirty="0"/>
              <a:t>Values</a:t>
            </a:r>
          </a:p>
          <a:p>
            <a:pPr lvl="2"/>
            <a:r>
              <a:rPr lang="en-US" dirty="0"/>
              <a:t>Employees reluctant to collab</a:t>
            </a:r>
          </a:p>
          <a:p>
            <a:pPr lvl="2"/>
            <a:endParaRPr lang="en-US" dirty="0"/>
          </a:p>
          <a:p>
            <a:pPr marL="457200" lvl="2" indent="-457200">
              <a:spcBef>
                <a:spcPts val="1000"/>
              </a:spcBef>
            </a:pPr>
            <a:r>
              <a:rPr lang="en-US" sz="2800" dirty="0"/>
              <a:t>Lists of companies with strong </a:t>
            </a:r>
            <a:r>
              <a:rPr lang="en-US" sz="2800" dirty="0" err="1"/>
              <a:t>ESG</a:t>
            </a:r>
            <a:r>
              <a:rPr lang="en-US" sz="2800" dirty="0"/>
              <a:t> commitments</a:t>
            </a:r>
          </a:p>
          <a:p>
            <a:pPr marL="685800" lvl="3">
              <a:spcBef>
                <a:spcPts val="1000"/>
              </a:spcBef>
            </a:pPr>
            <a:r>
              <a:rPr lang="en-US" sz="2600" dirty="0"/>
              <a:t>(Environment, Social, Governance)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970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5B587-A66C-C1E3-AD5C-9E148A5A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 different goals companies and </a:t>
            </a:r>
            <a:r>
              <a:rPr lang="en-US" dirty="0" err="1"/>
              <a:t>SC&amp;SM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AD1F5D-16D3-D838-1AE3-66686AF44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629" y="1825625"/>
            <a:ext cx="9782741" cy="4351338"/>
          </a:xfrm>
        </p:spPr>
      </p:pic>
    </p:spTree>
    <p:extLst>
      <p:ext uri="{BB962C8B-B14F-4D97-AF65-F5344CB8AC3E}">
        <p14:creationId xmlns:p14="http://schemas.microsoft.com/office/powerpoint/2010/main" val="2709863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98C3F-E268-1241-BCD1-BBACA097D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Museum of the Future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ACC61-8F60-13BC-0FFE-9D8CCDE57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Dubai</a:t>
            </a:r>
          </a:p>
          <a:p>
            <a:r>
              <a:rPr lang="en-US" dirty="0"/>
              <a:t>Opened 2 y ago</a:t>
            </a:r>
          </a:p>
          <a:p>
            <a:r>
              <a:rPr lang="en-US" dirty="0"/>
              <a:t>Already working on complete renewal</a:t>
            </a:r>
          </a:p>
          <a:p>
            <a:r>
              <a:rPr lang="en-US" dirty="0"/>
              <a:t>Estimate time of life of exhibition at 5 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20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2C63567-9A18-430B-817B-152D609F5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7B5FD-A678-6ADA-849C-1166D5A5E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019" y="554009"/>
            <a:ext cx="4789763" cy="1662878"/>
          </a:xfrm>
        </p:spPr>
        <p:txBody>
          <a:bodyPr>
            <a:normAutofit/>
          </a:bodyPr>
          <a:lstStyle/>
          <a:p>
            <a:r>
              <a:rPr lang="en-US" sz="3700" dirty="0"/>
              <a:t>House of experiments: possibilities on limited budget</a:t>
            </a:r>
            <a:endParaRPr lang="en-GB" sz="3700" dirty="0"/>
          </a:p>
        </p:txBody>
      </p:sp>
      <p:pic>
        <p:nvPicPr>
          <p:cNvPr id="5" name="Content Placeholder 4" descr="A machine with a screen and a tablet&#10;&#10;Description automatically generated with medium confidence">
            <a:extLst>
              <a:ext uri="{FF2B5EF4-FFF2-40B4-BE49-F238E27FC236}">
                <a16:creationId xmlns:a16="http://schemas.microsoft.com/office/drawing/2014/main" id="{5DB4BAAA-B567-864D-4D18-CB1B64B50A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5" b="-4"/>
          <a:stretch/>
        </p:blipFill>
        <p:spPr>
          <a:xfrm rot="5400000">
            <a:off x="-454884" y="454884"/>
            <a:ext cx="3912891" cy="3003123"/>
          </a:xfrm>
          <a:prstGeom prst="rect">
            <a:avLst/>
          </a:prstGeom>
        </p:spPr>
      </p:pic>
      <p:pic>
        <p:nvPicPr>
          <p:cNvPr id="15" name="Content Placeholder 14" descr="A room with a wood floor and a window&#10;&#10;Description automatically generated">
            <a:extLst>
              <a:ext uri="{FF2B5EF4-FFF2-40B4-BE49-F238E27FC236}">
                <a16:creationId xmlns:a16="http://schemas.microsoft.com/office/drawing/2014/main" id="{10A6A3AB-11C4-B987-722B-5ADB4D29CB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4" r="32651" b="-4"/>
          <a:stretch/>
        </p:blipFill>
        <p:spPr>
          <a:xfrm rot="5400000">
            <a:off x="3576741" y="-396484"/>
            <a:ext cx="2223338" cy="3016307"/>
          </a:xfrm>
          <a:prstGeom prst="rect">
            <a:avLst/>
          </a:prstGeom>
        </p:spPr>
      </p:pic>
      <p:pic>
        <p:nvPicPr>
          <p:cNvPr id="11" name="Picture 10" descr="A table with light bulbs on it&#10;&#10;Description automatically generated">
            <a:extLst>
              <a:ext uri="{FF2B5EF4-FFF2-40B4-BE49-F238E27FC236}">
                <a16:creationId xmlns:a16="http://schemas.microsoft.com/office/drawing/2014/main" id="{653A6CBB-AF16-920B-4CDF-3EF3B76290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r="29674" b="-4"/>
          <a:stretch/>
        </p:blipFill>
        <p:spPr>
          <a:xfrm rot="5400000">
            <a:off x="112554" y="3967433"/>
            <a:ext cx="2778013" cy="3003123"/>
          </a:xfrm>
          <a:prstGeom prst="rect">
            <a:avLst/>
          </a:prstGeom>
        </p:spPr>
      </p:pic>
      <p:pic>
        <p:nvPicPr>
          <p:cNvPr id="7" name="Picture 6" descr="A glass and metal object with a pipe&#10;&#10;Description automatically generated with medium confidence">
            <a:extLst>
              <a:ext uri="{FF2B5EF4-FFF2-40B4-BE49-F238E27FC236}">
                <a16:creationId xmlns:a16="http://schemas.microsoft.com/office/drawing/2014/main" id="{B114B23F-8C15-6FCE-748E-8D5539D930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r="34747" b="-4"/>
          <a:stretch/>
        </p:blipFill>
        <p:spPr>
          <a:xfrm rot="5400000">
            <a:off x="3660746" y="1914566"/>
            <a:ext cx="2055326" cy="3016307"/>
          </a:xfrm>
          <a:prstGeom prst="rect">
            <a:avLst/>
          </a:prstGeom>
        </p:spPr>
      </p:pic>
      <p:pic>
        <p:nvPicPr>
          <p:cNvPr id="13" name="Picture 12" descr="A wooden box with a sign and several tubes&#10;&#10;Description automatically generated with medium confidence">
            <a:extLst>
              <a:ext uri="{FF2B5EF4-FFF2-40B4-BE49-F238E27FC236}">
                <a16:creationId xmlns:a16="http://schemas.microsoft.com/office/drawing/2014/main" id="{5F6DAB8F-F009-682D-D8E8-CD3D2829FCF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r="38559" b="-4"/>
          <a:stretch/>
        </p:blipFill>
        <p:spPr>
          <a:xfrm rot="5400000">
            <a:off x="3574028" y="4235465"/>
            <a:ext cx="2228765" cy="3016307"/>
          </a:xfrm>
          <a:prstGeom prst="rect">
            <a:avLst/>
          </a:prstGeom>
        </p:spPr>
      </p:pic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ED084B70-06D1-BFAE-EEBD-6C7D8F850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019" y="2412009"/>
            <a:ext cx="4789763" cy="3713895"/>
          </a:xfrm>
        </p:spPr>
        <p:txBody>
          <a:bodyPr>
            <a:normAutofit/>
          </a:bodyPr>
          <a:lstStyle/>
          <a:p>
            <a:r>
              <a:rPr lang="en-US" sz="2000" dirty="0"/>
              <a:t>Everything build in house</a:t>
            </a:r>
          </a:p>
          <a:p>
            <a:r>
              <a:rPr lang="en-US" sz="2000" dirty="0"/>
              <a:t>Slovenian instruction + EN summary</a:t>
            </a:r>
          </a:p>
          <a:p>
            <a:r>
              <a:rPr lang="en-US" sz="2000" dirty="0"/>
              <a:t>QR code to 6 languages</a:t>
            </a:r>
          </a:p>
          <a:p>
            <a:pPr lvl="1"/>
            <a:r>
              <a:rPr lang="en-GB" sz="14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7"/>
              </a:rPr>
              <a:t>https://vodic.he.si/#37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2081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440B6-260D-7E5C-9926-A7891BBBD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Hugh Herr(Prof. MIT)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FCE51-245B-7ACA-F0FF-4B2DC6632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Disability as opportunity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101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E1FB7-BF1F-2126-82FC-CCE07984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Evaluation: emotions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C023C1-EA92-5BC8-4091-2391926B84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6810" y="1895975"/>
            <a:ext cx="8278380" cy="4210638"/>
          </a:xfrm>
        </p:spPr>
      </p:pic>
    </p:spTree>
    <p:extLst>
      <p:ext uri="{BB962C8B-B14F-4D97-AF65-F5344CB8AC3E}">
        <p14:creationId xmlns:p14="http://schemas.microsoft.com/office/powerpoint/2010/main" val="1616891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173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ecsite 2024</vt:lpstr>
      <vt:lpstr>Role of SC &amp; SM in society</vt:lpstr>
      <vt:lpstr>Colombia </vt:lpstr>
      <vt:lpstr>Universcience</vt:lpstr>
      <vt:lpstr>Unite different goals companies and SC&amp;SM</vt:lpstr>
      <vt:lpstr>Museum of the Future</vt:lpstr>
      <vt:lpstr>House of experiments: possibilities on limited budget</vt:lpstr>
      <vt:lpstr>Hugh Herr(Prof. MIT)</vt:lpstr>
      <vt:lpstr>Evaluation: emotions</vt:lpstr>
      <vt:lpstr>PowerPoint Presentation</vt:lpstr>
      <vt:lpstr>Potential suppliers for exhibition furniture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ecsite 2024</dc:title>
  <dc:creator>Patricia Verheyden</dc:creator>
  <cp:lastModifiedBy>Patricia Verheyden</cp:lastModifiedBy>
  <cp:revision>8</cp:revision>
  <dcterms:created xsi:type="dcterms:W3CDTF">2024-06-12T08:03:08Z</dcterms:created>
  <dcterms:modified xsi:type="dcterms:W3CDTF">2024-06-13T07:04:54Z</dcterms:modified>
</cp:coreProperties>
</file>