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6" r:id="rId2"/>
    <p:sldId id="328" r:id="rId3"/>
    <p:sldId id="326" r:id="rId4"/>
    <p:sldId id="318" r:id="rId5"/>
    <p:sldId id="319" r:id="rId6"/>
    <p:sldId id="329" r:id="rId7"/>
    <p:sldId id="334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27" r:id="rId16"/>
    <p:sldId id="320" r:id="rId17"/>
    <p:sldId id="321" r:id="rId18"/>
    <p:sldId id="299" r:id="rId19"/>
    <p:sldId id="346" r:id="rId20"/>
    <p:sldId id="347" r:id="rId21"/>
    <p:sldId id="348" r:id="rId22"/>
    <p:sldId id="303" r:id="rId23"/>
    <p:sldId id="322" r:id="rId24"/>
    <p:sldId id="323" r:id="rId25"/>
    <p:sldId id="301" r:id="rId26"/>
    <p:sldId id="324" r:id="rId27"/>
    <p:sldId id="325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DAFF66-6A12-48E2-8389-0087E2F1FD49}" v="261" dt="2023-06-13T09:41:06.849"/>
    <p1510:client id="{F705643B-957D-4991-BC67-8307770372FD}" v="8" dt="2023-06-14T07:58:17.12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94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138" y="6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11 July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396422527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CF50DF-33DC-0E45-5FF4-B1D08BE6A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623" y="841972"/>
            <a:ext cx="7664754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93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396423586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E4D7AF-6351-0796-7012-4EEF6F882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476" y="907256"/>
            <a:ext cx="7341047" cy="523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09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396424792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A14F47-25A9-7B2E-7418-FC8E4359B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622" y="894028"/>
            <a:ext cx="7558507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49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395099235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0111D2-8A86-2FB2-42FB-13785F363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750" y="893135"/>
            <a:ext cx="77025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761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396436789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BFC336-4061-BA05-932E-5390CE11C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193" y="907256"/>
            <a:ext cx="7933613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20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Restarted 11.07.2023</a:t>
            </a:r>
            <a:endParaRPr lang="en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6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3: TD31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CB80262-56A8-99AF-838A-9BD53599AC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3534" b="13534"/>
          <a:stretch/>
        </p:blipFill>
        <p:spPr>
          <a:xfrm>
            <a:off x="407989" y="1227222"/>
            <a:ext cx="5126538" cy="4973554"/>
          </a:xfrm>
          <a:prstGeom prst="rect">
            <a:avLst/>
          </a:prstGeo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8A8EF83-77DA-08C1-0C1F-1A2CD0CEAC1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3596" b="13596"/>
          <a:stretch/>
        </p:blipFill>
        <p:spPr>
          <a:xfrm>
            <a:off x="7094621" y="1227222"/>
            <a:ext cx="4257007" cy="497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1" name="Picture 21" descr="Chart, scatter chart&#10;&#10;Description automatically generated">
            <a:extLst>
              <a:ext uri="{FF2B5EF4-FFF2-40B4-BE49-F238E27FC236}">
                <a16:creationId xmlns:a16="http://schemas.microsoft.com/office/drawing/2014/main" id="{ACFD3FF7-4A1B-2C76-7109-1B587FEC5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24" y="2142811"/>
            <a:ext cx="5648847" cy="3225520"/>
          </a:xfrm>
          <a:prstGeom prst="rect">
            <a:avLst/>
          </a:prstGeom>
        </p:spPr>
      </p:pic>
      <p:pic>
        <p:nvPicPr>
          <p:cNvPr id="22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CD56E9A5-B3A9-75F8-E26A-E1319C401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674" y="2140533"/>
            <a:ext cx="5648847" cy="3230077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 dirty="0">
                <a:cs typeface="Arial"/>
              </a:rPr>
              <a:t>Measurements at 70kV </a:t>
            </a:r>
            <a:r>
              <a:rPr lang="en-DE">
                <a:cs typeface="Arial"/>
              </a:rPr>
              <a:t>(CANON configuration)</a:t>
            </a:r>
            <a:endParaRPr lang="en-DE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-48318" y="5513384"/>
            <a:ext cx="12190884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Sweep up to current value of 11A, saturation point not found</a:t>
            </a:r>
          </a:p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Calculated </a:t>
            </a:r>
            <a:r>
              <a:rPr lang="en-US" sz="1800" b="0" err="1">
                <a:solidFill>
                  <a:schemeClr val="tx2"/>
                </a:solidFill>
                <a:cs typeface="Arial"/>
              </a:rPr>
              <a:t>uPe</a:t>
            </a:r>
            <a:r>
              <a:rPr lang="en-US" sz="1800" b="0" dirty="0">
                <a:solidFill>
                  <a:schemeClr val="tx2"/>
                </a:solidFill>
                <a:cs typeface="Arial"/>
              </a:rPr>
              <a:t> differs from Canon value by an 8.4%</a:t>
            </a:r>
          </a:p>
        </p:txBody>
      </p:sp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>
                <a:cs typeface="Arial"/>
              </a:rPr>
              <a:t>Measurements at 100kV</a:t>
            </a:r>
            <a:endParaRPr lang="en-DE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35418" y="5513384"/>
            <a:ext cx="12157389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Sweep up to current value of 11A, saturation point not found</a:t>
            </a:r>
          </a:p>
        </p:txBody>
      </p:sp>
      <p:pic>
        <p:nvPicPr>
          <p:cNvPr id="3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4B458EA0-372D-A7C8-8A53-C5A33AF6E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741" y="2157279"/>
            <a:ext cx="5372518" cy="307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04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>
                <a:cs typeface="Arial"/>
              </a:rPr>
              <a:t>Klystron output: voltage vs current curves</a:t>
            </a:r>
            <a:endParaRPr lang="en-DE"/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828393F-9938-A9DE-7D6A-1F138772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67" y="2360527"/>
            <a:ext cx="5514870" cy="3166905"/>
          </a:xfrm>
          <a:prstGeom prst="rect">
            <a:avLst/>
          </a:prstGeom>
        </p:spPr>
      </p:pic>
      <p:pic>
        <p:nvPicPr>
          <p:cNvPr id="5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E9D4F5C5-08ED-B774-A8F4-6AF76D079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290" y="2360527"/>
            <a:ext cx="5539990" cy="31669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0B5610-062A-E2AC-E794-15A2BE58943C}"/>
              </a:ext>
            </a:extLst>
          </p:cNvPr>
          <p:cNvSpPr/>
          <p:nvPr/>
        </p:nvSpPr>
        <p:spPr>
          <a:xfrm>
            <a:off x="2486966" y="3684395"/>
            <a:ext cx="912726" cy="7117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E8EA28-480B-EC39-BEAE-442371882FF6}"/>
              </a:ext>
            </a:extLst>
          </p:cNvPr>
          <p:cNvSpPr/>
          <p:nvPr/>
        </p:nvSpPr>
        <p:spPr>
          <a:xfrm>
            <a:off x="6154614" y="2361361"/>
            <a:ext cx="5543341" cy="31652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A137C5-365B-9A98-FE31-6E8E23D26C87}"/>
              </a:ext>
            </a:extLst>
          </p:cNvPr>
          <p:cNvCxnSpPr/>
          <p:nvPr/>
        </p:nvCxnSpPr>
        <p:spPr>
          <a:xfrm flipV="1">
            <a:off x="3394669" y="2362200"/>
            <a:ext cx="2739850" cy="1312985"/>
          </a:xfrm>
          <a:prstGeom prst="straightConnector1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67114E-7B41-F2EE-E1D7-79243FE253C2}"/>
              </a:ext>
            </a:extLst>
          </p:cNvPr>
          <p:cNvCxnSpPr>
            <a:cxnSpLocks/>
          </p:cNvCxnSpPr>
          <p:nvPr/>
        </p:nvCxnSpPr>
        <p:spPr>
          <a:xfrm>
            <a:off x="3419790" y="4403689"/>
            <a:ext cx="2748223" cy="1115367"/>
          </a:xfrm>
          <a:prstGeom prst="straightConnector1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633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3 Line 1: TD31 N1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</p:txBody>
      </p:sp>
    </p:spTree>
    <p:extLst>
      <p:ext uri="{BB962C8B-B14F-4D97-AF65-F5344CB8AC3E}">
        <p14:creationId xmlns:p14="http://schemas.microsoft.com/office/powerpoint/2010/main" val="2821413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390075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703726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2: TD31 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55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766717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861309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N4:  Structure A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05.06.2023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After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blackout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restarted</a:t>
            </a:r>
            <a:r>
              <a:rPr lang="de-DE" dirty="0"/>
              <a:t> on Friday 7th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Currently</a:t>
            </a:r>
            <a:r>
              <a:rPr lang="de-DE" dirty="0"/>
              <a:t> stuck at 45 MW</a:t>
            </a:r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2538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146240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-223" t="34161" r="167" b="155"/>
          <a:stretch/>
        </p:blipFill>
        <p:spPr>
          <a:xfrm>
            <a:off x="407988" y="906464"/>
            <a:ext cx="11382385" cy="5377606"/>
          </a:xfrm>
        </p:spPr>
      </p:pic>
    </p:spTree>
    <p:extLst>
      <p:ext uri="{BB962C8B-B14F-4D97-AF65-F5344CB8AC3E}">
        <p14:creationId xmlns:p14="http://schemas.microsoft.com/office/powerpoint/2010/main" val="287412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7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395085264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9B32E20-E6FB-6091-E4B2-DF3537025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500" y="907256"/>
            <a:ext cx="8265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6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7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395098471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A81E5B-06B5-9995-E943-96332AADB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269" y="907256"/>
            <a:ext cx="7967461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11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7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395099235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787EB5-1552-D570-40D0-5B6537A58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131" y="907256"/>
            <a:ext cx="782373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45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8898</TotalTime>
  <Words>486</Words>
  <Application>Microsoft Office PowerPoint</Application>
  <PresentationFormat>Widescreen</PresentationFormat>
  <Paragraphs>118</Paragraphs>
  <Slides>28</Slides>
  <Notes>0</Notes>
  <HiddenSlides>12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X-Box Update</vt:lpstr>
      <vt:lpstr>X-Box 2: TD31 N3 N4</vt:lpstr>
      <vt:lpstr>X-Box 2 TD31 N3 N4:  Structure A</vt:lpstr>
      <vt:lpstr>X-Box 2: TD31 N3 N4 Structure A – Peak Power</vt:lpstr>
      <vt:lpstr>X-Box 2: TD31 N3 N4 Structure A – Gradient</vt:lpstr>
      <vt:lpstr>X-Box 2: TD31 N3 N4 Structure A – Pos</vt:lpstr>
      <vt:lpstr>X-Box 2: 07 July 2023 Pulse 395085264</vt:lpstr>
      <vt:lpstr>X-Box 2: 07 July 2023 Pulse 395098471</vt:lpstr>
      <vt:lpstr>X-Box 2: 07 July 2023 Pulse 395099235</vt:lpstr>
      <vt:lpstr>X-Box 2: 08 July 2023 Pulse 396422527</vt:lpstr>
      <vt:lpstr>X-Box 2: 08 July 2023 Pulse 396423586</vt:lpstr>
      <vt:lpstr>X-Box 2: 08 July 2023 Pulse 396424792</vt:lpstr>
      <vt:lpstr>X-Box 2: 08 July 2023 Pulse 395099235</vt:lpstr>
      <vt:lpstr>X-Box 2: 08 July 2023 Pulse 396436789</vt:lpstr>
      <vt:lpstr>X-Box 2 TD31 N3 N4:  Structure B</vt:lpstr>
      <vt:lpstr>X-Box 2: TD31 N3 N4 Structure B – Peak Power</vt:lpstr>
      <vt:lpstr>X-Box 2: TD31 N3 N4 Structure B – Gradient</vt:lpstr>
      <vt:lpstr>X-Box 3: TD31</vt:lpstr>
      <vt:lpstr>High Efficiency Klystron ER37117 TUBE1  Measurement campaign</vt:lpstr>
      <vt:lpstr>High Efficiency Klystron ER37117 TUBE1  Measurement campaign</vt:lpstr>
      <vt:lpstr>High Efficiency Klystron ER37117 TUBE1  Measurement campaign</vt:lpstr>
      <vt:lpstr>X-Box 3 Line 1: TD31 N1</vt:lpstr>
      <vt:lpstr>X-Box 3 Line 1: TD31 N1 – Peak Power</vt:lpstr>
      <vt:lpstr>X-Box 3 Line 1: TD31 N1 – Gradient</vt:lpstr>
      <vt:lpstr>X-Box 3 Line 2: TD31 N2</vt:lpstr>
      <vt:lpstr>X-Box 3 Line 1: TD31 N2 – Peak Power</vt:lpstr>
      <vt:lpstr>X-Box 3 Line 1: TD31 N2 –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Paz Alonso Arias</cp:lastModifiedBy>
  <cp:revision>112</cp:revision>
  <dcterms:created xsi:type="dcterms:W3CDTF">2023-05-26T09:07:50Z</dcterms:created>
  <dcterms:modified xsi:type="dcterms:W3CDTF">2023-07-11T15:20:10Z</dcterms:modified>
</cp:coreProperties>
</file>