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4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5.xml" ContentType="application/vnd.openxmlformats-officedocument.theme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6.xml" ContentType="application/vnd.openxmlformats-officedocument.theme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7.xml" ContentType="application/vnd.openxmlformats-officedocument.theme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8.xml" ContentType="application/vnd.openxmlformats-officedocument.theme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69.xml" ContentType="application/vnd.openxmlformats-officedocument.presentationml.tags+xml"/>
  <Override PartName="/ppt/charts/chart1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 bookmarkIdSeed="3">
  <p:sldMasterIdLst>
    <p:sldMasterId id="2147483648" r:id="rId1"/>
    <p:sldMasterId id="2147483649" r:id="rId2"/>
    <p:sldMasterId id="2147483824" r:id="rId3"/>
    <p:sldMasterId id="2147483870" r:id="rId4"/>
    <p:sldMasterId id="2147483909" r:id="rId5"/>
    <p:sldMasterId id="2147483968" r:id="rId6"/>
    <p:sldMasterId id="2147484002" r:id="rId7"/>
    <p:sldMasterId id="2147484039" r:id="rId8"/>
    <p:sldMasterId id="2147484075" r:id="rId9"/>
  </p:sldMasterIdLst>
  <p:notesMasterIdLst>
    <p:notesMasterId r:id="rId43"/>
  </p:notesMasterIdLst>
  <p:sldIdLst>
    <p:sldId id="6835" r:id="rId10"/>
    <p:sldId id="6836" r:id="rId11"/>
    <p:sldId id="6853" r:id="rId12"/>
    <p:sldId id="6850" r:id="rId13"/>
    <p:sldId id="6852" r:id="rId14"/>
    <p:sldId id="6821" r:id="rId15"/>
    <p:sldId id="6839" r:id="rId16"/>
    <p:sldId id="6869" r:id="rId17"/>
    <p:sldId id="6870" r:id="rId18"/>
    <p:sldId id="6840" r:id="rId19"/>
    <p:sldId id="6838" r:id="rId20"/>
    <p:sldId id="6872" r:id="rId21"/>
    <p:sldId id="6873" r:id="rId22"/>
    <p:sldId id="6876" r:id="rId23"/>
    <p:sldId id="6875" r:id="rId24"/>
    <p:sldId id="6877" r:id="rId25"/>
    <p:sldId id="6878" r:id="rId26"/>
    <p:sldId id="6881" r:id="rId27"/>
    <p:sldId id="6874" r:id="rId28"/>
    <p:sldId id="6871" r:id="rId29"/>
    <p:sldId id="6883" r:id="rId30"/>
    <p:sldId id="6854" r:id="rId31"/>
    <p:sldId id="6858" r:id="rId32"/>
    <p:sldId id="6859" r:id="rId33"/>
    <p:sldId id="6860" r:id="rId34"/>
    <p:sldId id="6863" r:id="rId35"/>
    <p:sldId id="6864" r:id="rId36"/>
    <p:sldId id="6884" r:id="rId37"/>
    <p:sldId id="6885" r:id="rId38"/>
    <p:sldId id="6886" r:id="rId39"/>
    <p:sldId id="6887" r:id="rId40"/>
    <p:sldId id="6888" r:id="rId41"/>
    <p:sldId id="6889" r:id="rId42"/>
  </p:sldIdLst>
  <p:sldSz cx="12192000" cy="6858000"/>
  <p:notesSz cx="6858000" cy="9947275"/>
  <p:defaultTextStyle>
    <a:defPPr lvl="0">
      <a:defRPr lang="ru-RU"/>
    </a:defPPr>
    <a:lvl1pPr marL="0" lv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lvl="1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lvl="2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lvl="3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lvl="4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lvl="5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lvl="6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lvl="7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lvl="8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5">
          <p15:clr>
            <a:srgbClr val="A4A3A4"/>
          </p15:clr>
        </p15:guide>
        <p15:guide id="2" pos="393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ergul Karipova" initials="MK" lastIdx="2" clrIdx="0">
    <p:extLst>
      <p:ext uri="{19B8F6BF-5375-455C-9EA6-DF929625EA0E}">
        <p15:presenceInfo xmlns:p15="http://schemas.microsoft.com/office/powerpoint/2012/main" userId="S-1-5-21-4247132392-1877293247-3762663864-1329" providerId="AD"/>
      </p:ext>
    </p:extLst>
  </p:cmAuthor>
  <p:cmAuthor id="2" name="Aigul Sultanova" initials="AS" lastIdx="2" clrIdx="1">
    <p:extLst>
      <p:ext uri="{19B8F6BF-5375-455C-9EA6-DF929625EA0E}">
        <p15:presenceInfo xmlns:p15="http://schemas.microsoft.com/office/powerpoint/2012/main" userId="S-1-5-21-4247132392-1877293247-3762663864-132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B8B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73" autoAdjust="0"/>
    <p:restoredTop sz="95250" autoAdjust="0"/>
  </p:normalViewPr>
  <p:slideViewPr>
    <p:cSldViewPr snapToGrid="0">
      <p:cViewPr varScale="1">
        <p:scale>
          <a:sx n="109" d="100"/>
          <a:sy n="109" d="100"/>
        </p:scale>
        <p:origin x="834" y="102"/>
      </p:cViewPr>
      <p:guideLst>
        <p:guide orient="horz" pos="4315"/>
        <p:guide pos="39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slide" Target="slides/slide30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slide" Target="slides/slide33.xml"/><Relationship Id="rId47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slide" Target="slides/slide31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4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46" Type="http://schemas.openxmlformats.org/officeDocument/2006/relationships/viewProps" Target="viewProps.xml"/><Relationship Id="rId20" Type="http://schemas.openxmlformats.org/officeDocument/2006/relationships/slide" Target="slides/slide11.xml"/><Relationship Id="rId41" Type="http://schemas.openxmlformats.org/officeDocument/2006/relationships/slide" Target="slides/slide3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0904278281740297"/>
          <c:y val="0"/>
          <c:w val="0.48202434881444994"/>
          <c:h val="0.90206482023825652"/>
        </c:manualLayout>
      </c:layout>
      <c:bar3D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DD7FC9"/>
            </a:solidFill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1432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805-4B94-87E5-C7C9A50B3BC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>
                    <a:solidFill>
                      <a:srgbClr val="00206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воспалительные и дегенеративные заболевания костно-суставной системы</c:v>
                </c:pt>
                <c:pt idx="1">
                  <c:v>злокачественные новообразования (вт.ч. метатстатические повреждения костей)</c:v>
                </c:pt>
                <c:pt idx="2">
                  <c:v>рак щитовидной железы</c:v>
                </c:pt>
                <c:pt idx="3">
                  <c:v>тиреотоксикоз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805-4B94-87E5-C7C9A50B3BC6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dLbl>
              <c:idx val="1"/>
              <c:tx>
                <c:rich>
                  <a:bodyPr/>
                  <a:lstStyle/>
                  <a:p>
                    <a:r>
                      <a:rPr lang="en-US" dirty="0"/>
                      <a:t>2015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805-4B94-87E5-C7C9A50B3BC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>
                    <a:solidFill>
                      <a:srgbClr val="00206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воспалительные и дегенеративные заболевания костно-суставной системы</c:v>
                </c:pt>
                <c:pt idx="1">
                  <c:v>злокачественные новообразования (вт.ч. метатстатические повреждения костей)</c:v>
                </c:pt>
                <c:pt idx="2">
                  <c:v>рак щитовидной железы</c:v>
                </c:pt>
                <c:pt idx="3">
                  <c:v>тиреотоксикоз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1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805-4B94-87E5-C7C9A50B3BC6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spPr>
            <a:solidFill>
              <a:srgbClr val="002060"/>
            </a:solidFill>
          </c:spPr>
          <c:invertIfNegative val="0"/>
          <c:dLbls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687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805-4B94-87E5-C7C9A50B3BC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>
                    <a:solidFill>
                      <a:srgbClr val="FFFFFF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воспалительные и дегенеративные заболевания костно-суставной системы</c:v>
                </c:pt>
                <c:pt idx="1">
                  <c:v>злокачественные новообразования (вт.ч. метатстатические повреждения костей)</c:v>
                </c:pt>
                <c:pt idx="2">
                  <c:v>рак щитовидной железы</c:v>
                </c:pt>
                <c:pt idx="3">
                  <c:v>тиреотоксикоз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2">
                  <c:v>570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805-4B94-87E5-C7C9A50B3BC6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Ряд 4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600">
                      <a:solidFill>
                        <a:srgbClr val="00206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0-7BFE-4EAE-A7A0-4BA2D0F6240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rgbClr val="00206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воспалительные и дегенеративные заболевания костно-суставной системы</c:v>
                </c:pt>
                <c:pt idx="1">
                  <c:v>злокачественные новообразования (вт.ч. метатстатические повреждения костей)</c:v>
                </c:pt>
                <c:pt idx="2">
                  <c:v>рак щитовидной железы</c:v>
                </c:pt>
                <c:pt idx="3">
                  <c:v>тиреотоксикоз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3">
                  <c:v>3570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6805-4B94-87E5-C7C9A50B3B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8"/>
        <c:shape val="cylinder"/>
        <c:axId val="193630208"/>
        <c:axId val="193827968"/>
        <c:axId val="0"/>
      </c:bar3DChart>
      <c:catAx>
        <c:axId val="193630208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900">
                <a:solidFill>
                  <a:srgbClr val="002060"/>
                </a:solidFill>
              </a:defRPr>
            </a:pPr>
            <a:endParaRPr lang="ru-RU"/>
          </a:p>
        </c:txPr>
        <c:crossAx val="193827968"/>
        <c:crosses val="autoZero"/>
        <c:auto val="1"/>
        <c:lblAlgn val="ctr"/>
        <c:lblOffset val="100"/>
        <c:noMultiLvlLbl val="0"/>
      </c:catAx>
      <c:valAx>
        <c:axId val="19382796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accent6">
                    <a:lumMod val="50000"/>
                  </a:schemeClr>
                </a:solidFill>
              </a:defRPr>
            </a:pPr>
            <a:endParaRPr lang="ru-RU"/>
          </a:p>
        </c:txPr>
        <c:crossAx val="1936302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 b="1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image" Target="../media/image71.png"/></Relationships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svg"/><Relationship Id="rId1" Type="http://schemas.openxmlformats.org/officeDocument/2006/relationships/image" Target="../media/image119.pn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image" Target="../media/image71.png"/></Relationships>
</file>

<file path=ppt/diagrams/_rels/drawing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svg"/><Relationship Id="rId1" Type="http://schemas.openxmlformats.org/officeDocument/2006/relationships/image" Target="../media/image12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B82A31-1A0B-49E1-A58C-EAE4929A317D}" type="doc">
      <dgm:prSet loTypeId="urn:microsoft.com/office/officeart/2005/8/layout/hierarchy1" loCatId="hierarchy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3DDB4AE1-1C3F-4C29-9A75-36FC59E112F4}">
      <dgm:prSet phldrT="[Текст]" custT="1"/>
      <dgm:spPr>
        <a:xfrm>
          <a:off x="2581353" y="81040"/>
          <a:ext cx="1721503" cy="1093154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gm:spPr>
      <dgm:t>
        <a:bodyPr/>
        <a:lstStyle/>
        <a:p>
          <a:pPr>
            <a:buNone/>
          </a:pPr>
          <a:r>
            <a:rPr lang="ru-RU" sz="16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ЦЕНТР ЯДЕРНОЙ МЕДИЦИНЫ</a:t>
          </a:r>
        </a:p>
      </dgm:t>
    </dgm:pt>
    <dgm:pt modelId="{74A9C49A-E039-458F-B789-B7001EBA0A45}" type="parTrans" cxnId="{544774E4-17AA-444D-A419-28A5C1A58F1D}">
      <dgm:prSet/>
      <dgm:spPr/>
      <dgm:t>
        <a:bodyPr/>
        <a:lstStyle/>
        <a:p>
          <a:endParaRPr lang="ru-RU" sz="16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BFC3582-E8BD-4009-BDF7-992FD248AB7C}" type="sibTrans" cxnId="{544774E4-17AA-444D-A419-28A5C1A58F1D}">
      <dgm:prSet/>
      <dgm:spPr/>
      <dgm:t>
        <a:bodyPr/>
        <a:lstStyle/>
        <a:p>
          <a:endParaRPr lang="ru-RU" sz="16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530DB59-A9D8-4A04-8808-D5213DAC101B}">
      <dgm:prSet phldrT="[Текст]" custT="1"/>
      <dgm:spPr>
        <a:xfrm>
          <a:off x="308980" y="1497075"/>
          <a:ext cx="1721503" cy="1093154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gm:spPr>
      <dgm:t>
        <a:bodyPr/>
        <a:lstStyle/>
        <a:p>
          <a:pPr>
            <a:buNone/>
          </a:pPr>
          <a:r>
            <a:rPr lang="ru-RU" sz="16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Отделение радионуклидной терапии</a:t>
          </a:r>
        </a:p>
      </dgm:t>
    </dgm:pt>
    <dgm:pt modelId="{9069DECC-03DA-49D6-9A63-DA9C5BE9AB93}" type="parTrans" cxnId="{CC02CF3F-744B-4433-91CB-891EC4702E40}">
      <dgm:prSet/>
      <dgm:spPr>
        <a:xfrm>
          <a:off x="978453" y="992481"/>
          <a:ext cx="2272373" cy="322879"/>
        </a:xfrm>
        <a:custGeom>
          <a:avLst/>
          <a:gdLst/>
          <a:ahLst/>
          <a:cxnLst/>
          <a:rect l="0" t="0" r="0" b="0"/>
          <a:pathLst>
            <a:path>
              <a:moveTo>
                <a:pt x="2272373" y="0"/>
              </a:moveTo>
              <a:lnTo>
                <a:pt x="2272373" y="163401"/>
              </a:lnTo>
              <a:lnTo>
                <a:pt x="0" y="163401"/>
              </a:lnTo>
              <a:lnTo>
                <a:pt x="0" y="322879"/>
              </a:lnTo>
            </a:path>
          </a:pathLst>
        </a:custGeom>
        <a:noFill/>
        <a:ln w="12700" cap="flat" cmpd="sng" algn="ctr">
          <a:solidFill>
            <a:srgbClr val="FFC000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gm:spPr>
      <dgm:t>
        <a:bodyPr/>
        <a:lstStyle/>
        <a:p>
          <a:endParaRPr lang="ru-RU" sz="16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4F253B9-09AB-483F-8D7C-E2F8E9546245}" type="sibTrans" cxnId="{CC02CF3F-744B-4433-91CB-891EC4702E40}">
      <dgm:prSet/>
      <dgm:spPr/>
      <dgm:t>
        <a:bodyPr/>
        <a:lstStyle/>
        <a:p>
          <a:endParaRPr lang="ru-RU" sz="16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0CA860C-5C17-431F-8457-657788B633CB}">
      <dgm:prSet phldrT="[Текст]" custT="1"/>
      <dgm:spPr>
        <a:xfrm>
          <a:off x="194568" y="3476041"/>
          <a:ext cx="2068008" cy="1896776"/>
        </a:xfrm>
        <a:prstGeom prst="roundRect">
          <a:avLst>
            <a:gd name="adj" fmla="val 10000"/>
          </a:avLst>
        </a:prstGeom>
        <a:solidFill>
          <a:prstClr val="white">
            <a:alpha val="90000"/>
            <a:hueOff val="0"/>
            <a:satOff val="0"/>
            <a:lumOff val="0"/>
            <a:alphaOff val="0"/>
          </a:prst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gm:spPr>
      <dgm:t>
        <a:bodyPr spcFirstLastPara="0" vert="horz" wrap="square" lIns="41910" tIns="41910" rIns="41910" bIns="41910" numCol="1" spcCol="1270" anchor="ctr" anchorCtr="0"/>
        <a:lstStyle/>
        <a:p>
          <a:pPr>
            <a:buNone/>
          </a:pPr>
          <a:r>
            <a:rPr lang="ru-RU" sz="1100" kern="12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Врач радиоизотопной терапии</a:t>
          </a:r>
        </a:p>
        <a:p>
          <a:pPr>
            <a:buNone/>
          </a:pPr>
          <a:r>
            <a:rPr lang="ru-RU" sz="1100" kern="12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Врач реаниматолог</a:t>
          </a:r>
        </a:p>
        <a:p>
          <a:pPr>
            <a:buNone/>
          </a:pPr>
          <a:r>
            <a:rPr lang="ru-RU" sz="1100" kern="12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Врач кардиолог</a:t>
          </a:r>
        </a:p>
        <a:p>
          <a:pPr>
            <a:buNone/>
          </a:pPr>
          <a:r>
            <a:rPr lang="ru-RU" sz="1100" kern="12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Врач психотерапевт</a:t>
          </a:r>
        </a:p>
        <a:p>
          <a:pPr>
            <a:buNone/>
          </a:pPr>
          <a:r>
            <a:rPr lang="ru-RU" sz="1100" kern="12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Постовая медицинская сестра</a:t>
          </a:r>
        </a:p>
        <a:p>
          <a:pPr>
            <a:buNone/>
          </a:pPr>
          <a:r>
            <a:rPr lang="ru-RU" sz="1100" kern="12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Медицинская сестра процедурного кабинета</a:t>
          </a:r>
        </a:p>
        <a:p>
          <a:pPr>
            <a:buNone/>
          </a:pPr>
          <a:r>
            <a:rPr lang="ru-RU" sz="1100" kern="12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Медицинская сестра палаты интенсивной терапии</a:t>
          </a:r>
        </a:p>
        <a:p>
          <a:pPr>
            <a:buNone/>
          </a:pPr>
          <a:r>
            <a:rPr lang="ru-RU" sz="1100" kern="12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Санитарка (буфетчица, прачка)</a:t>
          </a:r>
        </a:p>
      </dgm:t>
    </dgm:pt>
    <dgm:pt modelId="{01A2C933-8F1D-4281-A8AC-1C51D7FE0D63}" type="parTrans" cxnId="{B5EEC2D1-54F2-437F-A134-0D43A08662F8}">
      <dgm:prSet/>
      <dgm:spPr>
        <a:xfrm>
          <a:off x="932733" y="2408516"/>
          <a:ext cx="91440" cy="88581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26332"/>
              </a:lnTo>
              <a:lnTo>
                <a:pt x="104561" y="726332"/>
              </a:lnTo>
              <a:lnTo>
                <a:pt x="104561" y="885811"/>
              </a:lnTo>
            </a:path>
          </a:pathLst>
        </a:custGeom>
        <a:noFill/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gm:spPr>
      <dgm:t>
        <a:bodyPr/>
        <a:lstStyle/>
        <a:p>
          <a:endParaRPr lang="ru-RU" sz="16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A11BEDB-C1A2-4558-862F-58FE668D3129}" type="sibTrans" cxnId="{B5EEC2D1-54F2-437F-A134-0D43A08662F8}">
      <dgm:prSet/>
      <dgm:spPr/>
      <dgm:t>
        <a:bodyPr/>
        <a:lstStyle/>
        <a:p>
          <a:endParaRPr lang="ru-RU" sz="16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69C5236-9B33-448F-BE5D-C05296AAD80F}">
      <dgm:prSet phldrT="[Текст]" custT="1"/>
      <dgm:spPr>
        <a:xfrm>
          <a:off x="2457971" y="1478470"/>
          <a:ext cx="1721503" cy="1093154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gm:spPr>
      <dgm:t>
        <a:bodyPr/>
        <a:lstStyle/>
        <a:p>
          <a:pPr>
            <a:buNone/>
          </a:pPr>
          <a:r>
            <a:rPr lang="ru-RU" sz="16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Отделение радиоизотопной диагностики</a:t>
          </a:r>
        </a:p>
      </dgm:t>
    </dgm:pt>
    <dgm:pt modelId="{E3E82048-B893-46D8-90D5-CB47FF36FA7F}" type="parTrans" cxnId="{62FC1B06-0D27-42B0-B072-5759485DC3A8}">
      <dgm:prSet/>
      <dgm:spPr>
        <a:xfrm>
          <a:off x="3127445" y="992481"/>
          <a:ext cx="123382" cy="304274"/>
        </a:xfrm>
        <a:custGeom>
          <a:avLst/>
          <a:gdLst/>
          <a:ahLst/>
          <a:cxnLst/>
          <a:rect l="0" t="0" r="0" b="0"/>
          <a:pathLst>
            <a:path>
              <a:moveTo>
                <a:pt x="123382" y="0"/>
              </a:moveTo>
              <a:lnTo>
                <a:pt x="123382" y="144796"/>
              </a:lnTo>
              <a:lnTo>
                <a:pt x="0" y="144796"/>
              </a:lnTo>
              <a:lnTo>
                <a:pt x="0" y="304274"/>
              </a:lnTo>
            </a:path>
          </a:pathLst>
        </a:custGeom>
        <a:noFill/>
        <a:ln w="12700" cap="flat" cmpd="sng" algn="ctr">
          <a:solidFill>
            <a:srgbClr val="FFC000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gm:spPr>
      <dgm:t>
        <a:bodyPr/>
        <a:lstStyle/>
        <a:p>
          <a:endParaRPr lang="ru-RU" sz="16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0C77F7D-A6FF-47F5-8F52-F16FEAF583CF}" type="sibTrans" cxnId="{62FC1B06-0D27-42B0-B072-5759485DC3A8}">
      <dgm:prSet/>
      <dgm:spPr/>
      <dgm:t>
        <a:bodyPr/>
        <a:lstStyle/>
        <a:p>
          <a:endParaRPr lang="ru-RU" sz="16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CD1F02E-375C-44E0-94A1-71A12B2BE99B}">
      <dgm:prSet custT="1"/>
      <dgm:spPr>
        <a:xfrm>
          <a:off x="4385233" y="1471342"/>
          <a:ext cx="1721503" cy="1093154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gm:spPr>
      <dgm:t>
        <a:bodyPr/>
        <a:lstStyle/>
        <a:p>
          <a:pPr>
            <a:buNone/>
          </a:pPr>
          <a:r>
            <a:rPr lang="ru-RU" sz="16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Отделение производства и обеспечения РФЛП</a:t>
          </a:r>
        </a:p>
      </dgm:t>
    </dgm:pt>
    <dgm:pt modelId="{23AE2715-0EA5-4FF5-8ABD-E451C7F7DEF6}" type="parTrans" cxnId="{DBAC52E9-0245-4858-9071-3C0875187D34}">
      <dgm:prSet/>
      <dgm:spPr>
        <a:xfrm>
          <a:off x="3250827" y="992481"/>
          <a:ext cx="1803879" cy="2971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7668"/>
              </a:lnTo>
              <a:lnTo>
                <a:pt x="1803879" y="137668"/>
              </a:lnTo>
              <a:lnTo>
                <a:pt x="1803879" y="297147"/>
              </a:lnTo>
            </a:path>
          </a:pathLst>
        </a:custGeom>
        <a:noFill/>
        <a:ln w="12700" cap="flat" cmpd="sng" algn="ctr">
          <a:solidFill>
            <a:srgbClr val="FFC000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gm:spPr>
      <dgm:t>
        <a:bodyPr/>
        <a:lstStyle/>
        <a:p>
          <a:endParaRPr lang="ru-RU"/>
        </a:p>
      </dgm:t>
    </dgm:pt>
    <dgm:pt modelId="{FB5569D7-9078-4F48-8361-A37F27370031}" type="sibTrans" cxnId="{DBAC52E9-0245-4858-9071-3C0875187D34}">
      <dgm:prSet/>
      <dgm:spPr/>
      <dgm:t>
        <a:bodyPr/>
        <a:lstStyle/>
        <a:p>
          <a:endParaRPr lang="ru-RU"/>
        </a:p>
      </dgm:t>
    </dgm:pt>
    <dgm:pt modelId="{9EFD02B6-2D9D-49C2-861B-B50A568ADD70}">
      <dgm:prSet custT="1"/>
      <dgm:spPr>
        <a:xfrm>
          <a:off x="6486728" y="1510477"/>
          <a:ext cx="1721503" cy="1093154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gm:spPr>
      <dgm:t>
        <a:bodyPr/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Отделение контроля качества РФЛП</a:t>
          </a:r>
        </a:p>
      </dgm:t>
    </dgm:pt>
    <dgm:pt modelId="{596D6CDE-4CA6-4002-8B9D-D51D762D6C2F}" type="parTrans" cxnId="{AF2D7703-5584-4E1D-A23E-F7E1A642D378}">
      <dgm:prSet/>
      <dgm:spPr>
        <a:xfrm>
          <a:off x="3250827" y="992481"/>
          <a:ext cx="3905374" cy="3362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6803"/>
              </a:lnTo>
              <a:lnTo>
                <a:pt x="3905374" y="176803"/>
              </a:lnTo>
              <a:lnTo>
                <a:pt x="3905374" y="336282"/>
              </a:lnTo>
            </a:path>
          </a:pathLst>
        </a:custGeom>
        <a:noFill/>
        <a:ln w="12700" cap="flat" cmpd="sng" algn="ctr">
          <a:solidFill>
            <a:srgbClr val="FFC000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gm:spPr>
      <dgm:t>
        <a:bodyPr/>
        <a:lstStyle/>
        <a:p>
          <a:endParaRPr lang="ru-RU"/>
        </a:p>
      </dgm:t>
    </dgm:pt>
    <dgm:pt modelId="{3AEA6EAD-1DE5-4299-B4B4-3290D80DF9E3}" type="sibTrans" cxnId="{AF2D7703-5584-4E1D-A23E-F7E1A642D378}">
      <dgm:prSet/>
      <dgm:spPr/>
      <dgm:t>
        <a:bodyPr/>
        <a:lstStyle/>
        <a:p>
          <a:endParaRPr lang="ru-RU"/>
        </a:p>
      </dgm:t>
    </dgm:pt>
    <dgm:pt modelId="{AEE67386-1856-4DA8-A19E-E19A76272EC6}">
      <dgm:prSet custT="1"/>
      <dgm:spPr>
        <a:xfrm>
          <a:off x="6853253" y="3476041"/>
          <a:ext cx="1721503" cy="193915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gm:spPr>
      <dgm:t>
        <a:bodyPr/>
        <a:lstStyle/>
        <a:p>
          <a:pPr algn="ctr">
            <a:buNone/>
          </a:pPr>
          <a:endParaRPr lang="ru-RU" sz="1100" dirty="0">
            <a:solidFill>
              <a:srgbClr val="4472C4">
                <a:lumMod val="50000"/>
              </a:srgb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  <a:p>
          <a:pPr algn="ctr">
            <a:buNone/>
          </a:pPr>
          <a:r>
            <a:rPr lang="ru-RU" sz="11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Специалист обеспечения качества РФЛП</a:t>
          </a:r>
        </a:p>
        <a:p>
          <a:pPr algn="ctr">
            <a:buNone/>
          </a:pPr>
          <a:r>
            <a:rPr lang="ru-RU" sz="11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Химик-аналитик по контролю качества РФЛП</a:t>
          </a:r>
        </a:p>
        <a:p>
          <a:pPr algn="ctr">
            <a:buNone/>
          </a:pPr>
          <a:r>
            <a:rPr lang="ru-RU" sz="11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Микробиолог </a:t>
          </a:r>
        </a:p>
        <a:p>
          <a:pPr algn="ctr">
            <a:buNone/>
          </a:pPr>
          <a:r>
            <a:rPr lang="ru-RU" sz="11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Лаборант контроля качества РФЛП </a:t>
          </a:r>
          <a:r>
            <a:rPr lang="ru-RU" sz="1100" dirty="0" err="1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Дезактиваторщик</a:t>
          </a:r>
          <a:r>
            <a:rPr lang="ru-RU" sz="11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(санитарка)</a:t>
          </a:r>
        </a:p>
        <a:p>
          <a:pPr>
            <a:buNone/>
          </a:pP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361D520E-ADC0-4E75-ADAE-95FA359396DE}" type="parTrans" cxnId="{75CC3F70-1E9C-4020-A1CB-123422FAB6B3}">
      <dgm:prSet/>
      <dgm:spPr>
        <a:xfrm>
          <a:off x="7156202" y="2421918"/>
          <a:ext cx="366525" cy="8724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2930"/>
              </a:lnTo>
              <a:lnTo>
                <a:pt x="366525" y="712930"/>
              </a:lnTo>
              <a:lnTo>
                <a:pt x="366525" y="872408"/>
              </a:lnTo>
            </a:path>
          </a:pathLst>
        </a:custGeom>
        <a:noFill/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gm:spPr>
      <dgm:t>
        <a:bodyPr/>
        <a:lstStyle/>
        <a:p>
          <a:endParaRPr lang="ru-RU"/>
        </a:p>
      </dgm:t>
    </dgm:pt>
    <dgm:pt modelId="{0DCEE2E0-56ED-432D-90D4-EA35FE1D2CB2}" type="sibTrans" cxnId="{75CC3F70-1E9C-4020-A1CB-123422FAB6B3}">
      <dgm:prSet/>
      <dgm:spPr/>
      <dgm:t>
        <a:bodyPr/>
        <a:lstStyle/>
        <a:p>
          <a:endParaRPr lang="ru-RU"/>
        </a:p>
      </dgm:t>
    </dgm:pt>
    <dgm:pt modelId="{70DF3CFB-7911-4269-AC8A-B1075EE3EC40}">
      <dgm:prSet custT="1"/>
      <dgm:spPr>
        <a:xfrm>
          <a:off x="4749193" y="3476041"/>
          <a:ext cx="1721503" cy="1653724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gm:spPr>
      <dgm:t>
        <a:bodyPr/>
        <a:lstStyle/>
        <a:p>
          <a:pPr algn="ctr">
            <a:buNone/>
          </a:pPr>
          <a:endParaRPr lang="ru-RU" sz="1100" dirty="0">
            <a:solidFill>
              <a:srgbClr val="4472C4">
                <a:lumMod val="50000"/>
              </a:srgb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  <a:p>
          <a:pPr algn="ctr">
            <a:buNone/>
          </a:pPr>
          <a:r>
            <a:rPr lang="ru-RU" sz="11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Радиохимик технолог по производству</a:t>
          </a:r>
        </a:p>
        <a:p>
          <a:pPr algn="ctr">
            <a:buNone/>
          </a:pPr>
          <a:r>
            <a:rPr lang="ru-RU" sz="11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Инженер циклотрона производства</a:t>
          </a:r>
        </a:p>
        <a:p>
          <a:pPr algn="ctr">
            <a:buNone/>
          </a:pPr>
          <a:r>
            <a:rPr lang="ru-RU" sz="11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Старший </a:t>
          </a:r>
          <a:r>
            <a:rPr lang="ru-RU" sz="1100" dirty="0" err="1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радиофармацевт</a:t>
          </a:r>
          <a:endParaRPr lang="ru-RU" sz="1100" dirty="0">
            <a:solidFill>
              <a:srgbClr val="4472C4">
                <a:lumMod val="50000"/>
              </a:srgb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  <a:p>
          <a:pPr algn="ctr">
            <a:buNone/>
          </a:pPr>
          <a:r>
            <a:rPr lang="ru-RU" sz="1100" dirty="0" err="1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Радиофармацевт</a:t>
          </a:r>
          <a:r>
            <a:rPr lang="ru-RU" sz="11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</a:t>
          </a:r>
        </a:p>
        <a:p>
          <a:pPr algn="ctr">
            <a:buNone/>
          </a:pPr>
          <a:r>
            <a:rPr lang="ru-RU" sz="1100" dirty="0" err="1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Дезактиваторщик</a:t>
          </a:r>
          <a:r>
            <a:rPr lang="ru-RU" sz="11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(санитарка)</a:t>
          </a:r>
        </a:p>
        <a:p>
          <a:pPr>
            <a:buNone/>
          </a:pP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429E1E51-1496-4664-ABD8-8DB8F5D07EA4}" type="parTrans" cxnId="{6D7D9B35-E320-4E02-B30D-31023DD7B83F}">
      <dgm:prSet/>
      <dgm:spPr>
        <a:xfrm>
          <a:off x="5054706" y="2382783"/>
          <a:ext cx="363960" cy="9115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2065"/>
              </a:lnTo>
              <a:lnTo>
                <a:pt x="363960" y="752065"/>
              </a:lnTo>
              <a:lnTo>
                <a:pt x="363960" y="911543"/>
              </a:lnTo>
            </a:path>
          </a:pathLst>
        </a:custGeom>
        <a:noFill/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gm:spPr>
      <dgm:t>
        <a:bodyPr/>
        <a:lstStyle/>
        <a:p>
          <a:endParaRPr lang="ru-RU"/>
        </a:p>
      </dgm:t>
    </dgm:pt>
    <dgm:pt modelId="{F9F98235-2317-4E53-9197-EE83AF3A9C7F}" type="sibTrans" cxnId="{6D7D9B35-E320-4E02-B30D-31023DD7B83F}">
      <dgm:prSet/>
      <dgm:spPr/>
      <dgm:t>
        <a:bodyPr/>
        <a:lstStyle/>
        <a:p>
          <a:endParaRPr lang="ru-RU"/>
        </a:p>
      </dgm:t>
    </dgm:pt>
    <dgm:pt modelId="{71C6E28C-1409-401E-9569-492DDA544BAB}">
      <dgm:prSet custT="1"/>
      <dgm:spPr>
        <a:xfrm>
          <a:off x="2645133" y="3476041"/>
          <a:ext cx="1721503" cy="1679381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gm:spPr>
      <dgm:t>
        <a:bodyPr/>
        <a:lstStyle/>
        <a:p>
          <a:pPr algn="ctr">
            <a:buNone/>
          </a:pPr>
          <a:endParaRPr lang="ru-RU" sz="1100" dirty="0">
            <a:solidFill>
              <a:srgbClr val="4472C4">
                <a:lumMod val="50000"/>
              </a:srgb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  <a:p>
          <a:pPr algn="ctr">
            <a:buNone/>
          </a:pPr>
          <a:endParaRPr lang="ru-RU" sz="1100" dirty="0">
            <a:solidFill>
              <a:srgbClr val="4472C4">
                <a:lumMod val="50000"/>
              </a:srgb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  <a:p>
          <a:pPr algn="ctr">
            <a:buNone/>
          </a:pPr>
          <a:endParaRPr lang="ru-RU" sz="1100" dirty="0">
            <a:solidFill>
              <a:srgbClr val="4472C4">
                <a:lumMod val="50000"/>
              </a:srgb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  <a:p>
          <a:pPr algn="ctr">
            <a:buNone/>
          </a:pPr>
          <a:r>
            <a:rPr lang="ru-RU" sz="11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Врач радиоизотопной диагностики</a:t>
          </a:r>
        </a:p>
        <a:p>
          <a:pPr algn="ctr">
            <a:buNone/>
          </a:pPr>
          <a:r>
            <a:rPr lang="ru-RU" sz="11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Врач терапевт</a:t>
          </a:r>
        </a:p>
        <a:p>
          <a:pPr algn="ctr">
            <a:buNone/>
          </a:pPr>
          <a:r>
            <a:rPr lang="ru-RU" sz="11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Медицинская сестра радиоизотопной диагностики</a:t>
          </a:r>
        </a:p>
        <a:p>
          <a:pPr algn="ctr">
            <a:buNone/>
          </a:pPr>
          <a:r>
            <a:rPr lang="ru-RU" sz="11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регистратор</a:t>
          </a:r>
        </a:p>
        <a:p>
          <a:pPr algn="ctr">
            <a:buNone/>
          </a:pPr>
          <a:r>
            <a:rPr lang="ru-RU" sz="11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Санитарка 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dirty="0">
            <a:solidFill>
              <a:srgbClr val="4472C4">
                <a:lumMod val="50000"/>
              </a:srgb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  <a:p>
          <a:pPr marL="0" lvl="0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1A1158BD-C3D6-4CE0-B586-7B2127EFA481}" type="parTrans" cxnId="{F078F2F7-953C-4F25-8539-5D6D5C17D74D}">
      <dgm:prSet/>
      <dgm:spPr>
        <a:xfrm>
          <a:off x="3127445" y="2389910"/>
          <a:ext cx="187161" cy="9044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4938"/>
              </a:lnTo>
              <a:lnTo>
                <a:pt x="187161" y="744938"/>
              </a:lnTo>
              <a:lnTo>
                <a:pt x="187161" y="904416"/>
              </a:lnTo>
            </a:path>
          </a:pathLst>
        </a:custGeom>
        <a:noFill/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gm:spPr>
      <dgm:t>
        <a:bodyPr/>
        <a:lstStyle/>
        <a:p>
          <a:endParaRPr lang="ru-RU"/>
        </a:p>
      </dgm:t>
    </dgm:pt>
    <dgm:pt modelId="{298B8A3E-2218-466B-89BC-0D92FF38B6BC}" type="sibTrans" cxnId="{F078F2F7-953C-4F25-8539-5D6D5C17D74D}">
      <dgm:prSet/>
      <dgm:spPr/>
      <dgm:t>
        <a:bodyPr/>
        <a:lstStyle/>
        <a:p>
          <a:endParaRPr lang="ru-RU"/>
        </a:p>
      </dgm:t>
    </dgm:pt>
    <dgm:pt modelId="{99A58AC3-1371-4FE5-8ED0-D2436A536EA0}">
      <dgm:prSet custT="1"/>
      <dgm:spPr>
        <a:xfrm>
          <a:off x="8934228" y="3310444"/>
          <a:ext cx="2510486" cy="212350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gm:spPr>
      <dgm:t>
        <a:bodyPr/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100" kern="1200" dirty="0">
            <a:solidFill>
              <a:srgbClr val="4472C4">
                <a:lumMod val="50000"/>
              </a:srgb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100" kern="12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Инженер по радиационной безопасности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100" kern="12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Медицинский физик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100" kern="12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Инженер по системам теплоснабжения, вентиляции и кондиционирования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100" kern="12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Техник по системам теплоснабжения, вентиляции и кондиционирования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100" kern="12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Инженер по обслуживанию вентиляции объектов с открытыми ИИИ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100" kern="12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Техник по водоснабжению и водоотведению</a:t>
          </a:r>
        </a:p>
        <a:p>
          <a:pPr marL="0" lvl="0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1D2536B8-8C1B-4D1A-828C-171664828A6C}" type="parTrans" cxnId="{067759B1-E3E7-4828-9C34-8DC6916EF56A}">
      <dgm:prSet>
        <dgm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dgm:style>
      </dgm:prSet>
      <dgm:spPr>
        <a:xfrm>
          <a:off x="9890496" y="2550489"/>
          <a:ext cx="107697" cy="5782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8762"/>
              </a:lnTo>
              <a:lnTo>
                <a:pt x="107697" y="418762"/>
              </a:lnTo>
              <a:lnTo>
                <a:pt x="107697" y="578240"/>
              </a:lnTo>
            </a:path>
          </a:pathLst>
        </a:custGeom>
        <a:noFill/>
        <a:ln w="6350" cap="flat" cmpd="sng" algn="ctr">
          <a:solidFill>
            <a:srgbClr val="4472C4"/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gm:spPr>
      <dgm:t>
        <a:bodyPr/>
        <a:lstStyle/>
        <a:p>
          <a:endParaRPr lang="ru-RU"/>
        </a:p>
      </dgm:t>
    </dgm:pt>
    <dgm:pt modelId="{E40712C4-A72B-4750-9DB1-254AD5249D66}" type="sibTrans" cxnId="{067759B1-E3E7-4828-9C34-8DC6916EF56A}">
      <dgm:prSet/>
      <dgm:spPr/>
      <dgm:t>
        <a:bodyPr/>
        <a:lstStyle/>
        <a:p>
          <a:endParaRPr lang="ru-RU"/>
        </a:p>
      </dgm:t>
    </dgm:pt>
    <dgm:pt modelId="{2A712E9B-EEDF-4F90-BC4C-323490354ACF}">
      <dgm:prSet custT="1"/>
      <dgm:spPr>
        <a:xfrm>
          <a:off x="9221022" y="1039092"/>
          <a:ext cx="1721503" cy="1693111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gm:spPr>
      <dgm:t>
        <a:bodyPr/>
        <a:lstStyle/>
        <a:p>
          <a:pPr>
            <a:buNone/>
          </a:pPr>
          <a:r>
            <a:rPr lang="ru-RU" sz="16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Служба радиационной безопасности </a:t>
          </a:r>
        </a:p>
        <a:p>
          <a:pPr>
            <a:buNone/>
          </a:pPr>
          <a:r>
            <a:rPr lang="ru-RU" sz="16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и технического обеспечения </a:t>
          </a:r>
        </a:p>
      </dgm:t>
    </dgm:pt>
    <dgm:pt modelId="{48BF1910-BCA8-48C2-8382-7E748665935D}" type="sibTrans" cxnId="{748C6F81-1A60-4C50-920A-7C828BAFB319}">
      <dgm:prSet/>
      <dgm:spPr/>
      <dgm:t>
        <a:bodyPr/>
        <a:lstStyle/>
        <a:p>
          <a:endParaRPr lang="ru-RU"/>
        </a:p>
      </dgm:t>
    </dgm:pt>
    <dgm:pt modelId="{92DBB749-8C62-4B30-A1D5-ABB729308178}" type="parTrans" cxnId="{748C6F81-1A60-4C50-920A-7C828BAFB319}">
      <dgm:prSet/>
      <dgm:spPr/>
      <dgm:t>
        <a:bodyPr/>
        <a:lstStyle/>
        <a:p>
          <a:endParaRPr lang="ru-RU"/>
        </a:p>
      </dgm:t>
    </dgm:pt>
    <dgm:pt modelId="{FB8EA417-C95B-4CE2-8931-E5DAFB482E80}" type="pres">
      <dgm:prSet presAssocID="{43B82A31-1A0B-49E1-A58C-EAE4929A317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A23A4CB-9BC7-44E6-9937-5E8F400B1B9E}" type="pres">
      <dgm:prSet presAssocID="{3DDB4AE1-1C3F-4C29-9A75-36FC59E112F4}" presName="hierRoot1" presStyleCnt="0"/>
      <dgm:spPr/>
    </dgm:pt>
    <dgm:pt modelId="{564607D4-D969-4FEA-B171-7D9E1CCF8D9B}" type="pres">
      <dgm:prSet presAssocID="{3DDB4AE1-1C3F-4C29-9A75-36FC59E112F4}" presName="composite" presStyleCnt="0"/>
      <dgm:spPr/>
    </dgm:pt>
    <dgm:pt modelId="{E9D02984-22B8-4DDA-898E-5430EA4F1E19}" type="pres">
      <dgm:prSet presAssocID="{3DDB4AE1-1C3F-4C29-9A75-36FC59E112F4}" presName="background" presStyleLbl="node0" presStyleIdx="0" presStyleCnt="2"/>
      <dgm:spPr>
        <a:xfrm>
          <a:off x="2390075" y="-100673"/>
          <a:ext cx="1721503" cy="1093154"/>
        </a:xfrm>
        <a:prstGeom prst="roundRect">
          <a:avLst>
            <a:gd name="adj" fmla="val 10000"/>
          </a:avLst>
        </a:prstGeom>
        <a:solidFill>
          <a:srgbClr val="ED7D31">
            <a:hueOff val="0"/>
            <a:satOff val="0"/>
            <a:lum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</dgm:pt>
    <dgm:pt modelId="{BC562886-5AE5-471D-A877-1A2C9A37B9B9}" type="pres">
      <dgm:prSet presAssocID="{3DDB4AE1-1C3F-4C29-9A75-36FC59E112F4}" presName="text" presStyleLbl="fgAcc0" presStyleIdx="0" presStyleCnt="2" custLinFactNeighborX="-59784" custLinFactNeighborY="-18968">
        <dgm:presLayoutVars>
          <dgm:chPref val="3"/>
        </dgm:presLayoutVars>
      </dgm:prSet>
      <dgm:spPr/>
    </dgm:pt>
    <dgm:pt modelId="{626D912E-03AB-40FC-AD9E-3EDA4ABCB6DC}" type="pres">
      <dgm:prSet presAssocID="{3DDB4AE1-1C3F-4C29-9A75-36FC59E112F4}" presName="hierChild2" presStyleCnt="0"/>
      <dgm:spPr/>
    </dgm:pt>
    <dgm:pt modelId="{88DDF466-2922-43A7-8066-7EC08EA94BEC}" type="pres">
      <dgm:prSet presAssocID="{9069DECC-03DA-49D6-9A63-DA9C5BE9AB93}" presName="Name10" presStyleLbl="parChTrans1D2" presStyleIdx="0" presStyleCnt="5"/>
      <dgm:spPr/>
    </dgm:pt>
    <dgm:pt modelId="{D4D24A53-A337-4637-87A3-56D07A637A8A}" type="pres">
      <dgm:prSet presAssocID="{6530DB59-A9D8-4A04-8808-D5213DAC101B}" presName="hierRoot2" presStyleCnt="0"/>
      <dgm:spPr/>
    </dgm:pt>
    <dgm:pt modelId="{9531BD50-E07B-4D39-9B1C-38ABE767E635}" type="pres">
      <dgm:prSet presAssocID="{6530DB59-A9D8-4A04-8808-D5213DAC101B}" presName="composite2" presStyleCnt="0"/>
      <dgm:spPr/>
    </dgm:pt>
    <dgm:pt modelId="{8377E24B-8AC9-4D03-A0D5-F45E6A9DA8AA}" type="pres">
      <dgm:prSet presAssocID="{6530DB59-A9D8-4A04-8808-D5213DAC101B}" presName="background2" presStyleLbl="node2" presStyleIdx="0" presStyleCnt="5"/>
      <dgm:spPr>
        <a:xfrm>
          <a:off x="117701" y="1315361"/>
          <a:ext cx="1721503" cy="1093154"/>
        </a:xfrm>
        <a:prstGeom prst="roundRect">
          <a:avLst>
            <a:gd name="adj" fmla="val 10000"/>
          </a:avLst>
        </a:prstGeom>
        <a:solidFill>
          <a:srgbClr val="FFC000"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</dgm:pt>
    <dgm:pt modelId="{34946710-29E4-41F9-9A17-E566544D782B}" type="pres">
      <dgm:prSet presAssocID="{6530DB59-A9D8-4A04-8808-D5213DAC101B}" presName="text2" presStyleLbl="fgAcc2" presStyleIdx="0" presStyleCnt="5" custLinFactNeighborX="-3418" custLinFactNeighborY="-35232">
        <dgm:presLayoutVars>
          <dgm:chPref val="3"/>
        </dgm:presLayoutVars>
      </dgm:prSet>
      <dgm:spPr/>
    </dgm:pt>
    <dgm:pt modelId="{54949675-3C11-4C6B-97A9-67489D98F52A}" type="pres">
      <dgm:prSet presAssocID="{6530DB59-A9D8-4A04-8808-D5213DAC101B}" presName="hierChild3" presStyleCnt="0"/>
      <dgm:spPr/>
    </dgm:pt>
    <dgm:pt modelId="{3ECFA3EA-D6D2-4D74-9CD9-580ADA98102C}" type="pres">
      <dgm:prSet presAssocID="{01A2C933-8F1D-4281-A8AC-1C51D7FE0D63}" presName="Name17" presStyleLbl="parChTrans1D3" presStyleIdx="0" presStyleCnt="4"/>
      <dgm:spPr/>
    </dgm:pt>
    <dgm:pt modelId="{AA92FC1B-A382-48AA-A7C3-1BF5A7F2701B}" type="pres">
      <dgm:prSet presAssocID="{90CA860C-5C17-431F-8457-657788B633CB}" presName="hierRoot3" presStyleCnt="0"/>
      <dgm:spPr/>
    </dgm:pt>
    <dgm:pt modelId="{827929E9-B5BD-49E6-8255-A81CE0D7C314}" type="pres">
      <dgm:prSet presAssocID="{90CA860C-5C17-431F-8457-657788B633CB}" presName="composite3" presStyleCnt="0"/>
      <dgm:spPr/>
    </dgm:pt>
    <dgm:pt modelId="{95D48766-FEA5-4C1B-95B8-817D19DEE9A1}" type="pres">
      <dgm:prSet presAssocID="{90CA860C-5C17-431F-8457-657788B633CB}" presName="background3" presStyleLbl="node3" presStyleIdx="0" presStyleCnt="4"/>
      <dgm:spPr>
        <a:xfrm>
          <a:off x="3290" y="3294327"/>
          <a:ext cx="2068008" cy="1896776"/>
        </a:xfrm>
        <a:prstGeom prst="roundRect">
          <a:avLst>
            <a:gd name="adj" fmla="val 10000"/>
          </a:avLst>
        </a:prstGeom>
        <a:solidFill>
          <a:srgbClr val="5B9BD5"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</dgm:pt>
    <dgm:pt modelId="{92B86CC0-0CA7-4060-8586-08AD2C8AFB65}" type="pres">
      <dgm:prSet presAssocID="{90CA860C-5C17-431F-8457-657788B633CB}" presName="text3" presStyleLbl="fgAcc3" presStyleIdx="0" presStyleCnt="4" custScaleX="120128" custScaleY="173514">
        <dgm:presLayoutVars>
          <dgm:chPref val="3"/>
        </dgm:presLayoutVars>
      </dgm:prSet>
      <dgm:spPr>
        <a:xfrm>
          <a:off x="207309" y="3972062"/>
          <a:ext cx="1831952" cy="1163290"/>
        </a:xfrm>
        <a:prstGeom prst="roundRect">
          <a:avLst>
            <a:gd name="adj" fmla="val 10000"/>
          </a:avLst>
        </a:prstGeom>
      </dgm:spPr>
    </dgm:pt>
    <dgm:pt modelId="{EB932A30-A946-46AF-B6E5-63161CA82C70}" type="pres">
      <dgm:prSet presAssocID="{90CA860C-5C17-431F-8457-657788B633CB}" presName="hierChild4" presStyleCnt="0"/>
      <dgm:spPr/>
    </dgm:pt>
    <dgm:pt modelId="{F70F2186-BC9D-49A5-A012-EDBD5F87FEA8}" type="pres">
      <dgm:prSet presAssocID="{E3E82048-B893-46D8-90D5-CB47FF36FA7F}" presName="Name10" presStyleLbl="parChTrans1D2" presStyleIdx="1" presStyleCnt="5"/>
      <dgm:spPr/>
    </dgm:pt>
    <dgm:pt modelId="{48C797D1-03CD-45B7-B2B0-242D704CF2CA}" type="pres">
      <dgm:prSet presAssocID="{569C5236-9B33-448F-BE5D-C05296AAD80F}" presName="hierRoot2" presStyleCnt="0"/>
      <dgm:spPr/>
    </dgm:pt>
    <dgm:pt modelId="{D6BC18C6-EFBC-467E-B599-1F98B64E1D3F}" type="pres">
      <dgm:prSet presAssocID="{569C5236-9B33-448F-BE5D-C05296AAD80F}" presName="composite2" presStyleCnt="0"/>
      <dgm:spPr/>
    </dgm:pt>
    <dgm:pt modelId="{23073382-7021-4D36-9E06-DBC0EF46F761}" type="pres">
      <dgm:prSet presAssocID="{569C5236-9B33-448F-BE5D-C05296AAD80F}" presName="background2" presStyleLbl="node2" presStyleIdx="1" presStyleCnt="5"/>
      <dgm:spPr>
        <a:xfrm>
          <a:off x="2266693" y="1296755"/>
          <a:ext cx="1721503" cy="1093154"/>
        </a:xfrm>
        <a:prstGeom prst="roundRect">
          <a:avLst>
            <a:gd name="adj" fmla="val 10000"/>
          </a:avLst>
        </a:prstGeom>
        <a:solidFill>
          <a:srgbClr val="FFC000"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</dgm:pt>
    <dgm:pt modelId="{B1E2C6E0-301F-4614-BAC6-C8BBE0FFA8BE}" type="pres">
      <dgm:prSet presAssocID="{569C5236-9B33-448F-BE5D-C05296AAD80F}" presName="text2" presStyleLbl="fgAcc2" presStyleIdx="1" presStyleCnt="5" custLinFactNeighborX="-10872" custLinFactNeighborY="-36934">
        <dgm:presLayoutVars>
          <dgm:chPref val="3"/>
        </dgm:presLayoutVars>
      </dgm:prSet>
      <dgm:spPr/>
    </dgm:pt>
    <dgm:pt modelId="{F12938FB-8DE0-4B36-BF56-D8E6A3294A00}" type="pres">
      <dgm:prSet presAssocID="{569C5236-9B33-448F-BE5D-C05296AAD80F}" presName="hierChild3" presStyleCnt="0"/>
      <dgm:spPr/>
    </dgm:pt>
    <dgm:pt modelId="{3113E0BE-621B-439A-A48F-6D7758DFA5CB}" type="pres">
      <dgm:prSet presAssocID="{1A1158BD-C3D6-4CE0-B586-7B2127EFA481}" presName="Name17" presStyleLbl="parChTrans1D3" presStyleIdx="1" presStyleCnt="4"/>
      <dgm:spPr/>
    </dgm:pt>
    <dgm:pt modelId="{EF0D8188-F5A9-4B23-97A7-E79D24CB21D0}" type="pres">
      <dgm:prSet presAssocID="{71C6E28C-1409-401E-9569-492DDA544BAB}" presName="hierRoot3" presStyleCnt="0"/>
      <dgm:spPr/>
    </dgm:pt>
    <dgm:pt modelId="{13969356-3C03-4C4B-B009-EB0DA5B79780}" type="pres">
      <dgm:prSet presAssocID="{71C6E28C-1409-401E-9569-492DDA544BAB}" presName="composite3" presStyleCnt="0"/>
      <dgm:spPr/>
    </dgm:pt>
    <dgm:pt modelId="{697E6553-08AA-4BC4-AB2D-64C82F642223}" type="pres">
      <dgm:prSet presAssocID="{71C6E28C-1409-401E-9569-492DDA544BAB}" presName="background3" presStyleLbl="node3" presStyleIdx="1" presStyleCnt="4"/>
      <dgm:spPr>
        <a:xfrm>
          <a:off x="2453855" y="3294327"/>
          <a:ext cx="1721503" cy="1679381"/>
        </a:xfrm>
        <a:prstGeom prst="roundRect">
          <a:avLst>
            <a:gd name="adj" fmla="val 10000"/>
          </a:avLst>
        </a:prstGeom>
        <a:solidFill>
          <a:srgbClr val="5B9BD5"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</dgm:pt>
    <dgm:pt modelId="{118E49FF-66AC-4D8F-86E8-C5C71EFE1F70}" type="pres">
      <dgm:prSet presAssocID="{71C6E28C-1409-401E-9569-492DDA544BAB}" presName="text3" presStyleLbl="fgAcc3" presStyleIdx="1" presStyleCnt="4" custScaleY="153627">
        <dgm:presLayoutVars>
          <dgm:chPref val="3"/>
        </dgm:presLayoutVars>
      </dgm:prSet>
      <dgm:spPr/>
    </dgm:pt>
    <dgm:pt modelId="{B88EB501-B025-46F2-987E-0DED4EAAD968}" type="pres">
      <dgm:prSet presAssocID="{71C6E28C-1409-401E-9569-492DDA544BAB}" presName="hierChild4" presStyleCnt="0"/>
      <dgm:spPr/>
    </dgm:pt>
    <dgm:pt modelId="{4CDBC852-6DC9-4AFC-B534-6660016EC5C3}" type="pres">
      <dgm:prSet presAssocID="{23AE2715-0EA5-4FF5-8ABD-E451C7F7DEF6}" presName="Name10" presStyleLbl="parChTrans1D2" presStyleIdx="2" presStyleCnt="5"/>
      <dgm:spPr/>
    </dgm:pt>
    <dgm:pt modelId="{ACACBD19-55E4-4CA1-85F9-BD5F41AB720C}" type="pres">
      <dgm:prSet presAssocID="{4CD1F02E-375C-44E0-94A1-71A12B2BE99B}" presName="hierRoot2" presStyleCnt="0"/>
      <dgm:spPr/>
    </dgm:pt>
    <dgm:pt modelId="{430C529F-DC35-4CA8-ACAB-5811AF28F694}" type="pres">
      <dgm:prSet presAssocID="{4CD1F02E-375C-44E0-94A1-71A12B2BE99B}" presName="composite2" presStyleCnt="0"/>
      <dgm:spPr/>
    </dgm:pt>
    <dgm:pt modelId="{1B3AC4B4-B18F-4549-86B6-1B1BDE2981EE}" type="pres">
      <dgm:prSet presAssocID="{4CD1F02E-375C-44E0-94A1-71A12B2BE99B}" presName="background2" presStyleLbl="node2" presStyleIdx="2" presStyleCnt="5"/>
      <dgm:spPr>
        <a:xfrm>
          <a:off x="4193955" y="1289628"/>
          <a:ext cx="1721503" cy="1093154"/>
        </a:xfrm>
        <a:prstGeom prst="roundRect">
          <a:avLst>
            <a:gd name="adj" fmla="val 10000"/>
          </a:avLst>
        </a:prstGeom>
        <a:solidFill>
          <a:srgbClr val="FFC000"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</dgm:pt>
    <dgm:pt modelId="{AEB9785C-61C5-4D70-8D20-BF091E2F754B}" type="pres">
      <dgm:prSet presAssocID="{4CD1F02E-375C-44E0-94A1-71A12B2BE99B}" presName="text2" presStyleLbl="fgAcc2" presStyleIdx="2" presStyleCnt="5" custLinFactNeighborX="-21142" custLinFactNeighborY="-37586">
        <dgm:presLayoutVars>
          <dgm:chPref val="3"/>
        </dgm:presLayoutVars>
      </dgm:prSet>
      <dgm:spPr/>
    </dgm:pt>
    <dgm:pt modelId="{748645A6-3CF3-4135-86B0-D9A12D5DEE55}" type="pres">
      <dgm:prSet presAssocID="{4CD1F02E-375C-44E0-94A1-71A12B2BE99B}" presName="hierChild3" presStyleCnt="0"/>
      <dgm:spPr/>
    </dgm:pt>
    <dgm:pt modelId="{F042D983-2796-440C-8F41-94C29155FF7E}" type="pres">
      <dgm:prSet presAssocID="{429E1E51-1496-4664-ABD8-8DB8F5D07EA4}" presName="Name17" presStyleLbl="parChTrans1D3" presStyleIdx="2" presStyleCnt="4"/>
      <dgm:spPr/>
    </dgm:pt>
    <dgm:pt modelId="{0BC4DB08-DCCA-4A28-A378-537A846FFF0B}" type="pres">
      <dgm:prSet presAssocID="{70DF3CFB-7911-4269-AC8A-B1075EE3EC40}" presName="hierRoot3" presStyleCnt="0"/>
      <dgm:spPr/>
    </dgm:pt>
    <dgm:pt modelId="{0388DAEE-AB66-44BA-B0C5-91F9F60DAE9B}" type="pres">
      <dgm:prSet presAssocID="{70DF3CFB-7911-4269-AC8A-B1075EE3EC40}" presName="composite3" presStyleCnt="0"/>
      <dgm:spPr/>
    </dgm:pt>
    <dgm:pt modelId="{3525ACFC-4048-49B3-9D7C-F25C2922B32E}" type="pres">
      <dgm:prSet presAssocID="{70DF3CFB-7911-4269-AC8A-B1075EE3EC40}" presName="background3" presStyleLbl="node3" presStyleIdx="2" presStyleCnt="4"/>
      <dgm:spPr>
        <a:xfrm>
          <a:off x="4557915" y="3294327"/>
          <a:ext cx="1721503" cy="1653724"/>
        </a:xfrm>
        <a:prstGeom prst="roundRect">
          <a:avLst>
            <a:gd name="adj" fmla="val 10000"/>
          </a:avLst>
        </a:prstGeom>
        <a:solidFill>
          <a:srgbClr val="5B9BD5"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</dgm:pt>
    <dgm:pt modelId="{DE18712B-6865-4373-BF00-C626C227D842}" type="pres">
      <dgm:prSet presAssocID="{70DF3CFB-7911-4269-AC8A-B1075EE3EC40}" presName="text3" presStyleLbl="fgAcc3" presStyleIdx="2" presStyleCnt="4" custScaleY="151280">
        <dgm:presLayoutVars>
          <dgm:chPref val="3"/>
        </dgm:presLayoutVars>
      </dgm:prSet>
      <dgm:spPr/>
    </dgm:pt>
    <dgm:pt modelId="{9DF26E5B-15DC-4E15-BF1D-8A9C9927CB47}" type="pres">
      <dgm:prSet presAssocID="{70DF3CFB-7911-4269-AC8A-B1075EE3EC40}" presName="hierChild4" presStyleCnt="0"/>
      <dgm:spPr/>
    </dgm:pt>
    <dgm:pt modelId="{7E40892E-013D-4EF6-A8FD-8B2CD7C62FB9}" type="pres">
      <dgm:prSet presAssocID="{596D6CDE-4CA6-4002-8B9D-D51D762D6C2F}" presName="Name10" presStyleLbl="parChTrans1D2" presStyleIdx="3" presStyleCnt="5"/>
      <dgm:spPr/>
    </dgm:pt>
    <dgm:pt modelId="{F9713142-98B7-440C-B11A-8DA6AC0A4E9F}" type="pres">
      <dgm:prSet presAssocID="{9EFD02B6-2D9D-49C2-861B-B50A568ADD70}" presName="hierRoot2" presStyleCnt="0"/>
      <dgm:spPr/>
    </dgm:pt>
    <dgm:pt modelId="{52E66729-2FD4-4D99-A831-C4E041C41EF3}" type="pres">
      <dgm:prSet presAssocID="{9EFD02B6-2D9D-49C2-861B-B50A568ADD70}" presName="composite2" presStyleCnt="0"/>
      <dgm:spPr/>
    </dgm:pt>
    <dgm:pt modelId="{AD53FECB-393F-4055-AF54-86FF9D1BC81A}" type="pres">
      <dgm:prSet presAssocID="{9EFD02B6-2D9D-49C2-861B-B50A568ADD70}" presName="background2" presStyleLbl="node2" presStyleIdx="3" presStyleCnt="5"/>
      <dgm:spPr>
        <a:xfrm>
          <a:off x="6295450" y="1328763"/>
          <a:ext cx="1721503" cy="1093154"/>
        </a:xfrm>
        <a:prstGeom prst="roundRect">
          <a:avLst>
            <a:gd name="adj" fmla="val 10000"/>
          </a:avLst>
        </a:prstGeom>
        <a:solidFill>
          <a:srgbClr val="FFC000"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</dgm:pt>
    <dgm:pt modelId="{DE327983-85D2-4F81-9D4A-93EFF637BD77}" type="pres">
      <dgm:prSet presAssocID="{9EFD02B6-2D9D-49C2-861B-B50A568ADD70}" presName="text2" presStyleLbl="fgAcc2" presStyleIdx="3" presStyleCnt="5" custLinFactNeighborX="-21291" custLinFactNeighborY="-34006">
        <dgm:presLayoutVars>
          <dgm:chPref val="3"/>
        </dgm:presLayoutVars>
      </dgm:prSet>
      <dgm:spPr/>
    </dgm:pt>
    <dgm:pt modelId="{BC476843-C44F-4FF0-8569-6736D2F217B8}" type="pres">
      <dgm:prSet presAssocID="{9EFD02B6-2D9D-49C2-861B-B50A568ADD70}" presName="hierChild3" presStyleCnt="0"/>
      <dgm:spPr/>
    </dgm:pt>
    <dgm:pt modelId="{5D706CB3-DB26-4C6D-810A-3F892BA8786E}" type="pres">
      <dgm:prSet presAssocID="{361D520E-ADC0-4E75-ADAE-95FA359396DE}" presName="Name17" presStyleLbl="parChTrans1D3" presStyleIdx="3" presStyleCnt="4"/>
      <dgm:spPr/>
    </dgm:pt>
    <dgm:pt modelId="{6E8B0400-CBAF-4D4F-9818-AB8F93E3640A}" type="pres">
      <dgm:prSet presAssocID="{AEE67386-1856-4DA8-A19E-E19A76272EC6}" presName="hierRoot3" presStyleCnt="0"/>
      <dgm:spPr/>
    </dgm:pt>
    <dgm:pt modelId="{E2ED7662-7900-4E1A-B111-F61CEDAA4143}" type="pres">
      <dgm:prSet presAssocID="{AEE67386-1856-4DA8-A19E-E19A76272EC6}" presName="composite3" presStyleCnt="0"/>
      <dgm:spPr/>
    </dgm:pt>
    <dgm:pt modelId="{942C1EFD-91E9-4B90-810B-95D6A745D35D}" type="pres">
      <dgm:prSet presAssocID="{AEE67386-1856-4DA8-A19E-E19A76272EC6}" presName="background3" presStyleLbl="node3" presStyleIdx="3" presStyleCnt="4"/>
      <dgm:spPr>
        <a:xfrm>
          <a:off x="6661975" y="3294327"/>
          <a:ext cx="1721503" cy="1939158"/>
        </a:xfrm>
        <a:prstGeom prst="roundRect">
          <a:avLst>
            <a:gd name="adj" fmla="val 10000"/>
          </a:avLst>
        </a:prstGeom>
        <a:solidFill>
          <a:srgbClr val="5B9BD5"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</dgm:pt>
    <dgm:pt modelId="{EA5C21BF-0022-4FFA-B76F-D8046BFFD5AD}" type="pres">
      <dgm:prSet presAssocID="{AEE67386-1856-4DA8-A19E-E19A76272EC6}" presName="text3" presStyleLbl="fgAcc3" presStyleIdx="3" presStyleCnt="4" custScaleY="177391">
        <dgm:presLayoutVars>
          <dgm:chPref val="3"/>
        </dgm:presLayoutVars>
      </dgm:prSet>
      <dgm:spPr/>
    </dgm:pt>
    <dgm:pt modelId="{121AF119-9B22-438A-9008-A5F32EDFDBFB}" type="pres">
      <dgm:prSet presAssocID="{AEE67386-1856-4DA8-A19E-E19A76272EC6}" presName="hierChild4" presStyleCnt="0"/>
      <dgm:spPr/>
    </dgm:pt>
    <dgm:pt modelId="{87E2391A-DFDB-4599-861F-27D2646BC3C7}" type="pres">
      <dgm:prSet presAssocID="{2A712E9B-EEDF-4F90-BC4C-323490354ACF}" presName="hierRoot1" presStyleCnt="0"/>
      <dgm:spPr/>
    </dgm:pt>
    <dgm:pt modelId="{472CD7A1-9A38-4FA1-9E66-BE6F657944FB}" type="pres">
      <dgm:prSet presAssocID="{2A712E9B-EEDF-4F90-BC4C-323490354ACF}" presName="composite" presStyleCnt="0"/>
      <dgm:spPr/>
    </dgm:pt>
    <dgm:pt modelId="{E724D460-A902-43BA-98A9-064BEE84DD03}" type="pres">
      <dgm:prSet presAssocID="{2A712E9B-EEDF-4F90-BC4C-323490354ACF}" presName="background" presStyleLbl="node0" presStyleIdx="1" presStyleCnt="2"/>
      <dgm:spPr>
        <a:xfrm>
          <a:off x="9029744" y="857378"/>
          <a:ext cx="1721503" cy="1693111"/>
        </a:xfrm>
        <a:prstGeom prst="roundRect">
          <a:avLst>
            <a:gd name="adj" fmla="val 10000"/>
          </a:avLst>
        </a:prstGeom>
        <a:solidFill>
          <a:srgbClr val="FFC00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</dgm:pt>
    <dgm:pt modelId="{3B0DB9F1-12E1-4957-A242-B5A9223C1212}" type="pres">
      <dgm:prSet presAssocID="{2A712E9B-EEDF-4F90-BC4C-323490354ACF}" presName="text" presStyleLbl="fgAcc0" presStyleIdx="1" presStyleCnt="2" custScaleY="154883" custLinFactNeighborX="-7597" custLinFactNeighborY="68673">
        <dgm:presLayoutVars>
          <dgm:chPref val="3"/>
        </dgm:presLayoutVars>
      </dgm:prSet>
      <dgm:spPr/>
    </dgm:pt>
    <dgm:pt modelId="{321C8ECE-F56B-4113-9095-4F6AB00702B1}" type="pres">
      <dgm:prSet presAssocID="{2A712E9B-EEDF-4F90-BC4C-323490354ACF}" presName="hierChild2" presStyleCnt="0"/>
      <dgm:spPr/>
    </dgm:pt>
    <dgm:pt modelId="{509A50FC-03FF-42C5-99B1-DAFDE2A2F9F0}" type="pres">
      <dgm:prSet presAssocID="{1D2536B8-8C1B-4D1A-828C-171664828A6C}" presName="Name10" presStyleLbl="parChTrans1D2" presStyleIdx="4" presStyleCnt="5"/>
      <dgm:spPr/>
    </dgm:pt>
    <dgm:pt modelId="{1981048E-DA77-4E06-86FE-D57DED72DB45}" type="pres">
      <dgm:prSet presAssocID="{99A58AC3-1371-4FE5-8ED0-D2436A536EA0}" presName="hierRoot2" presStyleCnt="0"/>
      <dgm:spPr/>
    </dgm:pt>
    <dgm:pt modelId="{1D885462-7E4B-4C18-950B-A2788DDEB4DE}" type="pres">
      <dgm:prSet presAssocID="{99A58AC3-1371-4FE5-8ED0-D2436A536EA0}" presName="composite2" presStyleCnt="0"/>
      <dgm:spPr/>
    </dgm:pt>
    <dgm:pt modelId="{73AF9D0F-FE39-4D3A-8555-4BA5BE87F2AF}" type="pres">
      <dgm:prSet presAssocID="{99A58AC3-1371-4FE5-8ED0-D2436A536EA0}" presName="background2" presStyleLbl="node2" presStyleIdx="4" presStyleCnt="5"/>
      <dgm:spPr>
        <a:xfrm>
          <a:off x="8742950" y="3128730"/>
          <a:ext cx="2510486" cy="2123508"/>
        </a:xfrm>
        <a:prstGeom prst="roundRect">
          <a:avLst>
            <a:gd name="adj" fmla="val 10000"/>
          </a:avLst>
        </a:prstGeom>
        <a:solidFill>
          <a:srgbClr val="5B9BD5">
            <a:lumMod val="75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</dgm:pt>
    <dgm:pt modelId="{7C5100F7-D56A-444B-BEAA-58E2EAD6DEA2}" type="pres">
      <dgm:prSet presAssocID="{99A58AC3-1371-4FE5-8ED0-D2436A536EA0}" presName="text2" presStyleLbl="fgAcc2" presStyleIdx="4" presStyleCnt="5" custScaleX="145831" custScaleY="194255" custLinFactNeighborX="-1341" custLinFactNeighborY="75769">
        <dgm:presLayoutVars>
          <dgm:chPref val="3"/>
        </dgm:presLayoutVars>
      </dgm:prSet>
      <dgm:spPr/>
    </dgm:pt>
    <dgm:pt modelId="{C0D3AA5C-CCCB-433A-9EA0-BE220D777AFE}" type="pres">
      <dgm:prSet presAssocID="{99A58AC3-1371-4FE5-8ED0-D2436A536EA0}" presName="hierChild3" presStyleCnt="0"/>
      <dgm:spPr/>
    </dgm:pt>
  </dgm:ptLst>
  <dgm:cxnLst>
    <dgm:cxn modelId="{D8D78500-6266-49C8-B295-5B76645A1692}" type="presOf" srcId="{2A712E9B-EEDF-4F90-BC4C-323490354ACF}" destId="{3B0DB9F1-12E1-4957-A242-B5A9223C1212}" srcOrd="0" destOrd="0" presId="urn:microsoft.com/office/officeart/2005/8/layout/hierarchy1"/>
    <dgm:cxn modelId="{56220A03-1DA6-446C-A50C-F597729B9A96}" type="presOf" srcId="{70DF3CFB-7911-4269-AC8A-B1075EE3EC40}" destId="{DE18712B-6865-4373-BF00-C626C227D842}" srcOrd="0" destOrd="0" presId="urn:microsoft.com/office/officeart/2005/8/layout/hierarchy1"/>
    <dgm:cxn modelId="{AF2D7703-5584-4E1D-A23E-F7E1A642D378}" srcId="{3DDB4AE1-1C3F-4C29-9A75-36FC59E112F4}" destId="{9EFD02B6-2D9D-49C2-861B-B50A568ADD70}" srcOrd="3" destOrd="0" parTransId="{596D6CDE-4CA6-4002-8B9D-D51D762D6C2F}" sibTransId="{3AEA6EAD-1DE5-4299-B4B4-3290D80DF9E3}"/>
    <dgm:cxn modelId="{62FC1B06-0D27-42B0-B072-5759485DC3A8}" srcId="{3DDB4AE1-1C3F-4C29-9A75-36FC59E112F4}" destId="{569C5236-9B33-448F-BE5D-C05296AAD80F}" srcOrd="1" destOrd="0" parTransId="{E3E82048-B893-46D8-90D5-CB47FF36FA7F}" sibTransId="{C0C77F7D-A6FF-47F5-8F52-F16FEAF583CF}"/>
    <dgm:cxn modelId="{689A2610-5063-48D1-A0A5-F7740C4628A9}" type="presOf" srcId="{429E1E51-1496-4664-ABD8-8DB8F5D07EA4}" destId="{F042D983-2796-440C-8F41-94C29155FF7E}" srcOrd="0" destOrd="0" presId="urn:microsoft.com/office/officeart/2005/8/layout/hierarchy1"/>
    <dgm:cxn modelId="{8103B41E-D172-4A41-806A-AFEDCD60B46F}" type="presOf" srcId="{361D520E-ADC0-4E75-ADAE-95FA359396DE}" destId="{5D706CB3-DB26-4C6D-810A-3F892BA8786E}" srcOrd="0" destOrd="0" presId="urn:microsoft.com/office/officeart/2005/8/layout/hierarchy1"/>
    <dgm:cxn modelId="{062AC81E-DB33-446C-B714-E6C16E510350}" type="presOf" srcId="{E3E82048-B893-46D8-90D5-CB47FF36FA7F}" destId="{F70F2186-BC9D-49A5-A012-EDBD5F87FEA8}" srcOrd="0" destOrd="0" presId="urn:microsoft.com/office/officeart/2005/8/layout/hierarchy1"/>
    <dgm:cxn modelId="{25B37A32-B753-4642-AE5A-941D71D52AD8}" type="presOf" srcId="{1A1158BD-C3D6-4CE0-B586-7B2127EFA481}" destId="{3113E0BE-621B-439A-A48F-6D7758DFA5CB}" srcOrd="0" destOrd="0" presId="urn:microsoft.com/office/officeart/2005/8/layout/hierarchy1"/>
    <dgm:cxn modelId="{6D7D9B35-E320-4E02-B30D-31023DD7B83F}" srcId="{4CD1F02E-375C-44E0-94A1-71A12B2BE99B}" destId="{70DF3CFB-7911-4269-AC8A-B1075EE3EC40}" srcOrd="0" destOrd="0" parTransId="{429E1E51-1496-4664-ABD8-8DB8F5D07EA4}" sibTransId="{F9F98235-2317-4E53-9197-EE83AF3A9C7F}"/>
    <dgm:cxn modelId="{DA2EEE3B-B133-4246-BC04-8F47350CCF18}" type="presOf" srcId="{AEE67386-1856-4DA8-A19E-E19A76272EC6}" destId="{EA5C21BF-0022-4FFA-B76F-D8046BFFD5AD}" srcOrd="0" destOrd="0" presId="urn:microsoft.com/office/officeart/2005/8/layout/hierarchy1"/>
    <dgm:cxn modelId="{CC02CF3F-744B-4433-91CB-891EC4702E40}" srcId="{3DDB4AE1-1C3F-4C29-9A75-36FC59E112F4}" destId="{6530DB59-A9D8-4A04-8808-D5213DAC101B}" srcOrd="0" destOrd="0" parTransId="{9069DECC-03DA-49D6-9A63-DA9C5BE9AB93}" sibTransId="{B4F253B9-09AB-483F-8D7C-E2F8E9546245}"/>
    <dgm:cxn modelId="{2FF4AB5B-68D1-43DA-815E-5C741E1EBE34}" type="presOf" srcId="{6530DB59-A9D8-4A04-8808-D5213DAC101B}" destId="{34946710-29E4-41F9-9A17-E566544D782B}" srcOrd="0" destOrd="0" presId="urn:microsoft.com/office/officeart/2005/8/layout/hierarchy1"/>
    <dgm:cxn modelId="{8B4C1B66-D2FD-4355-8BAA-36E064EBE3A7}" type="presOf" srcId="{596D6CDE-4CA6-4002-8B9D-D51D762D6C2F}" destId="{7E40892E-013D-4EF6-A8FD-8B2CD7C62FB9}" srcOrd="0" destOrd="0" presId="urn:microsoft.com/office/officeart/2005/8/layout/hierarchy1"/>
    <dgm:cxn modelId="{31498968-A16E-4EF4-9E87-4DC97FDFA6ED}" type="presOf" srcId="{3DDB4AE1-1C3F-4C29-9A75-36FC59E112F4}" destId="{BC562886-5AE5-471D-A877-1A2C9A37B9B9}" srcOrd="0" destOrd="0" presId="urn:microsoft.com/office/officeart/2005/8/layout/hierarchy1"/>
    <dgm:cxn modelId="{75CC3F70-1E9C-4020-A1CB-123422FAB6B3}" srcId="{9EFD02B6-2D9D-49C2-861B-B50A568ADD70}" destId="{AEE67386-1856-4DA8-A19E-E19A76272EC6}" srcOrd="0" destOrd="0" parTransId="{361D520E-ADC0-4E75-ADAE-95FA359396DE}" sibTransId="{0DCEE2E0-56ED-432D-90D4-EA35FE1D2CB2}"/>
    <dgm:cxn modelId="{CF308D72-3BEA-4A93-9297-1FD20D0BBA35}" type="presOf" srcId="{4CD1F02E-375C-44E0-94A1-71A12B2BE99B}" destId="{AEB9785C-61C5-4D70-8D20-BF091E2F754B}" srcOrd="0" destOrd="0" presId="urn:microsoft.com/office/officeart/2005/8/layout/hierarchy1"/>
    <dgm:cxn modelId="{49766076-86EA-4D3B-9999-77F53581AED2}" type="presOf" srcId="{71C6E28C-1409-401E-9569-492DDA544BAB}" destId="{118E49FF-66AC-4D8F-86E8-C5C71EFE1F70}" srcOrd="0" destOrd="0" presId="urn:microsoft.com/office/officeart/2005/8/layout/hierarchy1"/>
    <dgm:cxn modelId="{748C6F81-1A60-4C50-920A-7C828BAFB319}" srcId="{43B82A31-1A0B-49E1-A58C-EAE4929A317D}" destId="{2A712E9B-EEDF-4F90-BC4C-323490354ACF}" srcOrd="1" destOrd="0" parTransId="{92DBB749-8C62-4B30-A1D5-ABB729308178}" sibTransId="{48BF1910-BCA8-48C2-8382-7E748665935D}"/>
    <dgm:cxn modelId="{A9BFED85-1A56-47F7-AFBA-707E8F737968}" type="presOf" srcId="{9069DECC-03DA-49D6-9A63-DA9C5BE9AB93}" destId="{88DDF466-2922-43A7-8066-7EC08EA94BEC}" srcOrd="0" destOrd="0" presId="urn:microsoft.com/office/officeart/2005/8/layout/hierarchy1"/>
    <dgm:cxn modelId="{40346C8E-07D5-41FE-B1BF-55C174BAFBB6}" type="presOf" srcId="{43B82A31-1A0B-49E1-A58C-EAE4929A317D}" destId="{FB8EA417-C95B-4CE2-8931-E5DAFB482E80}" srcOrd="0" destOrd="0" presId="urn:microsoft.com/office/officeart/2005/8/layout/hierarchy1"/>
    <dgm:cxn modelId="{452062A1-69F7-46F1-A9BF-762C48250796}" type="presOf" srcId="{1D2536B8-8C1B-4D1A-828C-171664828A6C}" destId="{509A50FC-03FF-42C5-99B1-DAFDE2A2F9F0}" srcOrd="0" destOrd="0" presId="urn:microsoft.com/office/officeart/2005/8/layout/hierarchy1"/>
    <dgm:cxn modelId="{067759B1-E3E7-4828-9C34-8DC6916EF56A}" srcId="{2A712E9B-EEDF-4F90-BC4C-323490354ACF}" destId="{99A58AC3-1371-4FE5-8ED0-D2436A536EA0}" srcOrd="0" destOrd="0" parTransId="{1D2536B8-8C1B-4D1A-828C-171664828A6C}" sibTransId="{E40712C4-A72B-4750-9DB1-254AD5249D66}"/>
    <dgm:cxn modelId="{B5EEC2D1-54F2-437F-A134-0D43A08662F8}" srcId="{6530DB59-A9D8-4A04-8808-D5213DAC101B}" destId="{90CA860C-5C17-431F-8457-657788B633CB}" srcOrd="0" destOrd="0" parTransId="{01A2C933-8F1D-4281-A8AC-1C51D7FE0D63}" sibTransId="{9A11BEDB-C1A2-4558-862F-58FE668D3129}"/>
    <dgm:cxn modelId="{544774E4-17AA-444D-A419-28A5C1A58F1D}" srcId="{43B82A31-1A0B-49E1-A58C-EAE4929A317D}" destId="{3DDB4AE1-1C3F-4C29-9A75-36FC59E112F4}" srcOrd="0" destOrd="0" parTransId="{74A9C49A-E039-458F-B789-B7001EBA0A45}" sibTransId="{8BFC3582-E8BD-4009-BDF7-992FD248AB7C}"/>
    <dgm:cxn modelId="{AED291E5-8DE7-46BD-A4EA-48EC609BF856}" type="presOf" srcId="{9EFD02B6-2D9D-49C2-861B-B50A568ADD70}" destId="{DE327983-85D2-4F81-9D4A-93EFF637BD77}" srcOrd="0" destOrd="0" presId="urn:microsoft.com/office/officeart/2005/8/layout/hierarchy1"/>
    <dgm:cxn modelId="{289DAEE6-A913-4A29-8D3D-FF1AF55EA9BD}" type="presOf" srcId="{90CA860C-5C17-431F-8457-657788B633CB}" destId="{92B86CC0-0CA7-4060-8586-08AD2C8AFB65}" srcOrd="0" destOrd="0" presId="urn:microsoft.com/office/officeart/2005/8/layout/hierarchy1"/>
    <dgm:cxn modelId="{6B3836E8-89E8-4F46-AA88-ED109A335171}" type="presOf" srcId="{569C5236-9B33-448F-BE5D-C05296AAD80F}" destId="{B1E2C6E0-301F-4614-BAC6-C8BBE0FFA8BE}" srcOrd="0" destOrd="0" presId="urn:microsoft.com/office/officeart/2005/8/layout/hierarchy1"/>
    <dgm:cxn modelId="{DBAC52E9-0245-4858-9071-3C0875187D34}" srcId="{3DDB4AE1-1C3F-4C29-9A75-36FC59E112F4}" destId="{4CD1F02E-375C-44E0-94A1-71A12B2BE99B}" srcOrd="2" destOrd="0" parTransId="{23AE2715-0EA5-4FF5-8ABD-E451C7F7DEF6}" sibTransId="{FB5569D7-9078-4F48-8361-A37F27370031}"/>
    <dgm:cxn modelId="{FF0D50F3-D360-44FD-BD1B-67688D0325DF}" type="presOf" srcId="{01A2C933-8F1D-4281-A8AC-1C51D7FE0D63}" destId="{3ECFA3EA-D6D2-4D74-9CD9-580ADA98102C}" srcOrd="0" destOrd="0" presId="urn:microsoft.com/office/officeart/2005/8/layout/hierarchy1"/>
    <dgm:cxn modelId="{16D1A9F6-83D2-4D83-BFD1-311EC4CC828E}" type="presOf" srcId="{23AE2715-0EA5-4FF5-8ABD-E451C7F7DEF6}" destId="{4CDBC852-6DC9-4AFC-B534-6660016EC5C3}" srcOrd="0" destOrd="0" presId="urn:microsoft.com/office/officeart/2005/8/layout/hierarchy1"/>
    <dgm:cxn modelId="{F078F2F7-953C-4F25-8539-5D6D5C17D74D}" srcId="{569C5236-9B33-448F-BE5D-C05296AAD80F}" destId="{71C6E28C-1409-401E-9569-492DDA544BAB}" srcOrd="0" destOrd="0" parTransId="{1A1158BD-C3D6-4CE0-B586-7B2127EFA481}" sibTransId="{298B8A3E-2218-466B-89BC-0D92FF38B6BC}"/>
    <dgm:cxn modelId="{F695DEFF-D6A3-44F2-A6FE-41746D6BB004}" type="presOf" srcId="{99A58AC3-1371-4FE5-8ED0-D2436A536EA0}" destId="{7C5100F7-D56A-444B-BEAA-58E2EAD6DEA2}" srcOrd="0" destOrd="0" presId="urn:microsoft.com/office/officeart/2005/8/layout/hierarchy1"/>
    <dgm:cxn modelId="{4DAB990C-B367-4149-A2AF-3E1DC39E8AEE}" type="presParOf" srcId="{FB8EA417-C95B-4CE2-8931-E5DAFB482E80}" destId="{6A23A4CB-9BC7-44E6-9937-5E8F400B1B9E}" srcOrd="0" destOrd="0" presId="urn:microsoft.com/office/officeart/2005/8/layout/hierarchy1"/>
    <dgm:cxn modelId="{FC06A32F-3AFF-48C0-A51A-BA823EE1AEC8}" type="presParOf" srcId="{6A23A4CB-9BC7-44E6-9937-5E8F400B1B9E}" destId="{564607D4-D969-4FEA-B171-7D9E1CCF8D9B}" srcOrd="0" destOrd="0" presId="urn:microsoft.com/office/officeart/2005/8/layout/hierarchy1"/>
    <dgm:cxn modelId="{2C6E4471-FEAC-42BF-8EDB-042BCD5B2096}" type="presParOf" srcId="{564607D4-D969-4FEA-B171-7D9E1CCF8D9B}" destId="{E9D02984-22B8-4DDA-898E-5430EA4F1E19}" srcOrd="0" destOrd="0" presId="urn:microsoft.com/office/officeart/2005/8/layout/hierarchy1"/>
    <dgm:cxn modelId="{DC914683-607D-44AE-AE58-8AB9207FB8BA}" type="presParOf" srcId="{564607D4-D969-4FEA-B171-7D9E1CCF8D9B}" destId="{BC562886-5AE5-471D-A877-1A2C9A37B9B9}" srcOrd="1" destOrd="0" presId="urn:microsoft.com/office/officeart/2005/8/layout/hierarchy1"/>
    <dgm:cxn modelId="{72FA0DF9-FFC2-4411-980F-CD63442C2999}" type="presParOf" srcId="{6A23A4CB-9BC7-44E6-9937-5E8F400B1B9E}" destId="{626D912E-03AB-40FC-AD9E-3EDA4ABCB6DC}" srcOrd="1" destOrd="0" presId="urn:microsoft.com/office/officeart/2005/8/layout/hierarchy1"/>
    <dgm:cxn modelId="{C1C1CED2-EC6C-40EC-871B-AFCC4AA584D4}" type="presParOf" srcId="{626D912E-03AB-40FC-AD9E-3EDA4ABCB6DC}" destId="{88DDF466-2922-43A7-8066-7EC08EA94BEC}" srcOrd="0" destOrd="0" presId="urn:microsoft.com/office/officeart/2005/8/layout/hierarchy1"/>
    <dgm:cxn modelId="{7C2A255B-7502-4968-BE4C-E6890BDAA092}" type="presParOf" srcId="{626D912E-03AB-40FC-AD9E-3EDA4ABCB6DC}" destId="{D4D24A53-A337-4637-87A3-56D07A637A8A}" srcOrd="1" destOrd="0" presId="urn:microsoft.com/office/officeart/2005/8/layout/hierarchy1"/>
    <dgm:cxn modelId="{FD98D466-2E06-4790-9DBD-388CCABEC691}" type="presParOf" srcId="{D4D24A53-A337-4637-87A3-56D07A637A8A}" destId="{9531BD50-E07B-4D39-9B1C-38ABE767E635}" srcOrd="0" destOrd="0" presId="urn:microsoft.com/office/officeart/2005/8/layout/hierarchy1"/>
    <dgm:cxn modelId="{50BFE07B-3BAF-48E1-A5A3-328BA9B515EE}" type="presParOf" srcId="{9531BD50-E07B-4D39-9B1C-38ABE767E635}" destId="{8377E24B-8AC9-4D03-A0D5-F45E6A9DA8AA}" srcOrd="0" destOrd="0" presId="urn:microsoft.com/office/officeart/2005/8/layout/hierarchy1"/>
    <dgm:cxn modelId="{0FA61AA9-EE83-4053-806B-6A2FB0207539}" type="presParOf" srcId="{9531BD50-E07B-4D39-9B1C-38ABE767E635}" destId="{34946710-29E4-41F9-9A17-E566544D782B}" srcOrd="1" destOrd="0" presId="urn:microsoft.com/office/officeart/2005/8/layout/hierarchy1"/>
    <dgm:cxn modelId="{7A4C288C-80A2-415F-B966-F40A7B841661}" type="presParOf" srcId="{D4D24A53-A337-4637-87A3-56D07A637A8A}" destId="{54949675-3C11-4C6B-97A9-67489D98F52A}" srcOrd="1" destOrd="0" presId="urn:microsoft.com/office/officeart/2005/8/layout/hierarchy1"/>
    <dgm:cxn modelId="{7B785F3C-47C5-4DD5-B820-2FCFB72803D8}" type="presParOf" srcId="{54949675-3C11-4C6B-97A9-67489D98F52A}" destId="{3ECFA3EA-D6D2-4D74-9CD9-580ADA98102C}" srcOrd="0" destOrd="0" presId="urn:microsoft.com/office/officeart/2005/8/layout/hierarchy1"/>
    <dgm:cxn modelId="{F620C31D-81E0-4E4B-83F3-8724753B5B41}" type="presParOf" srcId="{54949675-3C11-4C6B-97A9-67489D98F52A}" destId="{AA92FC1B-A382-48AA-A7C3-1BF5A7F2701B}" srcOrd="1" destOrd="0" presId="urn:microsoft.com/office/officeart/2005/8/layout/hierarchy1"/>
    <dgm:cxn modelId="{7FF19702-81E0-4DEF-989E-18A84E50EE85}" type="presParOf" srcId="{AA92FC1B-A382-48AA-A7C3-1BF5A7F2701B}" destId="{827929E9-B5BD-49E6-8255-A81CE0D7C314}" srcOrd="0" destOrd="0" presId="urn:microsoft.com/office/officeart/2005/8/layout/hierarchy1"/>
    <dgm:cxn modelId="{AA3CA107-774A-4F6B-B932-06A5C8D13A62}" type="presParOf" srcId="{827929E9-B5BD-49E6-8255-A81CE0D7C314}" destId="{95D48766-FEA5-4C1B-95B8-817D19DEE9A1}" srcOrd="0" destOrd="0" presId="urn:microsoft.com/office/officeart/2005/8/layout/hierarchy1"/>
    <dgm:cxn modelId="{1F52F8A4-A1C6-4F41-B1E8-B99DD18CFF8B}" type="presParOf" srcId="{827929E9-B5BD-49E6-8255-A81CE0D7C314}" destId="{92B86CC0-0CA7-4060-8586-08AD2C8AFB65}" srcOrd="1" destOrd="0" presId="urn:microsoft.com/office/officeart/2005/8/layout/hierarchy1"/>
    <dgm:cxn modelId="{58DF30F2-19FF-493F-808A-235AEED32CB7}" type="presParOf" srcId="{AA92FC1B-A382-48AA-A7C3-1BF5A7F2701B}" destId="{EB932A30-A946-46AF-B6E5-63161CA82C70}" srcOrd="1" destOrd="0" presId="urn:microsoft.com/office/officeart/2005/8/layout/hierarchy1"/>
    <dgm:cxn modelId="{976DCC09-5740-4AB9-BB7D-A3885D9D81F8}" type="presParOf" srcId="{626D912E-03AB-40FC-AD9E-3EDA4ABCB6DC}" destId="{F70F2186-BC9D-49A5-A012-EDBD5F87FEA8}" srcOrd="2" destOrd="0" presId="urn:microsoft.com/office/officeart/2005/8/layout/hierarchy1"/>
    <dgm:cxn modelId="{632BCA71-41CE-4C10-9FF6-44B7C44DAE8B}" type="presParOf" srcId="{626D912E-03AB-40FC-AD9E-3EDA4ABCB6DC}" destId="{48C797D1-03CD-45B7-B2B0-242D704CF2CA}" srcOrd="3" destOrd="0" presId="urn:microsoft.com/office/officeart/2005/8/layout/hierarchy1"/>
    <dgm:cxn modelId="{4D14041F-BD0C-4972-8817-4CA4F186E25F}" type="presParOf" srcId="{48C797D1-03CD-45B7-B2B0-242D704CF2CA}" destId="{D6BC18C6-EFBC-467E-B599-1F98B64E1D3F}" srcOrd="0" destOrd="0" presId="urn:microsoft.com/office/officeart/2005/8/layout/hierarchy1"/>
    <dgm:cxn modelId="{E14A3769-B90F-4B10-98D5-B23734CA0AFB}" type="presParOf" srcId="{D6BC18C6-EFBC-467E-B599-1F98B64E1D3F}" destId="{23073382-7021-4D36-9E06-DBC0EF46F761}" srcOrd="0" destOrd="0" presId="urn:microsoft.com/office/officeart/2005/8/layout/hierarchy1"/>
    <dgm:cxn modelId="{69F965E3-7742-4FB2-BB48-967460252CBC}" type="presParOf" srcId="{D6BC18C6-EFBC-467E-B599-1F98B64E1D3F}" destId="{B1E2C6E0-301F-4614-BAC6-C8BBE0FFA8BE}" srcOrd="1" destOrd="0" presId="urn:microsoft.com/office/officeart/2005/8/layout/hierarchy1"/>
    <dgm:cxn modelId="{11DBE218-896F-41AA-B4DF-2605F95C3174}" type="presParOf" srcId="{48C797D1-03CD-45B7-B2B0-242D704CF2CA}" destId="{F12938FB-8DE0-4B36-BF56-D8E6A3294A00}" srcOrd="1" destOrd="0" presId="urn:microsoft.com/office/officeart/2005/8/layout/hierarchy1"/>
    <dgm:cxn modelId="{7A1A48BE-4753-48E0-90BB-F5F80D32E729}" type="presParOf" srcId="{F12938FB-8DE0-4B36-BF56-D8E6A3294A00}" destId="{3113E0BE-621B-439A-A48F-6D7758DFA5CB}" srcOrd="0" destOrd="0" presId="urn:microsoft.com/office/officeart/2005/8/layout/hierarchy1"/>
    <dgm:cxn modelId="{E558A039-6C64-4976-865E-7CCB4A08DDB4}" type="presParOf" srcId="{F12938FB-8DE0-4B36-BF56-D8E6A3294A00}" destId="{EF0D8188-F5A9-4B23-97A7-E79D24CB21D0}" srcOrd="1" destOrd="0" presId="urn:microsoft.com/office/officeart/2005/8/layout/hierarchy1"/>
    <dgm:cxn modelId="{01CBEB05-1B66-4740-A4A8-DBFDDD31BB48}" type="presParOf" srcId="{EF0D8188-F5A9-4B23-97A7-E79D24CB21D0}" destId="{13969356-3C03-4C4B-B009-EB0DA5B79780}" srcOrd="0" destOrd="0" presId="urn:microsoft.com/office/officeart/2005/8/layout/hierarchy1"/>
    <dgm:cxn modelId="{C12618AD-7AD8-4984-8D8B-C2894B61CC57}" type="presParOf" srcId="{13969356-3C03-4C4B-B009-EB0DA5B79780}" destId="{697E6553-08AA-4BC4-AB2D-64C82F642223}" srcOrd="0" destOrd="0" presId="urn:microsoft.com/office/officeart/2005/8/layout/hierarchy1"/>
    <dgm:cxn modelId="{A46AD79B-9283-46E5-BB0E-496CF166B25E}" type="presParOf" srcId="{13969356-3C03-4C4B-B009-EB0DA5B79780}" destId="{118E49FF-66AC-4D8F-86E8-C5C71EFE1F70}" srcOrd="1" destOrd="0" presId="urn:microsoft.com/office/officeart/2005/8/layout/hierarchy1"/>
    <dgm:cxn modelId="{6C4A2057-A210-4C65-8D9E-C5FD8EEFEDC7}" type="presParOf" srcId="{EF0D8188-F5A9-4B23-97A7-E79D24CB21D0}" destId="{B88EB501-B025-46F2-987E-0DED4EAAD968}" srcOrd="1" destOrd="0" presId="urn:microsoft.com/office/officeart/2005/8/layout/hierarchy1"/>
    <dgm:cxn modelId="{F2F4FD03-F10D-4AA4-A879-ADFB1E295E53}" type="presParOf" srcId="{626D912E-03AB-40FC-AD9E-3EDA4ABCB6DC}" destId="{4CDBC852-6DC9-4AFC-B534-6660016EC5C3}" srcOrd="4" destOrd="0" presId="urn:microsoft.com/office/officeart/2005/8/layout/hierarchy1"/>
    <dgm:cxn modelId="{93770414-30AE-49C3-A5B0-071213951D88}" type="presParOf" srcId="{626D912E-03AB-40FC-AD9E-3EDA4ABCB6DC}" destId="{ACACBD19-55E4-4CA1-85F9-BD5F41AB720C}" srcOrd="5" destOrd="0" presId="urn:microsoft.com/office/officeart/2005/8/layout/hierarchy1"/>
    <dgm:cxn modelId="{86EAA57A-D94E-4133-9150-B3D22C825B06}" type="presParOf" srcId="{ACACBD19-55E4-4CA1-85F9-BD5F41AB720C}" destId="{430C529F-DC35-4CA8-ACAB-5811AF28F694}" srcOrd="0" destOrd="0" presId="urn:microsoft.com/office/officeart/2005/8/layout/hierarchy1"/>
    <dgm:cxn modelId="{92F8EA74-0C83-453C-981A-E155B415205D}" type="presParOf" srcId="{430C529F-DC35-4CA8-ACAB-5811AF28F694}" destId="{1B3AC4B4-B18F-4549-86B6-1B1BDE2981EE}" srcOrd="0" destOrd="0" presId="urn:microsoft.com/office/officeart/2005/8/layout/hierarchy1"/>
    <dgm:cxn modelId="{5AFC9DAD-6FCD-427A-B550-F548D6CF286F}" type="presParOf" srcId="{430C529F-DC35-4CA8-ACAB-5811AF28F694}" destId="{AEB9785C-61C5-4D70-8D20-BF091E2F754B}" srcOrd="1" destOrd="0" presId="urn:microsoft.com/office/officeart/2005/8/layout/hierarchy1"/>
    <dgm:cxn modelId="{D938FC77-CB89-47C3-A9E6-817B22EA0A82}" type="presParOf" srcId="{ACACBD19-55E4-4CA1-85F9-BD5F41AB720C}" destId="{748645A6-3CF3-4135-86B0-D9A12D5DEE55}" srcOrd="1" destOrd="0" presId="urn:microsoft.com/office/officeart/2005/8/layout/hierarchy1"/>
    <dgm:cxn modelId="{E3C6EDEF-3187-44DF-8F90-0682569AE786}" type="presParOf" srcId="{748645A6-3CF3-4135-86B0-D9A12D5DEE55}" destId="{F042D983-2796-440C-8F41-94C29155FF7E}" srcOrd="0" destOrd="0" presId="urn:microsoft.com/office/officeart/2005/8/layout/hierarchy1"/>
    <dgm:cxn modelId="{0533FD6D-EB79-4267-9748-F494FEA9EBA9}" type="presParOf" srcId="{748645A6-3CF3-4135-86B0-D9A12D5DEE55}" destId="{0BC4DB08-DCCA-4A28-A378-537A846FFF0B}" srcOrd="1" destOrd="0" presId="urn:microsoft.com/office/officeart/2005/8/layout/hierarchy1"/>
    <dgm:cxn modelId="{96A2D3B4-B004-4E50-B8BD-3FBC23F7B363}" type="presParOf" srcId="{0BC4DB08-DCCA-4A28-A378-537A846FFF0B}" destId="{0388DAEE-AB66-44BA-B0C5-91F9F60DAE9B}" srcOrd="0" destOrd="0" presId="urn:microsoft.com/office/officeart/2005/8/layout/hierarchy1"/>
    <dgm:cxn modelId="{F4E29E04-417C-44E8-BB86-1FAC6B29B8EA}" type="presParOf" srcId="{0388DAEE-AB66-44BA-B0C5-91F9F60DAE9B}" destId="{3525ACFC-4048-49B3-9D7C-F25C2922B32E}" srcOrd="0" destOrd="0" presId="urn:microsoft.com/office/officeart/2005/8/layout/hierarchy1"/>
    <dgm:cxn modelId="{CCAFF073-81DC-4F5D-A53E-2D61B00454C0}" type="presParOf" srcId="{0388DAEE-AB66-44BA-B0C5-91F9F60DAE9B}" destId="{DE18712B-6865-4373-BF00-C626C227D842}" srcOrd="1" destOrd="0" presId="urn:microsoft.com/office/officeart/2005/8/layout/hierarchy1"/>
    <dgm:cxn modelId="{ED867F36-E320-4F43-8464-445B98B9009F}" type="presParOf" srcId="{0BC4DB08-DCCA-4A28-A378-537A846FFF0B}" destId="{9DF26E5B-15DC-4E15-BF1D-8A9C9927CB47}" srcOrd="1" destOrd="0" presId="urn:microsoft.com/office/officeart/2005/8/layout/hierarchy1"/>
    <dgm:cxn modelId="{AE8D8F69-7911-43EE-8DA8-0B30B2FB6866}" type="presParOf" srcId="{626D912E-03AB-40FC-AD9E-3EDA4ABCB6DC}" destId="{7E40892E-013D-4EF6-A8FD-8B2CD7C62FB9}" srcOrd="6" destOrd="0" presId="urn:microsoft.com/office/officeart/2005/8/layout/hierarchy1"/>
    <dgm:cxn modelId="{7294519E-2542-4A23-9360-4354E4FF5EDE}" type="presParOf" srcId="{626D912E-03AB-40FC-AD9E-3EDA4ABCB6DC}" destId="{F9713142-98B7-440C-B11A-8DA6AC0A4E9F}" srcOrd="7" destOrd="0" presId="urn:microsoft.com/office/officeart/2005/8/layout/hierarchy1"/>
    <dgm:cxn modelId="{A0DB8B03-0C6B-4BE4-AD23-1566D47F4A83}" type="presParOf" srcId="{F9713142-98B7-440C-B11A-8DA6AC0A4E9F}" destId="{52E66729-2FD4-4D99-A831-C4E041C41EF3}" srcOrd="0" destOrd="0" presId="urn:microsoft.com/office/officeart/2005/8/layout/hierarchy1"/>
    <dgm:cxn modelId="{2D3E3E93-E4C2-4347-AF56-22BB92D1792B}" type="presParOf" srcId="{52E66729-2FD4-4D99-A831-C4E041C41EF3}" destId="{AD53FECB-393F-4055-AF54-86FF9D1BC81A}" srcOrd="0" destOrd="0" presId="urn:microsoft.com/office/officeart/2005/8/layout/hierarchy1"/>
    <dgm:cxn modelId="{2489B191-F7A9-447D-AC6B-57D90E402B57}" type="presParOf" srcId="{52E66729-2FD4-4D99-A831-C4E041C41EF3}" destId="{DE327983-85D2-4F81-9D4A-93EFF637BD77}" srcOrd="1" destOrd="0" presId="urn:microsoft.com/office/officeart/2005/8/layout/hierarchy1"/>
    <dgm:cxn modelId="{8FB8CE1C-64C0-4536-BE20-75A572B56D3F}" type="presParOf" srcId="{F9713142-98B7-440C-B11A-8DA6AC0A4E9F}" destId="{BC476843-C44F-4FF0-8569-6736D2F217B8}" srcOrd="1" destOrd="0" presId="urn:microsoft.com/office/officeart/2005/8/layout/hierarchy1"/>
    <dgm:cxn modelId="{15296D1F-70C6-4EDA-AD51-7DA88D792C3A}" type="presParOf" srcId="{BC476843-C44F-4FF0-8569-6736D2F217B8}" destId="{5D706CB3-DB26-4C6D-810A-3F892BA8786E}" srcOrd="0" destOrd="0" presId="urn:microsoft.com/office/officeart/2005/8/layout/hierarchy1"/>
    <dgm:cxn modelId="{A32DD186-0D76-49C8-B8F7-A148BD87D6D8}" type="presParOf" srcId="{BC476843-C44F-4FF0-8569-6736D2F217B8}" destId="{6E8B0400-CBAF-4D4F-9818-AB8F93E3640A}" srcOrd="1" destOrd="0" presId="urn:microsoft.com/office/officeart/2005/8/layout/hierarchy1"/>
    <dgm:cxn modelId="{0009989A-1EEF-4A2F-A459-482BCF11258F}" type="presParOf" srcId="{6E8B0400-CBAF-4D4F-9818-AB8F93E3640A}" destId="{E2ED7662-7900-4E1A-B111-F61CEDAA4143}" srcOrd="0" destOrd="0" presId="urn:microsoft.com/office/officeart/2005/8/layout/hierarchy1"/>
    <dgm:cxn modelId="{2D23FCE7-7455-446C-B722-E10708FEEA5A}" type="presParOf" srcId="{E2ED7662-7900-4E1A-B111-F61CEDAA4143}" destId="{942C1EFD-91E9-4B90-810B-95D6A745D35D}" srcOrd="0" destOrd="0" presId="urn:microsoft.com/office/officeart/2005/8/layout/hierarchy1"/>
    <dgm:cxn modelId="{B5434002-8185-4F5B-9072-29847F0C7580}" type="presParOf" srcId="{E2ED7662-7900-4E1A-B111-F61CEDAA4143}" destId="{EA5C21BF-0022-4FFA-B76F-D8046BFFD5AD}" srcOrd="1" destOrd="0" presId="urn:microsoft.com/office/officeart/2005/8/layout/hierarchy1"/>
    <dgm:cxn modelId="{409F2480-CA53-42DA-BA1A-76E1850A7C7C}" type="presParOf" srcId="{6E8B0400-CBAF-4D4F-9818-AB8F93E3640A}" destId="{121AF119-9B22-438A-9008-A5F32EDFDBFB}" srcOrd="1" destOrd="0" presId="urn:microsoft.com/office/officeart/2005/8/layout/hierarchy1"/>
    <dgm:cxn modelId="{CB3E76E8-1C5A-4100-A315-F37B512FDBB5}" type="presParOf" srcId="{FB8EA417-C95B-4CE2-8931-E5DAFB482E80}" destId="{87E2391A-DFDB-4599-861F-27D2646BC3C7}" srcOrd="1" destOrd="0" presId="urn:microsoft.com/office/officeart/2005/8/layout/hierarchy1"/>
    <dgm:cxn modelId="{642F95B5-A5D3-4198-B5F4-C6820683E077}" type="presParOf" srcId="{87E2391A-DFDB-4599-861F-27D2646BC3C7}" destId="{472CD7A1-9A38-4FA1-9E66-BE6F657944FB}" srcOrd="0" destOrd="0" presId="urn:microsoft.com/office/officeart/2005/8/layout/hierarchy1"/>
    <dgm:cxn modelId="{85FCDC9A-5320-4DBF-881B-75F13AA03509}" type="presParOf" srcId="{472CD7A1-9A38-4FA1-9E66-BE6F657944FB}" destId="{E724D460-A902-43BA-98A9-064BEE84DD03}" srcOrd="0" destOrd="0" presId="urn:microsoft.com/office/officeart/2005/8/layout/hierarchy1"/>
    <dgm:cxn modelId="{642EB8F1-6E8C-43D7-A470-0B1291E73D25}" type="presParOf" srcId="{472CD7A1-9A38-4FA1-9E66-BE6F657944FB}" destId="{3B0DB9F1-12E1-4957-A242-B5A9223C1212}" srcOrd="1" destOrd="0" presId="urn:microsoft.com/office/officeart/2005/8/layout/hierarchy1"/>
    <dgm:cxn modelId="{5D3B5AF1-BE81-40B1-99FA-2105CEA61785}" type="presParOf" srcId="{87E2391A-DFDB-4599-861F-27D2646BC3C7}" destId="{321C8ECE-F56B-4113-9095-4F6AB00702B1}" srcOrd="1" destOrd="0" presId="urn:microsoft.com/office/officeart/2005/8/layout/hierarchy1"/>
    <dgm:cxn modelId="{C713DF95-1077-4339-A029-91D36F5384A0}" type="presParOf" srcId="{321C8ECE-F56B-4113-9095-4F6AB00702B1}" destId="{509A50FC-03FF-42C5-99B1-DAFDE2A2F9F0}" srcOrd="0" destOrd="0" presId="urn:microsoft.com/office/officeart/2005/8/layout/hierarchy1"/>
    <dgm:cxn modelId="{F090AFD8-B7FE-4ED6-BC63-321D6EF6A6DC}" type="presParOf" srcId="{321C8ECE-F56B-4113-9095-4F6AB00702B1}" destId="{1981048E-DA77-4E06-86FE-D57DED72DB45}" srcOrd="1" destOrd="0" presId="urn:microsoft.com/office/officeart/2005/8/layout/hierarchy1"/>
    <dgm:cxn modelId="{DFD74BF3-FFD4-4399-A357-C417DD85A6CA}" type="presParOf" srcId="{1981048E-DA77-4E06-86FE-D57DED72DB45}" destId="{1D885462-7E4B-4C18-950B-A2788DDEB4DE}" srcOrd="0" destOrd="0" presId="urn:microsoft.com/office/officeart/2005/8/layout/hierarchy1"/>
    <dgm:cxn modelId="{BF863AED-0867-47BB-8A71-EC1A16E6E8AA}" type="presParOf" srcId="{1D885462-7E4B-4C18-950B-A2788DDEB4DE}" destId="{73AF9D0F-FE39-4D3A-8555-4BA5BE87F2AF}" srcOrd="0" destOrd="0" presId="urn:microsoft.com/office/officeart/2005/8/layout/hierarchy1"/>
    <dgm:cxn modelId="{8313CC37-B43A-4DB0-8C01-746DEF99D49B}" type="presParOf" srcId="{1D885462-7E4B-4C18-950B-A2788DDEB4DE}" destId="{7C5100F7-D56A-444B-BEAA-58E2EAD6DEA2}" srcOrd="1" destOrd="0" presId="urn:microsoft.com/office/officeart/2005/8/layout/hierarchy1"/>
    <dgm:cxn modelId="{C7324259-0169-45CA-8EEF-DD120D0EF864}" type="presParOf" srcId="{1981048E-DA77-4E06-86FE-D57DED72DB45}" destId="{C0D3AA5C-CCCB-433A-9EA0-BE220D777AFE}" srcOrd="1" destOrd="0" presId="urn:microsoft.com/office/officeart/2005/8/layout/hierarchy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28325EC-F618-48C7-B0A3-06DEAA400F12}" type="doc">
      <dgm:prSet loTypeId="urn:microsoft.com/office/officeart/2005/8/layout/vList4" loCatId="list" qsTypeId="urn:microsoft.com/office/officeart/2005/8/quickstyle/simple3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B66E5470-E32D-4E22-BCB4-24D01D172453}">
      <dgm:prSet phldrT="[Текст]"/>
      <dgm:spPr>
        <a:xfrm>
          <a:off x="0" y="0"/>
          <a:ext cx="11193030" cy="2099279"/>
        </a:xfrm>
        <a:gradFill rotWithShape="0">
          <a:gsLst>
            <a:gs pos="0">
              <a:srgbClr val="542378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542378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542378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None/>
          </a:pPr>
          <a:r>
            <a:rPr lang="ru-RU" b="1" i="0" dirty="0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РНТ при нейроэндокринных опухолях</a:t>
          </a:r>
          <a:endParaRPr lang="ru-RU" b="1" dirty="0">
            <a:solidFill>
              <a:srgbClr val="7030A0">
                <a:hueOff val="0"/>
                <a:satOff val="0"/>
                <a:lumOff val="0"/>
                <a:alphaOff val="0"/>
              </a:srgb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7F1EEA15-AE66-45BE-98DF-867265FCAD60}" type="parTrans" cxnId="{E2B82CCF-7BE7-4DA1-81D0-92D0EEAEEF76}">
      <dgm:prSet/>
      <dgm:spPr/>
      <dgm:t>
        <a:bodyPr/>
        <a:lstStyle/>
        <a:p>
          <a:endParaRPr lang="ru-RU"/>
        </a:p>
      </dgm:t>
    </dgm:pt>
    <dgm:pt modelId="{93F557B8-B5AA-4700-9CAB-AD71BE0B92AB}" type="sibTrans" cxnId="{E2B82CCF-7BE7-4DA1-81D0-92D0EEAEEF76}">
      <dgm:prSet/>
      <dgm:spPr/>
      <dgm:t>
        <a:bodyPr/>
        <a:lstStyle/>
        <a:p>
          <a:endParaRPr lang="ru-RU"/>
        </a:p>
      </dgm:t>
    </dgm:pt>
    <dgm:pt modelId="{A73CF8F2-1259-4629-BB01-D5CFF9B9B81B}">
      <dgm:prSet phldrT="[Текст]"/>
      <dgm:spPr>
        <a:xfrm>
          <a:off x="0" y="0"/>
          <a:ext cx="11193030" cy="2099279"/>
        </a:xfrm>
        <a:gradFill rotWithShape="0">
          <a:gsLst>
            <a:gs pos="0">
              <a:srgbClr val="542378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542378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542378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Char char="•"/>
          </a:pPr>
          <a:r>
            <a:rPr lang="es-ES" b="0" i="0" dirty="0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131I-MIBG, </a:t>
          </a:r>
          <a:r>
            <a:rPr lang="es-ES" b="0" i="0" baseline="30000" dirty="0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90</a:t>
          </a:r>
          <a:r>
            <a:rPr lang="es-ES" b="0" i="0" dirty="0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Y-DOTATOC; </a:t>
          </a:r>
          <a:r>
            <a:rPr lang="es-ES" b="0" i="0" baseline="30000" dirty="0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90</a:t>
          </a:r>
          <a:r>
            <a:rPr lang="es-ES" b="0" i="0" dirty="0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Y-DOTATATE, </a:t>
          </a:r>
          <a:endParaRPr lang="ru-RU" dirty="0">
            <a:solidFill>
              <a:srgbClr val="7030A0">
                <a:hueOff val="0"/>
                <a:satOff val="0"/>
                <a:lumOff val="0"/>
                <a:alphaOff val="0"/>
              </a:srgb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30C9AC9B-DE7A-498E-91E9-AD401BC64E47}" type="parTrans" cxnId="{EAED9DAF-EF5C-4E0B-BDA3-EE8E683886F4}">
      <dgm:prSet/>
      <dgm:spPr/>
      <dgm:t>
        <a:bodyPr/>
        <a:lstStyle/>
        <a:p>
          <a:endParaRPr lang="ru-RU"/>
        </a:p>
      </dgm:t>
    </dgm:pt>
    <dgm:pt modelId="{5AA6C20D-80AA-4C82-885E-CB16CBE42E6F}" type="sibTrans" cxnId="{EAED9DAF-EF5C-4E0B-BDA3-EE8E683886F4}">
      <dgm:prSet/>
      <dgm:spPr/>
      <dgm:t>
        <a:bodyPr/>
        <a:lstStyle/>
        <a:p>
          <a:endParaRPr lang="ru-RU"/>
        </a:p>
      </dgm:t>
    </dgm:pt>
    <dgm:pt modelId="{631299F1-446F-43A3-A566-DDC17432A91F}">
      <dgm:prSet phldrT="[Текст]"/>
      <dgm:spPr>
        <a:xfrm>
          <a:off x="0" y="2285819"/>
          <a:ext cx="11193030" cy="2321301"/>
        </a:xfrm>
        <a:gradFill rotWithShape="0">
          <a:gsLst>
            <a:gs pos="0">
              <a:srgbClr val="542378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542378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542378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None/>
          </a:pPr>
          <a:r>
            <a:rPr lang="ru-RU" b="1" i="0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Ревматология (радиосиновэктомия)</a:t>
          </a:r>
          <a:endParaRPr lang="ru-RU" b="1" dirty="0">
            <a:solidFill>
              <a:srgbClr val="7030A0">
                <a:hueOff val="0"/>
                <a:satOff val="0"/>
                <a:lumOff val="0"/>
                <a:alphaOff val="0"/>
              </a:srgb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893BDFB9-D5C2-4425-8178-5DD96802D3C9}" type="parTrans" cxnId="{CADCE8E8-FAAB-486F-A7B8-DE20CC74D4B2}">
      <dgm:prSet/>
      <dgm:spPr/>
      <dgm:t>
        <a:bodyPr/>
        <a:lstStyle/>
        <a:p>
          <a:endParaRPr lang="ru-RU"/>
        </a:p>
      </dgm:t>
    </dgm:pt>
    <dgm:pt modelId="{3BB186C2-B02E-450E-84C6-4BCCCED8BDB5}" type="sibTrans" cxnId="{CADCE8E8-FAAB-486F-A7B8-DE20CC74D4B2}">
      <dgm:prSet/>
      <dgm:spPr/>
      <dgm:t>
        <a:bodyPr/>
        <a:lstStyle/>
        <a:p>
          <a:endParaRPr lang="ru-RU"/>
        </a:p>
      </dgm:t>
    </dgm:pt>
    <dgm:pt modelId="{0C92A7ED-D2E2-43F4-B5E5-17626A4E187B}">
      <dgm:prSet phldrT="[Текст]"/>
      <dgm:spPr>
        <a:xfrm>
          <a:off x="0" y="2285819"/>
          <a:ext cx="11193030" cy="2321301"/>
        </a:xfrm>
        <a:gradFill rotWithShape="0">
          <a:gsLst>
            <a:gs pos="0">
              <a:srgbClr val="542378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542378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542378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Char char="•"/>
          </a:pPr>
          <a:r>
            <a:rPr lang="en-US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32P-</a:t>
          </a:r>
          <a:r>
            <a:rPr lang="ru-RU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коллоид (фосфат хрома), 90 </a:t>
          </a:r>
          <a:r>
            <a:rPr lang="en-US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Y-</a:t>
          </a:r>
          <a:r>
            <a:rPr lang="ru-RU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коллоид (цитрат, силикат, гидроскид железа, оксалат кальция), 186</a:t>
          </a:r>
          <a:r>
            <a:rPr lang="en-US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Re-</a:t>
          </a:r>
          <a:r>
            <a:rPr lang="ru-RU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коллоид (сульфид), 169</a:t>
          </a:r>
          <a:r>
            <a:rPr lang="en-US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Er- </a:t>
          </a:r>
          <a:r>
            <a:rPr lang="ru-RU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коллоид (цитрат), 186</a:t>
          </a:r>
          <a:r>
            <a:rPr lang="en-US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Re-</a:t>
          </a:r>
          <a:r>
            <a:rPr lang="ru-RU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коллоид (сульфид), 153</a:t>
          </a:r>
          <a:r>
            <a:rPr lang="en-US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Sm-</a:t>
          </a:r>
          <a:r>
            <a:rPr lang="ru-RU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коллоид (гидроксиаппатит), 166</a:t>
          </a:r>
          <a:r>
            <a:rPr lang="en-US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Ho-FHMA(</a:t>
          </a:r>
          <a:r>
            <a:rPr lang="ru-RU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макроагрегат гидроокиси железа), 166</a:t>
          </a:r>
          <a:r>
            <a:rPr lang="en-US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Ho-IHPP, 165Dy-</a:t>
          </a:r>
          <a:r>
            <a:rPr lang="ru-RU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макроагрегаты </a:t>
          </a:r>
          <a:endParaRPr lang="ru-RU" dirty="0">
            <a:solidFill>
              <a:srgbClr val="7030A0">
                <a:hueOff val="0"/>
                <a:satOff val="0"/>
                <a:lumOff val="0"/>
                <a:alphaOff val="0"/>
              </a:srgb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9954D3A1-F44C-420B-882A-E53EBE05034A}" type="parTrans" cxnId="{FBF4EC24-D247-456E-90F6-B8DBF8323D77}">
      <dgm:prSet/>
      <dgm:spPr/>
      <dgm:t>
        <a:bodyPr/>
        <a:lstStyle/>
        <a:p>
          <a:endParaRPr lang="ru-RU"/>
        </a:p>
      </dgm:t>
    </dgm:pt>
    <dgm:pt modelId="{1E7BC48F-B9B5-47B9-A156-99A09DD8C1BB}" type="sibTrans" cxnId="{FBF4EC24-D247-456E-90F6-B8DBF8323D77}">
      <dgm:prSet/>
      <dgm:spPr/>
      <dgm:t>
        <a:bodyPr/>
        <a:lstStyle/>
        <a:p>
          <a:endParaRPr lang="ru-RU"/>
        </a:p>
      </dgm:t>
    </dgm:pt>
    <dgm:pt modelId="{14088942-C799-44CF-A6B1-CF66BF452095}">
      <dgm:prSet phldrT="[Текст]"/>
      <dgm:spPr>
        <a:xfrm>
          <a:off x="0" y="0"/>
          <a:ext cx="11193030" cy="2099279"/>
        </a:xfrm>
        <a:gradFill rotWithShape="0">
          <a:gsLst>
            <a:gs pos="0">
              <a:srgbClr val="542378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542378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542378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Char char="•"/>
          </a:pPr>
          <a:r>
            <a:rPr lang="es-ES" b="1" i="0" baseline="30000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177</a:t>
          </a:r>
          <a:r>
            <a:rPr lang="es-ES" b="1" i="0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Lu-DOTATATE</a:t>
          </a:r>
          <a:r>
            <a:rPr lang="es-ES" b="0" i="0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, </a:t>
          </a:r>
          <a:r>
            <a:rPr lang="es-ES" b="0" i="0" baseline="30000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90</a:t>
          </a:r>
          <a:r>
            <a:rPr lang="es-ES" b="0" i="0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Y-DOTA-lanreotide, и др.</a:t>
          </a:r>
          <a:endParaRPr lang="ru-RU" dirty="0">
            <a:solidFill>
              <a:srgbClr val="7030A0">
                <a:hueOff val="0"/>
                <a:satOff val="0"/>
                <a:lumOff val="0"/>
                <a:alphaOff val="0"/>
              </a:srgb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4E7B28B1-DBF8-401E-9C44-C27CC435D529}" type="parTrans" cxnId="{4F3EC5C3-C7D3-486D-A8E5-453867C5918C}">
      <dgm:prSet/>
      <dgm:spPr/>
      <dgm:t>
        <a:bodyPr/>
        <a:lstStyle/>
        <a:p>
          <a:endParaRPr lang="ru-RU"/>
        </a:p>
      </dgm:t>
    </dgm:pt>
    <dgm:pt modelId="{8CDF8A31-9B03-493D-BEC2-A306468D01CE}" type="sibTrans" cxnId="{4F3EC5C3-C7D3-486D-A8E5-453867C5918C}">
      <dgm:prSet/>
      <dgm:spPr/>
      <dgm:t>
        <a:bodyPr/>
        <a:lstStyle/>
        <a:p>
          <a:endParaRPr lang="ru-RU"/>
        </a:p>
      </dgm:t>
    </dgm:pt>
    <dgm:pt modelId="{67C70FB9-513A-4989-B066-2FF3F0FAEE66}">
      <dgm:prSet phldrT="[Текст]"/>
      <dgm:spPr>
        <a:xfrm>
          <a:off x="0" y="0"/>
          <a:ext cx="11193030" cy="2099279"/>
        </a:xfrm>
        <a:gradFill rotWithShape="0">
          <a:gsLst>
            <a:gs pos="0">
              <a:srgbClr val="542378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542378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542378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Char char="•"/>
          </a:pPr>
          <a:r>
            <a:rPr lang="ru-RU" b="1" i="0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Радиотерапия альфа-излучателями онкозаболеваний </a:t>
          </a:r>
          <a:endParaRPr lang="ru-RU" b="1" dirty="0">
            <a:solidFill>
              <a:srgbClr val="7030A0">
                <a:hueOff val="0"/>
                <a:satOff val="0"/>
                <a:lumOff val="0"/>
                <a:alphaOff val="0"/>
              </a:srgb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120A1A44-2430-4723-91E0-DBEA0B0A043E}" type="parTrans" cxnId="{6D4B18E5-5FB8-479E-A4CD-7FAE296FC426}">
      <dgm:prSet/>
      <dgm:spPr/>
      <dgm:t>
        <a:bodyPr/>
        <a:lstStyle/>
        <a:p>
          <a:endParaRPr lang="ru-RU"/>
        </a:p>
      </dgm:t>
    </dgm:pt>
    <dgm:pt modelId="{7B950177-7BE9-4EA4-B42D-C7A2D743F344}" type="sibTrans" cxnId="{6D4B18E5-5FB8-479E-A4CD-7FAE296FC426}">
      <dgm:prSet/>
      <dgm:spPr/>
      <dgm:t>
        <a:bodyPr/>
        <a:lstStyle/>
        <a:p>
          <a:endParaRPr lang="ru-RU"/>
        </a:p>
      </dgm:t>
    </dgm:pt>
    <dgm:pt modelId="{2CD492E4-DFE9-4994-9D0A-6BA37122339A}" type="pres">
      <dgm:prSet presAssocID="{728325EC-F618-48C7-B0A3-06DEAA400F12}" presName="linear" presStyleCnt="0">
        <dgm:presLayoutVars>
          <dgm:dir/>
          <dgm:resizeHandles val="exact"/>
        </dgm:presLayoutVars>
      </dgm:prSet>
      <dgm:spPr/>
    </dgm:pt>
    <dgm:pt modelId="{79A55A23-C7E0-4374-8766-11667B858688}" type="pres">
      <dgm:prSet presAssocID="{B66E5470-E32D-4E22-BCB4-24D01D172453}" presName="comp" presStyleCnt="0"/>
      <dgm:spPr/>
    </dgm:pt>
    <dgm:pt modelId="{6A548CA7-7F78-4563-9187-4AA9601FD2CA}" type="pres">
      <dgm:prSet presAssocID="{B66E5470-E32D-4E22-BCB4-24D01D172453}" presName="box" presStyleLbl="node1" presStyleIdx="0" presStyleCnt="2" custScaleX="100000" custScaleY="46208" custLinFactNeighborX="-682" custLinFactNeighborY="0"/>
      <dgm:spPr>
        <a:prstGeom prst="roundRect">
          <a:avLst>
            <a:gd name="adj" fmla="val 10000"/>
          </a:avLst>
        </a:prstGeom>
      </dgm:spPr>
    </dgm:pt>
    <dgm:pt modelId="{DE19DF5B-0224-4E5B-BF06-DC562FD0081A}" type="pres">
      <dgm:prSet presAssocID="{B66E5470-E32D-4E22-BCB4-24D01D172453}" presName="img" presStyleLbl="fgImgPlace1" presStyleIdx="0" presStyleCnt="2" custScaleX="88680" custScaleY="50213" custLinFactNeighborX="-17502" custLinFactNeighborY="444"/>
      <dgm:spPr>
        <a:xfrm>
          <a:off x="189215" y="153284"/>
          <a:ext cx="1985195" cy="1824985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rcRect/>
          <a:stretch>
            <a:fillRect t="-13000" b="-13000"/>
          </a:stretch>
        </a:blipFill>
        <a:ln w="9525" cap="flat" cmpd="sng" algn="ctr">
          <a:solidFill>
            <a:srgbClr val="7030A0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</dgm:pt>
    <dgm:pt modelId="{C1D1C30B-A0DF-46A9-87E5-FA2804909285}" type="pres">
      <dgm:prSet presAssocID="{B66E5470-E32D-4E22-BCB4-24D01D172453}" presName="text" presStyleLbl="node1" presStyleIdx="0" presStyleCnt="2">
        <dgm:presLayoutVars>
          <dgm:bulletEnabled val="1"/>
        </dgm:presLayoutVars>
      </dgm:prSet>
      <dgm:spPr/>
    </dgm:pt>
    <dgm:pt modelId="{49142BF8-9CB8-4D63-9B74-B97BDFD81289}" type="pres">
      <dgm:prSet presAssocID="{93F557B8-B5AA-4700-9CAB-AD71BE0B92AB}" presName="spacer" presStyleCnt="0"/>
      <dgm:spPr/>
    </dgm:pt>
    <dgm:pt modelId="{8CA5C331-050A-47A9-8548-6AF3C1A45230}" type="pres">
      <dgm:prSet presAssocID="{631299F1-446F-43A3-A566-DDC17432A91F}" presName="comp" presStyleCnt="0"/>
      <dgm:spPr/>
    </dgm:pt>
    <dgm:pt modelId="{BE19A3F7-7C9F-4453-A493-F5D093000A73}" type="pres">
      <dgm:prSet presAssocID="{631299F1-446F-43A3-A566-DDC17432A91F}" presName="box" presStyleLbl="node1" presStyleIdx="1" presStyleCnt="2" custScaleX="100000" custScaleY="51095" custLinFactNeighborX="-372" custLinFactNeighborY="-5894"/>
      <dgm:spPr>
        <a:prstGeom prst="roundRect">
          <a:avLst>
            <a:gd name="adj" fmla="val 10000"/>
          </a:avLst>
        </a:prstGeom>
      </dgm:spPr>
    </dgm:pt>
    <dgm:pt modelId="{D2A8DAC3-9FAE-4EB4-8EAD-5A0B39CBB0BA}" type="pres">
      <dgm:prSet presAssocID="{631299F1-446F-43A3-A566-DDC17432A91F}" presName="img" presStyleLbl="fgImgPlace1" presStyleIdx="1" presStyleCnt="2" custScaleX="91198" custScaleY="52756" custLinFactNeighborX="-17875" custLinFactNeighborY="-5414"/>
      <dgm:spPr>
        <a:xfrm>
          <a:off x="152681" y="2558765"/>
          <a:ext cx="2041563" cy="191741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rcRect/>
          <a:stretch>
            <a:fillRect t="-2000" b="-2000"/>
          </a:stretch>
        </a:blipFill>
        <a:ln w="9525" cap="flat" cmpd="sng" algn="ctr">
          <a:solidFill>
            <a:srgbClr val="7030A0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</dgm:pt>
    <dgm:pt modelId="{13081470-324D-423B-B66F-CCD839E8B2B5}" type="pres">
      <dgm:prSet presAssocID="{631299F1-446F-43A3-A566-DDC17432A91F}" presName="text" presStyleLbl="node1" presStyleIdx="1" presStyleCnt="2">
        <dgm:presLayoutVars>
          <dgm:bulletEnabled val="1"/>
        </dgm:presLayoutVars>
      </dgm:prSet>
      <dgm:spPr/>
    </dgm:pt>
  </dgm:ptLst>
  <dgm:cxnLst>
    <dgm:cxn modelId="{C5CC581A-705D-424A-A6D2-11B3C2284EF7}" type="presOf" srcId="{728325EC-F618-48C7-B0A3-06DEAA400F12}" destId="{2CD492E4-DFE9-4994-9D0A-6BA37122339A}" srcOrd="0" destOrd="0" presId="urn:microsoft.com/office/officeart/2005/8/layout/vList4"/>
    <dgm:cxn modelId="{FBF4EC24-D247-456E-90F6-B8DBF8323D77}" srcId="{631299F1-446F-43A3-A566-DDC17432A91F}" destId="{0C92A7ED-D2E2-43F4-B5E5-17626A4E187B}" srcOrd="0" destOrd="0" parTransId="{9954D3A1-F44C-420B-882A-E53EBE05034A}" sibTransId="{1E7BC48F-B9B5-47B9-A156-99A09DD8C1BB}"/>
    <dgm:cxn modelId="{E58DC569-5791-44F7-882B-182C078D7D59}" type="presOf" srcId="{631299F1-446F-43A3-A566-DDC17432A91F}" destId="{BE19A3F7-7C9F-4453-A493-F5D093000A73}" srcOrd="0" destOrd="0" presId="urn:microsoft.com/office/officeart/2005/8/layout/vList4"/>
    <dgm:cxn modelId="{BAE81D75-FDBA-4962-B19C-9ABD2432661B}" type="presOf" srcId="{0C92A7ED-D2E2-43F4-B5E5-17626A4E187B}" destId="{13081470-324D-423B-B66F-CCD839E8B2B5}" srcOrd="1" destOrd="1" presId="urn:microsoft.com/office/officeart/2005/8/layout/vList4"/>
    <dgm:cxn modelId="{E4795E59-DA3B-4A58-A0A8-216E6764454E}" type="presOf" srcId="{A73CF8F2-1259-4629-BB01-D5CFF9B9B81B}" destId="{C1D1C30B-A0DF-46A9-87E5-FA2804909285}" srcOrd="1" destOrd="1" presId="urn:microsoft.com/office/officeart/2005/8/layout/vList4"/>
    <dgm:cxn modelId="{AA7E6359-5063-46EC-A6FC-706D567F03EB}" type="presOf" srcId="{0C92A7ED-D2E2-43F4-B5E5-17626A4E187B}" destId="{BE19A3F7-7C9F-4453-A493-F5D093000A73}" srcOrd="0" destOrd="1" presId="urn:microsoft.com/office/officeart/2005/8/layout/vList4"/>
    <dgm:cxn modelId="{E55BBD97-C134-4817-A32B-D3C3AFC3EC63}" type="presOf" srcId="{B66E5470-E32D-4E22-BCB4-24D01D172453}" destId="{6A548CA7-7F78-4563-9187-4AA9601FD2CA}" srcOrd="0" destOrd="0" presId="urn:microsoft.com/office/officeart/2005/8/layout/vList4"/>
    <dgm:cxn modelId="{15FFCA9D-A6B0-4D65-82EC-C8230B087DCE}" type="presOf" srcId="{14088942-C799-44CF-A6B1-CF66BF452095}" destId="{C1D1C30B-A0DF-46A9-87E5-FA2804909285}" srcOrd="1" destOrd="2" presId="urn:microsoft.com/office/officeart/2005/8/layout/vList4"/>
    <dgm:cxn modelId="{EAED9DAF-EF5C-4E0B-BDA3-EE8E683886F4}" srcId="{B66E5470-E32D-4E22-BCB4-24D01D172453}" destId="{A73CF8F2-1259-4629-BB01-D5CFF9B9B81B}" srcOrd="0" destOrd="0" parTransId="{30C9AC9B-DE7A-498E-91E9-AD401BC64E47}" sibTransId="{5AA6C20D-80AA-4C82-885E-CB16CBE42E6F}"/>
    <dgm:cxn modelId="{D83EB2B2-9F15-41D1-BCB6-5776CEC52BFC}" type="presOf" srcId="{67C70FB9-513A-4989-B066-2FF3F0FAEE66}" destId="{6A548CA7-7F78-4563-9187-4AA9601FD2CA}" srcOrd="0" destOrd="3" presId="urn:microsoft.com/office/officeart/2005/8/layout/vList4"/>
    <dgm:cxn modelId="{833329BB-5100-4CD9-974D-DCACEEAFC178}" type="presOf" srcId="{B66E5470-E32D-4E22-BCB4-24D01D172453}" destId="{C1D1C30B-A0DF-46A9-87E5-FA2804909285}" srcOrd="1" destOrd="0" presId="urn:microsoft.com/office/officeart/2005/8/layout/vList4"/>
    <dgm:cxn modelId="{B7E6C8BF-49C3-4E9B-9401-C2F3AACA1797}" type="presOf" srcId="{14088942-C799-44CF-A6B1-CF66BF452095}" destId="{6A548CA7-7F78-4563-9187-4AA9601FD2CA}" srcOrd="0" destOrd="2" presId="urn:microsoft.com/office/officeart/2005/8/layout/vList4"/>
    <dgm:cxn modelId="{01326FC0-A9E6-4C7A-96F1-5C9FC255FB30}" type="presOf" srcId="{67C70FB9-513A-4989-B066-2FF3F0FAEE66}" destId="{C1D1C30B-A0DF-46A9-87E5-FA2804909285}" srcOrd="1" destOrd="3" presId="urn:microsoft.com/office/officeart/2005/8/layout/vList4"/>
    <dgm:cxn modelId="{4F3EC5C3-C7D3-486D-A8E5-453867C5918C}" srcId="{B66E5470-E32D-4E22-BCB4-24D01D172453}" destId="{14088942-C799-44CF-A6B1-CF66BF452095}" srcOrd="1" destOrd="0" parTransId="{4E7B28B1-DBF8-401E-9C44-C27CC435D529}" sibTransId="{8CDF8A31-9B03-493D-BEC2-A306468D01CE}"/>
    <dgm:cxn modelId="{E2B82CCF-7BE7-4DA1-81D0-92D0EEAEEF76}" srcId="{728325EC-F618-48C7-B0A3-06DEAA400F12}" destId="{B66E5470-E32D-4E22-BCB4-24D01D172453}" srcOrd="0" destOrd="0" parTransId="{7F1EEA15-AE66-45BE-98DF-867265FCAD60}" sibTransId="{93F557B8-B5AA-4700-9CAB-AD71BE0B92AB}"/>
    <dgm:cxn modelId="{6D4B18E5-5FB8-479E-A4CD-7FAE296FC426}" srcId="{B66E5470-E32D-4E22-BCB4-24D01D172453}" destId="{67C70FB9-513A-4989-B066-2FF3F0FAEE66}" srcOrd="2" destOrd="0" parTransId="{120A1A44-2430-4723-91E0-DBEA0B0A043E}" sibTransId="{7B950177-7BE9-4EA4-B42D-C7A2D743F344}"/>
    <dgm:cxn modelId="{9D6CC1E8-4E15-402E-861B-BBDE93F0AB97}" type="presOf" srcId="{A73CF8F2-1259-4629-BB01-D5CFF9B9B81B}" destId="{6A548CA7-7F78-4563-9187-4AA9601FD2CA}" srcOrd="0" destOrd="1" presId="urn:microsoft.com/office/officeart/2005/8/layout/vList4"/>
    <dgm:cxn modelId="{CADCE8E8-FAAB-486F-A7B8-DE20CC74D4B2}" srcId="{728325EC-F618-48C7-B0A3-06DEAA400F12}" destId="{631299F1-446F-43A3-A566-DDC17432A91F}" srcOrd="1" destOrd="0" parTransId="{893BDFB9-D5C2-4425-8178-5DD96802D3C9}" sibTransId="{3BB186C2-B02E-450E-84C6-4BCCCED8BDB5}"/>
    <dgm:cxn modelId="{CDCBE2F1-635A-41F4-8DE4-91D9F8359BC4}" type="presOf" srcId="{631299F1-446F-43A3-A566-DDC17432A91F}" destId="{13081470-324D-423B-B66F-CCD839E8B2B5}" srcOrd="1" destOrd="0" presId="urn:microsoft.com/office/officeart/2005/8/layout/vList4"/>
    <dgm:cxn modelId="{9E5FCFFE-8E20-446C-B6FC-1D3EA1646E1E}" type="presParOf" srcId="{2CD492E4-DFE9-4994-9D0A-6BA37122339A}" destId="{79A55A23-C7E0-4374-8766-11667B858688}" srcOrd="0" destOrd="0" presId="urn:microsoft.com/office/officeart/2005/8/layout/vList4"/>
    <dgm:cxn modelId="{9A184734-9C76-4802-8591-3485894819CA}" type="presParOf" srcId="{79A55A23-C7E0-4374-8766-11667B858688}" destId="{6A548CA7-7F78-4563-9187-4AA9601FD2CA}" srcOrd="0" destOrd="0" presId="urn:microsoft.com/office/officeart/2005/8/layout/vList4"/>
    <dgm:cxn modelId="{14595FF6-7587-485E-8057-8F048D13CEE3}" type="presParOf" srcId="{79A55A23-C7E0-4374-8766-11667B858688}" destId="{DE19DF5B-0224-4E5B-BF06-DC562FD0081A}" srcOrd="1" destOrd="0" presId="urn:microsoft.com/office/officeart/2005/8/layout/vList4"/>
    <dgm:cxn modelId="{37A144F0-845F-4CC9-A736-A1A47DB9CB75}" type="presParOf" srcId="{79A55A23-C7E0-4374-8766-11667B858688}" destId="{C1D1C30B-A0DF-46A9-87E5-FA2804909285}" srcOrd="2" destOrd="0" presId="urn:microsoft.com/office/officeart/2005/8/layout/vList4"/>
    <dgm:cxn modelId="{B584D997-245D-4F5D-BFD5-300E67B78C23}" type="presParOf" srcId="{2CD492E4-DFE9-4994-9D0A-6BA37122339A}" destId="{49142BF8-9CB8-4D63-9B74-B97BDFD81289}" srcOrd="1" destOrd="0" presId="urn:microsoft.com/office/officeart/2005/8/layout/vList4"/>
    <dgm:cxn modelId="{A8C2BB9C-C457-4728-B291-AF6043D874B4}" type="presParOf" srcId="{2CD492E4-DFE9-4994-9D0A-6BA37122339A}" destId="{8CA5C331-050A-47A9-8548-6AF3C1A45230}" srcOrd="2" destOrd="0" presId="urn:microsoft.com/office/officeart/2005/8/layout/vList4"/>
    <dgm:cxn modelId="{75F38DFA-4B0E-49B7-9E2A-6BA07F6A6BC9}" type="presParOf" srcId="{8CA5C331-050A-47A9-8548-6AF3C1A45230}" destId="{BE19A3F7-7C9F-4453-A493-F5D093000A73}" srcOrd="0" destOrd="0" presId="urn:microsoft.com/office/officeart/2005/8/layout/vList4"/>
    <dgm:cxn modelId="{B7E0E69E-084B-4109-BFA5-CA5F107CF1F6}" type="presParOf" srcId="{8CA5C331-050A-47A9-8548-6AF3C1A45230}" destId="{D2A8DAC3-9FAE-4EB4-8EAD-5A0B39CBB0BA}" srcOrd="1" destOrd="0" presId="urn:microsoft.com/office/officeart/2005/8/layout/vList4"/>
    <dgm:cxn modelId="{143E0CF9-2818-4B0D-913E-2542C5EB3E9E}" type="presParOf" srcId="{8CA5C331-050A-47A9-8548-6AF3C1A45230}" destId="{13081470-324D-423B-B66F-CCD839E8B2B5}" srcOrd="2" destOrd="0" presId="urn:microsoft.com/office/officeart/2005/8/layout/vList4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F8320F1-0F6C-41F7-89E1-9CBF4FE421D0}" type="doc">
      <dgm:prSet loTypeId="urn:microsoft.com/office/officeart/2005/8/layout/cycle3" loCatId="cycle" qsTypeId="urn:microsoft.com/office/officeart/2005/8/quickstyle/3d2" qsCatId="3D" csTypeId="urn:microsoft.com/office/officeart/2005/8/colors/accent2_4" csCatId="accent2" phldr="1"/>
      <dgm:spPr/>
      <dgm:t>
        <a:bodyPr/>
        <a:lstStyle/>
        <a:p>
          <a:endParaRPr lang="ru-RU"/>
        </a:p>
      </dgm:t>
    </dgm:pt>
    <dgm:pt modelId="{C19D2A27-53D5-477D-9B8E-6376B09CC48E}">
      <dgm:prSet phldrT="[Текст]" custT="1"/>
      <dgm:spPr/>
      <dgm:t>
        <a:bodyPr/>
        <a:lstStyle/>
        <a:p>
          <a:r>
            <a:rPr lang="ru-RU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Прием с Института ядерной физики (Алматы) РФП на основе </a:t>
          </a:r>
          <a:r>
            <a:rPr lang="en-US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I-131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C9C1DEA-4487-4FA6-BF84-6A3BEC72381E}" type="parTrans" cxnId="{7F04D2BE-AE11-4E1D-B186-ABE7DEA7A215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087AEB0-4060-4914-A6C9-BA101277CE32}" type="sibTrans" cxnId="{7F04D2BE-AE11-4E1D-B186-ABE7DEA7A215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06E3580-F559-4055-863D-0A24A47F69EE}">
      <dgm:prSet phldrT="[Текст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Фасовка РФП.</a:t>
          </a:r>
        </a:p>
        <a:p>
          <a:r>
            <a:rPr lang="ru-RU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Прием РФП пациентом.</a:t>
          </a:r>
        </a:p>
        <a:p>
          <a:r>
            <a:rPr lang="ru-RU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Расположение пациента в спец. палатах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5174E03-E5EF-4D97-B12D-BC19CD82F963}" type="parTrans" cxnId="{8B7152D3-0011-4A11-803A-207DE87859C6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EAC824B-937E-481B-B5B3-55355D1BF11C}" type="sibTrans" cxnId="{8B7152D3-0011-4A11-803A-207DE87859C6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56CCB2E-79C3-483C-BB45-C5440CC4F1E2}">
      <dgm:prSet phldrT="[Текст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Сцинтиграфия всего тела (для пациентов с раком ЩЖ)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7C3703E-12F5-493F-A496-806ACD81C8AB}" type="parTrans" cxnId="{52814A49-C323-447A-A52B-060C2B9D9D93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6BC76C5-EC8F-4F1B-AD9E-675E2C163E3D}" type="sibTrans" cxnId="{52814A49-C323-447A-A52B-060C2B9D9D93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C4132ED-67C2-41B1-B645-E49792A921A1}">
      <dgm:prSet phldrT="[Текст]"/>
      <dgm:spPr>
        <a:solidFill>
          <a:srgbClr val="7030A0"/>
        </a:solidFill>
      </dgm:spPr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Дозиметрический контроль, инструктаж и выписка пациента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8B9C050-8F7B-469B-ABBE-2082C28A033F}" type="parTrans" cxnId="{FB0EBE9C-1488-4E49-8578-FE92EDA10B54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D6B6743-B1EB-45D0-8811-FDF6B252E2BA}" type="sibTrans" cxnId="{FB0EBE9C-1488-4E49-8578-FE92EDA10B54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2843C89-18D8-4C48-9522-13F26940A936}">
      <dgm:prSet phldrT="[Текст]"/>
      <dgm:spPr>
        <a:solidFill>
          <a:srgbClr val="7030A0"/>
        </a:solidFill>
      </dgm:spPr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Сбор твердых радиоактивных отходов, уборка палат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78402C4-4181-4BB0-B631-6404289DB313}" type="parTrans" cxnId="{A5569825-0ACF-4D78-BA3F-30B827CF5770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ED5CFB4-0B94-411E-8374-B390146E06C5}" type="sibTrans" cxnId="{A5569825-0ACF-4D78-BA3F-30B827CF5770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DDF68E3-5327-4CE8-8451-CEBD240DC086}">
      <dgm:prSet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Приход пациента в Центр, регистрация, первичный прием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610AF34-1D00-461F-B56F-C89F77353A56}" type="parTrans" cxnId="{16F67338-B4DA-4440-A959-0A7A7A43A0C4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597F91C-3917-41DB-B9DF-F14E38200DD7}" type="sibTrans" cxnId="{16F67338-B4DA-4440-A959-0A7A7A43A0C4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1A7DD41-05CC-470D-8FC5-E064F94E25C7}" type="pres">
      <dgm:prSet presAssocID="{4F8320F1-0F6C-41F7-89E1-9CBF4FE421D0}" presName="Name0" presStyleCnt="0">
        <dgm:presLayoutVars>
          <dgm:dir/>
          <dgm:resizeHandles val="exact"/>
        </dgm:presLayoutVars>
      </dgm:prSet>
      <dgm:spPr/>
    </dgm:pt>
    <dgm:pt modelId="{EBD82499-46E5-48F6-9AFF-BC9B8E62ADB5}" type="pres">
      <dgm:prSet presAssocID="{4F8320F1-0F6C-41F7-89E1-9CBF4FE421D0}" presName="cycle" presStyleCnt="0"/>
      <dgm:spPr/>
    </dgm:pt>
    <dgm:pt modelId="{58E2C5D3-FC60-448B-BF6E-0BEC0F7851EA}" type="pres">
      <dgm:prSet presAssocID="{C19D2A27-53D5-477D-9B8E-6376B09CC48E}" presName="nodeFirstNode" presStyleLbl="node1" presStyleIdx="0" presStyleCnt="6" custScaleX="146328" custScaleY="94389">
        <dgm:presLayoutVars>
          <dgm:bulletEnabled val="1"/>
        </dgm:presLayoutVars>
      </dgm:prSet>
      <dgm:spPr/>
    </dgm:pt>
    <dgm:pt modelId="{F65703C6-F66D-473A-93A3-EC18B570B550}" type="pres">
      <dgm:prSet presAssocID="{C087AEB0-4060-4914-A6C9-BA101277CE32}" presName="sibTransFirstNode" presStyleLbl="bgShp" presStyleIdx="0" presStyleCnt="1" custLinFactNeighborX="-1044" custLinFactNeighborY="-619"/>
      <dgm:spPr/>
    </dgm:pt>
    <dgm:pt modelId="{70B873CB-6E67-4E9B-B7B9-283B6EE69E09}" type="pres">
      <dgm:prSet presAssocID="{EDDF68E3-5327-4CE8-8451-CEBD240DC086}" presName="nodeFollowingNodes" presStyleLbl="node1" presStyleIdx="1" presStyleCnt="6" custScaleX="119969" custRadScaleRad="112234" custRadScaleInc="20050">
        <dgm:presLayoutVars>
          <dgm:bulletEnabled val="1"/>
        </dgm:presLayoutVars>
      </dgm:prSet>
      <dgm:spPr/>
    </dgm:pt>
    <dgm:pt modelId="{43DF7DD4-4687-4725-B813-2C28B62026A8}" type="pres">
      <dgm:prSet presAssocID="{506E3580-F559-4055-863D-0A24A47F69EE}" presName="nodeFollowingNodes" presStyleLbl="node1" presStyleIdx="2" presStyleCnt="6" custScaleX="119414" custScaleY="162058" custRadScaleRad="110301" custRadScaleInc="-23715">
        <dgm:presLayoutVars>
          <dgm:bulletEnabled val="1"/>
        </dgm:presLayoutVars>
      </dgm:prSet>
      <dgm:spPr/>
    </dgm:pt>
    <dgm:pt modelId="{24B129D4-FD27-4287-BEEB-89170F4609A4}" type="pres">
      <dgm:prSet presAssocID="{556CCB2E-79C3-483C-BB45-C5440CC4F1E2}" presName="nodeFollowingNodes" presStyleLbl="node1" presStyleIdx="3" presStyleCnt="6" custRadScaleRad="99144">
        <dgm:presLayoutVars>
          <dgm:bulletEnabled val="1"/>
        </dgm:presLayoutVars>
      </dgm:prSet>
      <dgm:spPr/>
    </dgm:pt>
    <dgm:pt modelId="{89559C48-3B91-47F0-89C1-5FCB14C7A9EE}" type="pres">
      <dgm:prSet presAssocID="{AC4132ED-67C2-41B1-B645-E49792A921A1}" presName="nodeFollowingNodes" presStyleLbl="node1" presStyleIdx="4" presStyleCnt="6" custScaleX="120475" custRadScaleRad="112204" custRadScaleInc="20736">
        <dgm:presLayoutVars>
          <dgm:bulletEnabled val="1"/>
        </dgm:presLayoutVars>
      </dgm:prSet>
      <dgm:spPr/>
    </dgm:pt>
    <dgm:pt modelId="{CA231441-B483-4CA1-A941-9212D0B2B087}" type="pres">
      <dgm:prSet presAssocID="{52843C89-18D8-4C48-9522-13F26940A936}" presName="nodeFollowingNodes" presStyleLbl="node1" presStyleIdx="5" presStyleCnt="6" custScaleX="120141" custRadScaleRad="112529" custRadScaleInc="-18595">
        <dgm:presLayoutVars>
          <dgm:bulletEnabled val="1"/>
        </dgm:presLayoutVars>
      </dgm:prSet>
      <dgm:spPr/>
    </dgm:pt>
  </dgm:ptLst>
  <dgm:cxnLst>
    <dgm:cxn modelId="{A647E40D-38B8-423A-81C6-D0EC68C62BC5}" type="presOf" srcId="{C087AEB0-4060-4914-A6C9-BA101277CE32}" destId="{F65703C6-F66D-473A-93A3-EC18B570B550}" srcOrd="0" destOrd="0" presId="urn:microsoft.com/office/officeart/2005/8/layout/cycle3"/>
    <dgm:cxn modelId="{A5569825-0ACF-4D78-BA3F-30B827CF5770}" srcId="{4F8320F1-0F6C-41F7-89E1-9CBF4FE421D0}" destId="{52843C89-18D8-4C48-9522-13F26940A936}" srcOrd="5" destOrd="0" parTransId="{E78402C4-4181-4BB0-B631-6404289DB313}" sibTransId="{2ED5CFB4-0B94-411E-8374-B390146E06C5}"/>
    <dgm:cxn modelId="{6537EF2B-82BF-4B54-9DF4-579BBA3D1870}" type="presOf" srcId="{556CCB2E-79C3-483C-BB45-C5440CC4F1E2}" destId="{24B129D4-FD27-4287-BEEB-89170F4609A4}" srcOrd="0" destOrd="0" presId="urn:microsoft.com/office/officeart/2005/8/layout/cycle3"/>
    <dgm:cxn modelId="{16F67338-B4DA-4440-A959-0A7A7A43A0C4}" srcId="{4F8320F1-0F6C-41F7-89E1-9CBF4FE421D0}" destId="{EDDF68E3-5327-4CE8-8451-CEBD240DC086}" srcOrd="1" destOrd="0" parTransId="{4610AF34-1D00-461F-B56F-C89F77353A56}" sibTransId="{A597F91C-3917-41DB-B9DF-F14E38200DD7}"/>
    <dgm:cxn modelId="{52814A49-C323-447A-A52B-060C2B9D9D93}" srcId="{4F8320F1-0F6C-41F7-89E1-9CBF4FE421D0}" destId="{556CCB2E-79C3-483C-BB45-C5440CC4F1E2}" srcOrd="3" destOrd="0" parTransId="{67C3703E-12F5-493F-A496-806ACD81C8AB}" sibTransId="{86BC76C5-EC8F-4F1B-AD9E-675E2C163E3D}"/>
    <dgm:cxn modelId="{8BED5591-72C3-424F-A850-FB8227E818AB}" type="presOf" srcId="{AC4132ED-67C2-41B1-B645-E49792A921A1}" destId="{89559C48-3B91-47F0-89C1-5FCB14C7A9EE}" srcOrd="0" destOrd="0" presId="urn:microsoft.com/office/officeart/2005/8/layout/cycle3"/>
    <dgm:cxn modelId="{FB0EBE9C-1488-4E49-8578-FE92EDA10B54}" srcId="{4F8320F1-0F6C-41F7-89E1-9CBF4FE421D0}" destId="{AC4132ED-67C2-41B1-B645-E49792A921A1}" srcOrd="4" destOrd="0" parTransId="{78B9C050-8F7B-469B-ABBE-2082C28A033F}" sibTransId="{1D6B6743-B1EB-45D0-8811-FDF6B252E2BA}"/>
    <dgm:cxn modelId="{46251CAA-D125-4391-BCBF-75C97FBFB16E}" type="presOf" srcId="{EDDF68E3-5327-4CE8-8451-CEBD240DC086}" destId="{70B873CB-6E67-4E9B-B7B9-283B6EE69E09}" srcOrd="0" destOrd="0" presId="urn:microsoft.com/office/officeart/2005/8/layout/cycle3"/>
    <dgm:cxn modelId="{7F04D2BE-AE11-4E1D-B186-ABE7DEA7A215}" srcId="{4F8320F1-0F6C-41F7-89E1-9CBF4FE421D0}" destId="{C19D2A27-53D5-477D-9B8E-6376B09CC48E}" srcOrd="0" destOrd="0" parTransId="{5C9C1DEA-4487-4FA6-BF84-6A3BEC72381E}" sibTransId="{C087AEB0-4060-4914-A6C9-BA101277CE32}"/>
    <dgm:cxn modelId="{D5A85AC5-2484-4869-951A-45D61EC7F7E5}" type="presOf" srcId="{506E3580-F559-4055-863D-0A24A47F69EE}" destId="{43DF7DD4-4687-4725-B813-2C28B62026A8}" srcOrd="0" destOrd="0" presId="urn:microsoft.com/office/officeart/2005/8/layout/cycle3"/>
    <dgm:cxn modelId="{8B7152D3-0011-4A11-803A-207DE87859C6}" srcId="{4F8320F1-0F6C-41F7-89E1-9CBF4FE421D0}" destId="{506E3580-F559-4055-863D-0A24A47F69EE}" srcOrd="2" destOrd="0" parTransId="{D5174E03-E5EF-4D97-B12D-BC19CD82F963}" sibTransId="{2EAC824B-937E-481B-B5B3-55355D1BF11C}"/>
    <dgm:cxn modelId="{B4AC32E8-A901-4782-925C-2127C32D8592}" type="presOf" srcId="{52843C89-18D8-4C48-9522-13F26940A936}" destId="{CA231441-B483-4CA1-A941-9212D0B2B087}" srcOrd="0" destOrd="0" presId="urn:microsoft.com/office/officeart/2005/8/layout/cycle3"/>
    <dgm:cxn modelId="{D5D617ED-04C4-41D7-AC93-19E132B6419B}" type="presOf" srcId="{4F8320F1-0F6C-41F7-89E1-9CBF4FE421D0}" destId="{C1A7DD41-05CC-470D-8FC5-E064F94E25C7}" srcOrd="0" destOrd="0" presId="urn:microsoft.com/office/officeart/2005/8/layout/cycle3"/>
    <dgm:cxn modelId="{B72F4AF8-FDF6-418F-B6A7-2A0D6C342F89}" type="presOf" srcId="{C19D2A27-53D5-477D-9B8E-6376B09CC48E}" destId="{58E2C5D3-FC60-448B-BF6E-0BEC0F7851EA}" srcOrd="0" destOrd="0" presId="urn:microsoft.com/office/officeart/2005/8/layout/cycle3"/>
    <dgm:cxn modelId="{0C8C396C-4B02-4492-A9D2-9F18CA6E4824}" type="presParOf" srcId="{C1A7DD41-05CC-470D-8FC5-E064F94E25C7}" destId="{EBD82499-46E5-48F6-9AFF-BC9B8E62ADB5}" srcOrd="0" destOrd="0" presId="urn:microsoft.com/office/officeart/2005/8/layout/cycle3"/>
    <dgm:cxn modelId="{2F829C79-6B2D-4344-B64E-0C3D850796C7}" type="presParOf" srcId="{EBD82499-46E5-48F6-9AFF-BC9B8E62ADB5}" destId="{58E2C5D3-FC60-448B-BF6E-0BEC0F7851EA}" srcOrd="0" destOrd="0" presId="urn:microsoft.com/office/officeart/2005/8/layout/cycle3"/>
    <dgm:cxn modelId="{8F9919A4-3158-4FE2-BB74-9E99296217FE}" type="presParOf" srcId="{EBD82499-46E5-48F6-9AFF-BC9B8E62ADB5}" destId="{F65703C6-F66D-473A-93A3-EC18B570B550}" srcOrd="1" destOrd="0" presId="urn:microsoft.com/office/officeart/2005/8/layout/cycle3"/>
    <dgm:cxn modelId="{A4CC47E9-A41B-4B21-ADEC-D91E72B794F8}" type="presParOf" srcId="{EBD82499-46E5-48F6-9AFF-BC9B8E62ADB5}" destId="{70B873CB-6E67-4E9B-B7B9-283B6EE69E09}" srcOrd="2" destOrd="0" presId="urn:microsoft.com/office/officeart/2005/8/layout/cycle3"/>
    <dgm:cxn modelId="{C98EF133-7303-4EFF-AE1C-0C0C6DAE2B76}" type="presParOf" srcId="{EBD82499-46E5-48F6-9AFF-BC9B8E62ADB5}" destId="{43DF7DD4-4687-4725-B813-2C28B62026A8}" srcOrd="3" destOrd="0" presId="urn:microsoft.com/office/officeart/2005/8/layout/cycle3"/>
    <dgm:cxn modelId="{21CDAB91-0525-49A2-953A-FD75A4E1D367}" type="presParOf" srcId="{EBD82499-46E5-48F6-9AFF-BC9B8E62ADB5}" destId="{24B129D4-FD27-4287-BEEB-89170F4609A4}" srcOrd="4" destOrd="0" presId="urn:microsoft.com/office/officeart/2005/8/layout/cycle3"/>
    <dgm:cxn modelId="{1CB06A3D-D991-44A2-8A7D-D74D7BF969F6}" type="presParOf" srcId="{EBD82499-46E5-48F6-9AFF-BC9B8E62ADB5}" destId="{89559C48-3B91-47F0-89C1-5FCB14C7A9EE}" srcOrd="5" destOrd="0" presId="urn:microsoft.com/office/officeart/2005/8/layout/cycle3"/>
    <dgm:cxn modelId="{771D0BF3-D0F5-4238-9705-FF7A2672A8C0}" type="presParOf" srcId="{EBD82499-46E5-48F6-9AFF-BC9B8E62ADB5}" destId="{CA231441-B483-4CA1-A941-9212D0B2B087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038DB06-20E1-423D-AF36-2C42ACDA28D8}" type="doc">
      <dgm:prSet loTypeId="urn:microsoft.com/office/officeart/2008/layout/PictureAccentList" loCatId="list" qsTypeId="urn:microsoft.com/office/officeart/2005/8/quickstyle/simple3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11263E49-B1E2-4684-9016-EEDAC8D3C58D}">
      <dgm:prSet phldrT="[Текст]"/>
      <dgm:spPr>
        <a:xfrm>
          <a:off x="240137" y="1145"/>
          <a:ext cx="4538112" cy="689026"/>
        </a:xfrm>
        <a:noFill/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 algn="ctr">
            <a:buNone/>
          </a:pPr>
          <a:r>
            <a:rPr lang="ru-RU" b="1" u="none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Перспективные направления </a:t>
          </a:r>
          <a:r>
            <a:rPr lang="ru-RU" b="1" u="none" dirty="0" err="1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радиофармацевтики</a:t>
          </a:r>
          <a:r>
            <a:rPr lang="ru-RU" b="1" u="none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:</a:t>
          </a:r>
          <a:endParaRPr lang="ru-RU" u="none" dirty="0">
            <a:solidFill>
              <a:schemeClr val="tx2"/>
            </a:solidFill>
            <a:latin typeface="Arial"/>
            <a:ea typeface="+mn-ea"/>
            <a:cs typeface="+mn-cs"/>
          </a:endParaRPr>
        </a:p>
      </dgm:t>
    </dgm:pt>
    <dgm:pt modelId="{6B7ACFF7-1DD8-43FC-9455-59CAFD7B8223}" type="parTrans" cxnId="{5AA5F376-E336-46A7-B986-4A78B7EE1329}">
      <dgm:prSet/>
      <dgm:spPr/>
      <dgm:t>
        <a:bodyPr/>
        <a:lstStyle/>
        <a:p>
          <a:endParaRPr lang="ru-RU"/>
        </a:p>
      </dgm:t>
    </dgm:pt>
    <dgm:pt modelId="{C814BE37-653B-4D44-A0C5-7A21193FDB81}" type="sibTrans" cxnId="{5AA5F376-E336-46A7-B986-4A78B7EE1329}">
      <dgm:prSet/>
      <dgm:spPr/>
      <dgm:t>
        <a:bodyPr/>
        <a:lstStyle/>
        <a:p>
          <a:endParaRPr lang="ru-RU"/>
        </a:p>
      </dgm:t>
    </dgm:pt>
    <dgm:pt modelId="{CC99F7D6-F1D8-40FD-9BB5-851B78DA306B}">
      <dgm:prSet phldrT="[Текст]" custT="1"/>
      <dgm:spPr>
        <a:xfrm>
          <a:off x="970506" y="814197"/>
          <a:ext cx="3807744" cy="689026"/>
        </a:xfrm>
        <a:noFill/>
        <a:ln w="9525" cap="flat" cmpd="sng" algn="ctr">
          <a:solidFill>
            <a:srgbClr val="7030A0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None/>
          </a:pPr>
          <a:r>
            <a:rPr lang="ru-RU" sz="1600" b="1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- </a:t>
          </a:r>
          <a:r>
            <a:rPr lang="ru-RU" sz="1600" b="1" dirty="0" err="1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высокоспецифические</a:t>
          </a:r>
          <a:r>
            <a:rPr lang="ru-RU" sz="1600" b="1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РФП для диагностики различных новообразований;</a:t>
          </a:r>
          <a:endParaRPr lang="ru-RU" sz="1600" b="1" dirty="0">
            <a:solidFill>
              <a:schemeClr val="tx2"/>
            </a:solidFill>
            <a:latin typeface="Arial"/>
            <a:ea typeface="+mn-ea"/>
            <a:cs typeface="+mn-cs"/>
          </a:endParaRPr>
        </a:p>
      </dgm:t>
    </dgm:pt>
    <dgm:pt modelId="{11AFF892-5754-4216-9D64-7092A8D5D17A}" type="parTrans" cxnId="{0633BBF7-39F7-40E9-A873-F05CBBF815A6}">
      <dgm:prSet/>
      <dgm:spPr/>
      <dgm:t>
        <a:bodyPr/>
        <a:lstStyle/>
        <a:p>
          <a:endParaRPr lang="ru-RU"/>
        </a:p>
      </dgm:t>
    </dgm:pt>
    <dgm:pt modelId="{A5A57196-5D2F-4AA8-8E68-D7C9ADA2884A}" type="sibTrans" cxnId="{0633BBF7-39F7-40E9-A873-F05CBBF815A6}">
      <dgm:prSet/>
      <dgm:spPr/>
      <dgm:t>
        <a:bodyPr/>
        <a:lstStyle/>
        <a:p>
          <a:endParaRPr lang="ru-RU"/>
        </a:p>
      </dgm:t>
    </dgm:pt>
    <dgm:pt modelId="{72C6D45A-D122-4118-BEC3-73E87053495F}">
      <dgm:prSet phldrT="[Текст]" custT="1"/>
      <dgm:spPr>
        <a:xfrm>
          <a:off x="970506" y="1585907"/>
          <a:ext cx="3807744" cy="689026"/>
        </a:xfrm>
        <a:noFill/>
        <a:ln w="9525" cap="flat" cmpd="sng" algn="ctr">
          <a:solidFill>
            <a:srgbClr val="7030A0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None/>
          </a:pPr>
          <a:r>
            <a:rPr lang="ru-RU" sz="1600" b="1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- применение </a:t>
          </a:r>
          <a:r>
            <a:rPr lang="ru-RU" sz="1600" b="1" dirty="0" err="1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моноклональных</a:t>
          </a:r>
          <a:r>
            <a:rPr lang="ru-RU" sz="1600" b="1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антител и пептид-связанной диагностики и радиотерапии;</a:t>
          </a:r>
          <a:endParaRPr lang="ru-RU" sz="1600" b="1" dirty="0">
            <a:solidFill>
              <a:schemeClr val="tx2"/>
            </a:solidFill>
            <a:latin typeface="Arial"/>
            <a:ea typeface="+mn-ea"/>
            <a:cs typeface="+mn-cs"/>
          </a:endParaRPr>
        </a:p>
      </dgm:t>
    </dgm:pt>
    <dgm:pt modelId="{AC5C7DB0-B464-4B68-B1C9-DBD42972452D}" type="parTrans" cxnId="{BE8AAE08-C948-4BA2-93B7-115E5B6E5A66}">
      <dgm:prSet/>
      <dgm:spPr/>
      <dgm:t>
        <a:bodyPr/>
        <a:lstStyle/>
        <a:p>
          <a:endParaRPr lang="ru-RU"/>
        </a:p>
      </dgm:t>
    </dgm:pt>
    <dgm:pt modelId="{7BAFDCE9-BDDE-4E3E-9929-BBBD3041C10C}" type="sibTrans" cxnId="{BE8AAE08-C948-4BA2-93B7-115E5B6E5A66}">
      <dgm:prSet/>
      <dgm:spPr/>
      <dgm:t>
        <a:bodyPr/>
        <a:lstStyle/>
        <a:p>
          <a:endParaRPr lang="ru-RU"/>
        </a:p>
      </dgm:t>
    </dgm:pt>
    <dgm:pt modelId="{DD4E5042-15D2-47D8-9169-DD63BE588B12}">
      <dgm:prSet phldrT="[Текст]" custT="1"/>
      <dgm:spPr>
        <a:xfrm>
          <a:off x="970506" y="2357617"/>
          <a:ext cx="3807744" cy="689026"/>
        </a:xfrm>
        <a:noFill/>
        <a:ln w="9525" cap="flat" cmpd="sng" algn="ctr">
          <a:solidFill>
            <a:srgbClr val="7030A0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None/>
          </a:pPr>
          <a:r>
            <a:rPr lang="ru-RU" sz="1600" b="1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- расширение области применения фтора-18 для ПЭТ и развитие его радиохимии</a:t>
          </a:r>
          <a:endParaRPr lang="ru-RU" sz="1600" b="1" dirty="0">
            <a:solidFill>
              <a:schemeClr val="tx2"/>
            </a:solidFill>
            <a:latin typeface="Arial"/>
            <a:ea typeface="+mn-ea"/>
            <a:cs typeface="+mn-cs"/>
          </a:endParaRPr>
        </a:p>
      </dgm:t>
    </dgm:pt>
    <dgm:pt modelId="{4A202B62-9FDB-474A-AF33-C37A9375865E}" type="parTrans" cxnId="{E92097B7-C41C-4A35-AFD5-149EEB93FE05}">
      <dgm:prSet/>
      <dgm:spPr/>
      <dgm:t>
        <a:bodyPr/>
        <a:lstStyle/>
        <a:p>
          <a:endParaRPr lang="ru-RU"/>
        </a:p>
      </dgm:t>
    </dgm:pt>
    <dgm:pt modelId="{C288AC4A-90E9-42F8-A8A5-29CF33C377E0}" type="sibTrans" cxnId="{E92097B7-C41C-4A35-AFD5-149EEB93FE05}">
      <dgm:prSet/>
      <dgm:spPr/>
      <dgm:t>
        <a:bodyPr/>
        <a:lstStyle/>
        <a:p>
          <a:endParaRPr lang="ru-RU"/>
        </a:p>
      </dgm:t>
    </dgm:pt>
    <dgm:pt modelId="{5898E350-809E-409A-A663-1640F676F1DA}" type="pres">
      <dgm:prSet presAssocID="{8038DB06-20E1-423D-AF36-2C42ACDA28D8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</dgm:pt>
    <dgm:pt modelId="{4585ED0A-6784-41A4-8C40-15E4FC6BEA5F}" type="pres">
      <dgm:prSet presAssocID="{11263E49-B1E2-4684-9016-EEDAC8D3C58D}" presName="root" presStyleCnt="0">
        <dgm:presLayoutVars>
          <dgm:chMax/>
          <dgm:chPref val="4"/>
        </dgm:presLayoutVars>
      </dgm:prSet>
      <dgm:spPr/>
    </dgm:pt>
    <dgm:pt modelId="{E09D32DC-A78C-4387-86C6-A109C013959A}" type="pres">
      <dgm:prSet presAssocID="{11263E49-B1E2-4684-9016-EEDAC8D3C58D}" presName="rootComposite" presStyleCnt="0">
        <dgm:presLayoutVars/>
      </dgm:prSet>
      <dgm:spPr/>
    </dgm:pt>
    <dgm:pt modelId="{3058332B-B6CC-43AB-84E4-77F9E012A8A3}" type="pres">
      <dgm:prSet presAssocID="{11263E49-B1E2-4684-9016-EEDAC8D3C58D}" presName="rootText" presStyleLbl="node0" presStyleIdx="0" presStyleCnt="1">
        <dgm:presLayoutVars>
          <dgm:chMax/>
          <dgm:chPref val="4"/>
        </dgm:presLayoutVars>
      </dgm:prSet>
      <dgm:spPr>
        <a:prstGeom prst="roundRect">
          <a:avLst>
            <a:gd name="adj" fmla="val 10000"/>
          </a:avLst>
        </a:prstGeom>
      </dgm:spPr>
    </dgm:pt>
    <dgm:pt modelId="{25C3768B-67B7-4708-985D-4978F28E8B04}" type="pres">
      <dgm:prSet presAssocID="{11263E49-B1E2-4684-9016-EEDAC8D3C58D}" presName="childShape" presStyleCnt="0">
        <dgm:presLayoutVars>
          <dgm:chMax val="0"/>
          <dgm:chPref val="0"/>
        </dgm:presLayoutVars>
      </dgm:prSet>
      <dgm:spPr/>
    </dgm:pt>
    <dgm:pt modelId="{25FBD1D3-D800-4E40-ADC9-7BC281CD4A93}" type="pres">
      <dgm:prSet presAssocID="{CC99F7D6-F1D8-40FD-9BB5-851B78DA306B}" presName="childComposite" presStyleCnt="0">
        <dgm:presLayoutVars>
          <dgm:chMax val="0"/>
          <dgm:chPref val="0"/>
        </dgm:presLayoutVars>
      </dgm:prSet>
      <dgm:spPr/>
    </dgm:pt>
    <dgm:pt modelId="{A38ED642-EE23-413C-8CED-DF4192F8127E}" type="pres">
      <dgm:prSet presAssocID="{CC99F7D6-F1D8-40FD-9BB5-851B78DA306B}" presName="Image" presStyleLbl="node1" presStyleIdx="0" presStyleCnt="3"/>
      <dgm:spPr>
        <a:xfrm>
          <a:off x="240137" y="814197"/>
          <a:ext cx="689026" cy="689026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extLst>
        <a:ext uri="{E40237B7-FDA0-4F09-8148-C483321AD2D9}">
          <dgm14:cNvPr xmlns:dgm14="http://schemas.microsoft.com/office/drawing/2010/diagram" id="0" name="" descr="Маркеры-галочки"/>
        </a:ext>
      </dgm:extLst>
    </dgm:pt>
    <dgm:pt modelId="{EA2371BA-9B55-4D38-ABE9-6E36FF109ED0}" type="pres">
      <dgm:prSet presAssocID="{CC99F7D6-F1D8-40FD-9BB5-851B78DA306B}" presName="childText" presStyleLbl="lnNode1" presStyleIdx="0" presStyleCnt="3">
        <dgm:presLayoutVars>
          <dgm:chMax val="0"/>
          <dgm:chPref val="0"/>
          <dgm:bulletEnabled val="1"/>
        </dgm:presLayoutVars>
      </dgm:prSet>
      <dgm:spPr>
        <a:prstGeom prst="roundRect">
          <a:avLst>
            <a:gd name="adj" fmla="val 16670"/>
          </a:avLst>
        </a:prstGeom>
      </dgm:spPr>
    </dgm:pt>
    <dgm:pt modelId="{633C6F94-EB68-4DAA-B633-2C5FF8B7C29C}" type="pres">
      <dgm:prSet presAssocID="{72C6D45A-D122-4118-BEC3-73E87053495F}" presName="childComposite" presStyleCnt="0">
        <dgm:presLayoutVars>
          <dgm:chMax val="0"/>
          <dgm:chPref val="0"/>
        </dgm:presLayoutVars>
      </dgm:prSet>
      <dgm:spPr/>
    </dgm:pt>
    <dgm:pt modelId="{90EE9D2B-C3A0-407D-92EB-C7ACA05A5169}" type="pres">
      <dgm:prSet presAssocID="{72C6D45A-D122-4118-BEC3-73E87053495F}" presName="Image" presStyleLbl="node1" presStyleIdx="1" presStyleCnt="3"/>
      <dgm:spPr>
        <a:xfrm>
          <a:off x="240137" y="1585907"/>
          <a:ext cx="689026" cy="689026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extLst>
        <a:ext uri="{E40237B7-FDA0-4F09-8148-C483321AD2D9}">
          <dgm14:cNvPr xmlns:dgm14="http://schemas.microsoft.com/office/drawing/2010/diagram" id="0" name="" descr="Маркеры-галочки"/>
        </a:ext>
      </dgm:extLst>
    </dgm:pt>
    <dgm:pt modelId="{AF02B62F-1AC3-40EE-A8CB-9E3D0E8A3864}" type="pres">
      <dgm:prSet presAssocID="{72C6D45A-D122-4118-BEC3-73E87053495F}" presName="childText" presStyleLbl="lnNode1" presStyleIdx="1" presStyleCnt="3">
        <dgm:presLayoutVars>
          <dgm:chMax val="0"/>
          <dgm:chPref val="0"/>
          <dgm:bulletEnabled val="1"/>
        </dgm:presLayoutVars>
      </dgm:prSet>
      <dgm:spPr>
        <a:prstGeom prst="roundRect">
          <a:avLst>
            <a:gd name="adj" fmla="val 16670"/>
          </a:avLst>
        </a:prstGeom>
      </dgm:spPr>
    </dgm:pt>
    <dgm:pt modelId="{87DD90AD-F0B6-4159-A580-2382E87D4244}" type="pres">
      <dgm:prSet presAssocID="{DD4E5042-15D2-47D8-9169-DD63BE588B12}" presName="childComposite" presStyleCnt="0">
        <dgm:presLayoutVars>
          <dgm:chMax val="0"/>
          <dgm:chPref val="0"/>
        </dgm:presLayoutVars>
      </dgm:prSet>
      <dgm:spPr/>
    </dgm:pt>
    <dgm:pt modelId="{0C01FED1-7590-42C0-BD0C-D41A2F2FC5D3}" type="pres">
      <dgm:prSet presAssocID="{DD4E5042-15D2-47D8-9169-DD63BE588B12}" presName="Image" presStyleLbl="node1" presStyleIdx="2" presStyleCnt="3"/>
      <dgm:spPr>
        <a:xfrm>
          <a:off x="240137" y="2357617"/>
          <a:ext cx="689026" cy="689026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extLst>
        <a:ext uri="{E40237B7-FDA0-4F09-8148-C483321AD2D9}">
          <dgm14:cNvPr xmlns:dgm14="http://schemas.microsoft.com/office/drawing/2010/diagram" id="0" name="" descr="Маркеры-галочки"/>
        </a:ext>
      </dgm:extLst>
    </dgm:pt>
    <dgm:pt modelId="{F28FE873-88FB-4747-9829-7BA579388751}" type="pres">
      <dgm:prSet presAssocID="{DD4E5042-15D2-47D8-9169-DD63BE588B12}" presName="childText" presStyleLbl="lnNode1" presStyleIdx="2" presStyleCnt="3">
        <dgm:presLayoutVars>
          <dgm:chMax val="0"/>
          <dgm:chPref val="0"/>
          <dgm:bulletEnabled val="1"/>
        </dgm:presLayoutVars>
      </dgm:prSet>
      <dgm:spPr>
        <a:prstGeom prst="roundRect">
          <a:avLst>
            <a:gd name="adj" fmla="val 16670"/>
          </a:avLst>
        </a:prstGeom>
      </dgm:spPr>
    </dgm:pt>
  </dgm:ptLst>
  <dgm:cxnLst>
    <dgm:cxn modelId="{BE8AAE08-C948-4BA2-93B7-115E5B6E5A66}" srcId="{11263E49-B1E2-4684-9016-EEDAC8D3C58D}" destId="{72C6D45A-D122-4118-BEC3-73E87053495F}" srcOrd="1" destOrd="0" parTransId="{AC5C7DB0-B464-4B68-B1C9-DBD42972452D}" sibTransId="{7BAFDCE9-BDDE-4E3E-9929-BBBD3041C10C}"/>
    <dgm:cxn modelId="{C79EFD16-5FCA-4931-AF9D-A75F288799E7}" type="presOf" srcId="{72C6D45A-D122-4118-BEC3-73E87053495F}" destId="{AF02B62F-1AC3-40EE-A8CB-9E3D0E8A3864}" srcOrd="0" destOrd="0" presId="urn:microsoft.com/office/officeart/2008/layout/PictureAccentList"/>
    <dgm:cxn modelId="{96226D40-F1A4-4224-958B-B7E561E4C72F}" type="presOf" srcId="{11263E49-B1E2-4684-9016-EEDAC8D3C58D}" destId="{3058332B-B6CC-43AB-84E4-77F9E012A8A3}" srcOrd="0" destOrd="0" presId="urn:microsoft.com/office/officeart/2008/layout/PictureAccentList"/>
    <dgm:cxn modelId="{5AA5F376-E336-46A7-B986-4A78B7EE1329}" srcId="{8038DB06-20E1-423D-AF36-2C42ACDA28D8}" destId="{11263E49-B1E2-4684-9016-EEDAC8D3C58D}" srcOrd="0" destOrd="0" parTransId="{6B7ACFF7-1DD8-43FC-9455-59CAFD7B8223}" sibTransId="{C814BE37-653B-4D44-A0C5-7A21193FDB81}"/>
    <dgm:cxn modelId="{9CB63DB0-1D53-4078-B602-990BA8A1E8DF}" type="presOf" srcId="{DD4E5042-15D2-47D8-9169-DD63BE588B12}" destId="{F28FE873-88FB-4747-9829-7BA579388751}" srcOrd="0" destOrd="0" presId="urn:microsoft.com/office/officeart/2008/layout/PictureAccentList"/>
    <dgm:cxn modelId="{E92097B7-C41C-4A35-AFD5-149EEB93FE05}" srcId="{11263E49-B1E2-4684-9016-EEDAC8D3C58D}" destId="{DD4E5042-15D2-47D8-9169-DD63BE588B12}" srcOrd="2" destOrd="0" parTransId="{4A202B62-9FDB-474A-AF33-C37A9375865E}" sibTransId="{C288AC4A-90E9-42F8-A8A5-29CF33C377E0}"/>
    <dgm:cxn modelId="{47D48CEB-0AE9-422F-8F07-6DCED1410904}" type="presOf" srcId="{8038DB06-20E1-423D-AF36-2C42ACDA28D8}" destId="{5898E350-809E-409A-A663-1640F676F1DA}" srcOrd="0" destOrd="0" presId="urn:microsoft.com/office/officeart/2008/layout/PictureAccentList"/>
    <dgm:cxn modelId="{D914ECF1-1AFB-4B5F-9E76-3ED639F09673}" type="presOf" srcId="{CC99F7D6-F1D8-40FD-9BB5-851B78DA306B}" destId="{EA2371BA-9B55-4D38-ABE9-6E36FF109ED0}" srcOrd="0" destOrd="0" presId="urn:microsoft.com/office/officeart/2008/layout/PictureAccentList"/>
    <dgm:cxn modelId="{0633BBF7-39F7-40E9-A873-F05CBBF815A6}" srcId="{11263E49-B1E2-4684-9016-EEDAC8D3C58D}" destId="{CC99F7D6-F1D8-40FD-9BB5-851B78DA306B}" srcOrd="0" destOrd="0" parTransId="{11AFF892-5754-4216-9D64-7092A8D5D17A}" sibTransId="{A5A57196-5D2F-4AA8-8E68-D7C9ADA2884A}"/>
    <dgm:cxn modelId="{6CC971E8-921D-4358-8E48-C2F838EFB3AF}" type="presParOf" srcId="{5898E350-809E-409A-A663-1640F676F1DA}" destId="{4585ED0A-6784-41A4-8C40-15E4FC6BEA5F}" srcOrd="0" destOrd="0" presId="urn:microsoft.com/office/officeart/2008/layout/PictureAccentList"/>
    <dgm:cxn modelId="{CA4420FA-6802-475A-9C23-3B8F5681E94E}" type="presParOf" srcId="{4585ED0A-6784-41A4-8C40-15E4FC6BEA5F}" destId="{E09D32DC-A78C-4387-86C6-A109C013959A}" srcOrd="0" destOrd="0" presId="urn:microsoft.com/office/officeart/2008/layout/PictureAccentList"/>
    <dgm:cxn modelId="{E9FBDF50-976F-4AAE-9275-A0883D009C35}" type="presParOf" srcId="{E09D32DC-A78C-4387-86C6-A109C013959A}" destId="{3058332B-B6CC-43AB-84E4-77F9E012A8A3}" srcOrd="0" destOrd="0" presId="urn:microsoft.com/office/officeart/2008/layout/PictureAccentList"/>
    <dgm:cxn modelId="{5948EFB1-402A-4B7A-881B-613EF48877B5}" type="presParOf" srcId="{4585ED0A-6784-41A4-8C40-15E4FC6BEA5F}" destId="{25C3768B-67B7-4708-985D-4978F28E8B04}" srcOrd="1" destOrd="0" presId="urn:microsoft.com/office/officeart/2008/layout/PictureAccentList"/>
    <dgm:cxn modelId="{E41FB2BC-8BBA-408E-8A46-7BCD2BD4061C}" type="presParOf" srcId="{25C3768B-67B7-4708-985D-4978F28E8B04}" destId="{25FBD1D3-D800-4E40-ADC9-7BC281CD4A93}" srcOrd="0" destOrd="0" presId="urn:microsoft.com/office/officeart/2008/layout/PictureAccentList"/>
    <dgm:cxn modelId="{0B85B9C7-9B3E-4C3E-BB5F-63E34F056EA7}" type="presParOf" srcId="{25FBD1D3-D800-4E40-ADC9-7BC281CD4A93}" destId="{A38ED642-EE23-413C-8CED-DF4192F8127E}" srcOrd="0" destOrd="0" presId="urn:microsoft.com/office/officeart/2008/layout/PictureAccentList"/>
    <dgm:cxn modelId="{F1A0464C-75E9-453A-89E2-7939AF768E6A}" type="presParOf" srcId="{25FBD1D3-D800-4E40-ADC9-7BC281CD4A93}" destId="{EA2371BA-9B55-4D38-ABE9-6E36FF109ED0}" srcOrd="1" destOrd="0" presId="urn:microsoft.com/office/officeart/2008/layout/PictureAccentList"/>
    <dgm:cxn modelId="{1EB246B5-E3FE-49BB-9BB5-F4680675BB46}" type="presParOf" srcId="{25C3768B-67B7-4708-985D-4978F28E8B04}" destId="{633C6F94-EB68-4DAA-B633-2C5FF8B7C29C}" srcOrd="1" destOrd="0" presId="urn:microsoft.com/office/officeart/2008/layout/PictureAccentList"/>
    <dgm:cxn modelId="{8F2B8FF8-72E6-49C6-B730-BF08EA8DFA40}" type="presParOf" srcId="{633C6F94-EB68-4DAA-B633-2C5FF8B7C29C}" destId="{90EE9D2B-C3A0-407D-92EB-C7ACA05A5169}" srcOrd="0" destOrd="0" presId="urn:microsoft.com/office/officeart/2008/layout/PictureAccentList"/>
    <dgm:cxn modelId="{81E855A1-0D14-463E-930E-905699BDD7FA}" type="presParOf" srcId="{633C6F94-EB68-4DAA-B633-2C5FF8B7C29C}" destId="{AF02B62F-1AC3-40EE-A8CB-9E3D0E8A3864}" srcOrd="1" destOrd="0" presId="urn:microsoft.com/office/officeart/2008/layout/PictureAccentList"/>
    <dgm:cxn modelId="{9AF2F72B-0D54-41A5-8619-8633449E6930}" type="presParOf" srcId="{25C3768B-67B7-4708-985D-4978F28E8B04}" destId="{87DD90AD-F0B6-4159-A580-2382E87D4244}" srcOrd="2" destOrd="0" presId="urn:microsoft.com/office/officeart/2008/layout/PictureAccentList"/>
    <dgm:cxn modelId="{F3443C29-995B-44AD-8B1B-40E9DCC6851D}" type="presParOf" srcId="{87DD90AD-F0B6-4159-A580-2382E87D4244}" destId="{0C01FED1-7590-42C0-BD0C-D41A2F2FC5D3}" srcOrd="0" destOrd="0" presId="urn:microsoft.com/office/officeart/2008/layout/PictureAccentList"/>
    <dgm:cxn modelId="{C21410B0-223A-47B2-98F0-F0B0F291D875}" type="presParOf" srcId="{87DD90AD-F0B6-4159-A580-2382E87D4244}" destId="{F28FE873-88FB-4747-9829-7BA579388751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9A50FC-03FF-42C5-99B1-DAFDE2A2F9F0}">
      <dsp:nvSpPr>
        <dsp:cNvPr id="0" name=""/>
        <dsp:cNvSpPr/>
      </dsp:nvSpPr>
      <dsp:spPr>
        <a:xfrm>
          <a:off x="9890496" y="2550489"/>
          <a:ext cx="107697" cy="5782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8762"/>
              </a:lnTo>
              <a:lnTo>
                <a:pt x="107697" y="418762"/>
              </a:lnTo>
              <a:lnTo>
                <a:pt x="107697" y="578240"/>
              </a:lnTo>
            </a:path>
          </a:pathLst>
        </a:custGeom>
        <a:noFill/>
        <a:ln w="6350" cap="flat" cmpd="sng" algn="ctr">
          <a:solidFill>
            <a:srgbClr val="4472C4"/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dsp:style>
    </dsp:sp>
    <dsp:sp modelId="{5D706CB3-DB26-4C6D-810A-3F892BA8786E}">
      <dsp:nvSpPr>
        <dsp:cNvPr id="0" name=""/>
        <dsp:cNvSpPr/>
      </dsp:nvSpPr>
      <dsp:spPr>
        <a:xfrm>
          <a:off x="7156202" y="2421918"/>
          <a:ext cx="366525" cy="8724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2930"/>
              </a:lnTo>
              <a:lnTo>
                <a:pt x="366525" y="712930"/>
              </a:lnTo>
              <a:lnTo>
                <a:pt x="366525" y="872408"/>
              </a:lnTo>
            </a:path>
          </a:pathLst>
        </a:custGeom>
        <a:noFill/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40892E-013D-4EF6-A8FD-8B2CD7C62FB9}">
      <dsp:nvSpPr>
        <dsp:cNvPr id="0" name=""/>
        <dsp:cNvSpPr/>
      </dsp:nvSpPr>
      <dsp:spPr>
        <a:xfrm>
          <a:off x="3250827" y="992481"/>
          <a:ext cx="3905374" cy="3362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6803"/>
              </a:lnTo>
              <a:lnTo>
                <a:pt x="3905374" y="176803"/>
              </a:lnTo>
              <a:lnTo>
                <a:pt x="3905374" y="336282"/>
              </a:lnTo>
            </a:path>
          </a:pathLst>
        </a:custGeom>
        <a:noFill/>
        <a:ln w="12700" cap="flat" cmpd="sng" algn="ctr">
          <a:solidFill>
            <a:srgbClr val="FFC000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42D983-2796-440C-8F41-94C29155FF7E}">
      <dsp:nvSpPr>
        <dsp:cNvPr id="0" name=""/>
        <dsp:cNvSpPr/>
      </dsp:nvSpPr>
      <dsp:spPr>
        <a:xfrm>
          <a:off x="5054706" y="2382783"/>
          <a:ext cx="363960" cy="9115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2065"/>
              </a:lnTo>
              <a:lnTo>
                <a:pt x="363960" y="752065"/>
              </a:lnTo>
              <a:lnTo>
                <a:pt x="363960" y="911543"/>
              </a:lnTo>
            </a:path>
          </a:pathLst>
        </a:custGeom>
        <a:noFill/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DBC852-6DC9-4AFC-B534-6660016EC5C3}">
      <dsp:nvSpPr>
        <dsp:cNvPr id="0" name=""/>
        <dsp:cNvSpPr/>
      </dsp:nvSpPr>
      <dsp:spPr>
        <a:xfrm>
          <a:off x="3250827" y="992481"/>
          <a:ext cx="1803879" cy="2971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7668"/>
              </a:lnTo>
              <a:lnTo>
                <a:pt x="1803879" y="137668"/>
              </a:lnTo>
              <a:lnTo>
                <a:pt x="1803879" y="297147"/>
              </a:lnTo>
            </a:path>
          </a:pathLst>
        </a:custGeom>
        <a:noFill/>
        <a:ln w="12700" cap="flat" cmpd="sng" algn="ctr">
          <a:solidFill>
            <a:srgbClr val="FFC000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13E0BE-621B-439A-A48F-6D7758DFA5CB}">
      <dsp:nvSpPr>
        <dsp:cNvPr id="0" name=""/>
        <dsp:cNvSpPr/>
      </dsp:nvSpPr>
      <dsp:spPr>
        <a:xfrm>
          <a:off x="3127445" y="2389910"/>
          <a:ext cx="187161" cy="9044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4938"/>
              </a:lnTo>
              <a:lnTo>
                <a:pt x="187161" y="744938"/>
              </a:lnTo>
              <a:lnTo>
                <a:pt x="187161" y="904416"/>
              </a:lnTo>
            </a:path>
          </a:pathLst>
        </a:custGeom>
        <a:noFill/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0F2186-BC9D-49A5-A012-EDBD5F87FEA8}">
      <dsp:nvSpPr>
        <dsp:cNvPr id="0" name=""/>
        <dsp:cNvSpPr/>
      </dsp:nvSpPr>
      <dsp:spPr>
        <a:xfrm>
          <a:off x="3127445" y="992481"/>
          <a:ext cx="123382" cy="304274"/>
        </a:xfrm>
        <a:custGeom>
          <a:avLst/>
          <a:gdLst/>
          <a:ahLst/>
          <a:cxnLst/>
          <a:rect l="0" t="0" r="0" b="0"/>
          <a:pathLst>
            <a:path>
              <a:moveTo>
                <a:pt x="123382" y="0"/>
              </a:moveTo>
              <a:lnTo>
                <a:pt x="123382" y="144796"/>
              </a:lnTo>
              <a:lnTo>
                <a:pt x="0" y="144796"/>
              </a:lnTo>
              <a:lnTo>
                <a:pt x="0" y="304274"/>
              </a:lnTo>
            </a:path>
          </a:pathLst>
        </a:custGeom>
        <a:noFill/>
        <a:ln w="12700" cap="flat" cmpd="sng" algn="ctr">
          <a:solidFill>
            <a:srgbClr val="FFC000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CFA3EA-D6D2-4D74-9CD9-580ADA98102C}">
      <dsp:nvSpPr>
        <dsp:cNvPr id="0" name=""/>
        <dsp:cNvSpPr/>
      </dsp:nvSpPr>
      <dsp:spPr>
        <a:xfrm>
          <a:off x="932733" y="2408516"/>
          <a:ext cx="91440" cy="88581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26332"/>
              </a:lnTo>
              <a:lnTo>
                <a:pt x="104561" y="726332"/>
              </a:lnTo>
              <a:lnTo>
                <a:pt x="104561" y="885811"/>
              </a:lnTo>
            </a:path>
          </a:pathLst>
        </a:custGeom>
        <a:noFill/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DDF466-2922-43A7-8066-7EC08EA94BEC}">
      <dsp:nvSpPr>
        <dsp:cNvPr id="0" name=""/>
        <dsp:cNvSpPr/>
      </dsp:nvSpPr>
      <dsp:spPr>
        <a:xfrm>
          <a:off x="978453" y="992481"/>
          <a:ext cx="2272373" cy="322879"/>
        </a:xfrm>
        <a:custGeom>
          <a:avLst/>
          <a:gdLst/>
          <a:ahLst/>
          <a:cxnLst/>
          <a:rect l="0" t="0" r="0" b="0"/>
          <a:pathLst>
            <a:path>
              <a:moveTo>
                <a:pt x="2272373" y="0"/>
              </a:moveTo>
              <a:lnTo>
                <a:pt x="2272373" y="163401"/>
              </a:lnTo>
              <a:lnTo>
                <a:pt x="0" y="163401"/>
              </a:lnTo>
              <a:lnTo>
                <a:pt x="0" y="322879"/>
              </a:lnTo>
            </a:path>
          </a:pathLst>
        </a:custGeom>
        <a:noFill/>
        <a:ln w="12700" cap="flat" cmpd="sng" algn="ctr">
          <a:solidFill>
            <a:srgbClr val="FFC000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D02984-22B8-4DDA-898E-5430EA4F1E19}">
      <dsp:nvSpPr>
        <dsp:cNvPr id="0" name=""/>
        <dsp:cNvSpPr/>
      </dsp:nvSpPr>
      <dsp:spPr>
        <a:xfrm>
          <a:off x="2390075" y="-100673"/>
          <a:ext cx="1721503" cy="1093154"/>
        </a:xfrm>
        <a:prstGeom prst="roundRect">
          <a:avLst>
            <a:gd name="adj" fmla="val 10000"/>
          </a:avLst>
        </a:prstGeom>
        <a:solidFill>
          <a:srgbClr val="ED7D31">
            <a:hueOff val="0"/>
            <a:satOff val="0"/>
            <a:lum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C562886-5AE5-471D-A877-1A2C9A37B9B9}">
      <dsp:nvSpPr>
        <dsp:cNvPr id="0" name=""/>
        <dsp:cNvSpPr/>
      </dsp:nvSpPr>
      <dsp:spPr>
        <a:xfrm>
          <a:off x="2581353" y="81040"/>
          <a:ext cx="1721503" cy="1093154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ЦЕНТР ЯДЕРНОЙ МЕДИЦИНЫ</a:t>
          </a:r>
        </a:p>
      </dsp:txBody>
      <dsp:txXfrm>
        <a:off x="2613370" y="113057"/>
        <a:ext cx="1657469" cy="1029120"/>
      </dsp:txXfrm>
    </dsp:sp>
    <dsp:sp modelId="{8377E24B-8AC9-4D03-A0D5-F45E6A9DA8AA}">
      <dsp:nvSpPr>
        <dsp:cNvPr id="0" name=""/>
        <dsp:cNvSpPr/>
      </dsp:nvSpPr>
      <dsp:spPr>
        <a:xfrm>
          <a:off x="117701" y="1315361"/>
          <a:ext cx="1721503" cy="1093154"/>
        </a:xfrm>
        <a:prstGeom prst="roundRect">
          <a:avLst>
            <a:gd name="adj" fmla="val 10000"/>
          </a:avLst>
        </a:prstGeom>
        <a:solidFill>
          <a:srgbClr val="FFC000"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4946710-29E4-41F9-9A17-E566544D782B}">
      <dsp:nvSpPr>
        <dsp:cNvPr id="0" name=""/>
        <dsp:cNvSpPr/>
      </dsp:nvSpPr>
      <dsp:spPr>
        <a:xfrm>
          <a:off x="308980" y="1497075"/>
          <a:ext cx="1721503" cy="1093154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Отделение радионуклидной терапии</a:t>
          </a:r>
        </a:p>
      </dsp:txBody>
      <dsp:txXfrm>
        <a:off x="340997" y="1529092"/>
        <a:ext cx="1657469" cy="1029120"/>
      </dsp:txXfrm>
    </dsp:sp>
    <dsp:sp modelId="{95D48766-FEA5-4C1B-95B8-817D19DEE9A1}">
      <dsp:nvSpPr>
        <dsp:cNvPr id="0" name=""/>
        <dsp:cNvSpPr/>
      </dsp:nvSpPr>
      <dsp:spPr>
        <a:xfrm>
          <a:off x="3290" y="3294327"/>
          <a:ext cx="2068008" cy="1896776"/>
        </a:xfrm>
        <a:prstGeom prst="roundRect">
          <a:avLst>
            <a:gd name="adj" fmla="val 10000"/>
          </a:avLst>
        </a:prstGeom>
        <a:solidFill>
          <a:srgbClr val="5B9BD5"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2B86CC0-0CA7-4060-8586-08AD2C8AFB65}">
      <dsp:nvSpPr>
        <dsp:cNvPr id="0" name=""/>
        <dsp:cNvSpPr/>
      </dsp:nvSpPr>
      <dsp:spPr>
        <a:xfrm>
          <a:off x="194568" y="3476041"/>
          <a:ext cx="2068008" cy="1896776"/>
        </a:xfrm>
        <a:prstGeom prst="roundRect">
          <a:avLst>
            <a:gd name="adj" fmla="val 10000"/>
          </a:avLst>
        </a:prstGeom>
        <a:solidFill>
          <a:prstClr val="white">
            <a:alpha val="90000"/>
            <a:hueOff val="0"/>
            <a:satOff val="0"/>
            <a:lumOff val="0"/>
            <a:alphaOff val="0"/>
          </a:prst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Врач радиоизотопной терапии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Врач реаниматолог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Врач кардиолог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Врач психотерапевт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Постовая медицинская сестра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Медицинская сестра процедурного кабинета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Медицинская сестра палаты интенсивной терапии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Санитарка (буфетчица, прачка)</a:t>
          </a:r>
        </a:p>
      </dsp:txBody>
      <dsp:txXfrm>
        <a:off x="250123" y="3531596"/>
        <a:ext cx="1956898" cy="1785666"/>
      </dsp:txXfrm>
    </dsp:sp>
    <dsp:sp modelId="{23073382-7021-4D36-9E06-DBC0EF46F761}">
      <dsp:nvSpPr>
        <dsp:cNvPr id="0" name=""/>
        <dsp:cNvSpPr/>
      </dsp:nvSpPr>
      <dsp:spPr>
        <a:xfrm>
          <a:off x="2266693" y="1296755"/>
          <a:ext cx="1721503" cy="1093154"/>
        </a:xfrm>
        <a:prstGeom prst="roundRect">
          <a:avLst>
            <a:gd name="adj" fmla="val 10000"/>
          </a:avLst>
        </a:prstGeom>
        <a:solidFill>
          <a:srgbClr val="FFC000"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1E2C6E0-301F-4614-BAC6-C8BBE0FFA8BE}">
      <dsp:nvSpPr>
        <dsp:cNvPr id="0" name=""/>
        <dsp:cNvSpPr/>
      </dsp:nvSpPr>
      <dsp:spPr>
        <a:xfrm>
          <a:off x="2457971" y="1478470"/>
          <a:ext cx="1721503" cy="1093154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Отделение радиоизотопной диагностики</a:t>
          </a:r>
        </a:p>
      </dsp:txBody>
      <dsp:txXfrm>
        <a:off x="2489988" y="1510487"/>
        <a:ext cx="1657469" cy="1029120"/>
      </dsp:txXfrm>
    </dsp:sp>
    <dsp:sp modelId="{697E6553-08AA-4BC4-AB2D-64C82F642223}">
      <dsp:nvSpPr>
        <dsp:cNvPr id="0" name=""/>
        <dsp:cNvSpPr/>
      </dsp:nvSpPr>
      <dsp:spPr>
        <a:xfrm>
          <a:off x="2453855" y="3294327"/>
          <a:ext cx="1721503" cy="1679381"/>
        </a:xfrm>
        <a:prstGeom prst="roundRect">
          <a:avLst>
            <a:gd name="adj" fmla="val 10000"/>
          </a:avLst>
        </a:prstGeom>
        <a:solidFill>
          <a:srgbClr val="5B9BD5"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18E49FF-66AC-4D8F-86E8-C5C71EFE1F70}">
      <dsp:nvSpPr>
        <dsp:cNvPr id="0" name=""/>
        <dsp:cNvSpPr/>
      </dsp:nvSpPr>
      <dsp:spPr>
        <a:xfrm>
          <a:off x="2645133" y="3476041"/>
          <a:ext cx="1721503" cy="1679381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algn="ctr">
            <a:spcBef>
              <a:spcPct val="0"/>
            </a:spcBef>
            <a:buNone/>
          </a:pPr>
          <a:endParaRPr lang="ru-RU" sz="1100" kern="1200" dirty="0">
            <a:solidFill>
              <a:srgbClr val="4472C4">
                <a:lumMod val="50000"/>
              </a:srgb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  <a:p>
          <a:pPr algn="ctr">
            <a:spcBef>
              <a:spcPct val="0"/>
            </a:spcBef>
            <a:buNone/>
          </a:pPr>
          <a:endParaRPr lang="ru-RU" sz="1100" kern="1200" dirty="0">
            <a:solidFill>
              <a:srgbClr val="4472C4">
                <a:lumMod val="50000"/>
              </a:srgb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  <a:p>
          <a:pPr algn="ctr">
            <a:spcBef>
              <a:spcPct val="0"/>
            </a:spcBef>
            <a:buNone/>
          </a:pPr>
          <a:endParaRPr lang="ru-RU" sz="1100" kern="1200" dirty="0">
            <a:solidFill>
              <a:srgbClr val="4472C4">
                <a:lumMod val="50000"/>
              </a:srgb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  <a:p>
          <a:pPr algn="ctr">
            <a:spcBef>
              <a:spcPct val="0"/>
            </a:spcBef>
            <a:buNone/>
          </a:pPr>
          <a:r>
            <a:rPr lang="ru-RU" sz="1100" kern="12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Врач радиоизотопной диагностики</a:t>
          </a:r>
        </a:p>
        <a:p>
          <a:pPr algn="ctr">
            <a:spcBef>
              <a:spcPct val="0"/>
            </a:spcBef>
            <a:buNone/>
          </a:pPr>
          <a:r>
            <a:rPr lang="ru-RU" sz="1100" kern="12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Врач терапевт</a:t>
          </a:r>
        </a:p>
        <a:p>
          <a:pPr algn="ctr">
            <a:spcBef>
              <a:spcPct val="0"/>
            </a:spcBef>
            <a:buNone/>
          </a:pPr>
          <a:r>
            <a:rPr lang="ru-RU" sz="1100" kern="12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Медицинская сестра радиоизотопной диагностики</a:t>
          </a:r>
        </a:p>
        <a:p>
          <a:pPr algn="ctr">
            <a:spcBef>
              <a:spcPct val="0"/>
            </a:spcBef>
            <a:buNone/>
          </a:pPr>
          <a:r>
            <a:rPr lang="ru-RU" sz="1100" kern="12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регистратор</a:t>
          </a:r>
        </a:p>
        <a:p>
          <a:pPr algn="ctr">
            <a:spcBef>
              <a:spcPct val="0"/>
            </a:spcBef>
            <a:buNone/>
          </a:pPr>
          <a:r>
            <a:rPr lang="ru-RU" sz="1100" kern="12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Санитарка 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kern="1200" dirty="0">
            <a:solidFill>
              <a:srgbClr val="4472C4">
                <a:lumMod val="50000"/>
              </a:srgb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  <a:p>
          <a:pPr marL="0" lvl="0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2694320" y="3525228"/>
        <a:ext cx="1623129" cy="1581007"/>
      </dsp:txXfrm>
    </dsp:sp>
    <dsp:sp modelId="{1B3AC4B4-B18F-4549-86B6-1B1BDE2981EE}">
      <dsp:nvSpPr>
        <dsp:cNvPr id="0" name=""/>
        <dsp:cNvSpPr/>
      </dsp:nvSpPr>
      <dsp:spPr>
        <a:xfrm>
          <a:off x="4193955" y="1289628"/>
          <a:ext cx="1721503" cy="1093154"/>
        </a:xfrm>
        <a:prstGeom prst="roundRect">
          <a:avLst>
            <a:gd name="adj" fmla="val 10000"/>
          </a:avLst>
        </a:prstGeom>
        <a:solidFill>
          <a:srgbClr val="FFC000"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EB9785C-61C5-4D70-8D20-BF091E2F754B}">
      <dsp:nvSpPr>
        <dsp:cNvPr id="0" name=""/>
        <dsp:cNvSpPr/>
      </dsp:nvSpPr>
      <dsp:spPr>
        <a:xfrm>
          <a:off x="4385233" y="1471342"/>
          <a:ext cx="1721503" cy="1093154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Отделение производства и обеспечения РФЛП</a:t>
          </a:r>
        </a:p>
      </dsp:txBody>
      <dsp:txXfrm>
        <a:off x="4417250" y="1503359"/>
        <a:ext cx="1657469" cy="1029120"/>
      </dsp:txXfrm>
    </dsp:sp>
    <dsp:sp modelId="{3525ACFC-4048-49B3-9D7C-F25C2922B32E}">
      <dsp:nvSpPr>
        <dsp:cNvPr id="0" name=""/>
        <dsp:cNvSpPr/>
      </dsp:nvSpPr>
      <dsp:spPr>
        <a:xfrm>
          <a:off x="4557915" y="3294327"/>
          <a:ext cx="1721503" cy="1653724"/>
        </a:xfrm>
        <a:prstGeom prst="roundRect">
          <a:avLst>
            <a:gd name="adj" fmla="val 10000"/>
          </a:avLst>
        </a:prstGeom>
        <a:solidFill>
          <a:srgbClr val="5B9BD5"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E18712B-6865-4373-BF00-C626C227D842}">
      <dsp:nvSpPr>
        <dsp:cNvPr id="0" name=""/>
        <dsp:cNvSpPr/>
      </dsp:nvSpPr>
      <dsp:spPr>
        <a:xfrm>
          <a:off x="4749193" y="3476041"/>
          <a:ext cx="1721503" cy="1653724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100" kern="1200" dirty="0">
            <a:solidFill>
              <a:srgbClr val="4472C4">
                <a:lumMod val="50000"/>
              </a:srgb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Радиохимик технолог по производству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Инженер циклотрона производства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Старший </a:t>
          </a:r>
          <a:r>
            <a:rPr lang="ru-RU" sz="1100" kern="1200" dirty="0" err="1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радиофармацевт</a:t>
          </a:r>
          <a:endParaRPr lang="ru-RU" sz="1100" kern="1200" dirty="0">
            <a:solidFill>
              <a:srgbClr val="4472C4">
                <a:lumMod val="50000"/>
              </a:srgb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 err="1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Радиофармацевт</a:t>
          </a:r>
          <a:r>
            <a:rPr lang="ru-RU" sz="1100" kern="12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 err="1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Дезактиваторщик</a:t>
          </a:r>
          <a:r>
            <a:rPr lang="ru-RU" sz="1100" kern="12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(санитарка)</a:t>
          </a:r>
        </a:p>
        <a:p>
          <a:pPr marL="0" lvl="0" indent="0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4797629" y="3524477"/>
        <a:ext cx="1624631" cy="1556852"/>
      </dsp:txXfrm>
    </dsp:sp>
    <dsp:sp modelId="{AD53FECB-393F-4055-AF54-86FF9D1BC81A}">
      <dsp:nvSpPr>
        <dsp:cNvPr id="0" name=""/>
        <dsp:cNvSpPr/>
      </dsp:nvSpPr>
      <dsp:spPr>
        <a:xfrm>
          <a:off x="6295450" y="1328763"/>
          <a:ext cx="1721503" cy="1093154"/>
        </a:xfrm>
        <a:prstGeom prst="roundRect">
          <a:avLst>
            <a:gd name="adj" fmla="val 10000"/>
          </a:avLst>
        </a:prstGeom>
        <a:solidFill>
          <a:srgbClr val="FFC000"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E327983-85D2-4F81-9D4A-93EFF637BD77}">
      <dsp:nvSpPr>
        <dsp:cNvPr id="0" name=""/>
        <dsp:cNvSpPr/>
      </dsp:nvSpPr>
      <dsp:spPr>
        <a:xfrm>
          <a:off x="6486728" y="1510477"/>
          <a:ext cx="1721503" cy="1093154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Отделение контроля качества РФЛП</a:t>
          </a:r>
        </a:p>
      </dsp:txBody>
      <dsp:txXfrm>
        <a:off x="6518745" y="1542494"/>
        <a:ext cx="1657469" cy="1029120"/>
      </dsp:txXfrm>
    </dsp:sp>
    <dsp:sp modelId="{942C1EFD-91E9-4B90-810B-95D6A745D35D}">
      <dsp:nvSpPr>
        <dsp:cNvPr id="0" name=""/>
        <dsp:cNvSpPr/>
      </dsp:nvSpPr>
      <dsp:spPr>
        <a:xfrm>
          <a:off x="6661975" y="3294327"/>
          <a:ext cx="1721503" cy="1939158"/>
        </a:xfrm>
        <a:prstGeom prst="roundRect">
          <a:avLst>
            <a:gd name="adj" fmla="val 10000"/>
          </a:avLst>
        </a:prstGeom>
        <a:solidFill>
          <a:srgbClr val="5B9BD5"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A5C21BF-0022-4FFA-B76F-D8046BFFD5AD}">
      <dsp:nvSpPr>
        <dsp:cNvPr id="0" name=""/>
        <dsp:cNvSpPr/>
      </dsp:nvSpPr>
      <dsp:spPr>
        <a:xfrm>
          <a:off x="6853253" y="3476041"/>
          <a:ext cx="1721503" cy="193915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100" kern="1200" dirty="0">
            <a:solidFill>
              <a:srgbClr val="4472C4">
                <a:lumMod val="50000"/>
              </a:srgb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Специалист обеспечения качества РФЛП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Химик-аналитик по контролю качества РФЛП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Микробиолог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Лаборант контроля качества РФЛП </a:t>
          </a:r>
          <a:r>
            <a:rPr lang="ru-RU" sz="1100" kern="1200" dirty="0" err="1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Дезактиваторщик</a:t>
          </a:r>
          <a:r>
            <a:rPr lang="ru-RU" sz="1100" kern="12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(санитарка)</a:t>
          </a:r>
        </a:p>
        <a:p>
          <a:pPr marL="0" lvl="0" indent="0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6903674" y="3526462"/>
        <a:ext cx="1620661" cy="1838316"/>
      </dsp:txXfrm>
    </dsp:sp>
    <dsp:sp modelId="{E724D460-A902-43BA-98A9-064BEE84DD03}">
      <dsp:nvSpPr>
        <dsp:cNvPr id="0" name=""/>
        <dsp:cNvSpPr/>
      </dsp:nvSpPr>
      <dsp:spPr>
        <a:xfrm>
          <a:off x="9029744" y="857378"/>
          <a:ext cx="1721503" cy="1693111"/>
        </a:xfrm>
        <a:prstGeom prst="roundRect">
          <a:avLst>
            <a:gd name="adj" fmla="val 10000"/>
          </a:avLst>
        </a:prstGeom>
        <a:solidFill>
          <a:srgbClr val="FFC00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B0DB9F1-12E1-4957-A242-B5A9223C1212}">
      <dsp:nvSpPr>
        <dsp:cNvPr id="0" name=""/>
        <dsp:cNvSpPr/>
      </dsp:nvSpPr>
      <dsp:spPr>
        <a:xfrm>
          <a:off x="9221022" y="1039092"/>
          <a:ext cx="1721503" cy="1693111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Служба радиационной безопасности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и технического обеспечения </a:t>
          </a:r>
        </a:p>
      </dsp:txBody>
      <dsp:txXfrm>
        <a:off x="9270612" y="1088682"/>
        <a:ext cx="1622323" cy="1593931"/>
      </dsp:txXfrm>
    </dsp:sp>
    <dsp:sp modelId="{73AF9D0F-FE39-4D3A-8555-4BA5BE87F2AF}">
      <dsp:nvSpPr>
        <dsp:cNvPr id="0" name=""/>
        <dsp:cNvSpPr/>
      </dsp:nvSpPr>
      <dsp:spPr>
        <a:xfrm>
          <a:off x="8742950" y="3128730"/>
          <a:ext cx="2510486" cy="2123508"/>
        </a:xfrm>
        <a:prstGeom prst="roundRect">
          <a:avLst>
            <a:gd name="adj" fmla="val 10000"/>
          </a:avLst>
        </a:prstGeom>
        <a:solidFill>
          <a:srgbClr val="5B9BD5">
            <a:lumMod val="75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C5100F7-D56A-444B-BEAA-58E2EAD6DEA2}">
      <dsp:nvSpPr>
        <dsp:cNvPr id="0" name=""/>
        <dsp:cNvSpPr/>
      </dsp:nvSpPr>
      <dsp:spPr>
        <a:xfrm>
          <a:off x="8934228" y="3310444"/>
          <a:ext cx="2510486" cy="212350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100" kern="1200" dirty="0">
            <a:solidFill>
              <a:srgbClr val="4472C4">
                <a:lumMod val="50000"/>
              </a:srgb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100" kern="12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Инженер по радиационной безопасности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100" kern="12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Медицинский физик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100" kern="12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Инженер по системам теплоснабжения, вентиляции и кондиционирования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100" kern="12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Техник по системам теплоснабжения, вентиляции и кондиционирования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100" kern="12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Инженер по обслуживанию вентиляции объектов с открытыми ИИИ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100" kern="12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Техник по водоснабжению и водоотведению</a:t>
          </a:r>
        </a:p>
        <a:p>
          <a:pPr marL="0" lvl="0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8996423" y="3372639"/>
        <a:ext cx="2386096" cy="19991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548CA7-7F78-4563-9187-4AA9601FD2CA}">
      <dsp:nvSpPr>
        <dsp:cNvPr id="0" name=""/>
        <dsp:cNvSpPr/>
      </dsp:nvSpPr>
      <dsp:spPr>
        <a:xfrm>
          <a:off x="0" y="0"/>
          <a:ext cx="11193030" cy="209927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542378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542378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542378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000" b="1" i="0" kern="1200" dirty="0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РНТ при нейроэндокринных опухолях</a:t>
          </a:r>
          <a:endParaRPr lang="ru-RU" sz="3000" b="1" kern="1200" dirty="0">
            <a:solidFill>
              <a:srgbClr val="7030A0">
                <a:hueOff val="0"/>
                <a:satOff val="0"/>
                <a:lumOff val="0"/>
                <a:alphaOff val="0"/>
              </a:srgb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300" b="0" i="0" kern="1200" dirty="0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131I-MIBG, </a:t>
          </a:r>
          <a:r>
            <a:rPr lang="es-ES" sz="2300" b="0" i="0" kern="1200" baseline="30000" dirty="0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90</a:t>
          </a:r>
          <a:r>
            <a:rPr lang="es-ES" sz="2300" b="0" i="0" kern="1200" dirty="0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Y-DOTATOC; </a:t>
          </a:r>
          <a:r>
            <a:rPr lang="es-ES" sz="2300" b="0" i="0" kern="1200" baseline="30000" dirty="0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90</a:t>
          </a:r>
          <a:r>
            <a:rPr lang="es-ES" sz="2300" b="0" i="0" kern="1200" dirty="0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Y-DOTATATE, </a:t>
          </a:r>
          <a:endParaRPr lang="ru-RU" sz="2300" kern="1200" dirty="0">
            <a:solidFill>
              <a:srgbClr val="7030A0">
                <a:hueOff val="0"/>
                <a:satOff val="0"/>
                <a:lumOff val="0"/>
                <a:alphaOff val="0"/>
              </a:srgb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300" b="1" i="0" kern="1200" baseline="30000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177</a:t>
          </a:r>
          <a:r>
            <a:rPr lang="es-ES" sz="2300" b="1" i="0" kern="1200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Lu-DOTATATE</a:t>
          </a:r>
          <a:r>
            <a:rPr lang="es-ES" sz="2300" b="0" i="0" kern="1200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, </a:t>
          </a:r>
          <a:r>
            <a:rPr lang="es-ES" sz="2300" b="0" i="0" kern="1200" baseline="30000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90</a:t>
          </a:r>
          <a:r>
            <a:rPr lang="es-ES" sz="2300" b="0" i="0" kern="1200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Y-DOTA-lanreotide, и др.</a:t>
          </a:r>
          <a:endParaRPr lang="ru-RU" sz="2300" kern="1200" dirty="0">
            <a:solidFill>
              <a:srgbClr val="7030A0">
                <a:hueOff val="0"/>
                <a:satOff val="0"/>
                <a:lumOff val="0"/>
                <a:alphaOff val="0"/>
              </a:srgb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300" b="1" i="0" kern="1200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Радиотерапия альфа-излучателями онкозаболеваний </a:t>
          </a:r>
          <a:endParaRPr lang="ru-RU" sz="2300" b="1" kern="1200" dirty="0">
            <a:solidFill>
              <a:srgbClr val="7030A0">
                <a:hueOff val="0"/>
                <a:satOff val="0"/>
                <a:lumOff val="0"/>
                <a:alphaOff val="0"/>
              </a:srgb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2692916" y="0"/>
        <a:ext cx="8500113" cy="2099279"/>
      </dsp:txXfrm>
    </dsp:sp>
    <dsp:sp modelId="{DE19DF5B-0224-4E5B-BF06-DC562FD0081A}">
      <dsp:nvSpPr>
        <dsp:cNvPr id="0" name=""/>
        <dsp:cNvSpPr/>
      </dsp:nvSpPr>
      <dsp:spPr>
        <a:xfrm>
          <a:off x="189215" y="153284"/>
          <a:ext cx="1985195" cy="1824985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rcRect/>
          <a:stretch>
            <a:fillRect t="-13000" b="-13000"/>
          </a:stretch>
        </a:blipFill>
        <a:ln w="9525" cap="flat" cmpd="sng" algn="ctr">
          <a:solidFill>
            <a:srgbClr val="7030A0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E19A3F7-7C9F-4453-A493-F5D093000A73}">
      <dsp:nvSpPr>
        <dsp:cNvPr id="0" name=""/>
        <dsp:cNvSpPr/>
      </dsp:nvSpPr>
      <dsp:spPr>
        <a:xfrm>
          <a:off x="0" y="2285819"/>
          <a:ext cx="11193030" cy="2321301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542378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542378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542378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000" b="1" i="0" kern="1200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Ревматология (радиосиновэктомия)</a:t>
          </a:r>
          <a:endParaRPr lang="ru-RU" sz="3000" b="1" kern="1200" dirty="0">
            <a:solidFill>
              <a:srgbClr val="7030A0">
                <a:hueOff val="0"/>
                <a:satOff val="0"/>
                <a:lumOff val="0"/>
                <a:alphaOff val="0"/>
              </a:srgb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32P-</a:t>
          </a:r>
          <a:r>
            <a:rPr lang="ru-RU" sz="2300" kern="1200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коллоид (фосфат хрома), 90 </a:t>
          </a:r>
          <a:r>
            <a:rPr lang="en-US" sz="2300" kern="1200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Y-</a:t>
          </a:r>
          <a:r>
            <a:rPr lang="ru-RU" sz="2300" kern="1200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коллоид (цитрат, силикат, гидроскид железа, оксалат кальция), 186</a:t>
          </a:r>
          <a:r>
            <a:rPr lang="en-US" sz="2300" kern="1200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Re-</a:t>
          </a:r>
          <a:r>
            <a:rPr lang="ru-RU" sz="2300" kern="1200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коллоид (сульфид), 169</a:t>
          </a:r>
          <a:r>
            <a:rPr lang="en-US" sz="2300" kern="1200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Er- </a:t>
          </a:r>
          <a:r>
            <a:rPr lang="ru-RU" sz="2300" kern="1200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коллоид (цитрат), 186</a:t>
          </a:r>
          <a:r>
            <a:rPr lang="en-US" sz="2300" kern="1200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Re-</a:t>
          </a:r>
          <a:r>
            <a:rPr lang="ru-RU" sz="2300" kern="1200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коллоид (сульфид), 153</a:t>
          </a:r>
          <a:r>
            <a:rPr lang="en-US" sz="2300" kern="1200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Sm-</a:t>
          </a:r>
          <a:r>
            <a:rPr lang="ru-RU" sz="2300" kern="1200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коллоид (гидроксиаппатит), 166</a:t>
          </a:r>
          <a:r>
            <a:rPr lang="en-US" sz="2300" kern="1200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Ho-FHMA(</a:t>
          </a:r>
          <a:r>
            <a:rPr lang="ru-RU" sz="2300" kern="1200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макроагрегат гидроокиси железа), 166</a:t>
          </a:r>
          <a:r>
            <a:rPr lang="en-US" sz="2300" kern="1200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Ho-IHPP, 165Dy-</a:t>
          </a:r>
          <a:r>
            <a:rPr lang="ru-RU" sz="2300" kern="1200">
              <a:solidFill>
                <a:srgbClr val="7030A0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макроагрегаты </a:t>
          </a:r>
          <a:endParaRPr lang="ru-RU" sz="2300" kern="1200" dirty="0">
            <a:solidFill>
              <a:srgbClr val="7030A0">
                <a:hueOff val="0"/>
                <a:satOff val="0"/>
                <a:lumOff val="0"/>
                <a:alphaOff val="0"/>
              </a:srgb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2692916" y="2285819"/>
        <a:ext cx="8500113" cy="2321301"/>
      </dsp:txXfrm>
    </dsp:sp>
    <dsp:sp modelId="{D2A8DAC3-9FAE-4EB4-8EAD-5A0B39CBB0BA}">
      <dsp:nvSpPr>
        <dsp:cNvPr id="0" name=""/>
        <dsp:cNvSpPr/>
      </dsp:nvSpPr>
      <dsp:spPr>
        <a:xfrm>
          <a:off x="152681" y="2558765"/>
          <a:ext cx="2041563" cy="191741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rcRect/>
          <a:stretch>
            <a:fillRect t="-2000" b="-2000"/>
          </a:stretch>
        </a:blipFill>
        <a:ln w="9525" cap="flat" cmpd="sng" algn="ctr">
          <a:solidFill>
            <a:srgbClr val="7030A0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5703C6-F66D-473A-93A3-EC18B570B550}">
      <dsp:nvSpPr>
        <dsp:cNvPr id="0" name=""/>
        <dsp:cNvSpPr/>
      </dsp:nvSpPr>
      <dsp:spPr>
        <a:xfrm>
          <a:off x="1804215" y="-278087"/>
          <a:ext cx="4310473" cy="4310473"/>
        </a:xfrm>
        <a:prstGeom prst="circularArrow">
          <a:avLst>
            <a:gd name="adj1" fmla="val 5274"/>
            <a:gd name="adj2" fmla="val 312630"/>
            <a:gd name="adj3" fmla="val 13361465"/>
            <a:gd name="adj4" fmla="val 17655192"/>
            <a:gd name="adj5" fmla="val 5477"/>
          </a:avLst>
        </a:prstGeom>
        <a:gradFill rotWithShape="0">
          <a:gsLst>
            <a:gs pos="0">
              <a:schemeClr val="accent2">
                <a:tint val="55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55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55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58E2C5D3-FC60-448B-BF6E-0BEC0F7851EA}">
      <dsp:nvSpPr>
        <dsp:cNvPr id="0" name=""/>
        <dsp:cNvSpPr/>
      </dsp:nvSpPr>
      <dsp:spPr>
        <a:xfrm>
          <a:off x="2806252" y="12618"/>
          <a:ext cx="2396404" cy="772901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shade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Прием с Института ядерной физики (Алматы) РФП на основе </a:t>
          </a: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I-131</a:t>
          </a: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843982" y="50348"/>
        <a:ext cx="2320944" cy="697441"/>
      </dsp:txXfrm>
    </dsp:sp>
    <dsp:sp modelId="{70B873CB-6E67-4E9B-B7B9-283B6EE69E09}">
      <dsp:nvSpPr>
        <dsp:cNvPr id="0" name=""/>
        <dsp:cNvSpPr/>
      </dsp:nvSpPr>
      <dsp:spPr>
        <a:xfrm>
          <a:off x="4869956" y="1077100"/>
          <a:ext cx="1964724" cy="818846"/>
        </a:xfrm>
        <a:prstGeom prst="roundRect">
          <a:avLst/>
        </a:prstGeom>
        <a:solidFill>
          <a:schemeClr val="accent5">
            <a:lumMod val="75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Приход пациента в Центр, регистрация, первичный прием</a:t>
          </a: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909929" y="1117073"/>
        <a:ext cx="1884778" cy="738900"/>
      </dsp:txXfrm>
    </dsp:sp>
    <dsp:sp modelId="{43DF7DD4-4687-4725-B813-2C28B62026A8}">
      <dsp:nvSpPr>
        <dsp:cNvPr id="0" name=""/>
        <dsp:cNvSpPr/>
      </dsp:nvSpPr>
      <dsp:spPr>
        <a:xfrm>
          <a:off x="4863066" y="2073980"/>
          <a:ext cx="1955635" cy="1327006"/>
        </a:xfrm>
        <a:prstGeom prst="roundRect">
          <a:avLst/>
        </a:prstGeom>
        <a:solidFill>
          <a:schemeClr val="accent5">
            <a:lumMod val="75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Фасовка РФП.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Прием РФП пациентом.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Расположение пациента в спец. палатах</a:t>
          </a: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927845" y="2138759"/>
        <a:ext cx="1826077" cy="1197448"/>
      </dsp:txXfrm>
    </dsp:sp>
    <dsp:sp modelId="{24B129D4-FD27-4287-BEEB-89170F4609A4}">
      <dsp:nvSpPr>
        <dsp:cNvPr id="0" name=""/>
        <dsp:cNvSpPr/>
      </dsp:nvSpPr>
      <dsp:spPr>
        <a:xfrm>
          <a:off x="3185607" y="3472018"/>
          <a:ext cx="1637693" cy="818846"/>
        </a:xfrm>
        <a:prstGeom prst="roundRect">
          <a:avLst/>
        </a:prstGeom>
        <a:solidFill>
          <a:schemeClr val="accent6">
            <a:lumMod val="75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Сцинтиграфия всего тела (для пациентов с раком ЩЖ)</a:t>
          </a:r>
          <a:endParaRPr lang="ru-RU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225580" y="3511991"/>
        <a:ext cx="1557747" cy="738900"/>
      </dsp:txXfrm>
    </dsp:sp>
    <dsp:sp modelId="{89559C48-3B91-47F0-89C1-5FCB14C7A9EE}">
      <dsp:nvSpPr>
        <dsp:cNvPr id="0" name=""/>
        <dsp:cNvSpPr/>
      </dsp:nvSpPr>
      <dsp:spPr>
        <a:xfrm>
          <a:off x="1166541" y="2387967"/>
          <a:ext cx="1973011" cy="818846"/>
        </a:xfrm>
        <a:prstGeom prst="roundRect">
          <a:avLst/>
        </a:prstGeom>
        <a:solidFill>
          <a:srgbClr val="7030A0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Дозиметрический контроль, инструктаж и выписка пациента</a:t>
          </a:r>
          <a:endParaRPr lang="ru-RU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06514" y="2427940"/>
        <a:ext cx="1893065" cy="738900"/>
      </dsp:txXfrm>
    </dsp:sp>
    <dsp:sp modelId="{CA231441-B483-4CA1-A941-9212D0B2B087}">
      <dsp:nvSpPr>
        <dsp:cNvPr id="0" name=""/>
        <dsp:cNvSpPr/>
      </dsp:nvSpPr>
      <dsp:spPr>
        <a:xfrm>
          <a:off x="1176777" y="1051223"/>
          <a:ext cx="1967541" cy="818846"/>
        </a:xfrm>
        <a:prstGeom prst="roundRect">
          <a:avLst/>
        </a:prstGeom>
        <a:solidFill>
          <a:srgbClr val="7030A0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Сбор твердых радиоактивных отходов, уборка палат</a:t>
          </a:r>
          <a:endParaRPr lang="ru-RU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16750" y="1091196"/>
        <a:ext cx="1887595" cy="7389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58332B-B6CC-43AB-84E4-77F9E012A8A3}">
      <dsp:nvSpPr>
        <dsp:cNvPr id="0" name=""/>
        <dsp:cNvSpPr/>
      </dsp:nvSpPr>
      <dsp:spPr>
        <a:xfrm>
          <a:off x="240137" y="1145"/>
          <a:ext cx="4538112" cy="689026"/>
        </a:xfrm>
        <a:prstGeom prst="roundRect">
          <a:avLst>
            <a:gd name="adj" fmla="val 10000"/>
          </a:avLst>
        </a:prstGeom>
        <a:noFill/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b="1" u="none" kern="1200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Перспективные направления </a:t>
          </a:r>
          <a:r>
            <a:rPr lang="ru-RU" sz="2200" b="1" u="none" kern="1200" dirty="0" err="1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радиофармацевтики</a:t>
          </a:r>
          <a:r>
            <a:rPr lang="ru-RU" sz="2200" b="1" u="none" kern="1200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:</a:t>
          </a:r>
          <a:endParaRPr lang="ru-RU" sz="2200" u="none" kern="1200" dirty="0">
            <a:solidFill>
              <a:schemeClr val="tx2"/>
            </a:solidFill>
            <a:latin typeface="Arial"/>
            <a:ea typeface="+mn-ea"/>
            <a:cs typeface="+mn-cs"/>
          </a:endParaRPr>
        </a:p>
      </dsp:txBody>
      <dsp:txXfrm>
        <a:off x="260318" y="21326"/>
        <a:ext cx="4497750" cy="648664"/>
      </dsp:txXfrm>
    </dsp:sp>
    <dsp:sp modelId="{A38ED642-EE23-413C-8CED-DF4192F8127E}">
      <dsp:nvSpPr>
        <dsp:cNvPr id="0" name=""/>
        <dsp:cNvSpPr/>
      </dsp:nvSpPr>
      <dsp:spPr>
        <a:xfrm>
          <a:off x="240137" y="814197"/>
          <a:ext cx="689026" cy="689026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A2371BA-9B55-4D38-ABE9-6E36FF109ED0}">
      <dsp:nvSpPr>
        <dsp:cNvPr id="0" name=""/>
        <dsp:cNvSpPr/>
      </dsp:nvSpPr>
      <dsp:spPr>
        <a:xfrm>
          <a:off x="970506" y="814197"/>
          <a:ext cx="3807744" cy="689026"/>
        </a:xfrm>
        <a:prstGeom prst="roundRect">
          <a:avLst>
            <a:gd name="adj" fmla="val 16670"/>
          </a:avLst>
        </a:prstGeom>
        <a:noFill/>
        <a:ln w="9525" cap="flat" cmpd="sng" algn="ctr">
          <a:solidFill>
            <a:srgbClr val="7030A0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- </a:t>
          </a:r>
          <a:r>
            <a:rPr lang="ru-RU" sz="1600" b="1" kern="1200" dirty="0" err="1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высокоспецифические</a:t>
          </a:r>
          <a:r>
            <a:rPr lang="ru-RU" sz="1600" b="1" kern="1200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РФП для диагностики различных новообразований;</a:t>
          </a:r>
          <a:endParaRPr lang="ru-RU" sz="1600" b="1" kern="1200" dirty="0">
            <a:solidFill>
              <a:schemeClr val="tx2"/>
            </a:solidFill>
            <a:latin typeface="Arial"/>
            <a:ea typeface="+mn-ea"/>
            <a:cs typeface="+mn-cs"/>
          </a:endParaRPr>
        </a:p>
      </dsp:txBody>
      <dsp:txXfrm>
        <a:off x="1004148" y="847839"/>
        <a:ext cx="3740460" cy="621742"/>
      </dsp:txXfrm>
    </dsp:sp>
    <dsp:sp modelId="{90EE9D2B-C3A0-407D-92EB-C7ACA05A5169}">
      <dsp:nvSpPr>
        <dsp:cNvPr id="0" name=""/>
        <dsp:cNvSpPr/>
      </dsp:nvSpPr>
      <dsp:spPr>
        <a:xfrm>
          <a:off x="240137" y="1585907"/>
          <a:ext cx="689026" cy="689026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F02B62F-1AC3-40EE-A8CB-9E3D0E8A3864}">
      <dsp:nvSpPr>
        <dsp:cNvPr id="0" name=""/>
        <dsp:cNvSpPr/>
      </dsp:nvSpPr>
      <dsp:spPr>
        <a:xfrm>
          <a:off x="970506" y="1585907"/>
          <a:ext cx="3807744" cy="689026"/>
        </a:xfrm>
        <a:prstGeom prst="roundRect">
          <a:avLst>
            <a:gd name="adj" fmla="val 16670"/>
          </a:avLst>
        </a:prstGeom>
        <a:noFill/>
        <a:ln w="9525" cap="flat" cmpd="sng" algn="ctr">
          <a:solidFill>
            <a:srgbClr val="7030A0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- применение </a:t>
          </a:r>
          <a:r>
            <a:rPr lang="ru-RU" sz="1600" b="1" kern="1200" dirty="0" err="1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моноклональных</a:t>
          </a:r>
          <a:r>
            <a:rPr lang="ru-RU" sz="1600" b="1" kern="1200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антител и пептид-связанной диагностики и радиотерапии;</a:t>
          </a:r>
          <a:endParaRPr lang="ru-RU" sz="1600" b="1" kern="1200" dirty="0">
            <a:solidFill>
              <a:schemeClr val="tx2"/>
            </a:solidFill>
            <a:latin typeface="Arial"/>
            <a:ea typeface="+mn-ea"/>
            <a:cs typeface="+mn-cs"/>
          </a:endParaRPr>
        </a:p>
      </dsp:txBody>
      <dsp:txXfrm>
        <a:off x="1004148" y="1619549"/>
        <a:ext cx="3740460" cy="621742"/>
      </dsp:txXfrm>
    </dsp:sp>
    <dsp:sp modelId="{0C01FED1-7590-42C0-BD0C-D41A2F2FC5D3}">
      <dsp:nvSpPr>
        <dsp:cNvPr id="0" name=""/>
        <dsp:cNvSpPr/>
      </dsp:nvSpPr>
      <dsp:spPr>
        <a:xfrm>
          <a:off x="240137" y="2357617"/>
          <a:ext cx="689026" cy="689026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28FE873-88FB-4747-9829-7BA579388751}">
      <dsp:nvSpPr>
        <dsp:cNvPr id="0" name=""/>
        <dsp:cNvSpPr/>
      </dsp:nvSpPr>
      <dsp:spPr>
        <a:xfrm>
          <a:off x="970506" y="2357617"/>
          <a:ext cx="3807744" cy="689026"/>
        </a:xfrm>
        <a:prstGeom prst="roundRect">
          <a:avLst>
            <a:gd name="adj" fmla="val 16670"/>
          </a:avLst>
        </a:prstGeom>
        <a:noFill/>
        <a:ln w="9525" cap="flat" cmpd="sng" algn="ctr">
          <a:solidFill>
            <a:srgbClr val="7030A0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- расширение области применения фтора-18 для ПЭТ и развитие его радиохимии</a:t>
          </a:r>
          <a:endParaRPr lang="ru-RU" sz="1600" b="1" kern="1200" dirty="0">
            <a:solidFill>
              <a:schemeClr val="tx2"/>
            </a:solidFill>
            <a:latin typeface="Arial"/>
            <a:ea typeface="+mn-ea"/>
            <a:cs typeface="+mn-cs"/>
          </a:endParaRPr>
        </a:p>
      </dsp:txBody>
      <dsp:txXfrm>
        <a:off x="1004148" y="2391259"/>
        <a:ext cx="3740460" cy="6217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6" y="5"/>
            <a:ext cx="2971800" cy="499092"/>
          </a:xfrm>
          <a:prstGeom prst="rect">
            <a:avLst/>
          </a:prstGeom>
        </p:spPr>
        <p:txBody>
          <a:bodyPr vert="horz" lIns="92473" tIns="46236" rIns="92473" bIns="46236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20" y="5"/>
            <a:ext cx="2971800" cy="499092"/>
          </a:xfrm>
          <a:prstGeom prst="rect">
            <a:avLst/>
          </a:prstGeom>
        </p:spPr>
        <p:txBody>
          <a:bodyPr vert="horz" lIns="92473" tIns="46236" rIns="92473" bIns="46236" rtlCol="0"/>
          <a:lstStyle>
            <a:lvl1pPr algn="r">
              <a:defRPr sz="1200"/>
            </a:lvl1pPr>
          </a:lstStyle>
          <a:p>
            <a:fld id="{9A5EBE62-2F05-40A6-9DB1-465C2C48E26C}" type="datetimeFigureOut">
              <a:rPr lang="ru-RU" smtClean="0"/>
              <a:pPr/>
              <a:t>21.09.2023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44600"/>
            <a:ext cx="5965825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73" tIns="46236" rIns="92473" bIns="46236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1" y="4787133"/>
            <a:ext cx="5486400" cy="3916736"/>
          </a:xfrm>
          <a:prstGeom prst="rect">
            <a:avLst/>
          </a:prstGeom>
        </p:spPr>
        <p:txBody>
          <a:bodyPr vert="horz" lIns="92473" tIns="46236" rIns="92473" bIns="46236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6" y="9448193"/>
            <a:ext cx="2971800" cy="499092"/>
          </a:xfrm>
          <a:prstGeom prst="rect">
            <a:avLst/>
          </a:prstGeom>
        </p:spPr>
        <p:txBody>
          <a:bodyPr vert="horz" lIns="92473" tIns="46236" rIns="92473" bIns="46236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20" y="9448193"/>
            <a:ext cx="2971800" cy="499092"/>
          </a:xfrm>
          <a:prstGeom prst="rect">
            <a:avLst/>
          </a:prstGeom>
        </p:spPr>
        <p:txBody>
          <a:bodyPr vert="horz" lIns="92473" tIns="46236" rIns="92473" bIns="46236" rtlCol="0" anchor="b"/>
          <a:lstStyle>
            <a:lvl1pPr algn="r">
              <a:defRPr sz="1200"/>
            </a:lvl1pPr>
          </a:lstStyle>
          <a:p>
            <a:fld id="{A1E85537-4093-4201-B65A-427515B3CF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8974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E85537-4093-4201-B65A-427515B3CFD2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91077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k-K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Населению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области Абай</a:t>
            </a:r>
            <a:r>
              <a:rPr lang="kk-K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куда входят г. Семей, г. Курчатов и 8 сельских районов –</a:t>
            </a:r>
            <a:r>
              <a:rPr lang="ru-RU" sz="1800" b="1" dirty="0"/>
              <a:t> 632 695</a:t>
            </a:r>
            <a:r>
              <a:rPr lang="kk-K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Из 638 718 чел. – 360 955 городских жителей и 277 763 сельских жителей.</a:t>
            </a:r>
            <a:endParaRPr lang="ru-RU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/>
              <a:t> </a:t>
            </a:r>
            <a:r>
              <a:rPr lang="ru-RU" b="0" dirty="0"/>
              <a:t>Контингент больных за 4 </a:t>
            </a:r>
            <a:r>
              <a:rPr lang="ru-RU" b="0" dirty="0" err="1"/>
              <a:t>мес</a:t>
            </a:r>
            <a:r>
              <a:rPr lang="ru-RU" b="0" dirty="0"/>
              <a:t> 2023 года по Области Абай составило – </a:t>
            </a:r>
            <a:r>
              <a:rPr lang="ru-RU" b="0" dirty="0">
                <a:solidFill>
                  <a:srgbClr val="FF0000"/>
                </a:solidFill>
              </a:rPr>
              <a:t>8 287 </a:t>
            </a:r>
            <a:r>
              <a:rPr lang="ru-RU" b="0" dirty="0"/>
              <a:t>пациента  </a:t>
            </a:r>
            <a:r>
              <a:rPr lang="kk-KZ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2022</a:t>
            </a:r>
            <a:r>
              <a:rPr lang="kk-KZ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году – 8082). </a:t>
            </a:r>
            <a:r>
              <a:rPr lang="ru-RU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сравнению с 2022 годом больше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205 пациентов. 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E85537-4093-4201-B65A-427515B3CFD2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73377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E85537-4093-4201-B65A-427515B3CFD2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24539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85537-4093-4201-B65A-427515B3CFD2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78368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E85537-4093-4201-B65A-427515B3CFD2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2038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8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jpeg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4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8.bin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0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6.jpeg"/><Relationship Id="rId5" Type="http://schemas.openxmlformats.org/officeDocument/2006/relationships/image" Target="../media/image2.emf"/><Relationship Id="rId4" Type="http://schemas.openxmlformats.org/officeDocument/2006/relationships/oleObject" Target="../embeddings/oleObject10.bin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1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.bin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6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3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12.bin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1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3.jpeg"/><Relationship Id="rId5" Type="http://schemas.openxmlformats.org/officeDocument/2006/relationships/image" Target="../media/image2.emf"/><Relationship Id="rId4" Type="http://schemas.openxmlformats.org/officeDocument/2006/relationships/oleObject" Target="../embeddings/oleObject14.bin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2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5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9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.bin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ags" Target="../tags/tag8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4.xml"/><Relationship Id="rId1" Type="http://schemas.openxmlformats.org/officeDocument/2006/relationships/vmlDrawing" Target="../drawings/vmlDrawing16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16.bin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102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3.jpeg"/><Relationship Id="rId5" Type="http://schemas.openxmlformats.org/officeDocument/2006/relationships/image" Target="../media/image2.emf"/><Relationship Id="rId4" Type="http://schemas.openxmlformats.org/officeDocument/2006/relationships/oleObject" Target="../embeddings/oleObject18.bin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103.xml"/><Relationship Id="rId1" Type="http://schemas.openxmlformats.org/officeDocument/2006/relationships/vmlDrawing" Target="../drawings/vmlDrawing1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9.bin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ags" Target="../tags/tag104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105.xml"/><Relationship Id="rId1" Type="http://schemas.openxmlformats.org/officeDocument/2006/relationships/vmlDrawing" Target="../drawings/vmlDrawing20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20.bin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3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7.jpeg"/><Relationship Id="rId5" Type="http://schemas.openxmlformats.org/officeDocument/2006/relationships/image" Target="../media/image2.emf"/><Relationship Id="rId4" Type="http://schemas.openxmlformats.org/officeDocument/2006/relationships/oleObject" Target="../embeddings/oleObject22.bin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0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4.xml"/><Relationship Id="rId1" Type="http://schemas.openxmlformats.org/officeDocument/2006/relationships/vmlDrawing" Target="../drawings/vmlDrawing2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23.bin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ags" Target="../tags/tag125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6.xml"/><Relationship Id="rId1" Type="http://schemas.openxmlformats.org/officeDocument/2006/relationships/vmlDrawing" Target="../drawings/vmlDrawing24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24.bin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44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7.jpeg"/><Relationship Id="rId5" Type="http://schemas.openxmlformats.org/officeDocument/2006/relationships/image" Target="../media/image2.emf"/><Relationship Id="rId4" Type="http://schemas.openxmlformats.org/officeDocument/2006/relationships/oleObject" Target="../embeddings/oleObject26.bin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45.xml"/><Relationship Id="rId1" Type="http://schemas.openxmlformats.org/officeDocument/2006/relationships/vmlDrawing" Target="../drawings/vmlDrawing2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27.bin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tags" Target="../tags/tag146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47.xml"/><Relationship Id="rId1" Type="http://schemas.openxmlformats.org/officeDocument/2006/relationships/vmlDrawing" Target="../drawings/vmlDrawing28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28.bin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1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4.bin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65.xml"/><Relationship Id="rId1" Type="http://schemas.openxmlformats.org/officeDocument/2006/relationships/vmlDrawing" Target="../drawings/vmlDrawing30.vml"/><Relationship Id="rId6" Type="http://schemas.openxmlformats.org/officeDocument/2006/relationships/image" Target="../media/image3.jpeg"/><Relationship Id="rId5" Type="http://schemas.openxmlformats.org/officeDocument/2006/relationships/image" Target="../media/image2.emf"/><Relationship Id="rId4" Type="http://schemas.openxmlformats.org/officeDocument/2006/relationships/oleObject" Target="../embeddings/oleObject30.bin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66.xml"/><Relationship Id="rId1" Type="http://schemas.openxmlformats.org/officeDocument/2006/relationships/vmlDrawing" Target="../drawings/vmlDrawing3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1.bin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tags" Target="../tags/tag167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68.xml"/><Relationship Id="rId1" Type="http://schemas.openxmlformats.org/officeDocument/2006/relationships/vmlDrawing" Target="../drawings/vmlDrawing32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32.bin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39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6.jpeg"/><Relationship Id="rId5" Type="http://schemas.openxmlformats.org/officeDocument/2006/relationships/image" Target="../media/image2.emf"/><Relationship Id="rId4" Type="http://schemas.openxmlformats.org/officeDocument/2006/relationships/oleObject" Target="../embeddings/oleObject6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40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7.bin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4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rgbClr val="F8F9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63" y="1623"/>
          <a:ext cx="215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3" y="1623"/>
                        <a:ext cx="215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/>
          <p:cNvPicPr>
            <a:picLocks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33" t="106" r="9406" b="4609"/>
          <a:stretch/>
        </p:blipFill>
        <p:spPr>
          <a:xfrm>
            <a:off x="2" y="453530"/>
            <a:ext cx="12183668" cy="6404268"/>
          </a:xfrm>
          <a:prstGeom prst="rect">
            <a:avLst/>
          </a:prstGeom>
        </p:spPr>
      </p:pic>
      <p:sp>
        <p:nvSpPr>
          <p:cNvPr id="28" name="TitleRectangle"/>
          <p:cNvSpPr txBox="1">
            <a:spLocks/>
          </p:cNvSpPr>
          <p:nvPr userDrawn="1"/>
        </p:nvSpPr>
        <p:spPr>
          <a:xfrm>
            <a:off x="2837963" y="-8514"/>
            <a:ext cx="9354039" cy="3648611"/>
          </a:xfrm>
          <a:prstGeom prst="rect">
            <a:avLst/>
          </a:prstGeom>
          <a:solidFill>
            <a:srgbClr val="002960">
              <a:alpha val="92000"/>
            </a:srgbClr>
          </a:solidFill>
        </p:spPr>
        <p:txBody>
          <a:bodyPr vert="horz" wrap="square" lIns="288000" tIns="1920000" rIns="288000" bIns="14400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0"/>
              </a:spcAft>
              <a:buFont typeface="Arial" pitchFamily="34" charset="0"/>
              <a:buNone/>
              <a:defRPr sz="3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 typeface="Wingdings" charset="2"/>
              <a:buNone/>
              <a:defRPr sz="14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Lucida Grande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4267" dirty="0">
                <a:solidFill>
                  <a:srgbClr val="00ADEF"/>
                </a:solidFill>
              </a:rPr>
              <a:t>
 </a:t>
            </a:r>
            <a:br>
              <a:rPr lang="en-US" sz="4267" dirty="0">
                <a:solidFill>
                  <a:srgbClr val="00ADEF"/>
                </a:solidFill>
              </a:rPr>
            </a:br>
            <a:endParaRPr lang="en-US" sz="4267" dirty="0">
              <a:solidFill>
                <a:srgbClr val="00ADEF"/>
              </a:solidFill>
            </a:endParaRPr>
          </a:p>
        </p:txBody>
      </p:sp>
      <p:sp>
        <p:nvSpPr>
          <p:cNvPr id="13314" name="Title"/>
          <p:cNvSpPr>
            <a:spLocks noGrp="1" noChangeArrowheads="1"/>
          </p:cNvSpPr>
          <p:nvPr userDrawn="1">
            <p:ph type="ctrTitle"/>
          </p:nvPr>
        </p:nvSpPr>
        <p:spPr>
          <a:xfrm>
            <a:off x="3085968" y="1463556"/>
            <a:ext cx="8478152" cy="656655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4267" b="0" baseline="0">
                <a:solidFill>
                  <a:schemeClr val="accent2"/>
                </a:solidFill>
                <a:latin typeface="+mj-lt"/>
                <a:ea typeface="+mj-ea"/>
              </a:defRPr>
            </a:lvl1pPr>
          </a:lstStyle>
          <a:p>
            <a:pPr lvl="0" latinLnBrk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3315" name="Subtitle"/>
          <p:cNvSpPr>
            <a:spLocks noGrp="1" noChangeArrowheads="1"/>
          </p:cNvSpPr>
          <p:nvPr userDrawn="1">
            <p:ph type="subTitle" idx="1"/>
          </p:nvPr>
        </p:nvSpPr>
        <p:spPr>
          <a:xfrm>
            <a:off x="3085968" y="2876670"/>
            <a:ext cx="8478152" cy="287259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1867" cap="all" baseline="0"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 lvl="0" latinLnBrk="0"/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57" name="Document type" hidden="1"/>
          <p:cNvSpPr txBox="1">
            <a:spLocks noChangeArrowheads="1"/>
          </p:cNvSpPr>
          <p:nvPr userDrawn="1"/>
        </p:nvSpPr>
        <p:spPr bwMode="gray">
          <a:xfrm>
            <a:off x="3085968" y="3225465"/>
            <a:ext cx="8478152" cy="287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867" dirty="0">
                <a:solidFill>
                  <a:srgbClr val="FFFFFF"/>
                </a:solidFill>
                <a:latin typeface="Arial"/>
              </a:rPr>
              <a:t>Document type | Date</a:t>
            </a:r>
          </a:p>
        </p:txBody>
      </p:sp>
      <p:sp>
        <p:nvSpPr>
          <p:cNvPr id="27" name="Disclaimer-English (United States)" hidden="1"/>
          <p:cNvSpPr>
            <a:spLocks noChangeArrowheads="1"/>
          </p:cNvSpPr>
          <p:nvPr userDrawn="1"/>
        </p:nvSpPr>
        <p:spPr bwMode="black">
          <a:xfrm>
            <a:off x="3085968" y="6415504"/>
            <a:ext cx="4822213" cy="376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 anchorCtr="0">
            <a:noAutofit/>
          </a:bodyPr>
          <a:lstStyle/>
          <a:p>
            <a:pPr defTabSz="107312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67" dirty="0">
                <a:solidFill>
                  <a:srgbClr val="FFFFFF"/>
                </a:solidFill>
              </a:rPr>
              <a:t>CONFIDENTIAL AND PROPRIETARY</a:t>
            </a:r>
          </a:p>
          <a:p>
            <a:pPr defTabSz="107312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67" dirty="0">
                <a:solidFill>
                  <a:srgbClr val="FFFFFF"/>
                </a:solidFill>
              </a:rPr>
              <a:t>Any use of this material without specific permission of McKinsey &amp; Company is strictly prohibited</a:t>
            </a:r>
          </a:p>
        </p:txBody>
      </p:sp>
      <p:sp>
        <p:nvSpPr>
          <p:cNvPr id="2" name="Working Draft Text" hidden="1"/>
          <p:cNvSpPr txBox="1"/>
          <p:nvPr userDrawn="1"/>
        </p:nvSpPr>
        <p:spPr>
          <a:xfrm>
            <a:off x="8034409" y="6349403"/>
            <a:ext cx="1366080" cy="25654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067" b="1">
                <a:solidFill>
                  <a:srgbClr val="FFFFFF"/>
                </a:solidFill>
              </a:rPr>
              <a:t>WORKING DRAFT</a:t>
            </a:r>
            <a:endParaRPr lang="ru-RU" sz="1067" b="1">
              <a:solidFill>
                <a:srgbClr val="FFFFFF"/>
              </a:solidFill>
            </a:endParaRPr>
          </a:p>
        </p:txBody>
      </p:sp>
      <p:sp>
        <p:nvSpPr>
          <p:cNvPr id="4" name="Working Draft" hidden="1"/>
          <p:cNvSpPr txBox="1"/>
          <p:nvPr userDrawn="1"/>
        </p:nvSpPr>
        <p:spPr>
          <a:xfrm>
            <a:off x="8034409" y="6478983"/>
            <a:ext cx="3805850" cy="25654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67">
                <a:solidFill>
                  <a:srgbClr val="FFFFFF"/>
                </a:solidFill>
              </a:rPr>
              <a:t>Last Modified 28/04/2017 17:22 Central Asia Standard Time</a:t>
            </a:r>
            <a:endParaRPr lang="ru-RU" sz="1067">
              <a:solidFill>
                <a:srgbClr val="FFFFFF"/>
              </a:solidFill>
            </a:endParaRPr>
          </a:p>
        </p:txBody>
      </p:sp>
      <p:sp>
        <p:nvSpPr>
          <p:cNvPr id="6" name="Printed" hidden="1"/>
          <p:cNvSpPr txBox="1"/>
          <p:nvPr userDrawn="1"/>
        </p:nvSpPr>
        <p:spPr>
          <a:xfrm>
            <a:off x="8034409" y="6608561"/>
            <a:ext cx="3275256" cy="25654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67">
                <a:solidFill>
                  <a:srgbClr val="FFFFFF"/>
                </a:solidFill>
              </a:rPr>
              <a:t>Printed 4-сәу-17 14:11 Central Asia Standard Time</a:t>
            </a:r>
            <a:endParaRPr lang="ru-RU" sz="1067">
              <a:solidFill>
                <a:srgbClr val="FFFFFF"/>
              </a:solidFill>
            </a:endParaRPr>
          </a:p>
        </p:txBody>
      </p:sp>
      <p:sp>
        <p:nvSpPr>
          <p:cNvPr id="5" name="doc id"/>
          <p:cNvSpPr txBox="1"/>
          <p:nvPr userDrawn="1"/>
        </p:nvSpPr>
        <p:spPr>
          <a:xfrm>
            <a:off x="11846373" y="64791"/>
            <a:ext cx="65" cy="16421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ru-RU" sz="1067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84410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63" y="1623"/>
          <a:ext cx="215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0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3" y="1623"/>
                        <a:ext cx="215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6981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813329"/>
            <a:ext cx="5096256" cy="36933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1" y="3429001"/>
            <a:ext cx="5093407" cy="1261884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813328"/>
            <a:ext cx="5096256" cy="36933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1261884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84896" y="6250167"/>
            <a:ext cx="5048920" cy="365125"/>
          </a:xfrm>
          <a:prstGeom prst="rect">
            <a:avLst/>
          </a:prstGeom>
        </p:spPr>
        <p:txBody>
          <a:bodyPr/>
          <a:lstStyle/>
          <a:p>
            <a:fld id="{AE337B2F-BD96-4529-AC62-B52024BB4DA2}" type="datetime1">
              <a:rPr lang="ru-RU" smtClean="0"/>
              <a:t>21.09.2023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8186" y="6250167"/>
            <a:ext cx="5048921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321452" y="6250166"/>
            <a:ext cx="1549101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4885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rgbClr val="F8F9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63" y="1623"/>
          <a:ext cx="215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3" y="1623"/>
                        <a:ext cx="215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Document type" hidden="1"/>
          <p:cNvSpPr txBox="1">
            <a:spLocks noChangeArrowheads="1"/>
          </p:cNvSpPr>
          <p:nvPr userDrawn="1"/>
        </p:nvSpPr>
        <p:spPr bwMode="gray">
          <a:xfrm>
            <a:off x="3085968" y="3225465"/>
            <a:ext cx="8478152" cy="287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867" dirty="0">
                <a:solidFill>
                  <a:srgbClr val="FFFFFF"/>
                </a:solidFill>
                <a:latin typeface="Arial"/>
              </a:rPr>
              <a:t>Document type | Date</a:t>
            </a:r>
          </a:p>
        </p:txBody>
      </p:sp>
      <p:sp>
        <p:nvSpPr>
          <p:cNvPr id="27" name="Disclaimer-English (United States)" hidden="1"/>
          <p:cNvSpPr>
            <a:spLocks noChangeArrowheads="1"/>
          </p:cNvSpPr>
          <p:nvPr userDrawn="1"/>
        </p:nvSpPr>
        <p:spPr bwMode="black">
          <a:xfrm>
            <a:off x="3085968" y="6415504"/>
            <a:ext cx="4822213" cy="376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 anchorCtr="0">
            <a:noAutofit/>
          </a:bodyPr>
          <a:lstStyle/>
          <a:p>
            <a:pPr defTabSz="107312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67" dirty="0">
                <a:solidFill>
                  <a:srgbClr val="FFFFFF"/>
                </a:solidFill>
              </a:rPr>
              <a:t>CONFIDENTIAL AND PROPRIETARY</a:t>
            </a:r>
          </a:p>
          <a:p>
            <a:pPr defTabSz="107312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67" dirty="0">
                <a:solidFill>
                  <a:srgbClr val="FFFFFF"/>
                </a:solidFill>
              </a:rPr>
              <a:t>Any use of this material without specific permission of McKinsey &amp; Company is strictly prohibited</a:t>
            </a:r>
          </a:p>
        </p:txBody>
      </p:sp>
      <p:sp>
        <p:nvSpPr>
          <p:cNvPr id="2" name="Working Draft Text" hidden="1"/>
          <p:cNvSpPr txBox="1"/>
          <p:nvPr userDrawn="1"/>
        </p:nvSpPr>
        <p:spPr>
          <a:xfrm>
            <a:off x="8034409" y="6349403"/>
            <a:ext cx="1366080" cy="25654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067" b="1">
                <a:solidFill>
                  <a:srgbClr val="FFFFFF"/>
                </a:solidFill>
              </a:rPr>
              <a:t>WORKING DRAFT</a:t>
            </a:r>
            <a:endParaRPr lang="ru-RU" sz="1067" b="1">
              <a:solidFill>
                <a:srgbClr val="FFFFFF"/>
              </a:solidFill>
            </a:endParaRPr>
          </a:p>
        </p:txBody>
      </p:sp>
      <p:sp>
        <p:nvSpPr>
          <p:cNvPr id="4" name="Working Draft" hidden="1"/>
          <p:cNvSpPr txBox="1"/>
          <p:nvPr userDrawn="1"/>
        </p:nvSpPr>
        <p:spPr>
          <a:xfrm>
            <a:off x="8034409" y="6478983"/>
            <a:ext cx="3805850" cy="25654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67">
                <a:solidFill>
                  <a:srgbClr val="FFFFFF"/>
                </a:solidFill>
              </a:rPr>
              <a:t>Last Modified 28/04/2017 17:22 Central Asia Standard Time</a:t>
            </a:r>
            <a:endParaRPr lang="ru-RU" sz="1067">
              <a:solidFill>
                <a:srgbClr val="FFFFFF"/>
              </a:solidFill>
            </a:endParaRPr>
          </a:p>
        </p:txBody>
      </p:sp>
      <p:sp>
        <p:nvSpPr>
          <p:cNvPr id="6" name="Printed" hidden="1"/>
          <p:cNvSpPr txBox="1"/>
          <p:nvPr userDrawn="1"/>
        </p:nvSpPr>
        <p:spPr>
          <a:xfrm>
            <a:off x="8034409" y="6608561"/>
            <a:ext cx="3275256" cy="25654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67">
                <a:solidFill>
                  <a:srgbClr val="FFFFFF"/>
                </a:solidFill>
              </a:rPr>
              <a:t>Printed 4-сәу-17 14:11 Central Asia Standard Time</a:t>
            </a:r>
            <a:endParaRPr lang="ru-RU" sz="1067">
              <a:solidFill>
                <a:srgbClr val="FFFFFF"/>
              </a:solidFill>
            </a:endParaRPr>
          </a:p>
        </p:txBody>
      </p:sp>
      <p:pic>
        <p:nvPicPr>
          <p:cNvPr id="13" name="Рисунок 12" descr="C:\Users\КазНИИОиР\Downloads\3.jpg"/>
          <p:cNvPicPr/>
          <p:nvPr userDrawn="1"/>
        </p:nvPicPr>
        <p:blipFill rotWithShape="1">
          <a:blip r:embed="rId6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0213" t="31733" b="1"/>
          <a:stretch/>
        </p:blipFill>
        <p:spPr bwMode="auto">
          <a:xfrm>
            <a:off x="1" y="-8516"/>
            <a:ext cx="12192000" cy="686651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doc id"/>
          <p:cNvSpPr txBox="1"/>
          <p:nvPr userDrawn="1"/>
        </p:nvSpPr>
        <p:spPr>
          <a:xfrm>
            <a:off x="11846373" y="64791"/>
            <a:ext cx="65" cy="16421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ru-RU" sz="1067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54684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63" y="1623"/>
          <a:ext cx="215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2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3" y="1623"/>
                        <a:ext cx="215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2. Slide Title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9327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Slide Number"/>
          <p:cNvSpPr txBox="1">
            <a:spLocks/>
          </p:cNvSpPr>
          <p:nvPr userDrawn="1"/>
        </p:nvSpPr>
        <p:spPr>
          <a:xfrm>
            <a:off x="11652053" y="6621167"/>
            <a:ext cx="165110" cy="164212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2C328C1-A84F-4A39-A664-DBA00541A8C6}" type="slidenum">
              <a:rPr lang="en-US" sz="1067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67" dirty="0">
              <a:solidFill>
                <a:srgbClr val="FFFFFF"/>
              </a:solidFill>
            </a:endParaRPr>
          </a:p>
        </p:txBody>
      </p:sp>
      <p:sp>
        <p:nvSpPr>
          <p:cNvPr id="16" name="SlideLogoText"/>
          <p:cNvSpPr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170204" y="6621167"/>
            <a:ext cx="1344919" cy="164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 defTabSz="1193770" fontAlgn="base">
              <a:spcBef>
                <a:spcPct val="0"/>
              </a:spcBef>
              <a:spcAft>
                <a:spcPct val="0"/>
              </a:spcAft>
            </a:pPr>
            <a:r>
              <a:rPr lang="en-US" sz="1067" dirty="0">
                <a:solidFill>
                  <a:srgbClr val="FFFFFF"/>
                </a:solidFill>
              </a:rPr>
              <a:t>McKinsey &amp; Company</a:t>
            </a:r>
          </a:p>
        </p:txBody>
      </p:sp>
      <p:sp>
        <p:nvSpPr>
          <p:cNvPr id="5" name="doc id"/>
          <p:cNvSpPr txBox="1">
            <a:spLocks noChangeArrowheads="1"/>
          </p:cNvSpPr>
          <p:nvPr userDrawn="1"/>
        </p:nvSpPr>
        <p:spPr bwMode="white">
          <a:xfrm>
            <a:off x="11026103" y="37257"/>
            <a:ext cx="863528" cy="118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067" dirty="0">
              <a:solidFill>
                <a:srgbClr val="C5C5C5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440241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78">
          <p15:clr>
            <a:srgbClr val="000000"/>
          </p15:clr>
        </p15:guide>
        <p15:guide id="2" orient="horz" pos="570">
          <p15:clr>
            <a:srgbClr val="000000"/>
          </p15:clr>
        </p15:guide>
        <p15:guide id="3" orient="horz" pos="3912">
          <p15:clr>
            <a:srgbClr val="000000"/>
          </p15:clr>
        </p15:guide>
        <p15:guide id="4" pos="72">
          <p15:clr>
            <a:srgbClr val="00000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63" y="1623"/>
          <a:ext cx="215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3" y="1623"/>
                        <a:ext cx="215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128986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813329"/>
            <a:ext cx="5096256" cy="36933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1" y="3429001"/>
            <a:ext cx="5093407" cy="1261884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813328"/>
            <a:ext cx="5096256" cy="36933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1261884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84896" y="6250167"/>
            <a:ext cx="5048920" cy="365125"/>
          </a:xfrm>
          <a:prstGeom prst="rect">
            <a:avLst/>
          </a:prstGeom>
        </p:spPr>
        <p:txBody>
          <a:bodyPr/>
          <a:lstStyle/>
          <a:p>
            <a:fld id="{B988C764-80D2-4D1F-8FC5-455252C61E98}" type="datetime1">
              <a:rPr lang="ru-RU" smtClean="0">
                <a:solidFill>
                  <a:srgbClr val="000000"/>
                </a:solidFill>
              </a:rPr>
              <a:t>21.09.2023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8186" y="6250167"/>
            <a:ext cx="5048921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321452" y="6250166"/>
            <a:ext cx="1549101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2304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BBCA96B-6837-4BBE-8524-BBF50906097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21.09.2023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5A2DC3C-6E94-4CA3-936F-19E634A3C2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1255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63" y="1623"/>
          <a:ext cx="215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3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3" y="1623"/>
                        <a:ext cx="215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/>
          <p:cNvPicPr>
            <a:picLocks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33" t="106" r="9406" b="4609"/>
          <a:stretch/>
        </p:blipFill>
        <p:spPr>
          <a:xfrm>
            <a:off x="2" y="453530"/>
            <a:ext cx="12183668" cy="6404268"/>
          </a:xfrm>
          <a:prstGeom prst="rect">
            <a:avLst/>
          </a:prstGeom>
        </p:spPr>
      </p:pic>
      <p:sp>
        <p:nvSpPr>
          <p:cNvPr id="28" name="TitleRectangle"/>
          <p:cNvSpPr txBox="1">
            <a:spLocks/>
          </p:cNvSpPr>
          <p:nvPr userDrawn="1"/>
        </p:nvSpPr>
        <p:spPr>
          <a:xfrm>
            <a:off x="2837963" y="-8514"/>
            <a:ext cx="9354039" cy="3648611"/>
          </a:xfrm>
          <a:prstGeom prst="rect">
            <a:avLst/>
          </a:prstGeom>
          <a:solidFill>
            <a:srgbClr val="002960">
              <a:alpha val="92000"/>
            </a:srgbClr>
          </a:solidFill>
        </p:spPr>
        <p:txBody>
          <a:bodyPr vert="horz" wrap="square" lIns="288000" tIns="1920000" rIns="288000" bIns="14400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0"/>
              </a:spcAft>
              <a:buFont typeface="Arial" pitchFamily="34" charset="0"/>
              <a:buNone/>
              <a:defRPr sz="3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 typeface="Wingdings" charset="2"/>
              <a:buNone/>
              <a:defRPr sz="14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Lucida Grande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4267" dirty="0">
                <a:solidFill>
                  <a:srgbClr val="00ADEF"/>
                </a:solidFill>
              </a:rPr>
              <a:t>
 </a:t>
            </a:r>
            <a:br>
              <a:rPr lang="en-US" sz="4267" dirty="0">
                <a:solidFill>
                  <a:srgbClr val="00ADEF"/>
                </a:solidFill>
              </a:rPr>
            </a:br>
            <a:endParaRPr lang="en-US" sz="4267" dirty="0">
              <a:solidFill>
                <a:srgbClr val="00ADEF"/>
              </a:solidFill>
            </a:endParaRPr>
          </a:p>
        </p:txBody>
      </p:sp>
      <p:sp>
        <p:nvSpPr>
          <p:cNvPr id="13314" name="Title"/>
          <p:cNvSpPr>
            <a:spLocks noGrp="1" noChangeArrowheads="1"/>
          </p:cNvSpPr>
          <p:nvPr userDrawn="1">
            <p:ph type="ctrTitle"/>
          </p:nvPr>
        </p:nvSpPr>
        <p:spPr>
          <a:xfrm>
            <a:off x="3085968" y="1463556"/>
            <a:ext cx="8478152" cy="656655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4267" b="0" baseline="0">
                <a:solidFill>
                  <a:schemeClr val="accent2"/>
                </a:solidFill>
                <a:latin typeface="+mj-lt"/>
                <a:ea typeface="+mj-ea"/>
              </a:defRPr>
            </a:lvl1pPr>
          </a:lstStyle>
          <a:p>
            <a:pPr lvl="0" latinLnBrk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3315" name="Subtitle"/>
          <p:cNvSpPr>
            <a:spLocks noGrp="1" noChangeArrowheads="1"/>
          </p:cNvSpPr>
          <p:nvPr userDrawn="1">
            <p:ph type="subTitle" idx="1"/>
          </p:nvPr>
        </p:nvSpPr>
        <p:spPr>
          <a:xfrm>
            <a:off x="3085968" y="2876670"/>
            <a:ext cx="8478152" cy="287259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1867" cap="all" baseline="0"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 lvl="0" latinLnBrk="0"/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57" name="Document type" hidden="1"/>
          <p:cNvSpPr txBox="1">
            <a:spLocks noChangeArrowheads="1"/>
          </p:cNvSpPr>
          <p:nvPr userDrawn="1"/>
        </p:nvSpPr>
        <p:spPr bwMode="gray">
          <a:xfrm>
            <a:off x="3085968" y="3225465"/>
            <a:ext cx="8478152" cy="287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867" dirty="0">
                <a:solidFill>
                  <a:srgbClr val="FFFFFF"/>
                </a:solidFill>
                <a:latin typeface="Arial"/>
              </a:rPr>
              <a:t>Document type | Date</a:t>
            </a:r>
          </a:p>
        </p:txBody>
      </p:sp>
      <p:sp>
        <p:nvSpPr>
          <p:cNvPr id="27" name="Disclaimer-English (United States)" hidden="1"/>
          <p:cNvSpPr>
            <a:spLocks noChangeArrowheads="1"/>
          </p:cNvSpPr>
          <p:nvPr userDrawn="1"/>
        </p:nvSpPr>
        <p:spPr bwMode="black">
          <a:xfrm>
            <a:off x="3085968" y="6415504"/>
            <a:ext cx="4822213" cy="376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 anchorCtr="0">
            <a:noAutofit/>
          </a:bodyPr>
          <a:lstStyle/>
          <a:p>
            <a:pPr defTabSz="107312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67" dirty="0">
                <a:solidFill>
                  <a:srgbClr val="FFFFFF"/>
                </a:solidFill>
              </a:rPr>
              <a:t>CONFIDENTIAL AND PROPRIETARY</a:t>
            </a:r>
          </a:p>
          <a:p>
            <a:pPr defTabSz="107312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67" dirty="0">
                <a:solidFill>
                  <a:srgbClr val="FFFFFF"/>
                </a:solidFill>
              </a:rPr>
              <a:t>Any use of this material without specific permission of McKinsey &amp; Company is strictly prohibited</a:t>
            </a:r>
          </a:p>
        </p:txBody>
      </p:sp>
      <p:sp>
        <p:nvSpPr>
          <p:cNvPr id="2" name="Working Draft Text" hidden="1"/>
          <p:cNvSpPr txBox="1"/>
          <p:nvPr userDrawn="1"/>
        </p:nvSpPr>
        <p:spPr>
          <a:xfrm>
            <a:off x="8034409" y="6349403"/>
            <a:ext cx="1366080" cy="25654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067" b="1">
                <a:solidFill>
                  <a:srgbClr val="FFFFFF"/>
                </a:solidFill>
              </a:rPr>
              <a:t>WORKING DRAFT</a:t>
            </a:r>
            <a:endParaRPr lang="ru-RU" sz="1067" b="1">
              <a:solidFill>
                <a:srgbClr val="FFFFFF"/>
              </a:solidFill>
            </a:endParaRPr>
          </a:p>
        </p:txBody>
      </p:sp>
      <p:sp>
        <p:nvSpPr>
          <p:cNvPr id="4" name="Working Draft" hidden="1"/>
          <p:cNvSpPr txBox="1"/>
          <p:nvPr userDrawn="1"/>
        </p:nvSpPr>
        <p:spPr>
          <a:xfrm>
            <a:off x="8034409" y="6478983"/>
            <a:ext cx="3805850" cy="25654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67">
                <a:solidFill>
                  <a:srgbClr val="FFFFFF"/>
                </a:solidFill>
              </a:rPr>
              <a:t>Last Modified 28/04/2017 17:22 Central Asia Standard Time</a:t>
            </a:r>
            <a:endParaRPr lang="ru-RU" sz="1067">
              <a:solidFill>
                <a:srgbClr val="FFFFFF"/>
              </a:solidFill>
            </a:endParaRPr>
          </a:p>
        </p:txBody>
      </p:sp>
      <p:sp>
        <p:nvSpPr>
          <p:cNvPr id="6" name="Printed" hidden="1"/>
          <p:cNvSpPr txBox="1"/>
          <p:nvPr userDrawn="1"/>
        </p:nvSpPr>
        <p:spPr>
          <a:xfrm>
            <a:off x="8034409" y="6608561"/>
            <a:ext cx="3275256" cy="25654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67">
                <a:solidFill>
                  <a:srgbClr val="FFFFFF"/>
                </a:solidFill>
              </a:rPr>
              <a:t>Printed 4-сәу-17 14:11 Central Asia Standard Time</a:t>
            </a:r>
            <a:endParaRPr lang="ru-RU" sz="1067">
              <a:solidFill>
                <a:srgbClr val="FFFFFF"/>
              </a:solidFill>
            </a:endParaRPr>
          </a:p>
        </p:txBody>
      </p:sp>
      <p:sp>
        <p:nvSpPr>
          <p:cNvPr id="5" name="doc id"/>
          <p:cNvSpPr txBox="1"/>
          <p:nvPr userDrawn="1"/>
        </p:nvSpPr>
        <p:spPr>
          <a:xfrm>
            <a:off x="11846373" y="64791"/>
            <a:ext cx="65" cy="16421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ru-RU" sz="1067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42483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63" y="1623"/>
          <a:ext cx="215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3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3" y="1623"/>
                        <a:ext cx="215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2. Slide Title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5787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63" y="1623"/>
          <a:ext cx="215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3" y="1623"/>
                        <a:ext cx="215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2. Slide Title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00083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Slide Number"/>
          <p:cNvSpPr txBox="1">
            <a:spLocks/>
          </p:cNvSpPr>
          <p:nvPr userDrawn="1"/>
        </p:nvSpPr>
        <p:spPr>
          <a:xfrm>
            <a:off x="11652053" y="6621167"/>
            <a:ext cx="165110" cy="164212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2C328C1-A84F-4A39-A664-DBA00541A8C6}" type="slidenum">
              <a:rPr lang="en-US" sz="1067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67" dirty="0">
              <a:solidFill>
                <a:srgbClr val="FFFFFF"/>
              </a:solidFill>
            </a:endParaRPr>
          </a:p>
        </p:txBody>
      </p:sp>
      <p:sp>
        <p:nvSpPr>
          <p:cNvPr id="16" name="SlideLogoText"/>
          <p:cNvSpPr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170204" y="6621167"/>
            <a:ext cx="1344919" cy="164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 defTabSz="1193770" fontAlgn="base">
              <a:spcBef>
                <a:spcPct val="0"/>
              </a:spcBef>
              <a:spcAft>
                <a:spcPct val="0"/>
              </a:spcAft>
            </a:pPr>
            <a:r>
              <a:rPr lang="en-US" sz="1067" dirty="0">
                <a:solidFill>
                  <a:srgbClr val="FFFFFF"/>
                </a:solidFill>
              </a:rPr>
              <a:t>McKinsey &amp; Company</a:t>
            </a:r>
          </a:p>
        </p:txBody>
      </p:sp>
      <p:sp>
        <p:nvSpPr>
          <p:cNvPr id="5" name="doc id"/>
          <p:cNvSpPr txBox="1">
            <a:spLocks noChangeArrowheads="1"/>
          </p:cNvSpPr>
          <p:nvPr userDrawn="1"/>
        </p:nvSpPr>
        <p:spPr bwMode="white">
          <a:xfrm>
            <a:off x="11026103" y="37257"/>
            <a:ext cx="863528" cy="118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067" dirty="0">
              <a:solidFill>
                <a:srgbClr val="C5C5C5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640302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78">
          <p15:clr>
            <a:srgbClr val="000000"/>
          </p15:clr>
        </p15:guide>
        <p15:guide id="2" orient="horz" pos="570">
          <p15:clr>
            <a:srgbClr val="000000"/>
          </p15:clr>
        </p15:guide>
        <p15:guide id="3" orient="horz" pos="3912">
          <p15:clr>
            <a:srgbClr val="000000"/>
          </p15:clr>
        </p15:guide>
        <p15:guide id="4" pos="72">
          <p15:clr>
            <a:srgbClr val="00000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63" y="1623"/>
          <a:ext cx="215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2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3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3" y="1623"/>
                        <a:ext cx="215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905258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41043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2"/>
            <a:ext cx="8534400" cy="287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65E70B-F60F-4354-9B62-29235F5E2F25}" type="datetime1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D894E3-7B05-4E17-938C-B93AE9262A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040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63" y="1623"/>
          <a:ext cx="215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0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3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3" y="1623"/>
                        <a:ext cx="215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/>
          <p:cNvPicPr>
            <a:picLocks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33" t="106" r="9406" b="4609"/>
          <a:stretch/>
        </p:blipFill>
        <p:spPr>
          <a:xfrm>
            <a:off x="2" y="453530"/>
            <a:ext cx="12183668" cy="6404268"/>
          </a:xfrm>
          <a:prstGeom prst="rect">
            <a:avLst/>
          </a:prstGeom>
        </p:spPr>
      </p:pic>
      <p:sp>
        <p:nvSpPr>
          <p:cNvPr id="28" name="TitleRectangle"/>
          <p:cNvSpPr txBox="1">
            <a:spLocks/>
          </p:cNvSpPr>
          <p:nvPr userDrawn="1"/>
        </p:nvSpPr>
        <p:spPr>
          <a:xfrm>
            <a:off x="2837963" y="-8514"/>
            <a:ext cx="9354039" cy="3648611"/>
          </a:xfrm>
          <a:prstGeom prst="rect">
            <a:avLst/>
          </a:prstGeom>
          <a:solidFill>
            <a:srgbClr val="002960">
              <a:alpha val="92000"/>
            </a:srgbClr>
          </a:solidFill>
        </p:spPr>
        <p:txBody>
          <a:bodyPr vert="horz" wrap="square" lIns="288000" tIns="1920000" rIns="288000" bIns="14400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0"/>
              </a:spcAft>
              <a:buFont typeface="Arial" pitchFamily="34" charset="0"/>
              <a:buNone/>
              <a:defRPr sz="3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 typeface="Wingdings" charset="2"/>
              <a:buNone/>
              <a:defRPr sz="14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Lucida Grande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267" b="0" i="0" u="none" strike="noStrike" kern="1200" cap="none" spc="0" normalizeH="0" baseline="0" noProof="0" dirty="0">
                <a:ln>
                  <a:noFill/>
                </a:ln>
                <a:solidFill>
                  <a:srgbClr val="00ADE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
 </a:t>
            </a:r>
            <a:br>
              <a:rPr kumimoji="0" lang="en-US" sz="4267" b="0" i="0" u="none" strike="noStrike" kern="1200" cap="none" spc="0" normalizeH="0" baseline="0" noProof="0" dirty="0">
                <a:ln>
                  <a:noFill/>
                </a:ln>
                <a:solidFill>
                  <a:srgbClr val="00ADE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endParaRPr kumimoji="0" lang="en-US" sz="4267" b="0" i="0" u="none" strike="noStrike" kern="1200" cap="none" spc="0" normalizeH="0" baseline="0" noProof="0" dirty="0">
              <a:ln>
                <a:noFill/>
              </a:ln>
              <a:solidFill>
                <a:srgbClr val="00ADE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314" name="Title"/>
          <p:cNvSpPr>
            <a:spLocks noGrp="1" noChangeArrowheads="1"/>
          </p:cNvSpPr>
          <p:nvPr userDrawn="1">
            <p:ph type="ctrTitle"/>
          </p:nvPr>
        </p:nvSpPr>
        <p:spPr>
          <a:xfrm>
            <a:off x="3085968" y="1463556"/>
            <a:ext cx="8478152" cy="656655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4267" b="0" baseline="0">
                <a:solidFill>
                  <a:schemeClr val="accent2"/>
                </a:solidFill>
                <a:latin typeface="+mj-lt"/>
                <a:ea typeface="+mj-ea"/>
              </a:defRPr>
            </a:lvl1pPr>
          </a:lstStyle>
          <a:p>
            <a:pPr lvl="0" latinLnBrk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3315" name="Subtitle"/>
          <p:cNvSpPr>
            <a:spLocks noGrp="1" noChangeArrowheads="1"/>
          </p:cNvSpPr>
          <p:nvPr userDrawn="1">
            <p:ph type="subTitle" idx="1"/>
          </p:nvPr>
        </p:nvSpPr>
        <p:spPr>
          <a:xfrm>
            <a:off x="3085968" y="2876670"/>
            <a:ext cx="8478152" cy="287259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1867" cap="all" baseline="0"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 lvl="0" latinLnBrk="0"/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57" name="Document type" hidden="1"/>
          <p:cNvSpPr txBox="1">
            <a:spLocks noChangeArrowheads="1"/>
          </p:cNvSpPr>
          <p:nvPr userDrawn="1"/>
        </p:nvSpPr>
        <p:spPr bwMode="gray">
          <a:xfrm>
            <a:off x="3085968" y="3225465"/>
            <a:ext cx="8478152" cy="287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Document type | Date</a:t>
            </a:r>
          </a:p>
        </p:txBody>
      </p:sp>
      <p:sp>
        <p:nvSpPr>
          <p:cNvPr id="27" name="Disclaimer-English (United States)" hidden="1"/>
          <p:cNvSpPr>
            <a:spLocks noChangeArrowheads="1"/>
          </p:cNvSpPr>
          <p:nvPr userDrawn="1"/>
        </p:nvSpPr>
        <p:spPr bwMode="black">
          <a:xfrm>
            <a:off x="3085968" y="6415504"/>
            <a:ext cx="4822213" cy="376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 anchorCtr="0">
            <a:noAutofit/>
          </a:bodyPr>
          <a:lstStyle/>
          <a:p>
            <a:pPr marL="0" marR="0" lvl="0" indent="0" algn="l" defTabSz="107312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67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CONFIDENTIAL AND PROPRIETARY</a:t>
            </a:r>
          </a:p>
          <a:p>
            <a:pPr marL="0" marR="0" lvl="0" indent="0" algn="l" defTabSz="107312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67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Any use of this material without specific permission of McKinsey &amp; Company is strictly prohibited</a:t>
            </a:r>
          </a:p>
        </p:txBody>
      </p:sp>
      <p:sp>
        <p:nvSpPr>
          <p:cNvPr id="2" name="Working Draft Text" hidden="1"/>
          <p:cNvSpPr txBox="1"/>
          <p:nvPr userDrawn="1"/>
        </p:nvSpPr>
        <p:spPr>
          <a:xfrm>
            <a:off x="8034409" y="6349403"/>
            <a:ext cx="1366080" cy="25654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67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WORKING DRAFT</a:t>
            </a:r>
            <a:endParaRPr kumimoji="0" lang="ru-RU" sz="1067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Working Draft" hidden="1"/>
          <p:cNvSpPr txBox="1"/>
          <p:nvPr userDrawn="1"/>
        </p:nvSpPr>
        <p:spPr>
          <a:xfrm>
            <a:off x="8034409" y="6478983"/>
            <a:ext cx="3805850" cy="25654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67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Last Modified 28/04/2017 17:22 Central Asia Standard Time</a:t>
            </a:r>
            <a:endParaRPr kumimoji="0" lang="ru-RU" sz="1067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Printed" hidden="1"/>
          <p:cNvSpPr txBox="1"/>
          <p:nvPr userDrawn="1"/>
        </p:nvSpPr>
        <p:spPr>
          <a:xfrm>
            <a:off x="8034409" y="6608561"/>
            <a:ext cx="3275256" cy="25654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67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Printed 4-сәу-17 14:11 Central Asia Standard Time</a:t>
            </a:r>
            <a:endParaRPr kumimoji="0" lang="ru-RU" sz="1067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doc id"/>
          <p:cNvSpPr txBox="1"/>
          <p:nvPr userDrawn="1"/>
        </p:nvSpPr>
        <p:spPr>
          <a:xfrm>
            <a:off x="11846373" y="64791"/>
            <a:ext cx="65" cy="16421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067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151366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63" y="1623"/>
          <a:ext cx="215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3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3" y="1623"/>
                        <a:ext cx="215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2. Slide Title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505636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Slide Number"/>
          <p:cNvSpPr txBox="1">
            <a:spLocks/>
          </p:cNvSpPr>
          <p:nvPr userDrawn="1"/>
        </p:nvSpPr>
        <p:spPr>
          <a:xfrm>
            <a:off x="11652053" y="6621167"/>
            <a:ext cx="165110" cy="164212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2C328C1-A84F-4A39-A664-DBA00541A8C6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SlideLogoText"/>
          <p:cNvSpPr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170204" y="6621167"/>
            <a:ext cx="1344919" cy="164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r" defTabSz="11937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67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McKinsey &amp; Company</a:t>
            </a:r>
          </a:p>
        </p:txBody>
      </p:sp>
      <p:sp>
        <p:nvSpPr>
          <p:cNvPr id="5" name="doc id"/>
          <p:cNvSpPr txBox="1">
            <a:spLocks noChangeArrowheads="1"/>
          </p:cNvSpPr>
          <p:nvPr userDrawn="1"/>
        </p:nvSpPr>
        <p:spPr bwMode="white">
          <a:xfrm>
            <a:off x="11026103" y="37257"/>
            <a:ext cx="863528" cy="118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C5C5C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19054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78">
          <p15:clr>
            <a:srgbClr val="000000"/>
          </p15:clr>
        </p15:guide>
        <p15:guide id="2" orient="horz" pos="570">
          <p15:clr>
            <a:srgbClr val="000000"/>
          </p15:clr>
        </p15:guide>
        <p15:guide id="3" orient="horz" pos="3912">
          <p15:clr>
            <a:srgbClr val="000000"/>
          </p15:clr>
        </p15:guide>
        <p15:guide id="4" pos="72">
          <p15:clr>
            <a:srgbClr val="00000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63" y="1623"/>
          <a:ext cx="215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3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3" y="1623"/>
                        <a:ext cx="215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720174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41043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2"/>
            <a:ext cx="8534400" cy="287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8905FBD-A475-4FD3-93D0-F7986264DD58}" type="datetime1"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21.09.2023</a:t>
            </a:fld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7D894E3-7B05-4E17-938C-B93AE9262A26}" type="slidenum"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531005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D95816-FA3F-4C9D-B909-EFBCFD315E4A}" type="datetime1"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21.09.2023</a:t>
            </a:fld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193C54-89D0-4D54-856C-806529709D30}" type="slidenum"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76465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rgbClr val="F8F9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65" y="1625"/>
          <a:ext cx="215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3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5" y="1625"/>
                        <a:ext cx="215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Document type" hidden="1"/>
          <p:cNvSpPr txBox="1">
            <a:spLocks noChangeArrowheads="1"/>
          </p:cNvSpPr>
          <p:nvPr userDrawn="1"/>
        </p:nvSpPr>
        <p:spPr bwMode="gray">
          <a:xfrm>
            <a:off x="3085968" y="3297344"/>
            <a:ext cx="8478152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FFFFFF"/>
                </a:solidFill>
                <a:latin typeface="Arial"/>
              </a:rPr>
              <a:t>Document type | Date</a:t>
            </a:r>
          </a:p>
        </p:txBody>
      </p:sp>
      <p:sp>
        <p:nvSpPr>
          <p:cNvPr id="27" name="Disclaimer-English (United States)" hidden="1"/>
          <p:cNvSpPr>
            <a:spLocks noChangeArrowheads="1"/>
          </p:cNvSpPr>
          <p:nvPr userDrawn="1"/>
        </p:nvSpPr>
        <p:spPr bwMode="black">
          <a:xfrm>
            <a:off x="3085968" y="6415506"/>
            <a:ext cx="4822213" cy="376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 anchorCtr="0">
            <a:noAutofit/>
          </a:bodyPr>
          <a:lstStyle/>
          <a:p>
            <a:pPr defTabSz="80484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FFFFFF"/>
                </a:solidFill>
              </a:rPr>
              <a:t>CONFIDENTIAL AND PROPRIETARY</a:t>
            </a:r>
          </a:p>
          <a:p>
            <a:pPr defTabSz="80484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FFFFFF"/>
                </a:solidFill>
              </a:rPr>
              <a:t>Any use of this material without specific permission of McKinsey &amp; Company is strictly prohibited</a:t>
            </a:r>
          </a:p>
        </p:txBody>
      </p:sp>
      <p:sp>
        <p:nvSpPr>
          <p:cNvPr id="2" name="Working Draft Text" hidden="1"/>
          <p:cNvSpPr txBox="1"/>
          <p:nvPr userDrawn="1"/>
        </p:nvSpPr>
        <p:spPr>
          <a:xfrm>
            <a:off x="8034410" y="6349403"/>
            <a:ext cx="1066318" cy="21544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800" b="1">
                <a:solidFill>
                  <a:srgbClr val="FFFFFF"/>
                </a:solidFill>
              </a:rPr>
              <a:t>WORKING DRAFT</a:t>
            </a:r>
            <a:endParaRPr lang="ru-RU" sz="800" b="1">
              <a:solidFill>
                <a:srgbClr val="FFFFFF"/>
              </a:solidFill>
            </a:endParaRPr>
          </a:p>
        </p:txBody>
      </p:sp>
      <p:sp>
        <p:nvSpPr>
          <p:cNvPr id="4" name="Working Draft" hidden="1"/>
          <p:cNvSpPr txBox="1"/>
          <p:nvPr userDrawn="1"/>
        </p:nvSpPr>
        <p:spPr>
          <a:xfrm>
            <a:off x="8034409" y="6478983"/>
            <a:ext cx="2930610" cy="21544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>
                <a:solidFill>
                  <a:srgbClr val="FFFFFF"/>
                </a:solidFill>
              </a:rPr>
              <a:t>Last Modified 28/04/2017 17:22 Central Asia Standard Time</a:t>
            </a:r>
            <a:endParaRPr lang="ru-RU" sz="800">
              <a:solidFill>
                <a:srgbClr val="FFFFFF"/>
              </a:solidFill>
            </a:endParaRPr>
          </a:p>
        </p:txBody>
      </p:sp>
      <p:sp>
        <p:nvSpPr>
          <p:cNvPr id="6" name="Printed" hidden="1"/>
          <p:cNvSpPr txBox="1"/>
          <p:nvPr userDrawn="1"/>
        </p:nvSpPr>
        <p:spPr>
          <a:xfrm>
            <a:off x="8034410" y="6608561"/>
            <a:ext cx="2525050" cy="21544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>
                <a:solidFill>
                  <a:srgbClr val="FFFFFF"/>
                </a:solidFill>
              </a:rPr>
              <a:t>Printed 4-сәу-17 14:11 Central Asia Standard Time</a:t>
            </a:r>
            <a:endParaRPr lang="ru-RU" sz="800">
              <a:solidFill>
                <a:srgbClr val="FFFFFF"/>
              </a:solidFill>
            </a:endParaRPr>
          </a:p>
        </p:txBody>
      </p:sp>
      <p:pic>
        <p:nvPicPr>
          <p:cNvPr id="13" name="Рисунок 12" descr="C:\Users\КазНИИОиР\Downloads\3.jpg"/>
          <p:cNvPicPr/>
          <p:nvPr userDrawn="1"/>
        </p:nvPicPr>
        <p:blipFill rotWithShape="1">
          <a:blip r:embed="rId6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0213" t="31733" b="1"/>
          <a:stretch/>
        </p:blipFill>
        <p:spPr bwMode="auto">
          <a:xfrm>
            <a:off x="1" y="-8516"/>
            <a:ext cx="12192000" cy="686651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doc id"/>
          <p:cNvSpPr txBox="1"/>
          <p:nvPr userDrawn="1"/>
        </p:nvSpPr>
        <p:spPr>
          <a:xfrm>
            <a:off x="11846375" y="64793"/>
            <a:ext cx="65" cy="12311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ru-RU" sz="8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2910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Slide Number"/>
          <p:cNvSpPr txBox="1">
            <a:spLocks/>
          </p:cNvSpPr>
          <p:nvPr userDrawn="1"/>
        </p:nvSpPr>
        <p:spPr>
          <a:xfrm>
            <a:off x="11652053" y="6621167"/>
            <a:ext cx="165110" cy="164212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2C328C1-A84F-4A39-A664-DBA00541A8C6}" type="slidenum">
              <a:rPr lang="en-US" sz="1067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67" dirty="0">
              <a:solidFill>
                <a:srgbClr val="FFFFFF"/>
              </a:solidFill>
            </a:endParaRPr>
          </a:p>
        </p:txBody>
      </p:sp>
      <p:sp>
        <p:nvSpPr>
          <p:cNvPr id="16" name="SlideLogoText"/>
          <p:cNvSpPr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170204" y="6621167"/>
            <a:ext cx="1344919" cy="164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 defTabSz="1193770" fontAlgn="base">
              <a:spcBef>
                <a:spcPct val="0"/>
              </a:spcBef>
              <a:spcAft>
                <a:spcPct val="0"/>
              </a:spcAft>
            </a:pPr>
            <a:r>
              <a:rPr lang="en-US" sz="1067" dirty="0">
                <a:solidFill>
                  <a:srgbClr val="FFFFFF"/>
                </a:solidFill>
              </a:rPr>
              <a:t>McKinsey &amp; Company</a:t>
            </a:r>
          </a:p>
        </p:txBody>
      </p:sp>
      <p:sp>
        <p:nvSpPr>
          <p:cNvPr id="5" name="doc id"/>
          <p:cNvSpPr txBox="1">
            <a:spLocks noChangeArrowheads="1"/>
          </p:cNvSpPr>
          <p:nvPr userDrawn="1"/>
        </p:nvSpPr>
        <p:spPr bwMode="white">
          <a:xfrm>
            <a:off x="11026103" y="37257"/>
            <a:ext cx="863528" cy="118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067" dirty="0">
              <a:solidFill>
                <a:srgbClr val="C5C5C5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307820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78">
          <p15:clr>
            <a:srgbClr val="000000"/>
          </p15:clr>
        </p15:guide>
        <p15:guide id="2" orient="horz" pos="570">
          <p15:clr>
            <a:srgbClr val="000000"/>
          </p15:clr>
        </p15:guide>
        <p15:guide id="3" orient="horz" pos="3912">
          <p15:clr>
            <a:srgbClr val="000000"/>
          </p15:clr>
        </p15:guide>
        <p15:guide id="4" pos="72">
          <p15:clr>
            <a:srgbClr val="00000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65" y="1625"/>
          <a:ext cx="215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0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3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5" y="1625"/>
                        <a:ext cx="215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2. Slide Title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89071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Slide Number"/>
          <p:cNvSpPr txBox="1">
            <a:spLocks/>
          </p:cNvSpPr>
          <p:nvPr userDrawn="1"/>
        </p:nvSpPr>
        <p:spPr>
          <a:xfrm>
            <a:off x="11652053" y="6641719"/>
            <a:ext cx="125034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2C328C1-A84F-4A39-A664-DBA00541A8C6}" type="slidenum">
              <a:rPr lang="en-US" sz="800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6" name="SlideLogoText"/>
          <p:cNvSpPr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02026" y="6641719"/>
            <a:ext cx="1013098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 defTabSz="895328" fontAlgn="base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FFFFFF"/>
                </a:solidFill>
              </a:rPr>
              <a:t>McKinsey &amp; Company</a:t>
            </a:r>
          </a:p>
        </p:txBody>
      </p:sp>
      <p:sp>
        <p:nvSpPr>
          <p:cNvPr id="5" name="doc id"/>
          <p:cNvSpPr txBox="1">
            <a:spLocks noChangeArrowheads="1"/>
          </p:cNvSpPr>
          <p:nvPr userDrawn="1"/>
        </p:nvSpPr>
        <p:spPr bwMode="white">
          <a:xfrm>
            <a:off x="11026103" y="37259"/>
            <a:ext cx="863528" cy="118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800" dirty="0">
              <a:solidFill>
                <a:srgbClr val="C5C5C5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067907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78">
          <p15:clr>
            <a:srgbClr val="000000"/>
          </p15:clr>
        </p15:guide>
        <p15:guide id="2" orient="horz" pos="570">
          <p15:clr>
            <a:srgbClr val="000000"/>
          </p15:clr>
        </p15:guide>
        <p15:guide id="3" orient="horz" pos="3912">
          <p15:clr>
            <a:srgbClr val="000000"/>
          </p15:clr>
        </p15:guide>
        <p15:guide id="4" pos="72">
          <p15:clr>
            <a:srgbClr val="00000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65" y="1625"/>
          <a:ext cx="215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3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5" y="1625"/>
                        <a:ext cx="215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765379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84896" y="6250169"/>
            <a:ext cx="5048920" cy="365125"/>
          </a:xfrm>
          <a:prstGeom prst="rect">
            <a:avLst/>
          </a:prstGeom>
        </p:spPr>
        <p:txBody>
          <a:bodyPr/>
          <a:lstStyle/>
          <a:p>
            <a:fld id="{9B3A35AD-8AF5-43E9-9086-92F115D84A3F}" type="datetime1">
              <a:rPr lang="ru-RU" smtClean="0"/>
              <a:t>21.09.2023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8188" y="6250169"/>
            <a:ext cx="5048921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21452" y="6250168"/>
            <a:ext cx="1549101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3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450"/>
              </a:spcAft>
              <a:buNone/>
              <a:defRPr sz="1350">
                <a:solidFill>
                  <a:schemeClr val="tx2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24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7" y="3202885"/>
            <a:ext cx="5205435" cy="1061829"/>
          </a:xfrm>
        </p:spPr>
        <p:txBody>
          <a:bodyPr anchor="ctr"/>
          <a:lstStyle>
            <a:lvl1pPr>
              <a:buClr>
                <a:schemeClr val="bg1"/>
              </a:buClr>
              <a:defRPr sz="165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15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35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2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200">
                <a:solidFill>
                  <a:schemeClr val="tx2"/>
                </a:solidFill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40722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859496"/>
            <a:ext cx="5096256" cy="276999"/>
          </a:xfrm>
        </p:spPr>
        <p:txBody>
          <a:bodyPr anchor="ctr"/>
          <a:lstStyle>
            <a:lvl1pPr marL="0" indent="0" algn="ctr">
              <a:buNone/>
              <a:defRPr sz="1800" b="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3" y="3429002"/>
            <a:ext cx="5093407" cy="946413"/>
          </a:xfrm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859495"/>
            <a:ext cx="5096256" cy="276999"/>
          </a:xfrm>
        </p:spPr>
        <p:txBody>
          <a:bodyPr anchor="ctr"/>
          <a:lstStyle>
            <a:lvl1pPr marL="0" indent="0" algn="ctr">
              <a:buNone/>
              <a:defRPr sz="1800" b="0" i="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2"/>
            <a:ext cx="5096256" cy="946413"/>
          </a:xfrm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84896" y="6250169"/>
            <a:ext cx="5048920" cy="365125"/>
          </a:xfrm>
          <a:prstGeom prst="rect">
            <a:avLst/>
          </a:prstGeom>
        </p:spPr>
        <p:txBody>
          <a:bodyPr/>
          <a:lstStyle/>
          <a:p>
            <a:fld id="{7451546B-65C4-4844-A065-FBDF20906F06}" type="datetime1">
              <a:rPr lang="ru-RU" smtClean="0"/>
              <a:t>21.09.2023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8188" y="6250169"/>
            <a:ext cx="5048921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321452" y="6250168"/>
            <a:ext cx="1549101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24095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1FD21BAD-1311-421E-AE03-256E186FDE4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21.09.2023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F5A2DC3C-6E94-4CA3-936F-19E634A3C2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97816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65" y="1625"/>
          <a:ext cx="215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2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3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5" y="1625"/>
                        <a:ext cx="215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Document type" hidden="1"/>
          <p:cNvSpPr txBox="1">
            <a:spLocks noChangeArrowheads="1"/>
          </p:cNvSpPr>
          <p:nvPr userDrawn="1"/>
        </p:nvSpPr>
        <p:spPr bwMode="gray">
          <a:xfrm>
            <a:off x="3085968" y="3297344"/>
            <a:ext cx="8478152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FFFFFF"/>
                </a:solidFill>
                <a:latin typeface="Arial"/>
              </a:rPr>
              <a:t>Document type | Date</a:t>
            </a:r>
          </a:p>
        </p:txBody>
      </p:sp>
      <p:sp>
        <p:nvSpPr>
          <p:cNvPr id="27" name="Disclaimer-English (United States)" hidden="1"/>
          <p:cNvSpPr>
            <a:spLocks noChangeArrowheads="1"/>
          </p:cNvSpPr>
          <p:nvPr userDrawn="1"/>
        </p:nvSpPr>
        <p:spPr bwMode="black">
          <a:xfrm>
            <a:off x="3085968" y="6415506"/>
            <a:ext cx="4822213" cy="376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 anchorCtr="0">
            <a:noAutofit/>
          </a:bodyPr>
          <a:lstStyle/>
          <a:p>
            <a:pPr defTabSz="80484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FFFFFF"/>
                </a:solidFill>
              </a:rPr>
              <a:t>CONFIDENTIAL AND PROPRIETARY</a:t>
            </a:r>
          </a:p>
          <a:p>
            <a:pPr defTabSz="80484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FFFFFF"/>
                </a:solidFill>
              </a:rPr>
              <a:t>Any use of this material without specific permission of McKinsey &amp; Company is strictly prohibited</a:t>
            </a:r>
          </a:p>
        </p:txBody>
      </p:sp>
      <p:sp>
        <p:nvSpPr>
          <p:cNvPr id="2" name="Working Draft Text" hidden="1"/>
          <p:cNvSpPr txBox="1"/>
          <p:nvPr userDrawn="1"/>
        </p:nvSpPr>
        <p:spPr>
          <a:xfrm>
            <a:off x="8034410" y="6349403"/>
            <a:ext cx="1066318" cy="21544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800" b="1">
                <a:solidFill>
                  <a:srgbClr val="FFFFFF"/>
                </a:solidFill>
              </a:rPr>
              <a:t>WORKING DRAFT</a:t>
            </a:r>
            <a:endParaRPr lang="ru-RU" sz="800" b="1">
              <a:solidFill>
                <a:srgbClr val="FFFFFF"/>
              </a:solidFill>
            </a:endParaRPr>
          </a:p>
        </p:txBody>
      </p:sp>
      <p:sp>
        <p:nvSpPr>
          <p:cNvPr id="4" name="Working Draft" hidden="1"/>
          <p:cNvSpPr txBox="1"/>
          <p:nvPr userDrawn="1"/>
        </p:nvSpPr>
        <p:spPr>
          <a:xfrm>
            <a:off x="8034409" y="6478983"/>
            <a:ext cx="2930610" cy="21544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>
                <a:solidFill>
                  <a:srgbClr val="FFFFFF"/>
                </a:solidFill>
              </a:rPr>
              <a:t>Last Modified 28/04/2017 17:22 Central Asia Standard Time</a:t>
            </a:r>
            <a:endParaRPr lang="ru-RU" sz="800">
              <a:solidFill>
                <a:srgbClr val="FFFFFF"/>
              </a:solidFill>
            </a:endParaRPr>
          </a:p>
        </p:txBody>
      </p:sp>
      <p:sp>
        <p:nvSpPr>
          <p:cNvPr id="6" name="Printed" hidden="1"/>
          <p:cNvSpPr txBox="1"/>
          <p:nvPr userDrawn="1"/>
        </p:nvSpPr>
        <p:spPr>
          <a:xfrm>
            <a:off x="8034410" y="6608561"/>
            <a:ext cx="2525050" cy="21544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>
                <a:solidFill>
                  <a:srgbClr val="FFFFFF"/>
                </a:solidFill>
              </a:rPr>
              <a:t>Printed 4-сәу-17 14:11 Central Asia Standard Time</a:t>
            </a:r>
            <a:endParaRPr lang="ru-RU" sz="800">
              <a:solidFill>
                <a:srgbClr val="FFFFFF"/>
              </a:solidFill>
            </a:endParaRPr>
          </a:p>
        </p:txBody>
      </p:sp>
      <p:pic>
        <p:nvPicPr>
          <p:cNvPr id="13" name="Рисунок 12" descr="C:\Users\КазНИИОиР\Downloads\3.jpg"/>
          <p:cNvPicPr/>
          <p:nvPr userDrawn="1"/>
        </p:nvPicPr>
        <p:blipFill rotWithShape="1">
          <a:blip r:embed="rId6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0213" t="31733" b="1"/>
          <a:stretch/>
        </p:blipFill>
        <p:spPr bwMode="auto">
          <a:xfrm>
            <a:off x="1" y="-8516"/>
            <a:ext cx="12192000" cy="686651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doc id"/>
          <p:cNvSpPr txBox="1"/>
          <p:nvPr userDrawn="1"/>
        </p:nvSpPr>
        <p:spPr>
          <a:xfrm>
            <a:off x="11846375" y="64793"/>
            <a:ext cx="65" cy="12311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ru-RU" sz="8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05195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65" y="1625"/>
          <a:ext cx="215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3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5" y="1625"/>
                        <a:ext cx="215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2. Slide Title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9778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Slide Number"/>
          <p:cNvSpPr txBox="1">
            <a:spLocks/>
          </p:cNvSpPr>
          <p:nvPr userDrawn="1"/>
        </p:nvSpPr>
        <p:spPr>
          <a:xfrm>
            <a:off x="11652053" y="6641719"/>
            <a:ext cx="125034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2C328C1-A84F-4A39-A664-DBA00541A8C6}" type="slidenum">
              <a:rPr lang="en-US" sz="800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6" name="SlideLogoText"/>
          <p:cNvSpPr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02026" y="6641719"/>
            <a:ext cx="1013098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 defTabSz="895328" fontAlgn="base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FFFFFF"/>
                </a:solidFill>
              </a:rPr>
              <a:t>McKinsey &amp; Company</a:t>
            </a:r>
          </a:p>
        </p:txBody>
      </p:sp>
      <p:sp>
        <p:nvSpPr>
          <p:cNvPr id="5" name="doc id"/>
          <p:cNvSpPr txBox="1">
            <a:spLocks noChangeArrowheads="1"/>
          </p:cNvSpPr>
          <p:nvPr userDrawn="1"/>
        </p:nvSpPr>
        <p:spPr bwMode="white">
          <a:xfrm>
            <a:off x="11026103" y="37259"/>
            <a:ext cx="863528" cy="118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800" dirty="0">
              <a:solidFill>
                <a:srgbClr val="C5C5C5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498196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78">
          <p15:clr>
            <a:srgbClr val="000000"/>
          </p15:clr>
        </p15:guide>
        <p15:guide id="2" orient="horz" pos="570">
          <p15:clr>
            <a:srgbClr val="000000"/>
          </p15:clr>
        </p15:guide>
        <p15:guide id="3" orient="horz" pos="3912">
          <p15:clr>
            <a:srgbClr val="000000"/>
          </p15:clr>
        </p15:guide>
        <p15:guide id="4" pos="72">
          <p15:clr>
            <a:srgbClr val="00000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65" y="1625"/>
          <a:ext cx="215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0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3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5" y="1625"/>
                        <a:ext cx="215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04956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63" y="1623"/>
          <a:ext cx="215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3" y="1623"/>
                        <a:ext cx="215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0370295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84896" y="6250169"/>
            <a:ext cx="5048920" cy="365125"/>
          </a:xfrm>
          <a:prstGeom prst="rect">
            <a:avLst/>
          </a:prstGeom>
        </p:spPr>
        <p:txBody>
          <a:bodyPr/>
          <a:lstStyle/>
          <a:p>
            <a:fld id="{F40FD86F-F0F6-4CBD-9EF0-32509C805CB0}" type="datetime1">
              <a:rPr lang="ru-RU" smtClean="0"/>
              <a:t>21.09.2023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8188" y="6250169"/>
            <a:ext cx="5048921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21452" y="6250168"/>
            <a:ext cx="1549101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3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450"/>
              </a:spcAft>
              <a:buNone/>
              <a:defRPr sz="1350">
                <a:solidFill>
                  <a:schemeClr val="tx2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24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7" y="3202885"/>
            <a:ext cx="5205435" cy="1061829"/>
          </a:xfrm>
        </p:spPr>
        <p:txBody>
          <a:bodyPr anchor="ctr"/>
          <a:lstStyle>
            <a:lvl1pPr>
              <a:buClr>
                <a:schemeClr val="bg1"/>
              </a:buClr>
              <a:defRPr sz="165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15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35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2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200">
                <a:solidFill>
                  <a:schemeClr val="tx2"/>
                </a:solidFill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207519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859496"/>
            <a:ext cx="5096256" cy="276999"/>
          </a:xfrm>
        </p:spPr>
        <p:txBody>
          <a:bodyPr anchor="ctr"/>
          <a:lstStyle>
            <a:lvl1pPr marL="0" indent="0" algn="ctr">
              <a:buNone/>
              <a:defRPr sz="1800" b="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3" y="3429002"/>
            <a:ext cx="5093407" cy="946413"/>
          </a:xfrm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859495"/>
            <a:ext cx="5096256" cy="276999"/>
          </a:xfrm>
        </p:spPr>
        <p:txBody>
          <a:bodyPr anchor="ctr"/>
          <a:lstStyle>
            <a:lvl1pPr marL="0" indent="0" algn="ctr">
              <a:buNone/>
              <a:defRPr sz="1800" b="0" i="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2"/>
            <a:ext cx="5096256" cy="946413"/>
          </a:xfrm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84896" y="6250169"/>
            <a:ext cx="5048920" cy="365125"/>
          </a:xfrm>
          <a:prstGeom prst="rect">
            <a:avLst/>
          </a:prstGeom>
        </p:spPr>
        <p:txBody>
          <a:bodyPr/>
          <a:lstStyle/>
          <a:p>
            <a:fld id="{B44E3E98-981B-49A5-B30A-D7D215E6F620}" type="datetime1">
              <a:rPr lang="ru-RU" smtClean="0"/>
              <a:t>21.09.2023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8188" y="6250169"/>
            <a:ext cx="5048921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321452" y="6250168"/>
            <a:ext cx="1549101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114006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AE4AFA3F-9AD0-4E81-9E70-69BABAFF30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21.09.2023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F5A2DC3C-6E94-4CA3-936F-19E634A3C2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34873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B207E-516D-41B7-BCD5-9C9145EA7955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76B96-1369-4126-A75D-CC3024C6F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96622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EDA23FF-3A55-4101-A600-FDCC6C315EF0}"/>
              </a:ext>
            </a:extLst>
          </p:cNvPr>
          <p:cNvSpPr/>
          <p:nvPr userDrawn="1"/>
        </p:nvSpPr>
        <p:spPr>
          <a:xfrm>
            <a:off x="256117" y="265114"/>
            <a:ext cx="11684000" cy="6332537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>
              <a:defRPr/>
            </a:pPr>
            <a:endParaRPr lang="ru-RU" sz="1350"/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1EEA6950-5341-4968-BCC2-858C6547350C}"/>
              </a:ext>
            </a:extLst>
          </p:cNvPr>
          <p:cNvCxnSpPr/>
          <p:nvPr userDrawn="1"/>
        </p:nvCxnSpPr>
        <p:spPr>
          <a:xfrm>
            <a:off x="605367" y="1196975"/>
            <a:ext cx="10981267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21209" y="448056"/>
            <a:ext cx="6877119" cy="640080"/>
          </a:xfrm>
        </p:spPr>
        <p:txBody>
          <a:bodyPr rtlCol="0">
            <a:normAutofit/>
          </a:bodyPr>
          <a:lstStyle>
            <a:lvl1pPr>
              <a:defRPr sz="21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ru-RU" noProof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0"/>
          </p:nvPr>
        </p:nvSpPr>
        <p:spPr>
          <a:xfrm>
            <a:off x="539496" y="1435608"/>
            <a:ext cx="4416552" cy="3977640"/>
          </a:xfrm>
        </p:spPr>
        <p:txBody>
          <a:bodyPr rtlCol="0">
            <a:normAutofit/>
          </a:bodyPr>
          <a:lstStyle>
            <a:lvl1pPr>
              <a:defRPr lang="en-US" sz="9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lang="en-US" sz="9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lang="en-US" sz="9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lang="en-US" sz="9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lang="en-US"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:a16="http://schemas.microsoft.com/office/drawing/2014/main" id="{BF401A56-BDB9-4C53-9470-57A2794F09F5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 sz="9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fld id="{3261975B-2134-4414-8B15-31E5276DCA69}" type="datetime1">
              <a:rPr lang="ru-RU"/>
              <a:pPr>
                <a:defRPr/>
              </a:pPr>
              <a:t>21.09.2023</a:t>
            </a:fld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id="{D5B322F4-D75E-47E1-AB68-957816D14E5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9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 5">
            <a:extLst>
              <a:ext uri="{FF2B5EF4-FFF2-40B4-BE49-F238E27FC236}">
                <a16:creationId xmlns:a16="http://schemas.microsoft.com/office/drawing/2014/main" id="{3E751BF0-B880-4521-B005-697548EF15F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371417" y="6203951"/>
            <a:ext cx="3276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9C8A2BF-4155-4E7E-96F9-29D92AA18D0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5543302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63" y="1623"/>
          <a:ext cx="215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3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3" y="1623"/>
                        <a:ext cx="215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/>
          <p:cNvPicPr>
            <a:picLocks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33" t="106" r="9406" b="4609"/>
          <a:stretch/>
        </p:blipFill>
        <p:spPr>
          <a:xfrm>
            <a:off x="2" y="453530"/>
            <a:ext cx="12183668" cy="6404268"/>
          </a:xfrm>
          <a:prstGeom prst="rect">
            <a:avLst/>
          </a:prstGeom>
        </p:spPr>
      </p:pic>
      <p:sp>
        <p:nvSpPr>
          <p:cNvPr id="28" name="TitleRectangle"/>
          <p:cNvSpPr txBox="1">
            <a:spLocks/>
          </p:cNvSpPr>
          <p:nvPr userDrawn="1"/>
        </p:nvSpPr>
        <p:spPr>
          <a:xfrm>
            <a:off x="2837963" y="-8514"/>
            <a:ext cx="9354039" cy="3648611"/>
          </a:xfrm>
          <a:prstGeom prst="rect">
            <a:avLst/>
          </a:prstGeom>
          <a:solidFill>
            <a:srgbClr val="002960">
              <a:alpha val="92000"/>
            </a:srgbClr>
          </a:solidFill>
        </p:spPr>
        <p:txBody>
          <a:bodyPr vert="horz" wrap="square" lIns="288000" tIns="1920000" rIns="288000" bIns="14400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0"/>
              </a:spcAft>
              <a:buFont typeface="Arial" pitchFamily="34" charset="0"/>
              <a:buNone/>
              <a:defRPr sz="3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 typeface="Wingdings" charset="2"/>
              <a:buNone/>
              <a:defRPr sz="14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Lucida Grande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267" b="0" i="0" u="none" strike="noStrike" kern="1200" cap="none" spc="0" normalizeH="0" baseline="0" noProof="0" dirty="0">
                <a:ln>
                  <a:noFill/>
                </a:ln>
                <a:solidFill>
                  <a:srgbClr val="00ADE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
 </a:t>
            </a:r>
            <a:br>
              <a:rPr kumimoji="0" lang="en-US" sz="4267" b="0" i="0" u="none" strike="noStrike" kern="1200" cap="none" spc="0" normalizeH="0" baseline="0" noProof="0" dirty="0">
                <a:ln>
                  <a:noFill/>
                </a:ln>
                <a:solidFill>
                  <a:srgbClr val="00ADE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endParaRPr kumimoji="0" lang="en-US" sz="4267" b="0" i="0" u="none" strike="noStrike" kern="1200" cap="none" spc="0" normalizeH="0" baseline="0" noProof="0" dirty="0">
              <a:ln>
                <a:noFill/>
              </a:ln>
              <a:solidFill>
                <a:srgbClr val="00ADE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314" name="Title"/>
          <p:cNvSpPr>
            <a:spLocks noGrp="1" noChangeArrowheads="1"/>
          </p:cNvSpPr>
          <p:nvPr userDrawn="1">
            <p:ph type="ctrTitle"/>
          </p:nvPr>
        </p:nvSpPr>
        <p:spPr>
          <a:xfrm>
            <a:off x="3085968" y="1463556"/>
            <a:ext cx="8478152" cy="656655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4267" b="0" baseline="0">
                <a:solidFill>
                  <a:schemeClr val="accent2"/>
                </a:solidFill>
                <a:latin typeface="+mj-lt"/>
                <a:ea typeface="+mj-ea"/>
              </a:defRPr>
            </a:lvl1pPr>
          </a:lstStyle>
          <a:p>
            <a:pPr lvl="0" latinLnBrk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3315" name="Subtitle"/>
          <p:cNvSpPr>
            <a:spLocks noGrp="1" noChangeArrowheads="1"/>
          </p:cNvSpPr>
          <p:nvPr userDrawn="1">
            <p:ph type="subTitle" idx="1"/>
          </p:nvPr>
        </p:nvSpPr>
        <p:spPr>
          <a:xfrm>
            <a:off x="3085968" y="2876670"/>
            <a:ext cx="8478152" cy="287259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1867" cap="all" baseline="0"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 lvl="0" latinLnBrk="0"/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57" name="Document type" hidden="1"/>
          <p:cNvSpPr txBox="1">
            <a:spLocks noChangeArrowheads="1"/>
          </p:cNvSpPr>
          <p:nvPr userDrawn="1"/>
        </p:nvSpPr>
        <p:spPr bwMode="gray">
          <a:xfrm>
            <a:off x="3085968" y="3225465"/>
            <a:ext cx="8478152" cy="287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Document type | Date</a:t>
            </a:r>
          </a:p>
        </p:txBody>
      </p:sp>
      <p:sp>
        <p:nvSpPr>
          <p:cNvPr id="27" name="Disclaimer-English (United States)" hidden="1"/>
          <p:cNvSpPr>
            <a:spLocks noChangeArrowheads="1"/>
          </p:cNvSpPr>
          <p:nvPr userDrawn="1"/>
        </p:nvSpPr>
        <p:spPr bwMode="black">
          <a:xfrm>
            <a:off x="3085968" y="6415504"/>
            <a:ext cx="4822213" cy="376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 anchorCtr="0">
            <a:noAutofit/>
          </a:bodyPr>
          <a:lstStyle/>
          <a:p>
            <a:pPr marL="0" marR="0" lvl="0" indent="0" algn="l" defTabSz="107312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67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CONFIDENTIAL AND PROPRIETARY</a:t>
            </a:r>
          </a:p>
          <a:p>
            <a:pPr marL="0" marR="0" lvl="0" indent="0" algn="l" defTabSz="107312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67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Any use of this material without specific permission of McKinsey &amp; Company is strictly prohibited</a:t>
            </a:r>
          </a:p>
        </p:txBody>
      </p:sp>
      <p:sp>
        <p:nvSpPr>
          <p:cNvPr id="2" name="Working Draft Text" hidden="1"/>
          <p:cNvSpPr txBox="1"/>
          <p:nvPr userDrawn="1"/>
        </p:nvSpPr>
        <p:spPr>
          <a:xfrm>
            <a:off x="8034409" y="6349403"/>
            <a:ext cx="1366080" cy="25654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67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WORKING DRAFT</a:t>
            </a:r>
            <a:endParaRPr kumimoji="0" lang="ru-RU" sz="1067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Working Draft" hidden="1"/>
          <p:cNvSpPr txBox="1"/>
          <p:nvPr userDrawn="1"/>
        </p:nvSpPr>
        <p:spPr>
          <a:xfrm>
            <a:off x="8034409" y="6478983"/>
            <a:ext cx="3805850" cy="25654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67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Last Modified 28/04/2017 17:22 Central Asia Standard Time</a:t>
            </a:r>
            <a:endParaRPr kumimoji="0" lang="ru-RU" sz="1067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Printed" hidden="1"/>
          <p:cNvSpPr txBox="1"/>
          <p:nvPr userDrawn="1"/>
        </p:nvSpPr>
        <p:spPr>
          <a:xfrm>
            <a:off x="8034409" y="6608561"/>
            <a:ext cx="3275256" cy="25654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67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Printed 4-сәу-17 14:11 Central Asia Standard Time</a:t>
            </a:r>
            <a:endParaRPr kumimoji="0" lang="ru-RU" sz="1067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doc id"/>
          <p:cNvSpPr txBox="1"/>
          <p:nvPr userDrawn="1"/>
        </p:nvSpPr>
        <p:spPr>
          <a:xfrm>
            <a:off x="11846373" y="64791"/>
            <a:ext cx="65" cy="16421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067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7207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63" y="1623"/>
          <a:ext cx="215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2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3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3" y="1623"/>
                        <a:ext cx="215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2. Slide Title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58635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Slide Number"/>
          <p:cNvSpPr txBox="1">
            <a:spLocks/>
          </p:cNvSpPr>
          <p:nvPr userDrawn="1"/>
        </p:nvSpPr>
        <p:spPr>
          <a:xfrm>
            <a:off x="11652053" y="6621167"/>
            <a:ext cx="165110" cy="164212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2C328C1-A84F-4A39-A664-DBA00541A8C6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SlideLogoText"/>
          <p:cNvSpPr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170204" y="6621167"/>
            <a:ext cx="1344919" cy="164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r" defTabSz="11937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67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McKinsey &amp; Company</a:t>
            </a:r>
          </a:p>
        </p:txBody>
      </p:sp>
      <p:sp>
        <p:nvSpPr>
          <p:cNvPr id="5" name="doc id"/>
          <p:cNvSpPr txBox="1">
            <a:spLocks noChangeArrowheads="1"/>
          </p:cNvSpPr>
          <p:nvPr userDrawn="1"/>
        </p:nvSpPr>
        <p:spPr bwMode="white">
          <a:xfrm>
            <a:off x="11026103" y="37257"/>
            <a:ext cx="863528" cy="118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C5C5C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26069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78">
          <p15:clr>
            <a:srgbClr val="000000"/>
          </p15:clr>
        </p15:guide>
        <p15:guide id="2" orient="horz" pos="570">
          <p15:clr>
            <a:srgbClr val="000000"/>
          </p15:clr>
        </p15:guide>
        <p15:guide id="3" orient="horz" pos="3912">
          <p15:clr>
            <a:srgbClr val="000000"/>
          </p15:clr>
        </p15:guide>
        <p15:guide id="4" pos="72">
          <p15:clr>
            <a:srgbClr val="00000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63" y="1623"/>
          <a:ext cx="215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3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3" y="1623"/>
                        <a:ext cx="215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3791486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41043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2"/>
            <a:ext cx="8534400" cy="287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39194E-DD09-49E5-BA14-6D7375071DC1}" type="datetime1"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21.09.2023</a:t>
            </a:fld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7D894E3-7B05-4E17-938C-B93AE9262A26}" type="slidenum"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2432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EB14BB9C-22B0-4226-A062-906E930BFFFF}" type="datetime1">
              <a:rPr lang="ru-RU" smtClean="0"/>
              <a:t>21.09.2023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1DFF6BA7-A5E5-4854-A3E9-6AABB6060E2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622524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84896" y="6250167"/>
            <a:ext cx="504892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09D02C8-1C57-42EA-87BD-F4FBB3A64FFA}" type="datetime1"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21.09.2023</a:t>
            </a:fld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8186" y="6250167"/>
            <a:ext cx="504892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21452" y="6250166"/>
            <a:ext cx="154910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7" y="3025914"/>
            <a:ext cx="5205435" cy="1415772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50455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364B2C-6BAB-4E1A-96A6-AF524505F277}" type="datetimeFigureOut"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21.09.2023</a:t>
            </a:fld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193C54-89D0-4D54-856C-806529709D30}" type="slidenum"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202761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B207E-516D-41B7-BCD5-9C9145EA7955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76B96-1369-4126-A75D-CC3024C6F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59795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B207E-516D-41B7-BCD5-9C9145EA7955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76B96-1369-4126-A75D-CC3024C6F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59454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B207E-516D-41B7-BCD5-9C9145EA7955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76B96-1369-4126-A75D-CC3024C6F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53432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B207E-516D-41B7-BCD5-9C9145EA7955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76B96-1369-4126-A75D-CC3024C6F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82033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B207E-516D-41B7-BCD5-9C9145EA7955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76B96-1369-4126-A75D-CC3024C6F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47602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B207E-516D-41B7-BCD5-9C9145EA7955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76B96-1369-4126-A75D-CC3024C6F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20332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B207E-516D-41B7-BCD5-9C9145EA7955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76B96-1369-4126-A75D-CC3024C6F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29955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B207E-516D-41B7-BCD5-9C9145EA7955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76B96-1369-4126-A75D-CC3024C6F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935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41043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2"/>
            <a:ext cx="8534400" cy="287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314BE3-5B97-4497-9179-7FFB78F66104}" type="datetime1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D894E3-7B05-4E17-938C-B93AE9262A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073428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B207E-516D-41B7-BCD5-9C9145EA7955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76B96-1369-4126-A75D-CC3024C6F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14586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B207E-516D-41B7-BCD5-9C9145EA7955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76B96-1369-4126-A75D-CC3024C6F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68865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B207E-516D-41B7-BCD5-9C9145EA7955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76B96-1369-4126-A75D-CC3024C6F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130877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EDA23FF-3A55-4101-A600-FDCC6C315EF0}"/>
              </a:ext>
            </a:extLst>
          </p:cNvPr>
          <p:cNvSpPr/>
          <p:nvPr userDrawn="1"/>
        </p:nvSpPr>
        <p:spPr>
          <a:xfrm>
            <a:off x="256117" y="265114"/>
            <a:ext cx="11684000" cy="6332537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>
              <a:defRPr/>
            </a:pPr>
            <a:endParaRPr lang="ru-RU" sz="1350"/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1EEA6950-5341-4968-BCC2-858C6547350C}"/>
              </a:ext>
            </a:extLst>
          </p:cNvPr>
          <p:cNvCxnSpPr/>
          <p:nvPr userDrawn="1"/>
        </p:nvCxnSpPr>
        <p:spPr>
          <a:xfrm>
            <a:off x="605367" y="1196975"/>
            <a:ext cx="10981267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21209" y="448056"/>
            <a:ext cx="6877119" cy="640080"/>
          </a:xfrm>
        </p:spPr>
        <p:txBody>
          <a:bodyPr rtlCol="0">
            <a:normAutofit/>
          </a:bodyPr>
          <a:lstStyle>
            <a:lvl1pPr>
              <a:defRPr sz="21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ru-RU" noProof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0"/>
          </p:nvPr>
        </p:nvSpPr>
        <p:spPr>
          <a:xfrm>
            <a:off x="539496" y="1435608"/>
            <a:ext cx="4416552" cy="3977640"/>
          </a:xfrm>
        </p:spPr>
        <p:txBody>
          <a:bodyPr rtlCol="0">
            <a:normAutofit/>
          </a:bodyPr>
          <a:lstStyle>
            <a:lvl1pPr>
              <a:defRPr lang="en-US" sz="9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lang="en-US" sz="9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lang="en-US" sz="9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lang="en-US" sz="9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lang="en-US"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:a16="http://schemas.microsoft.com/office/drawing/2014/main" id="{BF401A56-BDB9-4C53-9470-57A2794F09F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 sz="9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fld id="{3261975B-2134-4414-8B15-31E5276DCA69}" type="datetime1">
              <a:rPr lang="ru-RU"/>
              <a:pPr>
                <a:defRPr/>
              </a:pPr>
              <a:t>21.09.2023</a:t>
            </a:fld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id="{D5B322F4-D75E-47E1-AB68-957816D14E5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9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 5">
            <a:extLst>
              <a:ext uri="{FF2B5EF4-FFF2-40B4-BE49-F238E27FC236}">
                <a16:creationId xmlns:a16="http://schemas.microsoft.com/office/drawing/2014/main" id="{3E751BF0-B880-4521-B005-697548EF15F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371417" y="6203951"/>
            <a:ext cx="3276600" cy="365125"/>
          </a:xfrm>
        </p:spPr>
        <p:txBody>
          <a:bodyPr/>
          <a:lstStyle>
            <a:lvl1pPr>
              <a:defRPr/>
            </a:lvl1pPr>
          </a:lstStyle>
          <a:p>
            <a:fld id="{19C8A2BF-4155-4E7E-96F9-29D92AA18D0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5386653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x" userDrawn="1">
  <p:cSld name="Заголовок и пункты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8" name="Текст заголовка"/>
          <p:cNvSpPr txBox="1">
            <a:spLocks noGrp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49" name="Уровень текста 1…"/>
          <p:cNvSpPr txBox="1">
            <a:spLocks noGrp="1"/>
          </p:cNvSpPr>
          <p:nvPr>
            <p:ph type="body" idx="1"/>
          </p:nvPr>
        </p:nvSpPr>
        <p:spPr bwMode="auto"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" name="Номер слайда">
            <a:extLst>
              <a:ext uri="{FF2B5EF4-FFF2-40B4-BE49-F238E27FC236}">
                <a16:creationId xmlns:a16="http://schemas.microsoft.com/office/drawing/2014/main" id="{65D3B0C1-7A54-0289-DF40-F209E9DCC5EB}"/>
              </a:ext>
            </a:extLst>
          </p:cNvPr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580196-BECE-4266-8974-5150EC9AB409}" type="slidenum">
              <a:rPr lang="ru-KZ" altLang="ru-KZ"/>
              <a:pPr>
                <a:defRPr/>
              </a:pPr>
              <a:t>‹#›</a:t>
            </a:fld>
            <a:endParaRPr lang="ru-KZ" altLang="ru-KZ"/>
          </a:p>
        </p:txBody>
      </p:sp>
    </p:spTree>
    <p:extLst>
      <p:ext uri="{BB962C8B-B14F-4D97-AF65-F5344CB8AC3E}">
        <p14:creationId xmlns:p14="http://schemas.microsoft.com/office/powerpoint/2010/main" val="829048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rgbClr val="F8F9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63" y="1623"/>
          <a:ext cx="215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2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3" y="1623"/>
                        <a:ext cx="215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Document type" hidden="1"/>
          <p:cNvSpPr txBox="1">
            <a:spLocks noChangeArrowheads="1"/>
          </p:cNvSpPr>
          <p:nvPr userDrawn="1"/>
        </p:nvSpPr>
        <p:spPr bwMode="gray">
          <a:xfrm>
            <a:off x="3085968" y="3225465"/>
            <a:ext cx="8478152" cy="287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867" dirty="0">
                <a:solidFill>
                  <a:srgbClr val="FFFFFF"/>
                </a:solidFill>
                <a:latin typeface="Arial"/>
              </a:rPr>
              <a:t>Document type | Date</a:t>
            </a:r>
          </a:p>
        </p:txBody>
      </p:sp>
      <p:sp>
        <p:nvSpPr>
          <p:cNvPr id="27" name="Disclaimer-English (United States)" hidden="1"/>
          <p:cNvSpPr>
            <a:spLocks noChangeArrowheads="1"/>
          </p:cNvSpPr>
          <p:nvPr userDrawn="1"/>
        </p:nvSpPr>
        <p:spPr bwMode="black">
          <a:xfrm>
            <a:off x="3085968" y="6415504"/>
            <a:ext cx="4822213" cy="376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 anchorCtr="0">
            <a:noAutofit/>
          </a:bodyPr>
          <a:lstStyle/>
          <a:p>
            <a:pPr defTabSz="107312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67" dirty="0">
                <a:solidFill>
                  <a:srgbClr val="FFFFFF"/>
                </a:solidFill>
              </a:rPr>
              <a:t>CONFIDENTIAL AND PROPRIETARY</a:t>
            </a:r>
          </a:p>
          <a:p>
            <a:pPr defTabSz="107312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67" dirty="0">
                <a:solidFill>
                  <a:srgbClr val="FFFFFF"/>
                </a:solidFill>
              </a:rPr>
              <a:t>Any use of this material without specific permission of McKinsey &amp; Company is strictly prohibited</a:t>
            </a:r>
          </a:p>
        </p:txBody>
      </p:sp>
      <p:sp>
        <p:nvSpPr>
          <p:cNvPr id="2" name="Working Draft Text" hidden="1"/>
          <p:cNvSpPr txBox="1"/>
          <p:nvPr userDrawn="1"/>
        </p:nvSpPr>
        <p:spPr>
          <a:xfrm>
            <a:off x="8034409" y="6349403"/>
            <a:ext cx="1366080" cy="25654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067" b="1">
                <a:solidFill>
                  <a:srgbClr val="FFFFFF"/>
                </a:solidFill>
              </a:rPr>
              <a:t>WORKING DRAFT</a:t>
            </a:r>
            <a:endParaRPr lang="ru-RU" sz="1067" b="1">
              <a:solidFill>
                <a:srgbClr val="FFFFFF"/>
              </a:solidFill>
            </a:endParaRPr>
          </a:p>
        </p:txBody>
      </p:sp>
      <p:sp>
        <p:nvSpPr>
          <p:cNvPr id="4" name="Working Draft" hidden="1"/>
          <p:cNvSpPr txBox="1"/>
          <p:nvPr userDrawn="1"/>
        </p:nvSpPr>
        <p:spPr>
          <a:xfrm>
            <a:off x="8034409" y="6478983"/>
            <a:ext cx="3805850" cy="25654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67">
                <a:solidFill>
                  <a:srgbClr val="FFFFFF"/>
                </a:solidFill>
              </a:rPr>
              <a:t>Last Modified 28/04/2017 17:22 Central Asia Standard Time</a:t>
            </a:r>
            <a:endParaRPr lang="ru-RU" sz="1067">
              <a:solidFill>
                <a:srgbClr val="FFFFFF"/>
              </a:solidFill>
            </a:endParaRPr>
          </a:p>
        </p:txBody>
      </p:sp>
      <p:sp>
        <p:nvSpPr>
          <p:cNvPr id="6" name="Printed" hidden="1"/>
          <p:cNvSpPr txBox="1"/>
          <p:nvPr userDrawn="1"/>
        </p:nvSpPr>
        <p:spPr>
          <a:xfrm>
            <a:off x="8034409" y="6608561"/>
            <a:ext cx="3275256" cy="25654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67">
                <a:solidFill>
                  <a:srgbClr val="FFFFFF"/>
                </a:solidFill>
              </a:rPr>
              <a:t>Printed 4-сәу-17 14:11 Central Asia Standard Time</a:t>
            </a:r>
            <a:endParaRPr lang="ru-RU" sz="1067">
              <a:solidFill>
                <a:srgbClr val="FFFFFF"/>
              </a:solidFill>
            </a:endParaRPr>
          </a:p>
        </p:txBody>
      </p:sp>
      <p:pic>
        <p:nvPicPr>
          <p:cNvPr id="13" name="Рисунок 12" descr="C:\Users\КазНИИОиР\Downloads\3.jpg"/>
          <p:cNvPicPr/>
          <p:nvPr userDrawn="1"/>
        </p:nvPicPr>
        <p:blipFill rotWithShape="1">
          <a:blip r:embed="rId6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0213" t="31733" b="1"/>
          <a:stretch/>
        </p:blipFill>
        <p:spPr bwMode="auto">
          <a:xfrm>
            <a:off x="1" y="-8516"/>
            <a:ext cx="12192000" cy="686651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doc id"/>
          <p:cNvSpPr txBox="1"/>
          <p:nvPr userDrawn="1"/>
        </p:nvSpPr>
        <p:spPr>
          <a:xfrm>
            <a:off x="11846373" y="64791"/>
            <a:ext cx="65" cy="16421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ru-RU" sz="1067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339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63" y="1623"/>
          <a:ext cx="215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3" y="1623"/>
                        <a:ext cx="215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2. Slide Title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71693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Slide Number"/>
          <p:cNvSpPr txBox="1">
            <a:spLocks/>
          </p:cNvSpPr>
          <p:nvPr userDrawn="1"/>
        </p:nvSpPr>
        <p:spPr>
          <a:xfrm>
            <a:off x="11652053" y="6621167"/>
            <a:ext cx="165110" cy="164212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2C328C1-A84F-4A39-A664-DBA00541A8C6}" type="slidenum">
              <a:rPr lang="en-US" sz="1067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67" dirty="0">
              <a:solidFill>
                <a:srgbClr val="FFFFFF"/>
              </a:solidFill>
            </a:endParaRPr>
          </a:p>
        </p:txBody>
      </p:sp>
      <p:sp>
        <p:nvSpPr>
          <p:cNvPr id="16" name="SlideLogoText"/>
          <p:cNvSpPr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170204" y="6621167"/>
            <a:ext cx="1344919" cy="164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 defTabSz="1193770" fontAlgn="base">
              <a:spcBef>
                <a:spcPct val="0"/>
              </a:spcBef>
              <a:spcAft>
                <a:spcPct val="0"/>
              </a:spcAft>
            </a:pPr>
            <a:r>
              <a:rPr lang="en-US" sz="1067" dirty="0">
                <a:solidFill>
                  <a:srgbClr val="FFFFFF"/>
                </a:solidFill>
              </a:rPr>
              <a:t>McKinsey &amp; Company</a:t>
            </a:r>
          </a:p>
        </p:txBody>
      </p:sp>
      <p:sp>
        <p:nvSpPr>
          <p:cNvPr id="5" name="doc id"/>
          <p:cNvSpPr txBox="1">
            <a:spLocks noChangeArrowheads="1"/>
          </p:cNvSpPr>
          <p:nvPr userDrawn="1"/>
        </p:nvSpPr>
        <p:spPr bwMode="white">
          <a:xfrm>
            <a:off x="11026103" y="37257"/>
            <a:ext cx="863528" cy="118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067" dirty="0">
              <a:solidFill>
                <a:srgbClr val="C5C5C5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523770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78">
          <p15:clr>
            <a:srgbClr val="000000"/>
          </p15:clr>
        </p15:guide>
        <p15:guide id="2" orient="horz" pos="570">
          <p15:clr>
            <a:srgbClr val="000000"/>
          </p15:clr>
        </p15:guide>
        <p15:guide id="3" orient="horz" pos="3912">
          <p15:clr>
            <a:srgbClr val="000000"/>
          </p15:clr>
        </p15:guide>
        <p15:guide id="4" pos="72">
          <p15:clr>
            <a:srgbClr val="00000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1.vml"/><Relationship Id="rId13" Type="http://schemas.openxmlformats.org/officeDocument/2006/relationships/tags" Target="../tags/tag5.xml"/><Relationship Id="rId18" Type="http://schemas.openxmlformats.org/officeDocument/2006/relationships/tags" Target="../tags/tag10.xml"/><Relationship Id="rId26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13.xml"/><Relationship Id="rId7" Type="http://schemas.openxmlformats.org/officeDocument/2006/relationships/theme" Target="../theme/theme1.xml"/><Relationship Id="rId12" Type="http://schemas.openxmlformats.org/officeDocument/2006/relationships/tags" Target="../tags/tag4.xml"/><Relationship Id="rId17" Type="http://schemas.openxmlformats.org/officeDocument/2006/relationships/tags" Target="../tags/tag9.xml"/><Relationship Id="rId25" Type="http://schemas.openxmlformats.org/officeDocument/2006/relationships/tags" Target="../tags/tag17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8.xml"/><Relationship Id="rId20" Type="http://schemas.openxmlformats.org/officeDocument/2006/relationships/tags" Target="../tags/tag1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3.xml"/><Relationship Id="rId24" Type="http://schemas.openxmlformats.org/officeDocument/2006/relationships/tags" Target="../tags/tag16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7.xml"/><Relationship Id="rId23" Type="http://schemas.openxmlformats.org/officeDocument/2006/relationships/tags" Target="../tags/tag15.xml"/><Relationship Id="rId10" Type="http://schemas.openxmlformats.org/officeDocument/2006/relationships/tags" Target="../tags/tag2.xml"/><Relationship Id="rId19" Type="http://schemas.openxmlformats.org/officeDocument/2006/relationships/tags" Target="../tags/tag11.xml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1.xml"/><Relationship Id="rId14" Type="http://schemas.openxmlformats.org/officeDocument/2006/relationships/tags" Target="../tags/tag6.xml"/><Relationship Id="rId22" Type="http://schemas.openxmlformats.org/officeDocument/2006/relationships/tags" Target="../tags/tag14.xml"/><Relationship Id="rId27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ags" Target="../tags/tag22.xml"/><Relationship Id="rId13" Type="http://schemas.openxmlformats.org/officeDocument/2006/relationships/tags" Target="../tags/tag27.xml"/><Relationship Id="rId18" Type="http://schemas.openxmlformats.org/officeDocument/2006/relationships/tags" Target="../tags/tag32.xml"/><Relationship Id="rId26" Type="http://schemas.openxmlformats.org/officeDocument/2006/relationships/image" Target="../media/image1.emf"/><Relationship Id="rId3" Type="http://schemas.openxmlformats.org/officeDocument/2006/relationships/slideLayout" Target="../slideLayouts/slideLayout9.xml"/><Relationship Id="rId21" Type="http://schemas.openxmlformats.org/officeDocument/2006/relationships/tags" Target="../tags/tag35.xml"/><Relationship Id="rId7" Type="http://schemas.openxmlformats.org/officeDocument/2006/relationships/vmlDrawing" Target="../drawings/vmlDrawing5.vml"/><Relationship Id="rId12" Type="http://schemas.openxmlformats.org/officeDocument/2006/relationships/tags" Target="../tags/tag26.xml"/><Relationship Id="rId17" Type="http://schemas.openxmlformats.org/officeDocument/2006/relationships/tags" Target="../tags/tag31.xml"/><Relationship Id="rId25" Type="http://schemas.openxmlformats.org/officeDocument/2006/relationships/oleObject" Target="../embeddings/oleObject5.bin"/><Relationship Id="rId2" Type="http://schemas.openxmlformats.org/officeDocument/2006/relationships/slideLayout" Target="../slideLayouts/slideLayout8.xml"/><Relationship Id="rId16" Type="http://schemas.openxmlformats.org/officeDocument/2006/relationships/tags" Target="../tags/tag30.xml"/><Relationship Id="rId20" Type="http://schemas.openxmlformats.org/officeDocument/2006/relationships/tags" Target="../tags/tag34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11" Type="http://schemas.openxmlformats.org/officeDocument/2006/relationships/tags" Target="../tags/tag25.xml"/><Relationship Id="rId24" Type="http://schemas.openxmlformats.org/officeDocument/2006/relationships/tags" Target="../tags/tag38.xml"/><Relationship Id="rId5" Type="http://schemas.openxmlformats.org/officeDocument/2006/relationships/slideLayout" Target="../slideLayouts/slideLayout11.xml"/><Relationship Id="rId15" Type="http://schemas.openxmlformats.org/officeDocument/2006/relationships/tags" Target="../tags/tag29.xml"/><Relationship Id="rId23" Type="http://schemas.openxmlformats.org/officeDocument/2006/relationships/tags" Target="../tags/tag37.xml"/><Relationship Id="rId10" Type="http://schemas.openxmlformats.org/officeDocument/2006/relationships/tags" Target="../tags/tag24.xml"/><Relationship Id="rId19" Type="http://schemas.openxmlformats.org/officeDocument/2006/relationships/tags" Target="../tags/tag33.xml"/><Relationship Id="rId4" Type="http://schemas.openxmlformats.org/officeDocument/2006/relationships/slideLayout" Target="../slideLayouts/slideLayout10.xml"/><Relationship Id="rId9" Type="http://schemas.openxmlformats.org/officeDocument/2006/relationships/tags" Target="../tags/tag23.xml"/><Relationship Id="rId14" Type="http://schemas.openxmlformats.org/officeDocument/2006/relationships/tags" Target="../tags/tag28.xml"/><Relationship Id="rId22" Type="http://schemas.openxmlformats.org/officeDocument/2006/relationships/tags" Target="../tags/tag3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9.vml"/><Relationship Id="rId13" Type="http://schemas.openxmlformats.org/officeDocument/2006/relationships/tags" Target="../tags/tag47.xml"/><Relationship Id="rId18" Type="http://schemas.openxmlformats.org/officeDocument/2006/relationships/tags" Target="../tags/tag52.xml"/><Relationship Id="rId26" Type="http://schemas.openxmlformats.org/officeDocument/2006/relationships/oleObject" Target="../embeddings/oleObject9.bin"/><Relationship Id="rId3" Type="http://schemas.openxmlformats.org/officeDocument/2006/relationships/slideLayout" Target="../slideLayouts/slideLayout14.xml"/><Relationship Id="rId21" Type="http://schemas.openxmlformats.org/officeDocument/2006/relationships/tags" Target="../tags/tag55.xml"/><Relationship Id="rId7" Type="http://schemas.openxmlformats.org/officeDocument/2006/relationships/theme" Target="../theme/theme3.xml"/><Relationship Id="rId12" Type="http://schemas.openxmlformats.org/officeDocument/2006/relationships/tags" Target="../tags/tag46.xml"/><Relationship Id="rId17" Type="http://schemas.openxmlformats.org/officeDocument/2006/relationships/tags" Target="../tags/tag51.xml"/><Relationship Id="rId25" Type="http://schemas.openxmlformats.org/officeDocument/2006/relationships/tags" Target="../tags/tag59.xml"/><Relationship Id="rId2" Type="http://schemas.openxmlformats.org/officeDocument/2006/relationships/slideLayout" Target="../slideLayouts/slideLayout13.xml"/><Relationship Id="rId16" Type="http://schemas.openxmlformats.org/officeDocument/2006/relationships/tags" Target="../tags/tag50.xml"/><Relationship Id="rId20" Type="http://schemas.openxmlformats.org/officeDocument/2006/relationships/tags" Target="../tags/tag54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ags" Target="../tags/tag45.xml"/><Relationship Id="rId24" Type="http://schemas.openxmlformats.org/officeDocument/2006/relationships/tags" Target="../tags/tag58.xml"/><Relationship Id="rId5" Type="http://schemas.openxmlformats.org/officeDocument/2006/relationships/slideLayout" Target="../slideLayouts/slideLayout16.xml"/><Relationship Id="rId15" Type="http://schemas.openxmlformats.org/officeDocument/2006/relationships/tags" Target="../tags/tag49.xml"/><Relationship Id="rId23" Type="http://schemas.openxmlformats.org/officeDocument/2006/relationships/tags" Target="../tags/tag57.xml"/><Relationship Id="rId10" Type="http://schemas.openxmlformats.org/officeDocument/2006/relationships/tags" Target="../tags/tag44.xml"/><Relationship Id="rId19" Type="http://schemas.openxmlformats.org/officeDocument/2006/relationships/tags" Target="../tags/tag53.xml"/><Relationship Id="rId4" Type="http://schemas.openxmlformats.org/officeDocument/2006/relationships/slideLayout" Target="../slideLayouts/slideLayout15.xml"/><Relationship Id="rId9" Type="http://schemas.openxmlformats.org/officeDocument/2006/relationships/tags" Target="../tags/tag43.xml"/><Relationship Id="rId14" Type="http://schemas.openxmlformats.org/officeDocument/2006/relationships/tags" Target="../tags/tag48.xml"/><Relationship Id="rId22" Type="http://schemas.openxmlformats.org/officeDocument/2006/relationships/tags" Target="../tags/tag56.xml"/><Relationship Id="rId27" Type="http://schemas.openxmlformats.org/officeDocument/2006/relationships/image" Target="../media/image1.e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ags" Target="../tags/tag64.xml"/><Relationship Id="rId13" Type="http://schemas.openxmlformats.org/officeDocument/2006/relationships/tags" Target="../tags/tag69.xml"/><Relationship Id="rId18" Type="http://schemas.openxmlformats.org/officeDocument/2006/relationships/tags" Target="../tags/tag74.xml"/><Relationship Id="rId26" Type="http://schemas.openxmlformats.org/officeDocument/2006/relationships/image" Target="../media/image1.emf"/><Relationship Id="rId3" Type="http://schemas.openxmlformats.org/officeDocument/2006/relationships/slideLayout" Target="../slideLayouts/slideLayout20.xml"/><Relationship Id="rId21" Type="http://schemas.openxmlformats.org/officeDocument/2006/relationships/tags" Target="../tags/tag77.xml"/><Relationship Id="rId7" Type="http://schemas.openxmlformats.org/officeDocument/2006/relationships/vmlDrawing" Target="../drawings/vmlDrawing13.vml"/><Relationship Id="rId12" Type="http://schemas.openxmlformats.org/officeDocument/2006/relationships/tags" Target="../tags/tag68.xml"/><Relationship Id="rId17" Type="http://schemas.openxmlformats.org/officeDocument/2006/relationships/tags" Target="../tags/tag73.xml"/><Relationship Id="rId25" Type="http://schemas.openxmlformats.org/officeDocument/2006/relationships/oleObject" Target="../embeddings/oleObject13.bin"/><Relationship Id="rId2" Type="http://schemas.openxmlformats.org/officeDocument/2006/relationships/slideLayout" Target="../slideLayouts/slideLayout19.xml"/><Relationship Id="rId16" Type="http://schemas.openxmlformats.org/officeDocument/2006/relationships/tags" Target="../tags/tag72.xml"/><Relationship Id="rId20" Type="http://schemas.openxmlformats.org/officeDocument/2006/relationships/tags" Target="../tags/tag76.xml"/><Relationship Id="rId1" Type="http://schemas.openxmlformats.org/officeDocument/2006/relationships/slideLayout" Target="../slideLayouts/slideLayout18.xml"/><Relationship Id="rId6" Type="http://schemas.openxmlformats.org/officeDocument/2006/relationships/theme" Target="../theme/theme4.xml"/><Relationship Id="rId11" Type="http://schemas.openxmlformats.org/officeDocument/2006/relationships/tags" Target="../tags/tag67.xml"/><Relationship Id="rId24" Type="http://schemas.openxmlformats.org/officeDocument/2006/relationships/tags" Target="../tags/tag80.xml"/><Relationship Id="rId5" Type="http://schemas.openxmlformats.org/officeDocument/2006/relationships/slideLayout" Target="../slideLayouts/slideLayout22.xml"/><Relationship Id="rId15" Type="http://schemas.openxmlformats.org/officeDocument/2006/relationships/tags" Target="../tags/tag71.xml"/><Relationship Id="rId23" Type="http://schemas.openxmlformats.org/officeDocument/2006/relationships/tags" Target="../tags/tag79.xml"/><Relationship Id="rId10" Type="http://schemas.openxmlformats.org/officeDocument/2006/relationships/tags" Target="../tags/tag66.xml"/><Relationship Id="rId19" Type="http://schemas.openxmlformats.org/officeDocument/2006/relationships/tags" Target="../tags/tag75.xml"/><Relationship Id="rId4" Type="http://schemas.openxmlformats.org/officeDocument/2006/relationships/slideLayout" Target="../slideLayouts/slideLayout21.xml"/><Relationship Id="rId9" Type="http://schemas.openxmlformats.org/officeDocument/2006/relationships/tags" Target="../tags/tag65.xml"/><Relationship Id="rId14" Type="http://schemas.openxmlformats.org/officeDocument/2006/relationships/tags" Target="../tags/tag70.xml"/><Relationship Id="rId22" Type="http://schemas.openxmlformats.org/officeDocument/2006/relationships/tags" Target="../tags/tag7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17.vml"/><Relationship Id="rId13" Type="http://schemas.openxmlformats.org/officeDocument/2006/relationships/tags" Target="../tags/tag89.xml"/><Relationship Id="rId18" Type="http://schemas.openxmlformats.org/officeDocument/2006/relationships/tags" Target="../tags/tag94.xml"/><Relationship Id="rId26" Type="http://schemas.openxmlformats.org/officeDocument/2006/relationships/oleObject" Target="../embeddings/oleObject17.bin"/><Relationship Id="rId3" Type="http://schemas.openxmlformats.org/officeDocument/2006/relationships/slideLayout" Target="../slideLayouts/slideLayout25.xml"/><Relationship Id="rId21" Type="http://schemas.openxmlformats.org/officeDocument/2006/relationships/tags" Target="../tags/tag97.xml"/><Relationship Id="rId7" Type="http://schemas.openxmlformats.org/officeDocument/2006/relationships/theme" Target="../theme/theme5.xml"/><Relationship Id="rId12" Type="http://schemas.openxmlformats.org/officeDocument/2006/relationships/tags" Target="../tags/tag88.xml"/><Relationship Id="rId17" Type="http://schemas.openxmlformats.org/officeDocument/2006/relationships/tags" Target="../tags/tag93.xml"/><Relationship Id="rId25" Type="http://schemas.openxmlformats.org/officeDocument/2006/relationships/tags" Target="../tags/tag101.xml"/><Relationship Id="rId2" Type="http://schemas.openxmlformats.org/officeDocument/2006/relationships/slideLayout" Target="../slideLayouts/slideLayout24.xml"/><Relationship Id="rId16" Type="http://schemas.openxmlformats.org/officeDocument/2006/relationships/tags" Target="../tags/tag92.xml"/><Relationship Id="rId20" Type="http://schemas.openxmlformats.org/officeDocument/2006/relationships/tags" Target="../tags/tag96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tags" Target="../tags/tag87.xml"/><Relationship Id="rId24" Type="http://schemas.openxmlformats.org/officeDocument/2006/relationships/tags" Target="../tags/tag100.xml"/><Relationship Id="rId5" Type="http://schemas.openxmlformats.org/officeDocument/2006/relationships/slideLayout" Target="../slideLayouts/slideLayout27.xml"/><Relationship Id="rId15" Type="http://schemas.openxmlformats.org/officeDocument/2006/relationships/tags" Target="../tags/tag91.xml"/><Relationship Id="rId23" Type="http://schemas.openxmlformats.org/officeDocument/2006/relationships/tags" Target="../tags/tag99.xml"/><Relationship Id="rId10" Type="http://schemas.openxmlformats.org/officeDocument/2006/relationships/tags" Target="../tags/tag86.xml"/><Relationship Id="rId19" Type="http://schemas.openxmlformats.org/officeDocument/2006/relationships/tags" Target="../tags/tag95.xml"/><Relationship Id="rId4" Type="http://schemas.openxmlformats.org/officeDocument/2006/relationships/slideLayout" Target="../slideLayouts/slideLayout26.xml"/><Relationship Id="rId9" Type="http://schemas.openxmlformats.org/officeDocument/2006/relationships/tags" Target="../tags/tag85.xml"/><Relationship Id="rId14" Type="http://schemas.openxmlformats.org/officeDocument/2006/relationships/tags" Target="../tags/tag90.xml"/><Relationship Id="rId22" Type="http://schemas.openxmlformats.org/officeDocument/2006/relationships/tags" Target="../tags/tag98.xml"/><Relationship Id="rId27" Type="http://schemas.openxmlformats.org/officeDocument/2006/relationships/image" Target="../media/image1.emf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13" Type="http://schemas.openxmlformats.org/officeDocument/2006/relationships/tags" Target="../tags/tag109.xml"/><Relationship Id="rId18" Type="http://schemas.openxmlformats.org/officeDocument/2006/relationships/tags" Target="../tags/tag114.xml"/><Relationship Id="rId26" Type="http://schemas.openxmlformats.org/officeDocument/2006/relationships/tags" Target="../tags/tag122.xml"/><Relationship Id="rId3" Type="http://schemas.openxmlformats.org/officeDocument/2006/relationships/slideLayout" Target="../slideLayouts/slideLayout31.xml"/><Relationship Id="rId21" Type="http://schemas.openxmlformats.org/officeDocument/2006/relationships/tags" Target="../tags/tag117.xml"/><Relationship Id="rId7" Type="http://schemas.openxmlformats.org/officeDocument/2006/relationships/slideLayout" Target="../slideLayouts/slideLayout35.xml"/><Relationship Id="rId12" Type="http://schemas.openxmlformats.org/officeDocument/2006/relationships/tags" Target="../tags/tag108.xml"/><Relationship Id="rId17" Type="http://schemas.openxmlformats.org/officeDocument/2006/relationships/tags" Target="../tags/tag113.xml"/><Relationship Id="rId25" Type="http://schemas.openxmlformats.org/officeDocument/2006/relationships/tags" Target="../tags/tag121.xml"/><Relationship Id="rId2" Type="http://schemas.openxmlformats.org/officeDocument/2006/relationships/slideLayout" Target="../slideLayouts/slideLayout30.xml"/><Relationship Id="rId16" Type="http://schemas.openxmlformats.org/officeDocument/2006/relationships/tags" Target="../tags/tag112.xml"/><Relationship Id="rId20" Type="http://schemas.openxmlformats.org/officeDocument/2006/relationships/tags" Target="../tags/tag116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tags" Target="../tags/tag107.xml"/><Relationship Id="rId24" Type="http://schemas.openxmlformats.org/officeDocument/2006/relationships/tags" Target="../tags/tag120.xml"/><Relationship Id="rId5" Type="http://schemas.openxmlformats.org/officeDocument/2006/relationships/slideLayout" Target="../slideLayouts/slideLayout33.xml"/><Relationship Id="rId15" Type="http://schemas.openxmlformats.org/officeDocument/2006/relationships/tags" Target="../tags/tag111.xml"/><Relationship Id="rId23" Type="http://schemas.openxmlformats.org/officeDocument/2006/relationships/tags" Target="../tags/tag119.xml"/><Relationship Id="rId28" Type="http://schemas.openxmlformats.org/officeDocument/2006/relationships/image" Target="../media/image1.emf"/><Relationship Id="rId10" Type="http://schemas.openxmlformats.org/officeDocument/2006/relationships/tags" Target="../tags/tag106.xml"/><Relationship Id="rId19" Type="http://schemas.openxmlformats.org/officeDocument/2006/relationships/tags" Target="../tags/tag115.xml"/><Relationship Id="rId4" Type="http://schemas.openxmlformats.org/officeDocument/2006/relationships/slideLayout" Target="../slideLayouts/slideLayout32.xml"/><Relationship Id="rId9" Type="http://schemas.openxmlformats.org/officeDocument/2006/relationships/vmlDrawing" Target="../drawings/vmlDrawing21.vml"/><Relationship Id="rId14" Type="http://schemas.openxmlformats.org/officeDocument/2006/relationships/tags" Target="../tags/tag110.xml"/><Relationship Id="rId22" Type="http://schemas.openxmlformats.org/officeDocument/2006/relationships/tags" Target="../tags/tag118.xml"/><Relationship Id="rId27" Type="http://schemas.openxmlformats.org/officeDocument/2006/relationships/oleObject" Target="../embeddings/oleObject21.bin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ags" Target="../tags/tag128.xml"/><Relationship Id="rId18" Type="http://schemas.openxmlformats.org/officeDocument/2006/relationships/tags" Target="../tags/tag133.xml"/><Relationship Id="rId26" Type="http://schemas.openxmlformats.org/officeDocument/2006/relationships/tags" Target="../tags/tag141.xml"/><Relationship Id="rId3" Type="http://schemas.openxmlformats.org/officeDocument/2006/relationships/slideLayout" Target="../slideLayouts/slideLayout38.xml"/><Relationship Id="rId21" Type="http://schemas.openxmlformats.org/officeDocument/2006/relationships/tags" Target="../tags/tag136.xml"/><Relationship Id="rId7" Type="http://schemas.openxmlformats.org/officeDocument/2006/relationships/slideLayout" Target="../slideLayouts/slideLayout42.xml"/><Relationship Id="rId12" Type="http://schemas.openxmlformats.org/officeDocument/2006/relationships/tags" Target="../tags/tag127.xml"/><Relationship Id="rId17" Type="http://schemas.openxmlformats.org/officeDocument/2006/relationships/tags" Target="../tags/tag132.xml"/><Relationship Id="rId25" Type="http://schemas.openxmlformats.org/officeDocument/2006/relationships/tags" Target="../tags/tag140.xml"/><Relationship Id="rId2" Type="http://schemas.openxmlformats.org/officeDocument/2006/relationships/slideLayout" Target="../slideLayouts/slideLayout37.xml"/><Relationship Id="rId16" Type="http://schemas.openxmlformats.org/officeDocument/2006/relationships/tags" Target="../tags/tag131.xml"/><Relationship Id="rId20" Type="http://schemas.openxmlformats.org/officeDocument/2006/relationships/tags" Target="../tags/tag135.xml"/><Relationship Id="rId29" Type="http://schemas.openxmlformats.org/officeDocument/2006/relationships/image" Target="../media/image8.jpg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vmlDrawing" Target="../drawings/vmlDrawing25.vml"/><Relationship Id="rId24" Type="http://schemas.openxmlformats.org/officeDocument/2006/relationships/tags" Target="../tags/tag139.xml"/><Relationship Id="rId5" Type="http://schemas.openxmlformats.org/officeDocument/2006/relationships/slideLayout" Target="../slideLayouts/slideLayout40.xml"/><Relationship Id="rId15" Type="http://schemas.openxmlformats.org/officeDocument/2006/relationships/tags" Target="../tags/tag130.xml"/><Relationship Id="rId23" Type="http://schemas.openxmlformats.org/officeDocument/2006/relationships/tags" Target="../tags/tag138.xml"/><Relationship Id="rId28" Type="http://schemas.openxmlformats.org/officeDocument/2006/relationships/tags" Target="../tags/tag143.xml"/><Relationship Id="rId10" Type="http://schemas.openxmlformats.org/officeDocument/2006/relationships/theme" Target="../theme/theme7.xml"/><Relationship Id="rId19" Type="http://schemas.openxmlformats.org/officeDocument/2006/relationships/tags" Target="../tags/tag134.xml"/><Relationship Id="rId31" Type="http://schemas.openxmlformats.org/officeDocument/2006/relationships/image" Target="../media/image1.emf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tags" Target="../tags/tag129.xml"/><Relationship Id="rId22" Type="http://schemas.openxmlformats.org/officeDocument/2006/relationships/tags" Target="../tags/tag137.xml"/><Relationship Id="rId27" Type="http://schemas.openxmlformats.org/officeDocument/2006/relationships/tags" Target="../tags/tag142.xml"/><Relationship Id="rId30" Type="http://schemas.openxmlformats.org/officeDocument/2006/relationships/oleObject" Target="../embeddings/oleObject25.bin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heme" Target="../theme/theme8.xml"/><Relationship Id="rId13" Type="http://schemas.openxmlformats.org/officeDocument/2006/relationships/tags" Target="../tags/tag151.xml"/><Relationship Id="rId18" Type="http://schemas.openxmlformats.org/officeDocument/2006/relationships/tags" Target="../tags/tag156.xml"/><Relationship Id="rId26" Type="http://schemas.openxmlformats.org/officeDocument/2006/relationships/tags" Target="../tags/tag164.xml"/><Relationship Id="rId3" Type="http://schemas.openxmlformats.org/officeDocument/2006/relationships/slideLayout" Target="../slideLayouts/slideLayout47.xml"/><Relationship Id="rId21" Type="http://schemas.openxmlformats.org/officeDocument/2006/relationships/tags" Target="../tags/tag159.xml"/><Relationship Id="rId7" Type="http://schemas.openxmlformats.org/officeDocument/2006/relationships/slideLayout" Target="../slideLayouts/slideLayout51.xml"/><Relationship Id="rId12" Type="http://schemas.openxmlformats.org/officeDocument/2006/relationships/tags" Target="../tags/tag150.xml"/><Relationship Id="rId17" Type="http://schemas.openxmlformats.org/officeDocument/2006/relationships/tags" Target="../tags/tag155.xml"/><Relationship Id="rId25" Type="http://schemas.openxmlformats.org/officeDocument/2006/relationships/tags" Target="../tags/tag163.xml"/><Relationship Id="rId2" Type="http://schemas.openxmlformats.org/officeDocument/2006/relationships/slideLayout" Target="../slideLayouts/slideLayout46.xml"/><Relationship Id="rId16" Type="http://schemas.openxmlformats.org/officeDocument/2006/relationships/tags" Target="../tags/tag154.xml"/><Relationship Id="rId20" Type="http://schemas.openxmlformats.org/officeDocument/2006/relationships/tags" Target="../tags/tag158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tags" Target="../tags/tag149.xml"/><Relationship Id="rId24" Type="http://schemas.openxmlformats.org/officeDocument/2006/relationships/tags" Target="../tags/tag162.xml"/><Relationship Id="rId5" Type="http://schemas.openxmlformats.org/officeDocument/2006/relationships/slideLayout" Target="../slideLayouts/slideLayout49.xml"/><Relationship Id="rId15" Type="http://schemas.openxmlformats.org/officeDocument/2006/relationships/tags" Target="../tags/tag153.xml"/><Relationship Id="rId23" Type="http://schemas.openxmlformats.org/officeDocument/2006/relationships/tags" Target="../tags/tag161.xml"/><Relationship Id="rId28" Type="http://schemas.openxmlformats.org/officeDocument/2006/relationships/image" Target="../media/image1.emf"/><Relationship Id="rId10" Type="http://schemas.openxmlformats.org/officeDocument/2006/relationships/tags" Target="../tags/tag148.xml"/><Relationship Id="rId19" Type="http://schemas.openxmlformats.org/officeDocument/2006/relationships/tags" Target="../tags/tag157.xml"/><Relationship Id="rId4" Type="http://schemas.openxmlformats.org/officeDocument/2006/relationships/slideLayout" Target="../slideLayouts/slideLayout48.xml"/><Relationship Id="rId9" Type="http://schemas.openxmlformats.org/officeDocument/2006/relationships/vmlDrawing" Target="../drawings/vmlDrawing29.vml"/><Relationship Id="rId14" Type="http://schemas.openxmlformats.org/officeDocument/2006/relationships/tags" Target="../tags/tag152.xml"/><Relationship Id="rId22" Type="http://schemas.openxmlformats.org/officeDocument/2006/relationships/tags" Target="../tags/tag160.xml"/><Relationship Id="rId27" Type="http://schemas.openxmlformats.org/officeDocument/2006/relationships/oleObject" Target="../embeddings/oleObject29.bin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63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5" Type="http://schemas.openxmlformats.org/officeDocument/2006/relationships/image" Target="../media/image9.png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Relationship Id="rId1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9"/>
            </p:custDataLst>
          </p:nvPr>
        </p:nvGraphicFramePr>
        <p:xfrm>
          <a:off x="0" y="2"/>
          <a:ext cx="215979" cy="1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think-cell Slide" r:id="rId26" imgW="360" imgH="360" progId="">
                  <p:embed/>
                </p:oleObj>
              </mc:Choice>
              <mc:Fallback>
                <p:oleObj name="think-cell Slide" r:id="rId26" imgW="360" imgH="360" progId="">
                  <p:embed/>
                  <p:pic>
                    <p:nvPicPr>
                      <p:cNvPr id="0" name="Picture 5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"/>
                        <a:ext cx="215979" cy="161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/>
          <p:cNvSpPr/>
          <p:nvPr>
            <p:custDataLst>
              <p:tags r:id="rId10"/>
            </p:custDataLst>
          </p:nvPr>
        </p:nvSpPr>
        <p:spPr bwMode="auto">
          <a:xfrm>
            <a:off x="0" y="2"/>
            <a:ext cx="215979" cy="161975"/>
          </a:xfrm>
          <a:prstGeom prst="rect">
            <a:avLst/>
          </a:prstGeom>
          <a:solidFill>
            <a:schemeClr val="bg2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133" dirty="0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161986" y="234865"/>
            <a:ext cx="11725484" cy="410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latinLnBrk="0"/>
            <a:r>
              <a:rPr lang="en-US"/>
              <a:t>Click to edit Master title style</a:t>
            </a:r>
            <a:endParaRPr lang="en-US" noProof="0" dirty="0"/>
          </a:p>
        </p:txBody>
      </p:sp>
      <p:sp>
        <p:nvSpPr>
          <p:cNvPr id="10" name="1. On-page tracker" hidden="1"/>
          <p:cNvSpPr>
            <a:spLocks noChangeArrowheads="1"/>
          </p:cNvSpPr>
          <p:nvPr/>
        </p:nvSpPr>
        <p:spPr bwMode="gray">
          <a:xfrm>
            <a:off x="161987" y="77303"/>
            <a:ext cx="655629" cy="164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67" cap="all" dirty="0">
                <a:solidFill>
                  <a:srgbClr val="808080"/>
                </a:solidFill>
              </a:rPr>
              <a:t>Tracker</a:t>
            </a:r>
          </a:p>
        </p:txBody>
      </p:sp>
      <p:sp>
        <p:nvSpPr>
          <p:cNvPr id="11" name="3. Unit of measure" hidden="1"/>
          <p:cNvSpPr txBox="1">
            <a:spLocks noChangeArrowheads="1"/>
          </p:cNvSpPr>
          <p:nvPr/>
        </p:nvSpPr>
        <p:spPr bwMode="gray">
          <a:xfrm>
            <a:off x="161986" y="566139"/>
            <a:ext cx="11725484" cy="328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133" dirty="0">
                <a:solidFill>
                  <a:srgbClr val="808080"/>
                </a:solidFill>
                <a:latin typeface="Arial"/>
              </a:rPr>
              <a:t>Unit of measure</a:t>
            </a:r>
          </a:p>
        </p:txBody>
      </p:sp>
      <p:grpSp>
        <p:nvGrpSpPr>
          <p:cNvPr id="4" name="Slide Elements" hidden="1"/>
          <p:cNvGrpSpPr/>
          <p:nvPr userDrawn="1"/>
        </p:nvGrpSpPr>
        <p:grpSpPr bwMode="gray">
          <a:xfrm>
            <a:off x="161986" y="6396168"/>
            <a:ext cx="11725484" cy="369919"/>
            <a:chOff x="119063" y="6268828"/>
            <a:chExt cx="8618537" cy="362555"/>
          </a:xfrm>
        </p:grpSpPr>
        <p:sp>
          <p:nvSpPr>
            <p:cNvPr id="13" name="4. Footnote"/>
            <p:cNvSpPr txBox="1">
              <a:spLocks noChangeArrowheads="1"/>
            </p:cNvSpPr>
            <p:nvPr/>
          </p:nvSpPr>
          <p:spPr bwMode="gray">
            <a:xfrm>
              <a:off x="119063" y="6268828"/>
              <a:ext cx="8618537" cy="1609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067" dirty="0">
                  <a:solidFill>
                    <a:srgbClr val="808080"/>
                  </a:solidFill>
                  <a:latin typeface="Arial"/>
                </a:rPr>
                <a:t>1 Footnote</a:t>
              </a:r>
            </a:p>
          </p:txBody>
        </p:sp>
        <p:sp>
          <p:nvSpPr>
            <p:cNvPr id="14" name="5. Source"/>
            <p:cNvSpPr>
              <a:spLocks noChangeArrowheads="1"/>
            </p:cNvSpPr>
            <p:nvPr/>
          </p:nvSpPr>
          <p:spPr bwMode="gray">
            <a:xfrm>
              <a:off x="119063" y="6470440"/>
              <a:ext cx="7200000" cy="1609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/>
            <a:p>
              <a:pPr marL="812780" indent="-812780" defTabSz="1193770" fontAlgn="base">
                <a:spcBef>
                  <a:spcPct val="0"/>
                </a:spcBef>
                <a:spcAft>
                  <a:spcPct val="0"/>
                </a:spcAft>
                <a:tabLst>
                  <a:tab pos="817013" algn="l"/>
                </a:tabLst>
              </a:pPr>
              <a:r>
                <a:rPr lang="en-US" sz="1067" dirty="0">
                  <a:solidFill>
                    <a:srgbClr val="808080"/>
                  </a:solidFill>
                </a:rPr>
                <a:t>SOURCE: Source</a:t>
              </a: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1976208" y="1991018"/>
            <a:ext cx="5853024" cy="1436291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 latinLnBrk="0"/>
            <a:r>
              <a:rPr lang="en-US"/>
              <a:t>Click to edit Master text styles</a:t>
            </a:r>
          </a:p>
          <a:p>
            <a:pPr lvl="1" latinLnBrk="0"/>
            <a:r>
              <a:rPr lang="en-US"/>
              <a:t>Second level</a:t>
            </a:r>
          </a:p>
          <a:p>
            <a:pPr lvl="2" latinLnBrk="0"/>
            <a:r>
              <a:rPr lang="en-US"/>
              <a:t>Third level</a:t>
            </a:r>
          </a:p>
          <a:p>
            <a:pPr lvl="3" latinLnBrk="0"/>
            <a:r>
              <a:rPr lang="en-US"/>
              <a:t>Fourth level</a:t>
            </a:r>
          </a:p>
          <a:p>
            <a:pPr lvl="4" latinLnBrk="0"/>
            <a:r>
              <a:rPr lang="en-US"/>
              <a:t>Fifth level</a:t>
            </a:r>
            <a:endParaRPr lang="en-US" dirty="0"/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gray">
          <a:xfrm>
            <a:off x="1976207" y="1126185"/>
            <a:ext cx="5801189" cy="675434"/>
            <a:chOff x="915" y="613"/>
            <a:chExt cx="2686" cy="417"/>
          </a:xfrm>
        </p:grpSpPr>
        <p:cxnSp>
          <p:nvCxnSpPr>
            <p:cNvPr id="16" name="AutoShape 249"/>
            <p:cNvCxnSpPr>
              <a:cxnSpLocks noChangeShapeType="1"/>
              <a:stCxn id="18" idx="4"/>
              <a:endCxn id="18" idx="6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" name="AutoShape 250"/>
            <p:cNvSpPr>
              <a:spLocks noChangeArrowheads="1"/>
            </p:cNvSpPr>
            <p:nvPr/>
          </p:nvSpPr>
          <p:spPr bwMode="gray">
            <a:xfrm>
              <a:off x="915" y="613"/>
              <a:ext cx="2686" cy="417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133" b="1" dirty="0">
                  <a:solidFill>
                    <a:srgbClr val="000000"/>
                  </a:solidFill>
                </a:rPr>
                <a:t>Title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133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grpSp>
        <p:nvGrpSpPr>
          <p:cNvPr id="17" name="McKSticker" hidden="1"/>
          <p:cNvGrpSpPr/>
          <p:nvPr/>
        </p:nvGrpSpPr>
        <p:grpSpPr bwMode="gray">
          <a:xfrm>
            <a:off x="11265043" y="291555"/>
            <a:ext cx="622413" cy="191912"/>
            <a:chOff x="8283285" y="285750"/>
            <a:chExt cx="457490" cy="188091"/>
          </a:xfrm>
        </p:grpSpPr>
        <p:sp>
          <p:nvSpPr>
            <p:cNvPr id="20" name="StickerRectangle"/>
            <p:cNvSpPr>
              <a:spLocks noChangeArrowheads="1"/>
            </p:cNvSpPr>
            <p:nvPr/>
          </p:nvSpPr>
          <p:spPr bwMode="gray">
            <a:xfrm>
              <a:off x="8283285" y="285750"/>
              <a:ext cx="457490" cy="188091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067" dirty="0">
                  <a:solidFill>
                    <a:srgbClr val="808080"/>
                  </a:solidFill>
                </a:rPr>
                <a:t>STICKER</a:t>
              </a:r>
            </a:p>
          </p:txBody>
        </p:sp>
        <p:cxnSp>
          <p:nvCxnSpPr>
            <p:cNvPr id="21" name="AutoShape 31"/>
            <p:cNvCxnSpPr>
              <a:cxnSpLocks noChangeShapeType="1"/>
              <a:stCxn id="20" idx="2"/>
              <a:endCxn id="20" idx="4"/>
            </p:cNvCxnSpPr>
            <p:nvPr/>
          </p:nvCxnSpPr>
          <p:spPr bwMode="gray">
            <a:xfrm>
              <a:off x="8283285" y="285750"/>
              <a:ext cx="0" cy="188091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AutoShape 32"/>
            <p:cNvCxnSpPr>
              <a:cxnSpLocks noChangeShapeType="1"/>
              <a:stCxn id="20" idx="4"/>
              <a:endCxn id="20" idx="6"/>
            </p:cNvCxnSpPr>
            <p:nvPr/>
          </p:nvCxnSpPr>
          <p:spPr bwMode="gray">
            <a:xfrm>
              <a:off x="8283285" y="473841"/>
              <a:ext cx="457490" cy="0"/>
            </a:xfrm>
            <a:prstGeom prst="straightConnector1">
              <a:avLst/>
            </a:prstGeom>
            <a:noFill/>
            <a:ln w="25400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3" name="SlideBottomBar" hidden="1"/>
          <p:cNvSpPr/>
          <p:nvPr userDrawn="1"/>
        </p:nvSpPr>
        <p:spPr>
          <a:xfrm>
            <a:off x="11479249" y="6307691"/>
            <a:ext cx="62200" cy="12634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133" dirty="0">
              <a:solidFill>
                <a:srgbClr val="000000"/>
              </a:solidFill>
            </a:endParaRPr>
          </a:p>
        </p:txBody>
      </p:sp>
      <p:grpSp>
        <p:nvGrpSpPr>
          <p:cNvPr id="26" name="LegendBoxes" hidden="1"/>
          <p:cNvGrpSpPr/>
          <p:nvPr userDrawn="1"/>
        </p:nvGrpSpPr>
        <p:grpSpPr bwMode="gray">
          <a:xfrm>
            <a:off x="10760209" y="285077"/>
            <a:ext cx="1028445" cy="1075530"/>
            <a:chOff x="7835905" y="279400"/>
            <a:chExt cx="755934" cy="1054119"/>
          </a:xfrm>
        </p:grpSpPr>
        <p:sp>
          <p:nvSpPr>
            <p:cNvPr id="27" name="RectangleLegend1"/>
            <p:cNvSpPr>
              <a:spLocks noChangeArrowheads="1"/>
            </p:cNvSpPr>
            <p:nvPr/>
          </p:nvSpPr>
          <p:spPr bwMode="gray">
            <a:xfrm>
              <a:off x="7835905" y="290513"/>
              <a:ext cx="165100" cy="16033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133" dirty="0">
                <a:solidFill>
                  <a:srgbClr val="000000"/>
                </a:solidFill>
              </a:endParaRPr>
            </a:p>
          </p:txBody>
        </p:sp>
        <p:sp>
          <p:nvSpPr>
            <p:cNvPr id="28" name="RectangleLegend2"/>
            <p:cNvSpPr>
              <a:spLocks noChangeArrowheads="1"/>
            </p:cNvSpPr>
            <p:nvPr/>
          </p:nvSpPr>
          <p:spPr bwMode="gray">
            <a:xfrm>
              <a:off x="7835905" y="560388"/>
              <a:ext cx="165100" cy="16033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133" dirty="0">
                <a:solidFill>
                  <a:srgbClr val="000000"/>
                </a:solidFill>
              </a:endParaRPr>
            </a:p>
          </p:txBody>
        </p:sp>
        <p:sp>
          <p:nvSpPr>
            <p:cNvPr id="29" name="RectangleLegend3"/>
            <p:cNvSpPr>
              <a:spLocks noChangeArrowheads="1"/>
            </p:cNvSpPr>
            <p:nvPr/>
          </p:nvSpPr>
          <p:spPr bwMode="gray">
            <a:xfrm>
              <a:off x="7835905" y="831851"/>
              <a:ext cx="165100" cy="160338"/>
            </a:xfrm>
            <a:prstGeom prst="rect">
              <a:avLst/>
            </a:prstGeom>
            <a:solidFill>
              <a:schemeClr val="accent3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133" dirty="0">
                <a:solidFill>
                  <a:srgbClr val="000000"/>
                </a:solidFill>
              </a:endParaRPr>
            </a:p>
          </p:txBody>
        </p:sp>
        <p:sp>
          <p:nvSpPr>
            <p:cNvPr id="30" name="RectangleLegend4"/>
            <p:cNvSpPr>
              <a:spLocks noChangeArrowheads="1"/>
            </p:cNvSpPr>
            <p:nvPr/>
          </p:nvSpPr>
          <p:spPr bwMode="gray">
            <a:xfrm>
              <a:off x="7835905" y="1103313"/>
              <a:ext cx="165100" cy="160338"/>
            </a:xfrm>
            <a:prstGeom prst="rect">
              <a:avLst/>
            </a:prstGeom>
            <a:solidFill>
              <a:schemeClr val="accent4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133" dirty="0">
                <a:solidFill>
                  <a:srgbClr val="000000"/>
                </a:solidFill>
              </a:endParaRPr>
            </a:p>
          </p:txBody>
        </p:sp>
        <p:sp>
          <p:nvSpPr>
            <p:cNvPr id="31" name="Legend1"/>
            <p:cNvSpPr>
              <a:spLocks noChangeArrowheads="1"/>
            </p:cNvSpPr>
            <p:nvPr/>
          </p:nvSpPr>
          <p:spPr bwMode="gray">
            <a:xfrm>
              <a:off x="8089905" y="279400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6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32" name="Legend2"/>
            <p:cNvSpPr>
              <a:spLocks noChangeArrowheads="1"/>
            </p:cNvSpPr>
            <p:nvPr/>
          </p:nvSpPr>
          <p:spPr bwMode="gray">
            <a:xfrm>
              <a:off x="8089905" y="549274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6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33" name="Legend3"/>
            <p:cNvSpPr>
              <a:spLocks noChangeArrowheads="1"/>
            </p:cNvSpPr>
            <p:nvPr/>
          </p:nvSpPr>
          <p:spPr bwMode="gray">
            <a:xfrm>
              <a:off x="8089905" y="820738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6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34" name="Legend4"/>
            <p:cNvSpPr>
              <a:spLocks noChangeArrowheads="1"/>
            </p:cNvSpPr>
            <p:nvPr/>
          </p:nvSpPr>
          <p:spPr bwMode="gray">
            <a:xfrm>
              <a:off x="8089905" y="1092200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600" dirty="0">
                  <a:solidFill>
                    <a:srgbClr val="000000"/>
                  </a:solidFill>
                </a:rPr>
                <a:t>Legend</a:t>
              </a:r>
            </a:p>
          </p:txBody>
        </p:sp>
      </p:grpSp>
      <p:grpSp>
        <p:nvGrpSpPr>
          <p:cNvPr id="35" name="LegendLines" hidden="1"/>
          <p:cNvGrpSpPr/>
          <p:nvPr userDrawn="1"/>
        </p:nvGrpSpPr>
        <p:grpSpPr bwMode="gray">
          <a:xfrm>
            <a:off x="10341433" y="285076"/>
            <a:ext cx="1447443" cy="803414"/>
            <a:chOff x="7540629" y="279400"/>
            <a:chExt cx="1063910" cy="787420"/>
          </a:xfrm>
        </p:grpSpPr>
        <p:sp>
          <p:nvSpPr>
            <p:cNvPr id="36" name="LineLegend1"/>
            <p:cNvSpPr>
              <a:spLocks noChangeShapeType="1"/>
            </p:cNvSpPr>
            <p:nvPr/>
          </p:nvSpPr>
          <p:spPr bwMode="gray">
            <a:xfrm>
              <a:off x="7540629" y="369888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133" dirty="0">
                <a:solidFill>
                  <a:srgbClr val="000000"/>
                </a:solidFill>
              </a:endParaRPr>
            </a:p>
          </p:txBody>
        </p:sp>
        <p:sp>
          <p:nvSpPr>
            <p:cNvPr id="37" name="LineLegend2"/>
            <p:cNvSpPr>
              <a:spLocks noChangeShapeType="1"/>
            </p:cNvSpPr>
            <p:nvPr/>
          </p:nvSpPr>
          <p:spPr bwMode="gray">
            <a:xfrm>
              <a:off x="7540629" y="638175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133" dirty="0">
                <a:solidFill>
                  <a:srgbClr val="000000"/>
                </a:solidFill>
              </a:endParaRPr>
            </a:p>
          </p:txBody>
        </p:sp>
        <p:sp>
          <p:nvSpPr>
            <p:cNvPr id="38" name="LineLegend3"/>
            <p:cNvSpPr>
              <a:spLocks noChangeShapeType="1"/>
            </p:cNvSpPr>
            <p:nvPr/>
          </p:nvSpPr>
          <p:spPr bwMode="gray">
            <a:xfrm>
              <a:off x="7540629" y="915988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133" dirty="0">
                <a:solidFill>
                  <a:srgbClr val="000000"/>
                </a:solidFill>
              </a:endParaRPr>
            </a:p>
          </p:txBody>
        </p:sp>
        <p:sp>
          <p:nvSpPr>
            <p:cNvPr id="39" name="Legend1"/>
            <p:cNvSpPr>
              <a:spLocks noChangeArrowheads="1"/>
            </p:cNvSpPr>
            <p:nvPr/>
          </p:nvSpPr>
          <p:spPr bwMode="gray">
            <a:xfrm>
              <a:off x="8102604" y="279400"/>
              <a:ext cx="501935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6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40" name="Legend2"/>
            <p:cNvSpPr>
              <a:spLocks noChangeArrowheads="1"/>
            </p:cNvSpPr>
            <p:nvPr/>
          </p:nvSpPr>
          <p:spPr bwMode="gray">
            <a:xfrm>
              <a:off x="8102604" y="546100"/>
              <a:ext cx="501935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6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41" name="Legend3"/>
            <p:cNvSpPr>
              <a:spLocks noChangeArrowheads="1"/>
            </p:cNvSpPr>
            <p:nvPr/>
          </p:nvSpPr>
          <p:spPr bwMode="gray">
            <a:xfrm>
              <a:off x="8102604" y="825501"/>
              <a:ext cx="501935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600" dirty="0">
                  <a:solidFill>
                    <a:srgbClr val="000000"/>
                  </a:solidFill>
                </a:rPr>
                <a:t>Legend</a:t>
              </a:r>
            </a:p>
          </p:txBody>
        </p:sp>
      </p:grpSp>
      <p:grpSp>
        <p:nvGrpSpPr>
          <p:cNvPr id="42" name="LegendMoons" hidden="1"/>
          <p:cNvGrpSpPr/>
          <p:nvPr userDrawn="1"/>
        </p:nvGrpSpPr>
        <p:grpSpPr bwMode="gray">
          <a:xfrm>
            <a:off x="10669507" y="255921"/>
            <a:ext cx="1119156" cy="1378425"/>
            <a:chOff x="7769225" y="250825"/>
            <a:chExt cx="822609" cy="1350984"/>
          </a:xfrm>
        </p:grpSpPr>
        <p:grpSp>
          <p:nvGrpSpPr>
            <p:cNvPr id="43" name="MoonLegend1"/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gray">
            <a:xfrm>
              <a:off x="7769225" y="250825"/>
              <a:ext cx="209550" cy="209551"/>
              <a:chOff x="4533" y="183"/>
              <a:chExt cx="144" cy="144"/>
            </a:xfrm>
          </p:grpSpPr>
          <p:sp>
            <p:nvSpPr>
              <p:cNvPr id="61" name="Oval 38"/>
              <p:cNvSpPr>
                <a:spLocks noChangeAspect="1" noChangeArrowheads="1"/>
              </p:cNvSpPr>
              <p:nvPr>
                <p:custDataLst>
                  <p:tags r:id="rId24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133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2" name="Arc 39"/>
              <p:cNvSpPr>
                <a:spLocks noChangeAspect="1"/>
              </p:cNvSpPr>
              <p:nvPr>
                <p:custDataLst>
                  <p:tags r:id="rId25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133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4" name="MoonLegend2"/>
            <p:cNvGrpSpPr>
              <a:grpSpLocks noChangeAspect="1"/>
            </p:cNvGrpSpPr>
            <p:nvPr>
              <p:custDataLst>
                <p:tags r:id="rId12"/>
              </p:custDataLst>
            </p:nvPr>
          </p:nvGrpSpPr>
          <p:grpSpPr bwMode="gray">
            <a:xfrm>
              <a:off x="7769225" y="525066"/>
              <a:ext cx="209550" cy="209551"/>
              <a:chOff x="1694" y="2044"/>
              <a:chExt cx="160" cy="160"/>
            </a:xfrm>
          </p:grpSpPr>
          <p:sp>
            <p:nvSpPr>
              <p:cNvPr id="59" name="Oval 41"/>
              <p:cNvSpPr>
                <a:spLocks noChangeAspect="1" noChangeArrowheads="1"/>
              </p:cNvSpPr>
              <p:nvPr>
                <p:custDataLst>
                  <p:tags r:id="rId22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133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0" name="Arc 42"/>
              <p:cNvSpPr>
                <a:spLocks noChangeAspect="1"/>
              </p:cNvSpPr>
              <p:nvPr>
                <p:custDataLst>
                  <p:tags r:id="rId23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133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5" name="MoonLegend4"/>
            <p:cNvGrpSpPr>
              <a:grpSpLocks noChangeAspect="1"/>
            </p:cNvGrpSpPr>
            <p:nvPr>
              <p:custDataLst>
                <p:tags r:id="rId13"/>
              </p:custDataLst>
            </p:nvPr>
          </p:nvGrpSpPr>
          <p:grpSpPr bwMode="gray">
            <a:xfrm>
              <a:off x="7769225" y="1073548"/>
              <a:ext cx="209550" cy="209551"/>
              <a:chOff x="4495" y="1198"/>
              <a:chExt cx="160" cy="160"/>
            </a:xfrm>
          </p:grpSpPr>
          <p:sp>
            <p:nvSpPr>
              <p:cNvPr id="57" name="Oval 47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133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Arc 48"/>
              <p:cNvSpPr>
                <a:spLocks noChangeAspect="1"/>
              </p:cNvSpPr>
              <p:nvPr>
                <p:custDataLst>
                  <p:tags r:id="rId21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133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6" name="MoonLegend5"/>
            <p:cNvGrpSpPr>
              <a:grpSpLocks noChangeAspect="1"/>
            </p:cNvGrpSpPr>
            <p:nvPr>
              <p:custDataLst>
                <p:tags r:id="rId14"/>
              </p:custDataLst>
            </p:nvPr>
          </p:nvGrpSpPr>
          <p:grpSpPr bwMode="gray">
            <a:xfrm>
              <a:off x="7769225" y="1347790"/>
              <a:ext cx="209550" cy="209551"/>
              <a:chOff x="4495" y="1440"/>
              <a:chExt cx="160" cy="160"/>
            </a:xfrm>
          </p:grpSpPr>
          <p:sp>
            <p:nvSpPr>
              <p:cNvPr id="55" name="Oval 50"/>
              <p:cNvSpPr>
                <a:spLocks noChangeAspect="1" noChangeArrowheads="1"/>
              </p:cNvSpPr>
              <p:nvPr>
                <p:custDataLst>
                  <p:tags r:id="rId18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133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Oval 51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133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7" name="MoonLegend3"/>
            <p:cNvGrpSpPr>
              <a:grpSpLocks noChangeAspect="1"/>
            </p:cNvGrpSpPr>
            <p:nvPr>
              <p:custDataLst>
                <p:tags r:id="rId15"/>
              </p:custDataLst>
            </p:nvPr>
          </p:nvGrpSpPr>
          <p:grpSpPr bwMode="gray">
            <a:xfrm>
              <a:off x="7769225" y="799307"/>
              <a:ext cx="209550" cy="209551"/>
              <a:chOff x="4495" y="1198"/>
              <a:chExt cx="160" cy="160"/>
            </a:xfrm>
          </p:grpSpPr>
          <p:sp>
            <p:nvSpPr>
              <p:cNvPr id="53" name="Oval 47"/>
              <p:cNvSpPr>
                <a:spLocks noChangeAspect="1" noChangeArrowheads="1"/>
              </p:cNvSpPr>
              <p:nvPr>
                <p:custDataLst>
                  <p:tags r:id="rId16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133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Arc 48"/>
              <p:cNvSpPr>
                <a:spLocks noChangeAspect="1"/>
              </p:cNvSpPr>
              <p:nvPr>
                <p:custDataLst>
                  <p:tags r:id="rId17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133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48" name="Legend1"/>
            <p:cNvSpPr>
              <a:spLocks noChangeArrowheads="1"/>
            </p:cNvSpPr>
            <p:nvPr/>
          </p:nvSpPr>
          <p:spPr bwMode="gray">
            <a:xfrm>
              <a:off x="8089900" y="263524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6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49" name="Legend2"/>
            <p:cNvSpPr>
              <a:spLocks noChangeArrowheads="1"/>
            </p:cNvSpPr>
            <p:nvPr/>
          </p:nvSpPr>
          <p:spPr bwMode="gray">
            <a:xfrm>
              <a:off x="8089900" y="538163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6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0" name="Legend3"/>
            <p:cNvSpPr>
              <a:spLocks noChangeArrowheads="1"/>
            </p:cNvSpPr>
            <p:nvPr/>
          </p:nvSpPr>
          <p:spPr bwMode="gray">
            <a:xfrm>
              <a:off x="8089900" y="812802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6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1" name="Legend4"/>
            <p:cNvSpPr>
              <a:spLocks noChangeArrowheads="1"/>
            </p:cNvSpPr>
            <p:nvPr/>
          </p:nvSpPr>
          <p:spPr bwMode="gray">
            <a:xfrm>
              <a:off x="8089900" y="1084265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6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2" name="Legend5"/>
            <p:cNvSpPr>
              <a:spLocks noChangeArrowheads="1"/>
            </p:cNvSpPr>
            <p:nvPr/>
          </p:nvSpPr>
          <p:spPr bwMode="gray">
            <a:xfrm>
              <a:off x="8089900" y="1360490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600" dirty="0">
                  <a:solidFill>
                    <a:srgbClr val="000000"/>
                  </a:solidFill>
                </a:rPr>
                <a:t>Legend</a:t>
              </a:r>
            </a:p>
          </p:txBody>
        </p:sp>
      </p:grpSp>
      <p:sp>
        <p:nvSpPr>
          <p:cNvPr id="5" name="Working Draft" hidden="1"/>
          <p:cNvSpPr txBox="1"/>
          <p:nvPr userDrawn="1"/>
        </p:nvSpPr>
        <p:spPr>
          <a:xfrm rot="5400000">
            <a:off x="10809812" y="2516524"/>
            <a:ext cx="259159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>
                <a:solidFill>
                  <a:srgbClr val="808080"/>
                </a:solidFill>
              </a:rPr>
              <a:t>Last Modified 28/04/2017 17:22 Central Asia Standard Time</a:t>
            </a:r>
            <a:endParaRPr lang="ru-RU" sz="800">
              <a:solidFill>
                <a:srgbClr val="808080"/>
              </a:solidFill>
            </a:endParaRPr>
          </a:p>
        </p:txBody>
      </p:sp>
      <p:sp>
        <p:nvSpPr>
          <p:cNvPr id="7" name="Printed" hidden="1"/>
          <p:cNvSpPr txBox="1"/>
          <p:nvPr userDrawn="1"/>
        </p:nvSpPr>
        <p:spPr>
          <a:xfrm rot="5400000">
            <a:off x="11457711" y="4398665"/>
            <a:ext cx="1295796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>
                <a:solidFill>
                  <a:srgbClr val="808080"/>
                </a:solidFill>
              </a:rPr>
              <a:t>Printed 4-сәу-17 14:11 Central Asia Standard Time</a:t>
            </a:r>
            <a:endParaRPr lang="ru-RU" sz="800">
              <a:solidFill>
                <a:srgbClr val="808080"/>
              </a:solidFill>
            </a:endParaRPr>
          </a:p>
        </p:txBody>
      </p:sp>
      <p:sp>
        <p:nvSpPr>
          <p:cNvPr id="63" name="Slide Number"/>
          <p:cNvSpPr txBox="1">
            <a:spLocks/>
          </p:cNvSpPr>
          <p:nvPr userDrawn="1"/>
        </p:nvSpPr>
        <p:spPr bwMode="auto">
          <a:xfrm>
            <a:off x="11748751" y="6584088"/>
            <a:ext cx="209993" cy="20512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US" sz="10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1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4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07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58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09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1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12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42C328C1-A84F-4A39-A664-DBA00541A8C6}" type="slidenum">
              <a:rPr sz="1333">
                <a:solidFill>
                  <a:srgbClr val="808080"/>
                </a:solidFill>
              </a:rPr>
              <a:pPr/>
              <a:t>‹#›</a:t>
            </a:fld>
            <a:endParaRPr sz="1333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235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</p:sldLayoutIdLst>
  <p:hf hdr="0" ftr="0" dt="0"/>
  <p:txStyles>
    <p:titleStyle>
      <a:lvl1pPr algn="l" defTabSz="1193770" rtl="0" eaLnBrk="1" fontAlgn="base" hangingPunct="1">
        <a:spcBef>
          <a:spcPct val="0"/>
        </a:spcBef>
        <a:spcAft>
          <a:spcPct val="0"/>
        </a:spcAft>
        <a:tabLst>
          <a:tab pos="359824" algn="l"/>
        </a:tabLst>
        <a:defRPr sz="2667" b="0" baseline="0">
          <a:solidFill>
            <a:schemeClr val="tx2"/>
          </a:solidFill>
          <a:latin typeface="+mj-lt"/>
          <a:ea typeface="+mj-ea"/>
          <a:cs typeface="+mj-cs"/>
        </a:defRPr>
      </a:lvl1pPr>
      <a:lvl2pPr algn="l" defTabSz="1193770" rtl="0" eaLnBrk="1" fontAlgn="base" hangingPunct="1">
        <a:spcBef>
          <a:spcPct val="0"/>
        </a:spcBef>
        <a:spcAft>
          <a:spcPct val="0"/>
        </a:spcAft>
        <a:defRPr sz="2533" b="1">
          <a:solidFill>
            <a:schemeClr val="tx2"/>
          </a:solidFill>
          <a:latin typeface="Arial" charset="0"/>
        </a:defRPr>
      </a:lvl2pPr>
      <a:lvl3pPr algn="l" defTabSz="1193770" rtl="0" eaLnBrk="1" fontAlgn="base" hangingPunct="1">
        <a:spcBef>
          <a:spcPct val="0"/>
        </a:spcBef>
        <a:spcAft>
          <a:spcPct val="0"/>
        </a:spcAft>
        <a:defRPr sz="2533" b="1">
          <a:solidFill>
            <a:schemeClr val="tx2"/>
          </a:solidFill>
          <a:latin typeface="Arial" charset="0"/>
        </a:defRPr>
      </a:lvl3pPr>
      <a:lvl4pPr algn="l" defTabSz="1193770" rtl="0" eaLnBrk="1" fontAlgn="base" hangingPunct="1">
        <a:spcBef>
          <a:spcPct val="0"/>
        </a:spcBef>
        <a:spcAft>
          <a:spcPct val="0"/>
        </a:spcAft>
        <a:defRPr sz="2533" b="1">
          <a:solidFill>
            <a:schemeClr val="tx2"/>
          </a:solidFill>
          <a:latin typeface="Arial" charset="0"/>
        </a:defRPr>
      </a:lvl4pPr>
      <a:lvl5pPr algn="l" defTabSz="1193770" rtl="0" eaLnBrk="1" fontAlgn="base" hangingPunct="1">
        <a:spcBef>
          <a:spcPct val="0"/>
        </a:spcBef>
        <a:spcAft>
          <a:spcPct val="0"/>
        </a:spcAft>
        <a:defRPr sz="2533" b="1">
          <a:solidFill>
            <a:schemeClr val="tx2"/>
          </a:solidFill>
          <a:latin typeface="Arial" charset="0"/>
        </a:defRPr>
      </a:lvl5pPr>
      <a:lvl6pPr marL="609585" algn="l" defTabSz="1193770" rtl="0" eaLnBrk="1" fontAlgn="base" hangingPunct="1">
        <a:spcBef>
          <a:spcPct val="0"/>
        </a:spcBef>
        <a:spcAft>
          <a:spcPct val="0"/>
        </a:spcAft>
        <a:defRPr sz="2533" b="1">
          <a:solidFill>
            <a:schemeClr val="tx2"/>
          </a:solidFill>
          <a:latin typeface="Arial" charset="0"/>
        </a:defRPr>
      </a:lvl6pPr>
      <a:lvl7pPr marL="1219170" algn="l" defTabSz="1193770" rtl="0" eaLnBrk="1" fontAlgn="base" hangingPunct="1">
        <a:spcBef>
          <a:spcPct val="0"/>
        </a:spcBef>
        <a:spcAft>
          <a:spcPct val="0"/>
        </a:spcAft>
        <a:defRPr sz="2533" b="1">
          <a:solidFill>
            <a:schemeClr val="tx2"/>
          </a:solidFill>
          <a:latin typeface="Arial" charset="0"/>
        </a:defRPr>
      </a:lvl7pPr>
      <a:lvl8pPr marL="1828754" algn="l" defTabSz="1193770" rtl="0" eaLnBrk="1" fontAlgn="base" hangingPunct="1">
        <a:spcBef>
          <a:spcPct val="0"/>
        </a:spcBef>
        <a:spcAft>
          <a:spcPct val="0"/>
        </a:spcAft>
        <a:defRPr sz="2533" b="1">
          <a:solidFill>
            <a:schemeClr val="tx2"/>
          </a:solidFill>
          <a:latin typeface="Arial" charset="0"/>
        </a:defRPr>
      </a:lvl8pPr>
      <a:lvl9pPr marL="2438339" algn="l" defTabSz="1193770" rtl="0" eaLnBrk="1" fontAlgn="base" hangingPunct="1">
        <a:spcBef>
          <a:spcPct val="0"/>
        </a:spcBef>
        <a:spcAft>
          <a:spcPct val="0"/>
        </a:spcAft>
        <a:defRPr sz="2533" b="1">
          <a:solidFill>
            <a:schemeClr val="tx2"/>
          </a:solidFill>
          <a:latin typeface="Arial" charset="0"/>
        </a:defRPr>
      </a:lvl9pPr>
    </p:titleStyle>
    <p:bodyStyle>
      <a:lvl1pPr marL="0" indent="0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00000"/>
        <a:defRPr sz="1867" baseline="0">
          <a:solidFill>
            <a:schemeClr val="tx1"/>
          </a:solidFill>
          <a:latin typeface="+mn-lt"/>
          <a:ea typeface="+mn-ea"/>
          <a:cs typeface="+mn-cs"/>
        </a:defRPr>
      </a:lvl1pPr>
      <a:lvl2pPr marL="258227" indent="-256111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867" baseline="0">
          <a:solidFill>
            <a:schemeClr val="tx1"/>
          </a:solidFill>
          <a:latin typeface="+mn-lt"/>
        </a:defRPr>
      </a:lvl2pPr>
      <a:lvl3pPr marL="609585" indent="-349242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867" baseline="0">
          <a:solidFill>
            <a:schemeClr val="tx1"/>
          </a:solidFill>
          <a:latin typeface="+mn-lt"/>
        </a:defRPr>
      </a:lvl3pPr>
      <a:lvl4pPr marL="819130" indent="-207428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867" baseline="0">
          <a:solidFill>
            <a:schemeClr val="tx1"/>
          </a:solidFill>
          <a:latin typeface="+mn-lt"/>
        </a:defRPr>
      </a:lvl4pPr>
      <a:lvl5pPr marL="999719" indent="-173562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867" baseline="0">
          <a:solidFill>
            <a:schemeClr val="tx1"/>
          </a:solidFill>
          <a:latin typeface="+mn-lt"/>
        </a:defRPr>
      </a:lvl5pPr>
      <a:lvl6pPr marL="999719" indent="-173562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2133" baseline="0">
          <a:solidFill>
            <a:schemeClr val="tx1"/>
          </a:solidFill>
          <a:latin typeface="+mn-lt"/>
        </a:defRPr>
      </a:lvl6pPr>
      <a:lvl7pPr marL="999719" indent="-173562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2133" baseline="0">
          <a:solidFill>
            <a:schemeClr val="tx1"/>
          </a:solidFill>
          <a:latin typeface="+mn-lt"/>
        </a:defRPr>
      </a:lvl7pPr>
      <a:lvl8pPr marL="999719" indent="-173562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2133" baseline="0">
          <a:solidFill>
            <a:schemeClr val="tx1"/>
          </a:solidFill>
          <a:latin typeface="+mn-lt"/>
        </a:defRPr>
      </a:lvl8pPr>
      <a:lvl9pPr marL="999719" indent="-173562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2133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8"/>
            </p:custDataLst>
          </p:nvPr>
        </p:nvGraphicFramePr>
        <p:xfrm>
          <a:off x="0" y="2"/>
          <a:ext cx="215979" cy="1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" name="think-cell Slide" r:id="rId25" imgW="360" imgH="360" progId="">
                  <p:embed/>
                </p:oleObj>
              </mc:Choice>
              <mc:Fallback>
                <p:oleObj name="think-cell Slide" r:id="rId2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"/>
                        <a:ext cx="215979" cy="161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/>
          <p:cNvSpPr/>
          <p:nvPr>
            <p:custDataLst>
              <p:tags r:id="rId9"/>
            </p:custDataLst>
          </p:nvPr>
        </p:nvSpPr>
        <p:spPr bwMode="auto">
          <a:xfrm>
            <a:off x="0" y="2"/>
            <a:ext cx="215979" cy="161975"/>
          </a:xfrm>
          <a:prstGeom prst="rect">
            <a:avLst/>
          </a:prstGeom>
          <a:solidFill>
            <a:schemeClr val="bg2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133" dirty="0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161986" y="234865"/>
            <a:ext cx="11725484" cy="410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latinLnBrk="0"/>
            <a:r>
              <a:rPr lang="en-US"/>
              <a:t>Click to edit Master title style</a:t>
            </a:r>
            <a:endParaRPr lang="en-US" noProof="0" dirty="0"/>
          </a:p>
        </p:txBody>
      </p:sp>
      <p:sp>
        <p:nvSpPr>
          <p:cNvPr id="10" name="1. On-page tracker" hidden="1"/>
          <p:cNvSpPr>
            <a:spLocks noChangeArrowheads="1"/>
          </p:cNvSpPr>
          <p:nvPr/>
        </p:nvSpPr>
        <p:spPr bwMode="gray">
          <a:xfrm>
            <a:off x="161987" y="77303"/>
            <a:ext cx="655629" cy="164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67" cap="all" dirty="0">
                <a:solidFill>
                  <a:srgbClr val="808080"/>
                </a:solidFill>
              </a:rPr>
              <a:t>Tracker</a:t>
            </a:r>
          </a:p>
        </p:txBody>
      </p:sp>
      <p:sp>
        <p:nvSpPr>
          <p:cNvPr id="11" name="3. Unit of measure" hidden="1"/>
          <p:cNvSpPr txBox="1">
            <a:spLocks noChangeArrowheads="1"/>
          </p:cNvSpPr>
          <p:nvPr/>
        </p:nvSpPr>
        <p:spPr bwMode="gray">
          <a:xfrm>
            <a:off x="161986" y="566139"/>
            <a:ext cx="11725484" cy="328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133" dirty="0">
                <a:solidFill>
                  <a:srgbClr val="808080"/>
                </a:solidFill>
                <a:latin typeface="Arial"/>
              </a:rPr>
              <a:t>Unit of measure</a:t>
            </a:r>
          </a:p>
        </p:txBody>
      </p:sp>
      <p:grpSp>
        <p:nvGrpSpPr>
          <p:cNvPr id="4" name="Slide Elements" hidden="1"/>
          <p:cNvGrpSpPr/>
          <p:nvPr userDrawn="1"/>
        </p:nvGrpSpPr>
        <p:grpSpPr bwMode="gray">
          <a:xfrm>
            <a:off x="161986" y="6396168"/>
            <a:ext cx="11725484" cy="369919"/>
            <a:chOff x="119063" y="6268828"/>
            <a:chExt cx="8618537" cy="362555"/>
          </a:xfrm>
        </p:grpSpPr>
        <p:sp>
          <p:nvSpPr>
            <p:cNvPr id="13" name="4. Footnote"/>
            <p:cNvSpPr txBox="1">
              <a:spLocks noChangeArrowheads="1"/>
            </p:cNvSpPr>
            <p:nvPr/>
          </p:nvSpPr>
          <p:spPr bwMode="gray">
            <a:xfrm>
              <a:off x="119063" y="6268828"/>
              <a:ext cx="8618537" cy="1609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067" dirty="0">
                  <a:solidFill>
                    <a:srgbClr val="808080"/>
                  </a:solidFill>
                  <a:latin typeface="Arial"/>
                </a:rPr>
                <a:t>1 Footnote</a:t>
              </a:r>
            </a:p>
          </p:txBody>
        </p:sp>
        <p:sp>
          <p:nvSpPr>
            <p:cNvPr id="14" name="5. Source"/>
            <p:cNvSpPr>
              <a:spLocks noChangeArrowheads="1"/>
            </p:cNvSpPr>
            <p:nvPr/>
          </p:nvSpPr>
          <p:spPr bwMode="gray">
            <a:xfrm>
              <a:off x="119063" y="6470440"/>
              <a:ext cx="7200000" cy="1609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/>
            <a:p>
              <a:pPr marL="812780" indent="-812780" defTabSz="1193770" fontAlgn="base">
                <a:spcBef>
                  <a:spcPct val="0"/>
                </a:spcBef>
                <a:spcAft>
                  <a:spcPct val="0"/>
                </a:spcAft>
                <a:tabLst>
                  <a:tab pos="817013" algn="l"/>
                </a:tabLst>
              </a:pPr>
              <a:r>
                <a:rPr lang="en-US" sz="1067" dirty="0">
                  <a:solidFill>
                    <a:srgbClr val="808080"/>
                  </a:solidFill>
                </a:rPr>
                <a:t>SOURCE: Source</a:t>
              </a: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1976208" y="1991018"/>
            <a:ext cx="5853024" cy="1436291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 latinLnBrk="0"/>
            <a:r>
              <a:rPr lang="en-US"/>
              <a:t>Click to edit Master text styles</a:t>
            </a:r>
          </a:p>
          <a:p>
            <a:pPr lvl="1" latinLnBrk="0"/>
            <a:r>
              <a:rPr lang="en-US"/>
              <a:t>Second level</a:t>
            </a:r>
          </a:p>
          <a:p>
            <a:pPr lvl="2" latinLnBrk="0"/>
            <a:r>
              <a:rPr lang="en-US"/>
              <a:t>Third level</a:t>
            </a:r>
          </a:p>
          <a:p>
            <a:pPr lvl="3" latinLnBrk="0"/>
            <a:r>
              <a:rPr lang="en-US"/>
              <a:t>Fourth level</a:t>
            </a:r>
          </a:p>
          <a:p>
            <a:pPr lvl="4" latinLnBrk="0"/>
            <a:r>
              <a:rPr lang="en-US"/>
              <a:t>Fifth level</a:t>
            </a:r>
            <a:endParaRPr lang="en-US" dirty="0"/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gray">
          <a:xfrm>
            <a:off x="1976207" y="1126185"/>
            <a:ext cx="5801189" cy="675434"/>
            <a:chOff x="915" y="613"/>
            <a:chExt cx="2686" cy="417"/>
          </a:xfrm>
        </p:grpSpPr>
        <p:cxnSp>
          <p:nvCxnSpPr>
            <p:cNvPr id="16" name="AutoShape 249"/>
            <p:cNvCxnSpPr>
              <a:cxnSpLocks noChangeShapeType="1"/>
              <a:stCxn id="18" idx="4"/>
              <a:endCxn id="18" idx="6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" name="AutoShape 250"/>
            <p:cNvSpPr>
              <a:spLocks noChangeArrowheads="1"/>
            </p:cNvSpPr>
            <p:nvPr/>
          </p:nvSpPr>
          <p:spPr bwMode="gray">
            <a:xfrm>
              <a:off x="915" y="613"/>
              <a:ext cx="2686" cy="417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133" b="1" dirty="0">
                  <a:solidFill>
                    <a:srgbClr val="000000"/>
                  </a:solidFill>
                </a:rPr>
                <a:t>Title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133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grpSp>
        <p:nvGrpSpPr>
          <p:cNvPr id="17" name="McKSticker" hidden="1"/>
          <p:cNvGrpSpPr/>
          <p:nvPr/>
        </p:nvGrpSpPr>
        <p:grpSpPr bwMode="gray">
          <a:xfrm>
            <a:off x="11265043" y="291555"/>
            <a:ext cx="622413" cy="191912"/>
            <a:chOff x="8283285" y="285750"/>
            <a:chExt cx="457490" cy="188091"/>
          </a:xfrm>
        </p:grpSpPr>
        <p:sp>
          <p:nvSpPr>
            <p:cNvPr id="20" name="StickerRectangle"/>
            <p:cNvSpPr>
              <a:spLocks noChangeArrowheads="1"/>
            </p:cNvSpPr>
            <p:nvPr/>
          </p:nvSpPr>
          <p:spPr bwMode="gray">
            <a:xfrm>
              <a:off x="8283285" y="285750"/>
              <a:ext cx="457490" cy="188091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067" dirty="0">
                  <a:solidFill>
                    <a:srgbClr val="808080"/>
                  </a:solidFill>
                </a:rPr>
                <a:t>STICKER</a:t>
              </a:r>
            </a:p>
          </p:txBody>
        </p:sp>
        <p:cxnSp>
          <p:nvCxnSpPr>
            <p:cNvPr id="21" name="AutoShape 31"/>
            <p:cNvCxnSpPr>
              <a:cxnSpLocks noChangeShapeType="1"/>
              <a:stCxn id="20" idx="2"/>
              <a:endCxn id="20" idx="4"/>
            </p:cNvCxnSpPr>
            <p:nvPr/>
          </p:nvCxnSpPr>
          <p:spPr bwMode="gray">
            <a:xfrm>
              <a:off x="8283285" y="285750"/>
              <a:ext cx="0" cy="188091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AutoShape 32"/>
            <p:cNvCxnSpPr>
              <a:cxnSpLocks noChangeShapeType="1"/>
              <a:stCxn id="20" idx="4"/>
              <a:endCxn id="20" idx="6"/>
            </p:cNvCxnSpPr>
            <p:nvPr/>
          </p:nvCxnSpPr>
          <p:spPr bwMode="gray">
            <a:xfrm>
              <a:off x="8283285" y="473841"/>
              <a:ext cx="457490" cy="0"/>
            </a:xfrm>
            <a:prstGeom prst="straightConnector1">
              <a:avLst/>
            </a:prstGeom>
            <a:noFill/>
            <a:ln w="25400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3" name="SlideBottomBar" hidden="1"/>
          <p:cNvSpPr/>
          <p:nvPr userDrawn="1"/>
        </p:nvSpPr>
        <p:spPr>
          <a:xfrm>
            <a:off x="11479249" y="6307691"/>
            <a:ext cx="62200" cy="12634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133" dirty="0">
              <a:solidFill>
                <a:srgbClr val="000000"/>
              </a:solidFill>
            </a:endParaRPr>
          </a:p>
        </p:txBody>
      </p:sp>
      <p:grpSp>
        <p:nvGrpSpPr>
          <p:cNvPr id="26" name="LegendBoxes" hidden="1"/>
          <p:cNvGrpSpPr/>
          <p:nvPr userDrawn="1"/>
        </p:nvGrpSpPr>
        <p:grpSpPr bwMode="gray">
          <a:xfrm>
            <a:off x="10760209" y="285077"/>
            <a:ext cx="1028445" cy="1075530"/>
            <a:chOff x="7835905" y="279400"/>
            <a:chExt cx="755934" cy="1054119"/>
          </a:xfrm>
        </p:grpSpPr>
        <p:sp>
          <p:nvSpPr>
            <p:cNvPr id="27" name="RectangleLegend1"/>
            <p:cNvSpPr>
              <a:spLocks noChangeArrowheads="1"/>
            </p:cNvSpPr>
            <p:nvPr/>
          </p:nvSpPr>
          <p:spPr bwMode="gray">
            <a:xfrm>
              <a:off x="7835905" y="290513"/>
              <a:ext cx="165100" cy="16033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133" dirty="0">
                <a:solidFill>
                  <a:srgbClr val="000000"/>
                </a:solidFill>
              </a:endParaRPr>
            </a:p>
          </p:txBody>
        </p:sp>
        <p:sp>
          <p:nvSpPr>
            <p:cNvPr id="28" name="RectangleLegend2"/>
            <p:cNvSpPr>
              <a:spLocks noChangeArrowheads="1"/>
            </p:cNvSpPr>
            <p:nvPr/>
          </p:nvSpPr>
          <p:spPr bwMode="gray">
            <a:xfrm>
              <a:off x="7835905" y="560388"/>
              <a:ext cx="165100" cy="16033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133" dirty="0">
                <a:solidFill>
                  <a:srgbClr val="000000"/>
                </a:solidFill>
              </a:endParaRPr>
            </a:p>
          </p:txBody>
        </p:sp>
        <p:sp>
          <p:nvSpPr>
            <p:cNvPr id="29" name="RectangleLegend3"/>
            <p:cNvSpPr>
              <a:spLocks noChangeArrowheads="1"/>
            </p:cNvSpPr>
            <p:nvPr/>
          </p:nvSpPr>
          <p:spPr bwMode="gray">
            <a:xfrm>
              <a:off x="7835905" y="831851"/>
              <a:ext cx="165100" cy="160338"/>
            </a:xfrm>
            <a:prstGeom prst="rect">
              <a:avLst/>
            </a:prstGeom>
            <a:solidFill>
              <a:schemeClr val="accent3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133" dirty="0">
                <a:solidFill>
                  <a:srgbClr val="000000"/>
                </a:solidFill>
              </a:endParaRPr>
            </a:p>
          </p:txBody>
        </p:sp>
        <p:sp>
          <p:nvSpPr>
            <p:cNvPr id="30" name="RectangleLegend4"/>
            <p:cNvSpPr>
              <a:spLocks noChangeArrowheads="1"/>
            </p:cNvSpPr>
            <p:nvPr/>
          </p:nvSpPr>
          <p:spPr bwMode="gray">
            <a:xfrm>
              <a:off x="7835905" y="1103313"/>
              <a:ext cx="165100" cy="160338"/>
            </a:xfrm>
            <a:prstGeom prst="rect">
              <a:avLst/>
            </a:prstGeom>
            <a:solidFill>
              <a:schemeClr val="accent4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133" dirty="0">
                <a:solidFill>
                  <a:srgbClr val="000000"/>
                </a:solidFill>
              </a:endParaRPr>
            </a:p>
          </p:txBody>
        </p:sp>
        <p:sp>
          <p:nvSpPr>
            <p:cNvPr id="31" name="Legend1"/>
            <p:cNvSpPr>
              <a:spLocks noChangeArrowheads="1"/>
            </p:cNvSpPr>
            <p:nvPr/>
          </p:nvSpPr>
          <p:spPr bwMode="gray">
            <a:xfrm>
              <a:off x="8089905" y="279400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6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32" name="Legend2"/>
            <p:cNvSpPr>
              <a:spLocks noChangeArrowheads="1"/>
            </p:cNvSpPr>
            <p:nvPr/>
          </p:nvSpPr>
          <p:spPr bwMode="gray">
            <a:xfrm>
              <a:off x="8089905" y="549274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6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33" name="Legend3"/>
            <p:cNvSpPr>
              <a:spLocks noChangeArrowheads="1"/>
            </p:cNvSpPr>
            <p:nvPr/>
          </p:nvSpPr>
          <p:spPr bwMode="gray">
            <a:xfrm>
              <a:off x="8089905" y="820738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6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34" name="Legend4"/>
            <p:cNvSpPr>
              <a:spLocks noChangeArrowheads="1"/>
            </p:cNvSpPr>
            <p:nvPr/>
          </p:nvSpPr>
          <p:spPr bwMode="gray">
            <a:xfrm>
              <a:off x="8089905" y="1092200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600" dirty="0">
                  <a:solidFill>
                    <a:srgbClr val="000000"/>
                  </a:solidFill>
                </a:rPr>
                <a:t>Legend</a:t>
              </a:r>
            </a:p>
          </p:txBody>
        </p:sp>
      </p:grpSp>
      <p:grpSp>
        <p:nvGrpSpPr>
          <p:cNvPr id="35" name="LegendLines" hidden="1"/>
          <p:cNvGrpSpPr/>
          <p:nvPr userDrawn="1"/>
        </p:nvGrpSpPr>
        <p:grpSpPr bwMode="gray">
          <a:xfrm>
            <a:off x="10341433" y="285076"/>
            <a:ext cx="1447443" cy="803414"/>
            <a:chOff x="7540629" y="279400"/>
            <a:chExt cx="1063910" cy="787420"/>
          </a:xfrm>
        </p:grpSpPr>
        <p:sp>
          <p:nvSpPr>
            <p:cNvPr id="36" name="LineLegend1"/>
            <p:cNvSpPr>
              <a:spLocks noChangeShapeType="1"/>
            </p:cNvSpPr>
            <p:nvPr/>
          </p:nvSpPr>
          <p:spPr bwMode="gray">
            <a:xfrm>
              <a:off x="7540629" y="369888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133" dirty="0">
                <a:solidFill>
                  <a:srgbClr val="000000"/>
                </a:solidFill>
              </a:endParaRPr>
            </a:p>
          </p:txBody>
        </p:sp>
        <p:sp>
          <p:nvSpPr>
            <p:cNvPr id="37" name="LineLegend2"/>
            <p:cNvSpPr>
              <a:spLocks noChangeShapeType="1"/>
            </p:cNvSpPr>
            <p:nvPr/>
          </p:nvSpPr>
          <p:spPr bwMode="gray">
            <a:xfrm>
              <a:off x="7540629" y="638175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133" dirty="0">
                <a:solidFill>
                  <a:srgbClr val="000000"/>
                </a:solidFill>
              </a:endParaRPr>
            </a:p>
          </p:txBody>
        </p:sp>
        <p:sp>
          <p:nvSpPr>
            <p:cNvPr id="38" name="LineLegend3"/>
            <p:cNvSpPr>
              <a:spLocks noChangeShapeType="1"/>
            </p:cNvSpPr>
            <p:nvPr/>
          </p:nvSpPr>
          <p:spPr bwMode="gray">
            <a:xfrm>
              <a:off x="7540629" y="915988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133" dirty="0">
                <a:solidFill>
                  <a:srgbClr val="000000"/>
                </a:solidFill>
              </a:endParaRPr>
            </a:p>
          </p:txBody>
        </p:sp>
        <p:sp>
          <p:nvSpPr>
            <p:cNvPr id="39" name="Legend1"/>
            <p:cNvSpPr>
              <a:spLocks noChangeArrowheads="1"/>
            </p:cNvSpPr>
            <p:nvPr/>
          </p:nvSpPr>
          <p:spPr bwMode="gray">
            <a:xfrm>
              <a:off x="8102604" y="279400"/>
              <a:ext cx="501935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6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40" name="Legend2"/>
            <p:cNvSpPr>
              <a:spLocks noChangeArrowheads="1"/>
            </p:cNvSpPr>
            <p:nvPr/>
          </p:nvSpPr>
          <p:spPr bwMode="gray">
            <a:xfrm>
              <a:off x="8102604" y="546100"/>
              <a:ext cx="501935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6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41" name="Legend3"/>
            <p:cNvSpPr>
              <a:spLocks noChangeArrowheads="1"/>
            </p:cNvSpPr>
            <p:nvPr/>
          </p:nvSpPr>
          <p:spPr bwMode="gray">
            <a:xfrm>
              <a:off x="8102604" y="825501"/>
              <a:ext cx="501935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600" dirty="0">
                  <a:solidFill>
                    <a:srgbClr val="000000"/>
                  </a:solidFill>
                </a:rPr>
                <a:t>Legend</a:t>
              </a:r>
            </a:p>
          </p:txBody>
        </p:sp>
      </p:grpSp>
      <p:grpSp>
        <p:nvGrpSpPr>
          <p:cNvPr id="42" name="LegendMoons" hidden="1"/>
          <p:cNvGrpSpPr/>
          <p:nvPr userDrawn="1"/>
        </p:nvGrpSpPr>
        <p:grpSpPr bwMode="gray">
          <a:xfrm>
            <a:off x="10669507" y="255921"/>
            <a:ext cx="1119156" cy="1378425"/>
            <a:chOff x="7769225" y="250825"/>
            <a:chExt cx="822609" cy="1350984"/>
          </a:xfrm>
        </p:grpSpPr>
        <p:grpSp>
          <p:nvGrpSpPr>
            <p:cNvPr id="43" name="MoonLegend1"/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gray">
            <a:xfrm>
              <a:off x="7769225" y="250825"/>
              <a:ext cx="209550" cy="209551"/>
              <a:chOff x="4533" y="183"/>
              <a:chExt cx="144" cy="144"/>
            </a:xfrm>
          </p:grpSpPr>
          <p:sp>
            <p:nvSpPr>
              <p:cNvPr id="61" name="Oval 38"/>
              <p:cNvSpPr>
                <a:spLocks noChangeAspect="1" noChangeArrowheads="1"/>
              </p:cNvSpPr>
              <p:nvPr>
                <p:custDataLst>
                  <p:tags r:id="rId23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133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2" name="Arc 39"/>
              <p:cNvSpPr>
                <a:spLocks noChangeAspect="1"/>
              </p:cNvSpPr>
              <p:nvPr>
                <p:custDataLst>
                  <p:tags r:id="rId24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133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4" name="MoonLegend2"/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gray">
            <a:xfrm>
              <a:off x="7769225" y="525066"/>
              <a:ext cx="209550" cy="209551"/>
              <a:chOff x="1694" y="2044"/>
              <a:chExt cx="160" cy="160"/>
            </a:xfrm>
          </p:grpSpPr>
          <p:sp>
            <p:nvSpPr>
              <p:cNvPr id="59" name="Oval 41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133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0" name="Arc 42"/>
              <p:cNvSpPr>
                <a:spLocks noChangeAspect="1"/>
              </p:cNvSpPr>
              <p:nvPr>
                <p:custDataLst>
                  <p:tags r:id="rId22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133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5" name="MoonLegend4"/>
            <p:cNvGrpSpPr>
              <a:grpSpLocks noChangeAspect="1"/>
            </p:cNvGrpSpPr>
            <p:nvPr>
              <p:custDataLst>
                <p:tags r:id="rId12"/>
              </p:custDataLst>
            </p:nvPr>
          </p:nvGrpSpPr>
          <p:grpSpPr bwMode="gray">
            <a:xfrm>
              <a:off x="7769225" y="1073548"/>
              <a:ext cx="209550" cy="209551"/>
              <a:chOff x="4495" y="1198"/>
              <a:chExt cx="160" cy="160"/>
            </a:xfrm>
          </p:grpSpPr>
          <p:sp>
            <p:nvSpPr>
              <p:cNvPr id="57" name="Oval 47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133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Arc 48"/>
              <p:cNvSpPr>
                <a:spLocks noChangeAspect="1"/>
              </p:cNvSpPr>
              <p:nvPr>
                <p:custDataLst>
                  <p:tags r:id="rId20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133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6" name="MoonLegend5"/>
            <p:cNvGrpSpPr>
              <a:grpSpLocks noChangeAspect="1"/>
            </p:cNvGrpSpPr>
            <p:nvPr>
              <p:custDataLst>
                <p:tags r:id="rId13"/>
              </p:custDataLst>
            </p:nvPr>
          </p:nvGrpSpPr>
          <p:grpSpPr bwMode="gray">
            <a:xfrm>
              <a:off x="7769225" y="1347790"/>
              <a:ext cx="209550" cy="209551"/>
              <a:chOff x="4495" y="1440"/>
              <a:chExt cx="160" cy="160"/>
            </a:xfrm>
          </p:grpSpPr>
          <p:sp>
            <p:nvSpPr>
              <p:cNvPr id="55" name="Oval 50"/>
              <p:cNvSpPr>
                <a:spLocks noChangeAspect="1" noChangeArrowheads="1"/>
              </p:cNvSpPr>
              <p:nvPr>
                <p:custDataLst>
                  <p:tags r:id="rId17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133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Oval 51"/>
              <p:cNvSpPr>
                <a:spLocks noChangeAspect="1" noChangeArrowheads="1"/>
              </p:cNvSpPr>
              <p:nvPr>
                <p:custDataLst>
                  <p:tags r:id="rId18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133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7" name="MoonLegend3"/>
            <p:cNvGrpSpPr>
              <a:grpSpLocks noChangeAspect="1"/>
            </p:cNvGrpSpPr>
            <p:nvPr>
              <p:custDataLst>
                <p:tags r:id="rId14"/>
              </p:custDataLst>
            </p:nvPr>
          </p:nvGrpSpPr>
          <p:grpSpPr bwMode="gray">
            <a:xfrm>
              <a:off x="7769225" y="799307"/>
              <a:ext cx="209550" cy="209551"/>
              <a:chOff x="4495" y="1198"/>
              <a:chExt cx="160" cy="160"/>
            </a:xfrm>
          </p:grpSpPr>
          <p:sp>
            <p:nvSpPr>
              <p:cNvPr id="53" name="Oval 47"/>
              <p:cNvSpPr>
                <a:spLocks noChangeAspect="1" noChangeArrowheads="1"/>
              </p:cNvSpPr>
              <p:nvPr>
                <p:custDataLst>
                  <p:tags r:id="rId15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133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Arc 48"/>
              <p:cNvSpPr>
                <a:spLocks noChangeAspect="1"/>
              </p:cNvSpPr>
              <p:nvPr>
                <p:custDataLst>
                  <p:tags r:id="rId16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133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48" name="Legend1"/>
            <p:cNvSpPr>
              <a:spLocks noChangeArrowheads="1"/>
            </p:cNvSpPr>
            <p:nvPr/>
          </p:nvSpPr>
          <p:spPr bwMode="gray">
            <a:xfrm>
              <a:off x="8089900" y="263524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6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49" name="Legend2"/>
            <p:cNvSpPr>
              <a:spLocks noChangeArrowheads="1"/>
            </p:cNvSpPr>
            <p:nvPr/>
          </p:nvSpPr>
          <p:spPr bwMode="gray">
            <a:xfrm>
              <a:off x="8089900" y="538163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6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0" name="Legend3"/>
            <p:cNvSpPr>
              <a:spLocks noChangeArrowheads="1"/>
            </p:cNvSpPr>
            <p:nvPr/>
          </p:nvSpPr>
          <p:spPr bwMode="gray">
            <a:xfrm>
              <a:off x="8089900" y="812802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6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1" name="Legend4"/>
            <p:cNvSpPr>
              <a:spLocks noChangeArrowheads="1"/>
            </p:cNvSpPr>
            <p:nvPr/>
          </p:nvSpPr>
          <p:spPr bwMode="gray">
            <a:xfrm>
              <a:off x="8089900" y="1084265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6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2" name="Legend5"/>
            <p:cNvSpPr>
              <a:spLocks noChangeArrowheads="1"/>
            </p:cNvSpPr>
            <p:nvPr/>
          </p:nvSpPr>
          <p:spPr bwMode="gray">
            <a:xfrm>
              <a:off x="8089900" y="1360490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600" dirty="0">
                  <a:solidFill>
                    <a:srgbClr val="000000"/>
                  </a:solidFill>
                </a:rPr>
                <a:t>Legend</a:t>
              </a:r>
            </a:p>
          </p:txBody>
        </p:sp>
      </p:grpSp>
      <p:sp>
        <p:nvSpPr>
          <p:cNvPr id="5" name="Working Draft" hidden="1"/>
          <p:cNvSpPr txBox="1"/>
          <p:nvPr userDrawn="1"/>
        </p:nvSpPr>
        <p:spPr>
          <a:xfrm rot="5400000">
            <a:off x="10809812" y="2516524"/>
            <a:ext cx="259159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>
                <a:solidFill>
                  <a:srgbClr val="808080"/>
                </a:solidFill>
              </a:rPr>
              <a:t>Last Modified 28/04/2017 17:22 Central Asia Standard Time</a:t>
            </a:r>
            <a:endParaRPr lang="ru-RU" sz="800">
              <a:solidFill>
                <a:srgbClr val="808080"/>
              </a:solidFill>
            </a:endParaRPr>
          </a:p>
        </p:txBody>
      </p:sp>
      <p:sp>
        <p:nvSpPr>
          <p:cNvPr id="7" name="Printed" hidden="1"/>
          <p:cNvSpPr txBox="1"/>
          <p:nvPr userDrawn="1"/>
        </p:nvSpPr>
        <p:spPr>
          <a:xfrm rot="5400000">
            <a:off x="11457711" y="4398665"/>
            <a:ext cx="1295796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>
                <a:solidFill>
                  <a:srgbClr val="808080"/>
                </a:solidFill>
              </a:rPr>
              <a:t>Printed 4-сәу-17 14:11 Central Asia Standard Time</a:t>
            </a:r>
            <a:endParaRPr lang="ru-RU" sz="800">
              <a:solidFill>
                <a:srgbClr val="808080"/>
              </a:solidFill>
            </a:endParaRPr>
          </a:p>
        </p:txBody>
      </p:sp>
      <p:sp>
        <p:nvSpPr>
          <p:cNvPr id="63" name="Slide Number"/>
          <p:cNvSpPr txBox="1">
            <a:spLocks/>
          </p:cNvSpPr>
          <p:nvPr userDrawn="1"/>
        </p:nvSpPr>
        <p:spPr bwMode="auto">
          <a:xfrm>
            <a:off x="11748751" y="6584088"/>
            <a:ext cx="209993" cy="20512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US" sz="10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1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4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07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58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09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1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12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42C328C1-A84F-4A39-A664-DBA00541A8C6}" type="slidenum">
              <a:rPr sz="1333">
                <a:solidFill>
                  <a:srgbClr val="808080"/>
                </a:solidFill>
              </a:rPr>
              <a:pPr/>
              <a:t>‹#›</a:t>
            </a:fld>
            <a:endParaRPr sz="1333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74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9" r:id="rId5"/>
  </p:sldLayoutIdLst>
  <p:hf hdr="0" ftr="0" dt="0"/>
  <p:txStyles>
    <p:titleStyle>
      <a:lvl1pPr algn="l" defTabSz="1193770" rtl="0" eaLnBrk="1" fontAlgn="base" hangingPunct="1">
        <a:spcBef>
          <a:spcPct val="0"/>
        </a:spcBef>
        <a:spcAft>
          <a:spcPct val="0"/>
        </a:spcAft>
        <a:tabLst>
          <a:tab pos="359824" algn="l"/>
        </a:tabLst>
        <a:defRPr sz="2667" b="0" baseline="0">
          <a:solidFill>
            <a:schemeClr val="tx2"/>
          </a:solidFill>
          <a:latin typeface="+mj-lt"/>
          <a:ea typeface="+mj-ea"/>
          <a:cs typeface="+mj-cs"/>
        </a:defRPr>
      </a:lvl1pPr>
      <a:lvl2pPr algn="l" defTabSz="1193770" rtl="0" eaLnBrk="1" fontAlgn="base" hangingPunct="1">
        <a:spcBef>
          <a:spcPct val="0"/>
        </a:spcBef>
        <a:spcAft>
          <a:spcPct val="0"/>
        </a:spcAft>
        <a:defRPr sz="2533" b="1">
          <a:solidFill>
            <a:schemeClr val="tx2"/>
          </a:solidFill>
          <a:latin typeface="Arial" charset="0"/>
        </a:defRPr>
      </a:lvl2pPr>
      <a:lvl3pPr algn="l" defTabSz="1193770" rtl="0" eaLnBrk="1" fontAlgn="base" hangingPunct="1">
        <a:spcBef>
          <a:spcPct val="0"/>
        </a:spcBef>
        <a:spcAft>
          <a:spcPct val="0"/>
        </a:spcAft>
        <a:defRPr sz="2533" b="1">
          <a:solidFill>
            <a:schemeClr val="tx2"/>
          </a:solidFill>
          <a:latin typeface="Arial" charset="0"/>
        </a:defRPr>
      </a:lvl3pPr>
      <a:lvl4pPr algn="l" defTabSz="1193770" rtl="0" eaLnBrk="1" fontAlgn="base" hangingPunct="1">
        <a:spcBef>
          <a:spcPct val="0"/>
        </a:spcBef>
        <a:spcAft>
          <a:spcPct val="0"/>
        </a:spcAft>
        <a:defRPr sz="2533" b="1">
          <a:solidFill>
            <a:schemeClr val="tx2"/>
          </a:solidFill>
          <a:latin typeface="Arial" charset="0"/>
        </a:defRPr>
      </a:lvl4pPr>
      <a:lvl5pPr algn="l" defTabSz="1193770" rtl="0" eaLnBrk="1" fontAlgn="base" hangingPunct="1">
        <a:spcBef>
          <a:spcPct val="0"/>
        </a:spcBef>
        <a:spcAft>
          <a:spcPct val="0"/>
        </a:spcAft>
        <a:defRPr sz="2533" b="1">
          <a:solidFill>
            <a:schemeClr val="tx2"/>
          </a:solidFill>
          <a:latin typeface="Arial" charset="0"/>
        </a:defRPr>
      </a:lvl5pPr>
      <a:lvl6pPr marL="609585" algn="l" defTabSz="1193770" rtl="0" eaLnBrk="1" fontAlgn="base" hangingPunct="1">
        <a:spcBef>
          <a:spcPct val="0"/>
        </a:spcBef>
        <a:spcAft>
          <a:spcPct val="0"/>
        </a:spcAft>
        <a:defRPr sz="2533" b="1">
          <a:solidFill>
            <a:schemeClr val="tx2"/>
          </a:solidFill>
          <a:latin typeface="Arial" charset="0"/>
        </a:defRPr>
      </a:lvl6pPr>
      <a:lvl7pPr marL="1219170" algn="l" defTabSz="1193770" rtl="0" eaLnBrk="1" fontAlgn="base" hangingPunct="1">
        <a:spcBef>
          <a:spcPct val="0"/>
        </a:spcBef>
        <a:spcAft>
          <a:spcPct val="0"/>
        </a:spcAft>
        <a:defRPr sz="2533" b="1">
          <a:solidFill>
            <a:schemeClr val="tx2"/>
          </a:solidFill>
          <a:latin typeface="Arial" charset="0"/>
        </a:defRPr>
      </a:lvl7pPr>
      <a:lvl8pPr marL="1828754" algn="l" defTabSz="1193770" rtl="0" eaLnBrk="1" fontAlgn="base" hangingPunct="1">
        <a:spcBef>
          <a:spcPct val="0"/>
        </a:spcBef>
        <a:spcAft>
          <a:spcPct val="0"/>
        </a:spcAft>
        <a:defRPr sz="2533" b="1">
          <a:solidFill>
            <a:schemeClr val="tx2"/>
          </a:solidFill>
          <a:latin typeface="Arial" charset="0"/>
        </a:defRPr>
      </a:lvl8pPr>
      <a:lvl9pPr marL="2438339" algn="l" defTabSz="1193770" rtl="0" eaLnBrk="1" fontAlgn="base" hangingPunct="1">
        <a:spcBef>
          <a:spcPct val="0"/>
        </a:spcBef>
        <a:spcAft>
          <a:spcPct val="0"/>
        </a:spcAft>
        <a:defRPr sz="2533" b="1">
          <a:solidFill>
            <a:schemeClr val="tx2"/>
          </a:solidFill>
          <a:latin typeface="Arial" charset="0"/>
        </a:defRPr>
      </a:lvl9pPr>
    </p:titleStyle>
    <p:bodyStyle>
      <a:lvl1pPr marL="0" indent="0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00000"/>
        <a:defRPr sz="1867" baseline="0">
          <a:solidFill>
            <a:schemeClr val="tx1"/>
          </a:solidFill>
          <a:latin typeface="+mn-lt"/>
          <a:ea typeface="+mn-ea"/>
          <a:cs typeface="+mn-cs"/>
        </a:defRPr>
      </a:lvl1pPr>
      <a:lvl2pPr marL="258227" indent="-256111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867" baseline="0">
          <a:solidFill>
            <a:schemeClr val="tx1"/>
          </a:solidFill>
          <a:latin typeface="+mn-lt"/>
        </a:defRPr>
      </a:lvl2pPr>
      <a:lvl3pPr marL="609585" indent="-349242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867" baseline="0">
          <a:solidFill>
            <a:schemeClr val="tx1"/>
          </a:solidFill>
          <a:latin typeface="+mn-lt"/>
        </a:defRPr>
      </a:lvl3pPr>
      <a:lvl4pPr marL="819130" indent="-207428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867" baseline="0">
          <a:solidFill>
            <a:schemeClr val="tx1"/>
          </a:solidFill>
          <a:latin typeface="+mn-lt"/>
        </a:defRPr>
      </a:lvl4pPr>
      <a:lvl5pPr marL="999719" indent="-173562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867" baseline="0">
          <a:solidFill>
            <a:schemeClr val="tx1"/>
          </a:solidFill>
          <a:latin typeface="+mn-lt"/>
        </a:defRPr>
      </a:lvl5pPr>
      <a:lvl6pPr marL="999719" indent="-173562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2133" baseline="0">
          <a:solidFill>
            <a:schemeClr val="tx1"/>
          </a:solidFill>
          <a:latin typeface="+mn-lt"/>
        </a:defRPr>
      </a:lvl6pPr>
      <a:lvl7pPr marL="999719" indent="-173562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2133" baseline="0">
          <a:solidFill>
            <a:schemeClr val="tx1"/>
          </a:solidFill>
          <a:latin typeface="+mn-lt"/>
        </a:defRPr>
      </a:lvl7pPr>
      <a:lvl8pPr marL="999719" indent="-173562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2133" baseline="0">
          <a:solidFill>
            <a:schemeClr val="tx1"/>
          </a:solidFill>
          <a:latin typeface="+mn-lt"/>
        </a:defRPr>
      </a:lvl8pPr>
      <a:lvl9pPr marL="999719" indent="-173562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2133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9"/>
            </p:custDataLst>
          </p:nvPr>
        </p:nvGraphicFramePr>
        <p:xfrm>
          <a:off x="0" y="2"/>
          <a:ext cx="215979" cy="1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4" name="think-cell Slide" r:id="rId26" imgW="360" imgH="360" progId="">
                  <p:embed/>
                </p:oleObj>
              </mc:Choice>
              <mc:Fallback>
                <p:oleObj name="think-cell Slide" r:id="rId26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"/>
                        <a:ext cx="215979" cy="161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/>
          <p:cNvSpPr/>
          <p:nvPr>
            <p:custDataLst>
              <p:tags r:id="rId10"/>
            </p:custDataLst>
          </p:nvPr>
        </p:nvSpPr>
        <p:spPr bwMode="auto">
          <a:xfrm>
            <a:off x="0" y="2"/>
            <a:ext cx="215979" cy="161975"/>
          </a:xfrm>
          <a:prstGeom prst="rect">
            <a:avLst/>
          </a:prstGeom>
          <a:solidFill>
            <a:schemeClr val="bg2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133" dirty="0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161986" y="234865"/>
            <a:ext cx="11725484" cy="410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latinLnBrk="0"/>
            <a:r>
              <a:rPr lang="en-US"/>
              <a:t>Click to edit Master title style</a:t>
            </a:r>
            <a:endParaRPr lang="en-US" noProof="0" dirty="0"/>
          </a:p>
        </p:txBody>
      </p:sp>
      <p:sp>
        <p:nvSpPr>
          <p:cNvPr id="10" name="1. On-page tracker" hidden="1"/>
          <p:cNvSpPr>
            <a:spLocks noChangeArrowheads="1"/>
          </p:cNvSpPr>
          <p:nvPr/>
        </p:nvSpPr>
        <p:spPr bwMode="gray">
          <a:xfrm>
            <a:off x="161987" y="77303"/>
            <a:ext cx="655629" cy="164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67" cap="all" dirty="0">
                <a:solidFill>
                  <a:srgbClr val="808080"/>
                </a:solidFill>
              </a:rPr>
              <a:t>Tracker</a:t>
            </a:r>
          </a:p>
        </p:txBody>
      </p:sp>
      <p:sp>
        <p:nvSpPr>
          <p:cNvPr id="11" name="3. Unit of measure" hidden="1"/>
          <p:cNvSpPr txBox="1">
            <a:spLocks noChangeArrowheads="1"/>
          </p:cNvSpPr>
          <p:nvPr/>
        </p:nvSpPr>
        <p:spPr bwMode="gray">
          <a:xfrm>
            <a:off x="161986" y="566139"/>
            <a:ext cx="11725484" cy="328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133" dirty="0">
                <a:solidFill>
                  <a:srgbClr val="808080"/>
                </a:solidFill>
                <a:latin typeface="Arial"/>
              </a:rPr>
              <a:t>Unit of measure</a:t>
            </a:r>
          </a:p>
        </p:txBody>
      </p:sp>
      <p:grpSp>
        <p:nvGrpSpPr>
          <p:cNvPr id="4" name="Slide Elements" hidden="1"/>
          <p:cNvGrpSpPr/>
          <p:nvPr userDrawn="1"/>
        </p:nvGrpSpPr>
        <p:grpSpPr bwMode="gray">
          <a:xfrm>
            <a:off x="161986" y="6396168"/>
            <a:ext cx="11725484" cy="369919"/>
            <a:chOff x="119063" y="6268828"/>
            <a:chExt cx="8618537" cy="362555"/>
          </a:xfrm>
        </p:grpSpPr>
        <p:sp>
          <p:nvSpPr>
            <p:cNvPr id="13" name="4. Footnote"/>
            <p:cNvSpPr txBox="1">
              <a:spLocks noChangeArrowheads="1"/>
            </p:cNvSpPr>
            <p:nvPr/>
          </p:nvSpPr>
          <p:spPr bwMode="gray">
            <a:xfrm>
              <a:off x="119063" y="6268828"/>
              <a:ext cx="8618537" cy="1609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067" dirty="0">
                  <a:solidFill>
                    <a:srgbClr val="808080"/>
                  </a:solidFill>
                  <a:latin typeface="Arial"/>
                </a:rPr>
                <a:t>1 Footnote</a:t>
              </a:r>
            </a:p>
          </p:txBody>
        </p:sp>
        <p:sp>
          <p:nvSpPr>
            <p:cNvPr id="14" name="5. Source"/>
            <p:cNvSpPr>
              <a:spLocks noChangeArrowheads="1"/>
            </p:cNvSpPr>
            <p:nvPr/>
          </p:nvSpPr>
          <p:spPr bwMode="gray">
            <a:xfrm>
              <a:off x="119063" y="6470440"/>
              <a:ext cx="7200000" cy="1609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/>
            <a:p>
              <a:pPr marL="812780" indent="-812780" defTabSz="1193770" fontAlgn="base">
                <a:spcBef>
                  <a:spcPct val="0"/>
                </a:spcBef>
                <a:spcAft>
                  <a:spcPct val="0"/>
                </a:spcAft>
                <a:tabLst>
                  <a:tab pos="817013" algn="l"/>
                </a:tabLst>
              </a:pPr>
              <a:r>
                <a:rPr lang="en-US" sz="1067" dirty="0">
                  <a:solidFill>
                    <a:srgbClr val="808080"/>
                  </a:solidFill>
                </a:rPr>
                <a:t>SOURCE: Source</a:t>
              </a: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1976208" y="1991018"/>
            <a:ext cx="5853024" cy="1436291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 latinLnBrk="0"/>
            <a:r>
              <a:rPr lang="en-US"/>
              <a:t>Click to edit Master text styles</a:t>
            </a:r>
          </a:p>
          <a:p>
            <a:pPr lvl="1" latinLnBrk="0"/>
            <a:r>
              <a:rPr lang="en-US"/>
              <a:t>Second level</a:t>
            </a:r>
          </a:p>
          <a:p>
            <a:pPr lvl="2" latinLnBrk="0"/>
            <a:r>
              <a:rPr lang="en-US"/>
              <a:t>Third level</a:t>
            </a:r>
          </a:p>
          <a:p>
            <a:pPr lvl="3" latinLnBrk="0"/>
            <a:r>
              <a:rPr lang="en-US"/>
              <a:t>Fourth level</a:t>
            </a:r>
          </a:p>
          <a:p>
            <a:pPr lvl="4" latinLnBrk="0"/>
            <a:r>
              <a:rPr lang="en-US"/>
              <a:t>Fifth level</a:t>
            </a:r>
            <a:endParaRPr lang="en-US" dirty="0"/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gray">
          <a:xfrm>
            <a:off x="1976207" y="1126185"/>
            <a:ext cx="5801189" cy="675434"/>
            <a:chOff x="915" y="613"/>
            <a:chExt cx="2686" cy="417"/>
          </a:xfrm>
        </p:grpSpPr>
        <p:cxnSp>
          <p:nvCxnSpPr>
            <p:cNvPr id="16" name="AutoShape 249"/>
            <p:cNvCxnSpPr>
              <a:cxnSpLocks noChangeShapeType="1"/>
              <a:stCxn id="18" idx="4"/>
              <a:endCxn id="18" idx="6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" name="AutoShape 250"/>
            <p:cNvSpPr>
              <a:spLocks noChangeArrowheads="1"/>
            </p:cNvSpPr>
            <p:nvPr/>
          </p:nvSpPr>
          <p:spPr bwMode="gray">
            <a:xfrm>
              <a:off x="915" y="613"/>
              <a:ext cx="2686" cy="417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133" b="1" dirty="0">
                  <a:solidFill>
                    <a:srgbClr val="000000"/>
                  </a:solidFill>
                </a:rPr>
                <a:t>Title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133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grpSp>
        <p:nvGrpSpPr>
          <p:cNvPr id="17" name="McKSticker" hidden="1"/>
          <p:cNvGrpSpPr/>
          <p:nvPr/>
        </p:nvGrpSpPr>
        <p:grpSpPr bwMode="gray">
          <a:xfrm>
            <a:off x="11265043" y="291555"/>
            <a:ext cx="622413" cy="191912"/>
            <a:chOff x="8283285" y="285750"/>
            <a:chExt cx="457490" cy="188091"/>
          </a:xfrm>
        </p:grpSpPr>
        <p:sp>
          <p:nvSpPr>
            <p:cNvPr id="20" name="StickerRectangle"/>
            <p:cNvSpPr>
              <a:spLocks noChangeArrowheads="1"/>
            </p:cNvSpPr>
            <p:nvPr/>
          </p:nvSpPr>
          <p:spPr bwMode="gray">
            <a:xfrm>
              <a:off x="8283285" y="285750"/>
              <a:ext cx="457490" cy="188091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067" dirty="0">
                  <a:solidFill>
                    <a:srgbClr val="808080"/>
                  </a:solidFill>
                </a:rPr>
                <a:t>STICKER</a:t>
              </a:r>
            </a:p>
          </p:txBody>
        </p:sp>
        <p:cxnSp>
          <p:nvCxnSpPr>
            <p:cNvPr id="21" name="AutoShape 31"/>
            <p:cNvCxnSpPr>
              <a:cxnSpLocks noChangeShapeType="1"/>
              <a:stCxn id="20" idx="2"/>
              <a:endCxn id="20" idx="4"/>
            </p:cNvCxnSpPr>
            <p:nvPr/>
          </p:nvCxnSpPr>
          <p:spPr bwMode="gray">
            <a:xfrm>
              <a:off x="8283285" y="285750"/>
              <a:ext cx="0" cy="188091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AutoShape 32"/>
            <p:cNvCxnSpPr>
              <a:cxnSpLocks noChangeShapeType="1"/>
              <a:stCxn id="20" idx="4"/>
              <a:endCxn id="20" idx="6"/>
            </p:cNvCxnSpPr>
            <p:nvPr/>
          </p:nvCxnSpPr>
          <p:spPr bwMode="gray">
            <a:xfrm>
              <a:off x="8283285" y="473841"/>
              <a:ext cx="457490" cy="0"/>
            </a:xfrm>
            <a:prstGeom prst="straightConnector1">
              <a:avLst/>
            </a:prstGeom>
            <a:noFill/>
            <a:ln w="25400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3" name="SlideBottomBar" hidden="1"/>
          <p:cNvSpPr/>
          <p:nvPr userDrawn="1"/>
        </p:nvSpPr>
        <p:spPr>
          <a:xfrm>
            <a:off x="11479249" y="6307691"/>
            <a:ext cx="62200" cy="12634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133" dirty="0">
              <a:solidFill>
                <a:srgbClr val="000000"/>
              </a:solidFill>
            </a:endParaRPr>
          </a:p>
        </p:txBody>
      </p:sp>
      <p:grpSp>
        <p:nvGrpSpPr>
          <p:cNvPr id="26" name="LegendBoxes" hidden="1"/>
          <p:cNvGrpSpPr/>
          <p:nvPr userDrawn="1"/>
        </p:nvGrpSpPr>
        <p:grpSpPr bwMode="gray">
          <a:xfrm>
            <a:off x="10760209" y="285077"/>
            <a:ext cx="1028445" cy="1075530"/>
            <a:chOff x="7835905" y="279400"/>
            <a:chExt cx="755934" cy="1054119"/>
          </a:xfrm>
        </p:grpSpPr>
        <p:sp>
          <p:nvSpPr>
            <p:cNvPr id="27" name="RectangleLegend1"/>
            <p:cNvSpPr>
              <a:spLocks noChangeArrowheads="1"/>
            </p:cNvSpPr>
            <p:nvPr/>
          </p:nvSpPr>
          <p:spPr bwMode="gray">
            <a:xfrm>
              <a:off x="7835905" y="290513"/>
              <a:ext cx="165100" cy="16033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133" dirty="0">
                <a:solidFill>
                  <a:srgbClr val="000000"/>
                </a:solidFill>
              </a:endParaRPr>
            </a:p>
          </p:txBody>
        </p:sp>
        <p:sp>
          <p:nvSpPr>
            <p:cNvPr id="28" name="RectangleLegend2"/>
            <p:cNvSpPr>
              <a:spLocks noChangeArrowheads="1"/>
            </p:cNvSpPr>
            <p:nvPr/>
          </p:nvSpPr>
          <p:spPr bwMode="gray">
            <a:xfrm>
              <a:off x="7835905" y="560388"/>
              <a:ext cx="165100" cy="16033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133" dirty="0">
                <a:solidFill>
                  <a:srgbClr val="000000"/>
                </a:solidFill>
              </a:endParaRPr>
            </a:p>
          </p:txBody>
        </p:sp>
        <p:sp>
          <p:nvSpPr>
            <p:cNvPr id="29" name="RectangleLegend3"/>
            <p:cNvSpPr>
              <a:spLocks noChangeArrowheads="1"/>
            </p:cNvSpPr>
            <p:nvPr/>
          </p:nvSpPr>
          <p:spPr bwMode="gray">
            <a:xfrm>
              <a:off x="7835905" y="831851"/>
              <a:ext cx="165100" cy="160338"/>
            </a:xfrm>
            <a:prstGeom prst="rect">
              <a:avLst/>
            </a:prstGeom>
            <a:solidFill>
              <a:schemeClr val="accent3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133" dirty="0">
                <a:solidFill>
                  <a:srgbClr val="000000"/>
                </a:solidFill>
              </a:endParaRPr>
            </a:p>
          </p:txBody>
        </p:sp>
        <p:sp>
          <p:nvSpPr>
            <p:cNvPr id="30" name="RectangleLegend4"/>
            <p:cNvSpPr>
              <a:spLocks noChangeArrowheads="1"/>
            </p:cNvSpPr>
            <p:nvPr/>
          </p:nvSpPr>
          <p:spPr bwMode="gray">
            <a:xfrm>
              <a:off x="7835905" y="1103313"/>
              <a:ext cx="165100" cy="160338"/>
            </a:xfrm>
            <a:prstGeom prst="rect">
              <a:avLst/>
            </a:prstGeom>
            <a:solidFill>
              <a:schemeClr val="accent4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133" dirty="0">
                <a:solidFill>
                  <a:srgbClr val="000000"/>
                </a:solidFill>
              </a:endParaRPr>
            </a:p>
          </p:txBody>
        </p:sp>
        <p:sp>
          <p:nvSpPr>
            <p:cNvPr id="31" name="Legend1"/>
            <p:cNvSpPr>
              <a:spLocks noChangeArrowheads="1"/>
            </p:cNvSpPr>
            <p:nvPr/>
          </p:nvSpPr>
          <p:spPr bwMode="gray">
            <a:xfrm>
              <a:off x="8089905" y="279400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6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32" name="Legend2"/>
            <p:cNvSpPr>
              <a:spLocks noChangeArrowheads="1"/>
            </p:cNvSpPr>
            <p:nvPr/>
          </p:nvSpPr>
          <p:spPr bwMode="gray">
            <a:xfrm>
              <a:off x="8089905" y="549274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6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33" name="Legend3"/>
            <p:cNvSpPr>
              <a:spLocks noChangeArrowheads="1"/>
            </p:cNvSpPr>
            <p:nvPr/>
          </p:nvSpPr>
          <p:spPr bwMode="gray">
            <a:xfrm>
              <a:off x="8089905" y="820738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6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34" name="Legend4"/>
            <p:cNvSpPr>
              <a:spLocks noChangeArrowheads="1"/>
            </p:cNvSpPr>
            <p:nvPr/>
          </p:nvSpPr>
          <p:spPr bwMode="gray">
            <a:xfrm>
              <a:off x="8089905" y="1092200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600" dirty="0">
                  <a:solidFill>
                    <a:srgbClr val="000000"/>
                  </a:solidFill>
                </a:rPr>
                <a:t>Legend</a:t>
              </a:r>
            </a:p>
          </p:txBody>
        </p:sp>
      </p:grpSp>
      <p:grpSp>
        <p:nvGrpSpPr>
          <p:cNvPr id="35" name="LegendLines" hidden="1"/>
          <p:cNvGrpSpPr/>
          <p:nvPr userDrawn="1"/>
        </p:nvGrpSpPr>
        <p:grpSpPr bwMode="gray">
          <a:xfrm>
            <a:off x="10341433" y="285076"/>
            <a:ext cx="1447443" cy="803414"/>
            <a:chOff x="7540629" y="279400"/>
            <a:chExt cx="1063910" cy="787420"/>
          </a:xfrm>
        </p:grpSpPr>
        <p:sp>
          <p:nvSpPr>
            <p:cNvPr id="36" name="LineLegend1"/>
            <p:cNvSpPr>
              <a:spLocks noChangeShapeType="1"/>
            </p:cNvSpPr>
            <p:nvPr/>
          </p:nvSpPr>
          <p:spPr bwMode="gray">
            <a:xfrm>
              <a:off x="7540629" y="369888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133" dirty="0">
                <a:solidFill>
                  <a:srgbClr val="000000"/>
                </a:solidFill>
              </a:endParaRPr>
            </a:p>
          </p:txBody>
        </p:sp>
        <p:sp>
          <p:nvSpPr>
            <p:cNvPr id="37" name="LineLegend2"/>
            <p:cNvSpPr>
              <a:spLocks noChangeShapeType="1"/>
            </p:cNvSpPr>
            <p:nvPr/>
          </p:nvSpPr>
          <p:spPr bwMode="gray">
            <a:xfrm>
              <a:off x="7540629" y="638175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133" dirty="0">
                <a:solidFill>
                  <a:srgbClr val="000000"/>
                </a:solidFill>
              </a:endParaRPr>
            </a:p>
          </p:txBody>
        </p:sp>
        <p:sp>
          <p:nvSpPr>
            <p:cNvPr id="38" name="LineLegend3"/>
            <p:cNvSpPr>
              <a:spLocks noChangeShapeType="1"/>
            </p:cNvSpPr>
            <p:nvPr/>
          </p:nvSpPr>
          <p:spPr bwMode="gray">
            <a:xfrm>
              <a:off x="7540629" y="915988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133" dirty="0">
                <a:solidFill>
                  <a:srgbClr val="000000"/>
                </a:solidFill>
              </a:endParaRPr>
            </a:p>
          </p:txBody>
        </p:sp>
        <p:sp>
          <p:nvSpPr>
            <p:cNvPr id="39" name="Legend1"/>
            <p:cNvSpPr>
              <a:spLocks noChangeArrowheads="1"/>
            </p:cNvSpPr>
            <p:nvPr/>
          </p:nvSpPr>
          <p:spPr bwMode="gray">
            <a:xfrm>
              <a:off x="8102604" y="279400"/>
              <a:ext cx="501935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6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40" name="Legend2"/>
            <p:cNvSpPr>
              <a:spLocks noChangeArrowheads="1"/>
            </p:cNvSpPr>
            <p:nvPr/>
          </p:nvSpPr>
          <p:spPr bwMode="gray">
            <a:xfrm>
              <a:off x="8102604" y="546100"/>
              <a:ext cx="501935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6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41" name="Legend3"/>
            <p:cNvSpPr>
              <a:spLocks noChangeArrowheads="1"/>
            </p:cNvSpPr>
            <p:nvPr/>
          </p:nvSpPr>
          <p:spPr bwMode="gray">
            <a:xfrm>
              <a:off x="8102604" y="825501"/>
              <a:ext cx="501935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600" dirty="0">
                  <a:solidFill>
                    <a:srgbClr val="000000"/>
                  </a:solidFill>
                </a:rPr>
                <a:t>Legend</a:t>
              </a:r>
            </a:p>
          </p:txBody>
        </p:sp>
      </p:grpSp>
      <p:grpSp>
        <p:nvGrpSpPr>
          <p:cNvPr id="42" name="LegendMoons" hidden="1"/>
          <p:cNvGrpSpPr/>
          <p:nvPr userDrawn="1"/>
        </p:nvGrpSpPr>
        <p:grpSpPr bwMode="gray">
          <a:xfrm>
            <a:off x="10669507" y="255921"/>
            <a:ext cx="1119156" cy="1378425"/>
            <a:chOff x="7769225" y="250825"/>
            <a:chExt cx="822609" cy="1350984"/>
          </a:xfrm>
        </p:grpSpPr>
        <p:grpSp>
          <p:nvGrpSpPr>
            <p:cNvPr id="43" name="MoonLegend1"/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gray">
            <a:xfrm>
              <a:off x="7769225" y="250825"/>
              <a:ext cx="209550" cy="209551"/>
              <a:chOff x="4533" y="183"/>
              <a:chExt cx="144" cy="144"/>
            </a:xfrm>
          </p:grpSpPr>
          <p:sp>
            <p:nvSpPr>
              <p:cNvPr id="61" name="Oval 38"/>
              <p:cNvSpPr>
                <a:spLocks noChangeAspect="1" noChangeArrowheads="1"/>
              </p:cNvSpPr>
              <p:nvPr>
                <p:custDataLst>
                  <p:tags r:id="rId24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133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2" name="Arc 39"/>
              <p:cNvSpPr>
                <a:spLocks noChangeAspect="1"/>
              </p:cNvSpPr>
              <p:nvPr>
                <p:custDataLst>
                  <p:tags r:id="rId25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133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4" name="MoonLegend2"/>
            <p:cNvGrpSpPr>
              <a:grpSpLocks noChangeAspect="1"/>
            </p:cNvGrpSpPr>
            <p:nvPr>
              <p:custDataLst>
                <p:tags r:id="rId12"/>
              </p:custDataLst>
            </p:nvPr>
          </p:nvGrpSpPr>
          <p:grpSpPr bwMode="gray">
            <a:xfrm>
              <a:off x="7769225" y="525066"/>
              <a:ext cx="209550" cy="209551"/>
              <a:chOff x="1694" y="2044"/>
              <a:chExt cx="160" cy="160"/>
            </a:xfrm>
          </p:grpSpPr>
          <p:sp>
            <p:nvSpPr>
              <p:cNvPr id="59" name="Oval 41"/>
              <p:cNvSpPr>
                <a:spLocks noChangeAspect="1" noChangeArrowheads="1"/>
              </p:cNvSpPr>
              <p:nvPr>
                <p:custDataLst>
                  <p:tags r:id="rId22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133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0" name="Arc 42"/>
              <p:cNvSpPr>
                <a:spLocks noChangeAspect="1"/>
              </p:cNvSpPr>
              <p:nvPr>
                <p:custDataLst>
                  <p:tags r:id="rId23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133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5" name="MoonLegend4"/>
            <p:cNvGrpSpPr>
              <a:grpSpLocks noChangeAspect="1"/>
            </p:cNvGrpSpPr>
            <p:nvPr>
              <p:custDataLst>
                <p:tags r:id="rId13"/>
              </p:custDataLst>
            </p:nvPr>
          </p:nvGrpSpPr>
          <p:grpSpPr bwMode="gray">
            <a:xfrm>
              <a:off x="7769225" y="1073548"/>
              <a:ext cx="209550" cy="209551"/>
              <a:chOff x="4495" y="1198"/>
              <a:chExt cx="160" cy="160"/>
            </a:xfrm>
          </p:grpSpPr>
          <p:sp>
            <p:nvSpPr>
              <p:cNvPr id="57" name="Oval 47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133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Arc 48"/>
              <p:cNvSpPr>
                <a:spLocks noChangeAspect="1"/>
              </p:cNvSpPr>
              <p:nvPr>
                <p:custDataLst>
                  <p:tags r:id="rId21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133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6" name="MoonLegend5"/>
            <p:cNvGrpSpPr>
              <a:grpSpLocks noChangeAspect="1"/>
            </p:cNvGrpSpPr>
            <p:nvPr>
              <p:custDataLst>
                <p:tags r:id="rId14"/>
              </p:custDataLst>
            </p:nvPr>
          </p:nvGrpSpPr>
          <p:grpSpPr bwMode="gray">
            <a:xfrm>
              <a:off x="7769225" y="1347790"/>
              <a:ext cx="209550" cy="209551"/>
              <a:chOff x="4495" y="1440"/>
              <a:chExt cx="160" cy="160"/>
            </a:xfrm>
          </p:grpSpPr>
          <p:sp>
            <p:nvSpPr>
              <p:cNvPr id="55" name="Oval 50"/>
              <p:cNvSpPr>
                <a:spLocks noChangeAspect="1" noChangeArrowheads="1"/>
              </p:cNvSpPr>
              <p:nvPr>
                <p:custDataLst>
                  <p:tags r:id="rId18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133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Oval 51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133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7" name="MoonLegend3"/>
            <p:cNvGrpSpPr>
              <a:grpSpLocks noChangeAspect="1"/>
            </p:cNvGrpSpPr>
            <p:nvPr>
              <p:custDataLst>
                <p:tags r:id="rId15"/>
              </p:custDataLst>
            </p:nvPr>
          </p:nvGrpSpPr>
          <p:grpSpPr bwMode="gray">
            <a:xfrm>
              <a:off x="7769225" y="799307"/>
              <a:ext cx="209550" cy="209551"/>
              <a:chOff x="4495" y="1198"/>
              <a:chExt cx="160" cy="160"/>
            </a:xfrm>
          </p:grpSpPr>
          <p:sp>
            <p:nvSpPr>
              <p:cNvPr id="53" name="Oval 47"/>
              <p:cNvSpPr>
                <a:spLocks noChangeAspect="1" noChangeArrowheads="1"/>
              </p:cNvSpPr>
              <p:nvPr>
                <p:custDataLst>
                  <p:tags r:id="rId16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133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Arc 48"/>
              <p:cNvSpPr>
                <a:spLocks noChangeAspect="1"/>
              </p:cNvSpPr>
              <p:nvPr>
                <p:custDataLst>
                  <p:tags r:id="rId17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133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48" name="Legend1"/>
            <p:cNvSpPr>
              <a:spLocks noChangeArrowheads="1"/>
            </p:cNvSpPr>
            <p:nvPr/>
          </p:nvSpPr>
          <p:spPr bwMode="gray">
            <a:xfrm>
              <a:off x="8089900" y="263524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6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49" name="Legend2"/>
            <p:cNvSpPr>
              <a:spLocks noChangeArrowheads="1"/>
            </p:cNvSpPr>
            <p:nvPr/>
          </p:nvSpPr>
          <p:spPr bwMode="gray">
            <a:xfrm>
              <a:off x="8089900" y="538163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6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0" name="Legend3"/>
            <p:cNvSpPr>
              <a:spLocks noChangeArrowheads="1"/>
            </p:cNvSpPr>
            <p:nvPr/>
          </p:nvSpPr>
          <p:spPr bwMode="gray">
            <a:xfrm>
              <a:off x="8089900" y="812802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6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1" name="Legend4"/>
            <p:cNvSpPr>
              <a:spLocks noChangeArrowheads="1"/>
            </p:cNvSpPr>
            <p:nvPr/>
          </p:nvSpPr>
          <p:spPr bwMode="gray">
            <a:xfrm>
              <a:off x="8089900" y="1084265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6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2" name="Legend5"/>
            <p:cNvSpPr>
              <a:spLocks noChangeArrowheads="1"/>
            </p:cNvSpPr>
            <p:nvPr/>
          </p:nvSpPr>
          <p:spPr bwMode="gray">
            <a:xfrm>
              <a:off x="8089900" y="1360490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600" dirty="0">
                  <a:solidFill>
                    <a:srgbClr val="000000"/>
                  </a:solidFill>
                </a:rPr>
                <a:t>Legend</a:t>
              </a:r>
            </a:p>
          </p:txBody>
        </p:sp>
      </p:grpSp>
      <p:sp>
        <p:nvSpPr>
          <p:cNvPr id="5" name="Working Draft" hidden="1"/>
          <p:cNvSpPr txBox="1"/>
          <p:nvPr userDrawn="1"/>
        </p:nvSpPr>
        <p:spPr>
          <a:xfrm rot="5400000">
            <a:off x="10809812" y="2516524"/>
            <a:ext cx="259159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>
                <a:solidFill>
                  <a:srgbClr val="808080"/>
                </a:solidFill>
              </a:rPr>
              <a:t>Last Modified 28/04/2017 17:22 Central Asia Standard Time</a:t>
            </a:r>
            <a:endParaRPr lang="ru-RU" sz="800">
              <a:solidFill>
                <a:srgbClr val="808080"/>
              </a:solidFill>
            </a:endParaRPr>
          </a:p>
        </p:txBody>
      </p:sp>
      <p:sp>
        <p:nvSpPr>
          <p:cNvPr id="7" name="Printed" hidden="1"/>
          <p:cNvSpPr txBox="1"/>
          <p:nvPr userDrawn="1"/>
        </p:nvSpPr>
        <p:spPr>
          <a:xfrm rot="5400000">
            <a:off x="11457711" y="4398665"/>
            <a:ext cx="1295796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>
                <a:solidFill>
                  <a:srgbClr val="808080"/>
                </a:solidFill>
              </a:rPr>
              <a:t>Printed 4-сәу-17 14:11 Central Asia Standard Time</a:t>
            </a:r>
            <a:endParaRPr lang="ru-RU" sz="800">
              <a:solidFill>
                <a:srgbClr val="808080"/>
              </a:solidFill>
            </a:endParaRPr>
          </a:p>
        </p:txBody>
      </p:sp>
      <p:sp>
        <p:nvSpPr>
          <p:cNvPr id="63" name="Slide Number"/>
          <p:cNvSpPr txBox="1">
            <a:spLocks/>
          </p:cNvSpPr>
          <p:nvPr userDrawn="1"/>
        </p:nvSpPr>
        <p:spPr bwMode="auto">
          <a:xfrm>
            <a:off x="11748751" y="6584088"/>
            <a:ext cx="209993" cy="20512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US" sz="10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1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4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07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58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09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1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12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42C328C1-A84F-4A39-A664-DBA00541A8C6}" type="slidenum">
              <a:rPr sz="1333">
                <a:solidFill>
                  <a:srgbClr val="808080"/>
                </a:solidFill>
              </a:rPr>
              <a:pPr/>
              <a:t>‹#›</a:t>
            </a:fld>
            <a:endParaRPr sz="1333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8582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30" r:id="rId5"/>
    <p:sldLayoutId id="2147483831" r:id="rId6"/>
  </p:sldLayoutIdLst>
  <p:hf hdr="0" ftr="0" dt="0"/>
  <p:txStyles>
    <p:titleStyle>
      <a:lvl1pPr algn="l" defTabSz="1193770" rtl="0" eaLnBrk="1" fontAlgn="base" hangingPunct="1">
        <a:spcBef>
          <a:spcPct val="0"/>
        </a:spcBef>
        <a:spcAft>
          <a:spcPct val="0"/>
        </a:spcAft>
        <a:tabLst>
          <a:tab pos="359824" algn="l"/>
        </a:tabLst>
        <a:defRPr sz="2667" b="0" baseline="0">
          <a:solidFill>
            <a:schemeClr val="tx2"/>
          </a:solidFill>
          <a:latin typeface="+mj-lt"/>
          <a:ea typeface="+mj-ea"/>
          <a:cs typeface="+mj-cs"/>
        </a:defRPr>
      </a:lvl1pPr>
      <a:lvl2pPr algn="l" defTabSz="1193770" rtl="0" eaLnBrk="1" fontAlgn="base" hangingPunct="1">
        <a:spcBef>
          <a:spcPct val="0"/>
        </a:spcBef>
        <a:spcAft>
          <a:spcPct val="0"/>
        </a:spcAft>
        <a:defRPr sz="2533" b="1">
          <a:solidFill>
            <a:schemeClr val="tx2"/>
          </a:solidFill>
          <a:latin typeface="Arial" charset="0"/>
        </a:defRPr>
      </a:lvl2pPr>
      <a:lvl3pPr algn="l" defTabSz="1193770" rtl="0" eaLnBrk="1" fontAlgn="base" hangingPunct="1">
        <a:spcBef>
          <a:spcPct val="0"/>
        </a:spcBef>
        <a:spcAft>
          <a:spcPct val="0"/>
        </a:spcAft>
        <a:defRPr sz="2533" b="1">
          <a:solidFill>
            <a:schemeClr val="tx2"/>
          </a:solidFill>
          <a:latin typeface="Arial" charset="0"/>
        </a:defRPr>
      </a:lvl3pPr>
      <a:lvl4pPr algn="l" defTabSz="1193770" rtl="0" eaLnBrk="1" fontAlgn="base" hangingPunct="1">
        <a:spcBef>
          <a:spcPct val="0"/>
        </a:spcBef>
        <a:spcAft>
          <a:spcPct val="0"/>
        </a:spcAft>
        <a:defRPr sz="2533" b="1">
          <a:solidFill>
            <a:schemeClr val="tx2"/>
          </a:solidFill>
          <a:latin typeface="Arial" charset="0"/>
        </a:defRPr>
      </a:lvl4pPr>
      <a:lvl5pPr algn="l" defTabSz="1193770" rtl="0" eaLnBrk="1" fontAlgn="base" hangingPunct="1">
        <a:spcBef>
          <a:spcPct val="0"/>
        </a:spcBef>
        <a:spcAft>
          <a:spcPct val="0"/>
        </a:spcAft>
        <a:defRPr sz="2533" b="1">
          <a:solidFill>
            <a:schemeClr val="tx2"/>
          </a:solidFill>
          <a:latin typeface="Arial" charset="0"/>
        </a:defRPr>
      </a:lvl5pPr>
      <a:lvl6pPr marL="609585" algn="l" defTabSz="1193770" rtl="0" eaLnBrk="1" fontAlgn="base" hangingPunct="1">
        <a:spcBef>
          <a:spcPct val="0"/>
        </a:spcBef>
        <a:spcAft>
          <a:spcPct val="0"/>
        </a:spcAft>
        <a:defRPr sz="2533" b="1">
          <a:solidFill>
            <a:schemeClr val="tx2"/>
          </a:solidFill>
          <a:latin typeface="Arial" charset="0"/>
        </a:defRPr>
      </a:lvl6pPr>
      <a:lvl7pPr marL="1219170" algn="l" defTabSz="1193770" rtl="0" eaLnBrk="1" fontAlgn="base" hangingPunct="1">
        <a:spcBef>
          <a:spcPct val="0"/>
        </a:spcBef>
        <a:spcAft>
          <a:spcPct val="0"/>
        </a:spcAft>
        <a:defRPr sz="2533" b="1">
          <a:solidFill>
            <a:schemeClr val="tx2"/>
          </a:solidFill>
          <a:latin typeface="Arial" charset="0"/>
        </a:defRPr>
      </a:lvl7pPr>
      <a:lvl8pPr marL="1828754" algn="l" defTabSz="1193770" rtl="0" eaLnBrk="1" fontAlgn="base" hangingPunct="1">
        <a:spcBef>
          <a:spcPct val="0"/>
        </a:spcBef>
        <a:spcAft>
          <a:spcPct val="0"/>
        </a:spcAft>
        <a:defRPr sz="2533" b="1">
          <a:solidFill>
            <a:schemeClr val="tx2"/>
          </a:solidFill>
          <a:latin typeface="Arial" charset="0"/>
        </a:defRPr>
      </a:lvl8pPr>
      <a:lvl9pPr marL="2438339" algn="l" defTabSz="1193770" rtl="0" eaLnBrk="1" fontAlgn="base" hangingPunct="1">
        <a:spcBef>
          <a:spcPct val="0"/>
        </a:spcBef>
        <a:spcAft>
          <a:spcPct val="0"/>
        </a:spcAft>
        <a:defRPr sz="2533" b="1">
          <a:solidFill>
            <a:schemeClr val="tx2"/>
          </a:solidFill>
          <a:latin typeface="Arial" charset="0"/>
        </a:defRPr>
      </a:lvl9pPr>
    </p:titleStyle>
    <p:bodyStyle>
      <a:lvl1pPr marL="0" indent="0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00000"/>
        <a:defRPr sz="1867" baseline="0">
          <a:solidFill>
            <a:schemeClr val="tx1"/>
          </a:solidFill>
          <a:latin typeface="+mn-lt"/>
          <a:ea typeface="+mn-ea"/>
          <a:cs typeface="+mn-cs"/>
        </a:defRPr>
      </a:lvl1pPr>
      <a:lvl2pPr marL="258227" indent="-256111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867" baseline="0">
          <a:solidFill>
            <a:schemeClr val="tx1"/>
          </a:solidFill>
          <a:latin typeface="+mn-lt"/>
        </a:defRPr>
      </a:lvl2pPr>
      <a:lvl3pPr marL="609585" indent="-349242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867" baseline="0">
          <a:solidFill>
            <a:schemeClr val="tx1"/>
          </a:solidFill>
          <a:latin typeface="+mn-lt"/>
        </a:defRPr>
      </a:lvl3pPr>
      <a:lvl4pPr marL="819130" indent="-207428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867" baseline="0">
          <a:solidFill>
            <a:schemeClr val="tx1"/>
          </a:solidFill>
          <a:latin typeface="+mn-lt"/>
        </a:defRPr>
      </a:lvl4pPr>
      <a:lvl5pPr marL="999719" indent="-173562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867" baseline="0">
          <a:solidFill>
            <a:schemeClr val="tx1"/>
          </a:solidFill>
          <a:latin typeface="+mn-lt"/>
        </a:defRPr>
      </a:lvl5pPr>
      <a:lvl6pPr marL="999719" indent="-173562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2133" baseline="0">
          <a:solidFill>
            <a:schemeClr val="tx1"/>
          </a:solidFill>
          <a:latin typeface="+mn-lt"/>
        </a:defRPr>
      </a:lvl6pPr>
      <a:lvl7pPr marL="999719" indent="-173562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2133" baseline="0">
          <a:solidFill>
            <a:schemeClr val="tx1"/>
          </a:solidFill>
          <a:latin typeface="+mn-lt"/>
        </a:defRPr>
      </a:lvl7pPr>
      <a:lvl8pPr marL="999719" indent="-173562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2133" baseline="0">
          <a:solidFill>
            <a:schemeClr val="tx1"/>
          </a:solidFill>
          <a:latin typeface="+mn-lt"/>
        </a:defRPr>
      </a:lvl8pPr>
      <a:lvl9pPr marL="999719" indent="-173562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2133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8"/>
            </p:custDataLst>
          </p:nvPr>
        </p:nvGraphicFramePr>
        <p:xfrm>
          <a:off x="0" y="2"/>
          <a:ext cx="215979" cy="1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0" name="think-cell Slide" r:id="rId25" imgW="360" imgH="360" progId="">
                  <p:embed/>
                </p:oleObj>
              </mc:Choice>
              <mc:Fallback>
                <p:oleObj name="think-cell Slide" r:id="rId25" imgW="360" imgH="360" progId="">
                  <p:embed/>
                  <p:pic>
                    <p:nvPicPr>
                      <p:cNvPr id="2" name="Object 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"/>
                        <a:ext cx="215979" cy="161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/>
          <p:cNvSpPr/>
          <p:nvPr>
            <p:custDataLst>
              <p:tags r:id="rId9"/>
            </p:custDataLst>
          </p:nvPr>
        </p:nvSpPr>
        <p:spPr bwMode="auto">
          <a:xfrm>
            <a:off x="0" y="2"/>
            <a:ext cx="215979" cy="161975"/>
          </a:xfrm>
          <a:prstGeom prst="rect">
            <a:avLst/>
          </a:prstGeom>
          <a:solidFill>
            <a:schemeClr val="bg2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133" dirty="0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161986" y="234865"/>
            <a:ext cx="11725484" cy="410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latinLnBrk="0"/>
            <a:r>
              <a:rPr lang="en-US"/>
              <a:t>Click to edit Master title style</a:t>
            </a:r>
            <a:endParaRPr lang="en-US" noProof="0" dirty="0"/>
          </a:p>
        </p:txBody>
      </p:sp>
      <p:sp>
        <p:nvSpPr>
          <p:cNvPr id="10" name="1. On-page tracker" hidden="1"/>
          <p:cNvSpPr>
            <a:spLocks noChangeArrowheads="1"/>
          </p:cNvSpPr>
          <p:nvPr/>
        </p:nvSpPr>
        <p:spPr bwMode="gray">
          <a:xfrm>
            <a:off x="161987" y="77303"/>
            <a:ext cx="655629" cy="164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67" cap="all" dirty="0">
                <a:solidFill>
                  <a:srgbClr val="808080"/>
                </a:solidFill>
              </a:rPr>
              <a:t>Tracker</a:t>
            </a:r>
          </a:p>
        </p:txBody>
      </p:sp>
      <p:sp>
        <p:nvSpPr>
          <p:cNvPr id="11" name="3. Unit of measure" hidden="1"/>
          <p:cNvSpPr txBox="1">
            <a:spLocks noChangeArrowheads="1"/>
          </p:cNvSpPr>
          <p:nvPr/>
        </p:nvSpPr>
        <p:spPr bwMode="gray">
          <a:xfrm>
            <a:off x="161986" y="566139"/>
            <a:ext cx="11725484" cy="328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133" dirty="0">
                <a:solidFill>
                  <a:srgbClr val="808080"/>
                </a:solidFill>
                <a:latin typeface="Arial"/>
              </a:rPr>
              <a:t>Unit of measure</a:t>
            </a:r>
          </a:p>
        </p:txBody>
      </p:sp>
      <p:grpSp>
        <p:nvGrpSpPr>
          <p:cNvPr id="4" name="Slide Elements" hidden="1"/>
          <p:cNvGrpSpPr/>
          <p:nvPr userDrawn="1"/>
        </p:nvGrpSpPr>
        <p:grpSpPr bwMode="gray">
          <a:xfrm>
            <a:off x="161986" y="6396168"/>
            <a:ext cx="11725484" cy="369919"/>
            <a:chOff x="119063" y="6268828"/>
            <a:chExt cx="8618537" cy="362555"/>
          </a:xfrm>
        </p:grpSpPr>
        <p:sp>
          <p:nvSpPr>
            <p:cNvPr id="13" name="4. Footnote"/>
            <p:cNvSpPr txBox="1">
              <a:spLocks noChangeArrowheads="1"/>
            </p:cNvSpPr>
            <p:nvPr/>
          </p:nvSpPr>
          <p:spPr bwMode="gray">
            <a:xfrm>
              <a:off x="119063" y="6268828"/>
              <a:ext cx="8618537" cy="1609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067" dirty="0">
                  <a:solidFill>
                    <a:srgbClr val="808080"/>
                  </a:solidFill>
                  <a:latin typeface="Arial"/>
                </a:rPr>
                <a:t>1 Footnote</a:t>
              </a:r>
            </a:p>
          </p:txBody>
        </p:sp>
        <p:sp>
          <p:nvSpPr>
            <p:cNvPr id="14" name="5. Source"/>
            <p:cNvSpPr>
              <a:spLocks noChangeArrowheads="1"/>
            </p:cNvSpPr>
            <p:nvPr/>
          </p:nvSpPr>
          <p:spPr bwMode="gray">
            <a:xfrm>
              <a:off x="119063" y="6470440"/>
              <a:ext cx="7200000" cy="1609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/>
            <a:p>
              <a:pPr marL="812780" indent="-812780" defTabSz="1193770" fontAlgn="base">
                <a:spcBef>
                  <a:spcPct val="0"/>
                </a:spcBef>
                <a:spcAft>
                  <a:spcPct val="0"/>
                </a:spcAft>
                <a:tabLst>
                  <a:tab pos="817013" algn="l"/>
                </a:tabLst>
              </a:pPr>
              <a:r>
                <a:rPr lang="en-US" sz="1067" dirty="0">
                  <a:solidFill>
                    <a:srgbClr val="808080"/>
                  </a:solidFill>
                </a:rPr>
                <a:t>SOURCE: Source</a:t>
              </a: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1976208" y="1991018"/>
            <a:ext cx="5853024" cy="1436291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 latinLnBrk="0"/>
            <a:r>
              <a:rPr lang="en-US"/>
              <a:t>Click to edit Master text styles</a:t>
            </a:r>
          </a:p>
          <a:p>
            <a:pPr lvl="1" latinLnBrk="0"/>
            <a:r>
              <a:rPr lang="en-US"/>
              <a:t>Second level</a:t>
            </a:r>
          </a:p>
          <a:p>
            <a:pPr lvl="2" latinLnBrk="0"/>
            <a:r>
              <a:rPr lang="en-US"/>
              <a:t>Third level</a:t>
            </a:r>
          </a:p>
          <a:p>
            <a:pPr lvl="3" latinLnBrk="0"/>
            <a:r>
              <a:rPr lang="en-US"/>
              <a:t>Fourth level</a:t>
            </a:r>
          </a:p>
          <a:p>
            <a:pPr lvl="4" latinLnBrk="0"/>
            <a:r>
              <a:rPr lang="en-US"/>
              <a:t>Fifth level</a:t>
            </a:r>
            <a:endParaRPr lang="en-US" dirty="0"/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gray">
          <a:xfrm>
            <a:off x="1976207" y="1126185"/>
            <a:ext cx="5801189" cy="675434"/>
            <a:chOff x="915" y="613"/>
            <a:chExt cx="2686" cy="417"/>
          </a:xfrm>
        </p:grpSpPr>
        <p:cxnSp>
          <p:nvCxnSpPr>
            <p:cNvPr id="16" name="AutoShape 249"/>
            <p:cNvCxnSpPr>
              <a:cxnSpLocks noChangeShapeType="1"/>
              <a:stCxn id="18" idx="4"/>
              <a:endCxn id="18" idx="6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" name="AutoShape 250"/>
            <p:cNvSpPr>
              <a:spLocks noChangeArrowheads="1"/>
            </p:cNvSpPr>
            <p:nvPr/>
          </p:nvSpPr>
          <p:spPr bwMode="gray">
            <a:xfrm>
              <a:off x="915" y="613"/>
              <a:ext cx="2686" cy="417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133" b="1" dirty="0">
                  <a:solidFill>
                    <a:srgbClr val="000000"/>
                  </a:solidFill>
                </a:rPr>
                <a:t>Title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133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grpSp>
        <p:nvGrpSpPr>
          <p:cNvPr id="17" name="McKSticker" hidden="1"/>
          <p:cNvGrpSpPr/>
          <p:nvPr/>
        </p:nvGrpSpPr>
        <p:grpSpPr bwMode="gray">
          <a:xfrm>
            <a:off x="11265043" y="291555"/>
            <a:ext cx="622413" cy="191912"/>
            <a:chOff x="8283285" y="285750"/>
            <a:chExt cx="457490" cy="188091"/>
          </a:xfrm>
        </p:grpSpPr>
        <p:sp>
          <p:nvSpPr>
            <p:cNvPr id="20" name="StickerRectangle"/>
            <p:cNvSpPr>
              <a:spLocks noChangeArrowheads="1"/>
            </p:cNvSpPr>
            <p:nvPr/>
          </p:nvSpPr>
          <p:spPr bwMode="gray">
            <a:xfrm>
              <a:off x="8283285" y="285750"/>
              <a:ext cx="457490" cy="188091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067" dirty="0">
                  <a:solidFill>
                    <a:srgbClr val="808080"/>
                  </a:solidFill>
                </a:rPr>
                <a:t>STICKER</a:t>
              </a:r>
            </a:p>
          </p:txBody>
        </p:sp>
        <p:cxnSp>
          <p:nvCxnSpPr>
            <p:cNvPr id="21" name="AutoShape 31"/>
            <p:cNvCxnSpPr>
              <a:cxnSpLocks noChangeShapeType="1"/>
              <a:stCxn id="20" idx="2"/>
              <a:endCxn id="20" idx="4"/>
            </p:cNvCxnSpPr>
            <p:nvPr/>
          </p:nvCxnSpPr>
          <p:spPr bwMode="gray">
            <a:xfrm>
              <a:off x="8283285" y="285750"/>
              <a:ext cx="0" cy="188091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AutoShape 32"/>
            <p:cNvCxnSpPr>
              <a:cxnSpLocks noChangeShapeType="1"/>
              <a:stCxn id="20" idx="4"/>
              <a:endCxn id="20" idx="6"/>
            </p:cNvCxnSpPr>
            <p:nvPr/>
          </p:nvCxnSpPr>
          <p:spPr bwMode="gray">
            <a:xfrm>
              <a:off x="8283285" y="473841"/>
              <a:ext cx="457490" cy="0"/>
            </a:xfrm>
            <a:prstGeom prst="straightConnector1">
              <a:avLst/>
            </a:prstGeom>
            <a:noFill/>
            <a:ln w="25400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3" name="SlideBottomBar" hidden="1"/>
          <p:cNvSpPr/>
          <p:nvPr userDrawn="1"/>
        </p:nvSpPr>
        <p:spPr>
          <a:xfrm>
            <a:off x="11479249" y="6307691"/>
            <a:ext cx="62200" cy="12634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133" dirty="0">
              <a:solidFill>
                <a:srgbClr val="000000"/>
              </a:solidFill>
            </a:endParaRPr>
          </a:p>
        </p:txBody>
      </p:sp>
      <p:grpSp>
        <p:nvGrpSpPr>
          <p:cNvPr id="26" name="LegendBoxes" hidden="1"/>
          <p:cNvGrpSpPr/>
          <p:nvPr userDrawn="1"/>
        </p:nvGrpSpPr>
        <p:grpSpPr bwMode="gray">
          <a:xfrm>
            <a:off x="10760209" y="285077"/>
            <a:ext cx="1028445" cy="1075530"/>
            <a:chOff x="7835905" y="279400"/>
            <a:chExt cx="755934" cy="1054119"/>
          </a:xfrm>
        </p:grpSpPr>
        <p:sp>
          <p:nvSpPr>
            <p:cNvPr id="27" name="RectangleLegend1"/>
            <p:cNvSpPr>
              <a:spLocks noChangeArrowheads="1"/>
            </p:cNvSpPr>
            <p:nvPr/>
          </p:nvSpPr>
          <p:spPr bwMode="gray">
            <a:xfrm>
              <a:off x="7835905" y="290513"/>
              <a:ext cx="165100" cy="16033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133" dirty="0">
                <a:solidFill>
                  <a:srgbClr val="000000"/>
                </a:solidFill>
              </a:endParaRPr>
            </a:p>
          </p:txBody>
        </p:sp>
        <p:sp>
          <p:nvSpPr>
            <p:cNvPr id="28" name="RectangleLegend2"/>
            <p:cNvSpPr>
              <a:spLocks noChangeArrowheads="1"/>
            </p:cNvSpPr>
            <p:nvPr/>
          </p:nvSpPr>
          <p:spPr bwMode="gray">
            <a:xfrm>
              <a:off x="7835905" y="560388"/>
              <a:ext cx="165100" cy="16033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133" dirty="0">
                <a:solidFill>
                  <a:srgbClr val="000000"/>
                </a:solidFill>
              </a:endParaRPr>
            </a:p>
          </p:txBody>
        </p:sp>
        <p:sp>
          <p:nvSpPr>
            <p:cNvPr id="29" name="RectangleLegend3"/>
            <p:cNvSpPr>
              <a:spLocks noChangeArrowheads="1"/>
            </p:cNvSpPr>
            <p:nvPr/>
          </p:nvSpPr>
          <p:spPr bwMode="gray">
            <a:xfrm>
              <a:off x="7835905" y="831851"/>
              <a:ext cx="165100" cy="160338"/>
            </a:xfrm>
            <a:prstGeom prst="rect">
              <a:avLst/>
            </a:prstGeom>
            <a:solidFill>
              <a:schemeClr val="accent3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133" dirty="0">
                <a:solidFill>
                  <a:srgbClr val="000000"/>
                </a:solidFill>
              </a:endParaRPr>
            </a:p>
          </p:txBody>
        </p:sp>
        <p:sp>
          <p:nvSpPr>
            <p:cNvPr id="30" name="RectangleLegend4"/>
            <p:cNvSpPr>
              <a:spLocks noChangeArrowheads="1"/>
            </p:cNvSpPr>
            <p:nvPr/>
          </p:nvSpPr>
          <p:spPr bwMode="gray">
            <a:xfrm>
              <a:off x="7835905" y="1103313"/>
              <a:ext cx="165100" cy="160338"/>
            </a:xfrm>
            <a:prstGeom prst="rect">
              <a:avLst/>
            </a:prstGeom>
            <a:solidFill>
              <a:schemeClr val="accent4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133" dirty="0">
                <a:solidFill>
                  <a:srgbClr val="000000"/>
                </a:solidFill>
              </a:endParaRPr>
            </a:p>
          </p:txBody>
        </p:sp>
        <p:sp>
          <p:nvSpPr>
            <p:cNvPr id="31" name="Legend1"/>
            <p:cNvSpPr>
              <a:spLocks noChangeArrowheads="1"/>
            </p:cNvSpPr>
            <p:nvPr/>
          </p:nvSpPr>
          <p:spPr bwMode="gray">
            <a:xfrm>
              <a:off x="8089905" y="279400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6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32" name="Legend2"/>
            <p:cNvSpPr>
              <a:spLocks noChangeArrowheads="1"/>
            </p:cNvSpPr>
            <p:nvPr/>
          </p:nvSpPr>
          <p:spPr bwMode="gray">
            <a:xfrm>
              <a:off x="8089905" y="549274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6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33" name="Legend3"/>
            <p:cNvSpPr>
              <a:spLocks noChangeArrowheads="1"/>
            </p:cNvSpPr>
            <p:nvPr/>
          </p:nvSpPr>
          <p:spPr bwMode="gray">
            <a:xfrm>
              <a:off x="8089905" y="820738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6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34" name="Legend4"/>
            <p:cNvSpPr>
              <a:spLocks noChangeArrowheads="1"/>
            </p:cNvSpPr>
            <p:nvPr/>
          </p:nvSpPr>
          <p:spPr bwMode="gray">
            <a:xfrm>
              <a:off x="8089905" y="1092200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600" dirty="0">
                  <a:solidFill>
                    <a:srgbClr val="000000"/>
                  </a:solidFill>
                </a:rPr>
                <a:t>Legend</a:t>
              </a:r>
            </a:p>
          </p:txBody>
        </p:sp>
      </p:grpSp>
      <p:grpSp>
        <p:nvGrpSpPr>
          <p:cNvPr id="35" name="LegendLines" hidden="1"/>
          <p:cNvGrpSpPr/>
          <p:nvPr userDrawn="1"/>
        </p:nvGrpSpPr>
        <p:grpSpPr bwMode="gray">
          <a:xfrm>
            <a:off x="10341433" y="285076"/>
            <a:ext cx="1447443" cy="803414"/>
            <a:chOff x="7540629" y="279400"/>
            <a:chExt cx="1063910" cy="787420"/>
          </a:xfrm>
        </p:grpSpPr>
        <p:sp>
          <p:nvSpPr>
            <p:cNvPr id="36" name="LineLegend1"/>
            <p:cNvSpPr>
              <a:spLocks noChangeShapeType="1"/>
            </p:cNvSpPr>
            <p:nvPr/>
          </p:nvSpPr>
          <p:spPr bwMode="gray">
            <a:xfrm>
              <a:off x="7540629" y="369888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133" dirty="0">
                <a:solidFill>
                  <a:srgbClr val="000000"/>
                </a:solidFill>
              </a:endParaRPr>
            </a:p>
          </p:txBody>
        </p:sp>
        <p:sp>
          <p:nvSpPr>
            <p:cNvPr id="37" name="LineLegend2"/>
            <p:cNvSpPr>
              <a:spLocks noChangeShapeType="1"/>
            </p:cNvSpPr>
            <p:nvPr/>
          </p:nvSpPr>
          <p:spPr bwMode="gray">
            <a:xfrm>
              <a:off x="7540629" y="638175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133" dirty="0">
                <a:solidFill>
                  <a:srgbClr val="000000"/>
                </a:solidFill>
              </a:endParaRPr>
            </a:p>
          </p:txBody>
        </p:sp>
        <p:sp>
          <p:nvSpPr>
            <p:cNvPr id="38" name="LineLegend3"/>
            <p:cNvSpPr>
              <a:spLocks noChangeShapeType="1"/>
            </p:cNvSpPr>
            <p:nvPr/>
          </p:nvSpPr>
          <p:spPr bwMode="gray">
            <a:xfrm>
              <a:off x="7540629" y="915988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133" dirty="0">
                <a:solidFill>
                  <a:srgbClr val="000000"/>
                </a:solidFill>
              </a:endParaRPr>
            </a:p>
          </p:txBody>
        </p:sp>
        <p:sp>
          <p:nvSpPr>
            <p:cNvPr id="39" name="Legend1"/>
            <p:cNvSpPr>
              <a:spLocks noChangeArrowheads="1"/>
            </p:cNvSpPr>
            <p:nvPr/>
          </p:nvSpPr>
          <p:spPr bwMode="gray">
            <a:xfrm>
              <a:off x="8102604" y="279400"/>
              <a:ext cx="501935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6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40" name="Legend2"/>
            <p:cNvSpPr>
              <a:spLocks noChangeArrowheads="1"/>
            </p:cNvSpPr>
            <p:nvPr/>
          </p:nvSpPr>
          <p:spPr bwMode="gray">
            <a:xfrm>
              <a:off x="8102604" y="546100"/>
              <a:ext cx="501935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6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41" name="Legend3"/>
            <p:cNvSpPr>
              <a:spLocks noChangeArrowheads="1"/>
            </p:cNvSpPr>
            <p:nvPr/>
          </p:nvSpPr>
          <p:spPr bwMode="gray">
            <a:xfrm>
              <a:off x="8102604" y="825501"/>
              <a:ext cx="501935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600" dirty="0">
                  <a:solidFill>
                    <a:srgbClr val="000000"/>
                  </a:solidFill>
                </a:rPr>
                <a:t>Legend</a:t>
              </a:r>
            </a:p>
          </p:txBody>
        </p:sp>
      </p:grpSp>
      <p:grpSp>
        <p:nvGrpSpPr>
          <p:cNvPr id="42" name="LegendMoons" hidden="1"/>
          <p:cNvGrpSpPr/>
          <p:nvPr userDrawn="1"/>
        </p:nvGrpSpPr>
        <p:grpSpPr bwMode="gray">
          <a:xfrm>
            <a:off x="10669507" y="255921"/>
            <a:ext cx="1119156" cy="1378425"/>
            <a:chOff x="7769225" y="250825"/>
            <a:chExt cx="822609" cy="1350984"/>
          </a:xfrm>
        </p:grpSpPr>
        <p:grpSp>
          <p:nvGrpSpPr>
            <p:cNvPr id="43" name="MoonLegend1"/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gray">
            <a:xfrm>
              <a:off x="7769225" y="250825"/>
              <a:ext cx="209550" cy="209551"/>
              <a:chOff x="4533" y="183"/>
              <a:chExt cx="144" cy="144"/>
            </a:xfrm>
          </p:grpSpPr>
          <p:sp>
            <p:nvSpPr>
              <p:cNvPr id="61" name="Oval 38"/>
              <p:cNvSpPr>
                <a:spLocks noChangeAspect="1" noChangeArrowheads="1"/>
              </p:cNvSpPr>
              <p:nvPr>
                <p:custDataLst>
                  <p:tags r:id="rId23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133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2" name="Arc 39"/>
              <p:cNvSpPr>
                <a:spLocks noChangeAspect="1"/>
              </p:cNvSpPr>
              <p:nvPr>
                <p:custDataLst>
                  <p:tags r:id="rId24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133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4" name="MoonLegend2"/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gray">
            <a:xfrm>
              <a:off x="7769225" y="525066"/>
              <a:ext cx="209550" cy="209551"/>
              <a:chOff x="1694" y="2044"/>
              <a:chExt cx="160" cy="160"/>
            </a:xfrm>
          </p:grpSpPr>
          <p:sp>
            <p:nvSpPr>
              <p:cNvPr id="59" name="Oval 41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133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0" name="Arc 42"/>
              <p:cNvSpPr>
                <a:spLocks noChangeAspect="1"/>
              </p:cNvSpPr>
              <p:nvPr>
                <p:custDataLst>
                  <p:tags r:id="rId22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133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5" name="MoonLegend4"/>
            <p:cNvGrpSpPr>
              <a:grpSpLocks noChangeAspect="1"/>
            </p:cNvGrpSpPr>
            <p:nvPr>
              <p:custDataLst>
                <p:tags r:id="rId12"/>
              </p:custDataLst>
            </p:nvPr>
          </p:nvGrpSpPr>
          <p:grpSpPr bwMode="gray">
            <a:xfrm>
              <a:off x="7769225" y="1073548"/>
              <a:ext cx="209550" cy="209551"/>
              <a:chOff x="4495" y="1198"/>
              <a:chExt cx="160" cy="160"/>
            </a:xfrm>
          </p:grpSpPr>
          <p:sp>
            <p:nvSpPr>
              <p:cNvPr id="57" name="Oval 47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133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Arc 48"/>
              <p:cNvSpPr>
                <a:spLocks noChangeAspect="1"/>
              </p:cNvSpPr>
              <p:nvPr>
                <p:custDataLst>
                  <p:tags r:id="rId20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133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6" name="MoonLegend5"/>
            <p:cNvGrpSpPr>
              <a:grpSpLocks noChangeAspect="1"/>
            </p:cNvGrpSpPr>
            <p:nvPr>
              <p:custDataLst>
                <p:tags r:id="rId13"/>
              </p:custDataLst>
            </p:nvPr>
          </p:nvGrpSpPr>
          <p:grpSpPr bwMode="gray">
            <a:xfrm>
              <a:off x="7769225" y="1347790"/>
              <a:ext cx="209550" cy="209551"/>
              <a:chOff x="4495" y="1440"/>
              <a:chExt cx="160" cy="160"/>
            </a:xfrm>
          </p:grpSpPr>
          <p:sp>
            <p:nvSpPr>
              <p:cNvPr id="55" name="Oval 50"/>
              <p:cNvSpPr>
                <a:spLocks noChangeAspect="1" noChangeArrowheads="1"/>
              </p:cNvSpPr>
              <p:nvPr>
                <p:custDataLst>
                  <p:tags r:id="rId17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133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Oval 51"/>
              <p:cNvSpPr>
                <a:spLocks noChangeAspect="1" noChangeArrowheads="1"/>
              </p:cNvSpPr>
              <p:nvPr>
                <p:custDataLst>
                  <p:tags r:id="rId18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133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7" name="MoonLegend3"/>
            <p:cNvGrpSpPr>
              <a:grpSpLocks noChangeAspect="1"/>
            </p:cNvGrpSpPr>
            <p:nvPr>
              <p:custDataLst>
                <p:tags r:id="rId14"/>
              </p:custDataLst>
            </p:nvPr>
          </p:nvGrpSpPr>
          <p:grpSpPr bwMode="gray">
            <a:xfrm>
              <a:off x="7769225" y="799307"/>
              <a:ext cx="209550" cy="209551"/>
              <a:chOff x="4495" y="1198"/>
              <a:chExt cx="160" cy="160"/>
            </a:xfrm>
          </p:grpSpPr>
          <p:sp>
            <p:nvSpPr>
              <p:cNvPr id="53" name="Oval 47"/>
              <p:cNvSpPr>
                <a:spLocks noChangeAspect="1" noChangeArrowheads="1"/>
              </p:cNvSpPr>
              <p:nvPr>
                <p:custDataLst>
                  <p:tags r:id="rId15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133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Arc 48"/>
              <p:cNvSpPr>
                <a:spLocks noChangeAspect="1"/>
              </p:cNvSpPr>
              <p:nvPr>
                <p:custDataLst>
                  <p:tags r:id="rId16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133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48" name="Legend1"/>
            <p:cNvSpPr>
              <a:spLocks noChangeArrowheads="1"/>
            </p:cNvSpPr>
            <p:nvPr/>
          </p:nvSpPr>
          <p:spPr bwMode="gray">
            <a:xfrm>
              <a:off x="8089900" y="263524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6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49" name="Legend2"/>
            <p:cNvSpPr>
              <a:spLocks noChangeArrowheads="1"/>
            </p:cNvSpPr>
            <p:nvPr/>
          </p:nvSpPr>
          <p:spPr bwMode="gray">
            <a:xfrm>
              <a:off x="8089900" y="538163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6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0" name="Legend3"/>
            <p:cNvSpPr>
              <a:spLocks noChangeArrowheads="1"/>
            </p:cNvSpPr>
            <p:nvPr/>
          </p:nvSpPr>
          <p:spPr bwMode="gray">
            <a:xfrm>
              <a:off x="8089900" y="812802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6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1" name="Legend4"/>
            <p:cNvSpPr>
              <a:spLocks noChangeArrowheads="1"/>
            </p:cNvSpPr>
            <p:nvPr/>
          </p:nvSpPr>
          <p:spPr bwMode="gray">
            <a:xfrm>
              <a:off x="8089900" y="1084265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6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2" name="Legend5"/>
            <p:cNvSpPr>
              <a:spLocks noChangeArrowheads="1"/>
            </p:cNvSpPr>
            <p:nvPr/>
          </p:nvSpPr>
          <p:spPr bwMode="gray">
            <a:xfrm>
              <a:off x="8089900" y="1360490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193770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600" dirty="0">
                  <a:solidFill>
                    <a:srgbClr val="000000"/>
                  </a:solidFill>
                </a:rPr>
                <a:t>Legend</a:t>
              </a:r>
            </a:p>
          </p:txBody>
        </p:sp>
      </p:grpSp>
      <p:sp>
        <p:nvSpPr>
          <p:cNvPr id="5" name="Working Draft" hidden="1"/>
          <p:cNvSpPr txBox="1"/>
          <p:nvPr userDrawn="1"/>
        </p:nvSpPr>
        <p:spPr>
          <a:xfrm rot="5400000">
            <a:off x="10809812" y="2516524"/>
            <a:ext cx="259159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>
                <a:solidFill>
                  <a:srgbClr val="808080"/>
                </a:solidFill>
              </a:rPr>
              <a:t>Last Modified 28/04/2017 17:22 Central Asia Standard Time</a:t>
            </a:r>
            <a:endParaRPr lang="ru-RU" sz="800">
              <a:solidFill>
                <a:srgbClr val="808080"/>
              </a:solidFill>
            </a:endParaRPr>
          </a:p>
        </p:txBody>
      </p:sp>
      <p:sp>
        <p:nvSpPr>
          <p:cNvPr id="7" name="Printed" hidden="1"/>
          <p:cNvSpPr txBox="1"/>
          <p:nvPr userDrawn="1"/>
        </p:nvSpPr>
        <p:spPr>
          <a:xfrm rot="5400000">
            <a:off x="11457711" y="4398665"/>
            <a:ext cx="1295796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>
                <a:solidFill>
                  <a:srgbClr val="808080"/>
                </a:solidFill>
              </a:rPr>
              <a:t>Printed 4-сәу-17 14:11 Central Asia Standard Time</a:t>
            </a:r>
            <a:endParaRPr lang="ru-RU" sz="800">
              <a:solidFill>
                <a:srgbClr val="808080"/>
              </a:solidFill>
            </a:endParaRPr>
          </a:p>
        </p:txBody>
      </p:sp>
      <p:sp>
        <p:nvSpPr>
          <p:cNvPr id="63" name="Slide Number"/>
          <p:cNvSpPr txBox="1">
            <a:spLocks/>
          </p:cNvSpPr>
          <p:nvPr userDrawn="1"/>
        </p:nvSpPr>
        <p:spPr bwMode="auto">
          <a:xfrm>
            <a:off x="11748751" y="6584088"/>
            <a:ext cx="209993" cy="20512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US" sz="10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1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4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07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58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09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1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12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42C328C1-A84F-4A39-A664-DBA00541A8C6}" type="slidenum">
              <a:rPr sz="1333">
                <a:solidFill>
                  <a:srgbClr val="808080"/>
                </a:solidFill>
              </a:rPr>
              <a:pPr/>
              <a:t>‹#›</a:t>
            </a:fld>
            <a:endParaRPr sz="1333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212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6" r:id="rId5"/>
  </p:sldLayoutIdLst>
  <p:hf hdr="0" ftr="0" dt="0"/>
  <p:txStyles>
    <p:titleStyle>
      <a:lvl1pPr algn="l" defTabSz="1193770" rtl="0" eaLnBrk="1" fontAlgn="base" hangingPunct="1">
        <a:spcBef>
          <a:spcPct val="0"/>
        </a:spcBef>
        <a:spcAft>
          <a:spcPct val="0"/>
        </a:spcAft>
        <a:tabLst>
          <a:tab pos="359824" algn="l"/>
        </a:tabLst>
        <a:defRPr sz="2667" b="0" baseline="0">
          <a:solidFill>
            <a:schemeClr val="tx2"/>
          </a:solidFill>
          <a:latin typeface="+mj-lt"/>
          <a:ea typeface="+mj-ea"/>
          <a:cs typeface="+mj-cs"/>
        </a:defRPr>
      </a:lvl1pPr>
      <a:lvl2pPr algn="l" defTabSz="1193770" rtl="0" eaLnBrk="1" fontAlgn="base" hangingPunct="1">
        <a:spcBef>
          <a:spcPct val="0"/>
        </a:spcBef>
        <a:spcAft>
          <a:spcPct val="0"/>
        </a:spcAft>
        <a:defRPr sz="2533" b="1">
          <a:solidFill>
            <a:schemeClr val="tx2"/>
          </a:solidFill>
          <a:latin typeface="Arial" charset="0"/>
        </a:defRPr>
      </a:lvl2pPr>
      <a:lvl3pPr algn="l" defTabSz="1193770" rtl="0" eaLnBrk="1" fontAlgn="base" hangingPunct="1">
        <a:spcBef>
          <a:spcPct val="0"/>
        </a:spcBef>
        <a:spcAft>
          <a:spcPct val="0"/>
        </a:spcAft>
        <a:defRPr sz="2533" b="1">
          <a:solidFill>
            <a:schemeClr val="tx2"/>
          </a:solidFill>
          <a:latin typeface="Arial" charset="0"/>
        </a:defRPr>
      </a:lvl3pPr>
      <a:lvl4pPr algn="l" defTabSz="1193770" rtl="0" eaLnBrk="1" fontAlgn="base" hangingPunct="1">
        <a:spcBef>
          <a:spcPct val="0"/>
        </a:spcBef>
        <a:spcAft>
          <a:spcPct val="0"/>
        </a:spcAft>
        <a:defRPr sz="2533" b="1">
          <a:solidFill>
            <a:schemeClr val="tx2"/>
          </a:solidFill>
          <a:latin typeface="Arial" charset="0"/>
        </a:defRPr>
      </a:lvl4pPr>
      <a:lvl5pPr algn="l" defTabSz="1193770" rtl="0" eaLnBrk="1" fontAlgn="base" hangingPunct="1">
        <a:spcBef>
          <a:spcPct val="0"/>
        </a:spcBef>
        <a:spcAft>
          <a:spcPct val="0"/>
        </a:spcAft>
        <a:defRPr sz="2533" b="1">
          <a:solidFill>
            <a:schemeClr val="tx2"/>
          </a:solidFill>
          <a:latin typeface="Arial" charset="0"/>
        </a:defRPr>
      </a:lvl5pPr>
      <a:lvl6pPr marL="609585" algn="l" defTabSz="1193770" rtl="0" eaLnBrk="1" fontAlgn="base" hangingPunct="1">
        <a:spcBef>
          <a:spcPct val="0"/>
        </a:spcBef>
        <a:spcAft>
          <a:spcPct val="0"/>
        </a:spcAft>
        <a:defRPr sz="2533" b="1">
          <a:solidFill>
            <a:schemeClr val="tx2"/>
          </a:solidFill>
          <a:latin typeface="Arial" charset="0"/>
        </a:defRPr>
      </a:lvl6pPr>
      <a:lvl7pPr marL="1219170" algn="l" defTabSz="1193770" rtl="0" eaLnBrk="1" fontAlgn="base" hangingPunct="1">
        <a:spcBef>
          <a:spcPct val="0"/>
        </a:spcBef>
        <a:spcAft>
          <a:spcPct val="0"/>
        </a:spcAft>
        <a:defRPr sz="2533" b="1">
          <a:solidFill>
            <a:schemeClr val="tx2"/>
          </a:solidFill>
          <a:latin typeface="Arial" charset="0"/>
        </a:defRPr>
      </a:lvl7pPr>
      <a:lvl8pPr marL="1828754" algn="l" defTabSz="1193770" rtl="0" eaLnBrk="1" fontAlgn="base" hangingPunct="1">
        <a:spcBef>
          <a:spcPct val="0"/>
        </a:spcBef>
        <a:spcAft>
          <a:spcPct val="0"/>
        </a:spcAft>
        <a:defRPr sz="2533" b="1">
          <a:solidFill>
            <a:schemeClr val="tx2"/>
          </a:solidFill>
          <a:latin typeface="Arial" charset="0"/>
        </a:defRPr>
      </a:lvl8pPr>
      <a:lvl9pPr marL="2438339" algn="l" defTabSz="1193770" rtl="0" eaLnBrk="1" fontAlgn="base" hangingPunct="1">
        <a:spcBef>
          <a:spcPct val="0"/>
        </a:spcBef>
        <a:spcAft>
          <a:spcPct val="0"/>
        </a:spcAft>
        <a:defRPr sz="2533" b="1">
          <a:solidFill>
            <a:schemeClr val="tx2"/>
          </a:solidFill>
          <a:latin typeface="Arial" charset="0"/>
        </a:defRPr>
      </a:lvl9pPr>
    </p:titleStyle>
    <p:bodyStyle>
      <a:lvl1pPr marL="0" indent="0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00000"/>
        <a:defRPr sz="1867" baseline="0">
          <a:solidFill>
            <a:schemeClr val="tx1"/>
          </a:solidFill>
          <a:latin typeface="+mn-lt"/>
          <a:ea typeface="+mn-ea"/>
          <a:cs typeface="+mn-cs"/>
        </a:defRPr>
      </a:lvl1pPr>
      <a:lvl2pPr marL="258227" indent="-256111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867" baseline="0">
          <a:solidFill>
            <a:schemeClr val="tx1"/>
          </a:solidFill>
          <a:latin typeface="+mn-lt"/>
        </a:defRPr>
      </a:lvl2pPr>
      <a:lvl3pPr marL="609585" indent="-349242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867" baseline="0">
          <a:solidFill>
            <a:schemeClr val="tx1"/>
          </a:solidFill>
          <a:latin typeface="+mn-lt"/>
        </a:defRPr>
      </a:lvl3pPr>
      <a:lvl4pPr marL="819130" indent="-207428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867" baseline="0">
          <a:solidFill>
            <a:schemeClr val="tx1"/>
          </a:solidFill>
          <a:latin typeface="+mn-lt"/>
        </a:defRPr>
      </a:lvl4pPr>
      <a:lvl5pPr marL="999719" indent="-173562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867" baseline="0">
          <a:solidFill>
            <a:schemeClr val="tx1"/>
          </a:solidFill>
          <a:latin typeface="+mn-lt"/>
        </a:defRPr>
      </a:lvl5pPr>
      <a:lvl6pPr marL="999719" indent="-173562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2133" baseline="0">
          <a:solidFill>
            <a:schemeClr val="tx1"/>
          </a:solidFill>
          <a:latin typeface="+mn-lt"/>
        </a:defRPr>
      </a:lvl6pPr>
      <a:lvl7pPr marL="999719" indent="-173562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2133" baseline="0">
          <a:solidFill>
            <a:schemeClr val="tx1"/>
          </a:solidFill>
          <a:latin typeface="+mn-lt"/>
        </a:defRPr>
      </a:lvl7pPr>
      <a:lvl8pPr marL="999719" indent="-173562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2133" baseline="0">
          <a:solidFill>
            <a:schemeClr val="tx1"/>
          </a:solidFill>
          <a:latin typeface="+mn-lt"/>
        </a:defRPr>
      </a:lvl8pPr>
      <a:lvl9pPr marL="999719" indent="-173562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2133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9"/>
            </p:custDataLst>
          </p:nvPr>
        </p:nvGraphicFramePr>
        <p:xfrm>
          <a:off x="0" y="2"/>
          <a:ext cx="215979" cy="1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6" name="think-cell Slide" r:id="rId26" imgW="360" imgH="360" progId="">
                  <p:embed/>
                </p:oleObj>
              </mc:Choice>
              <mc:Fallback>
                <p:oleObj name="think-cell Slide" r:id="rId26" imgW="360" imgH="360" progId="">
                  <p:embed/>
                  <p:pic>
                    <p:nvPicPr>
                      <p:cNvPr id="2" name="Object 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"/>
                        <a:ext cx="215979" cy="161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/>
          <p:cNvSpPr/>
          <p:nvPr>
            <p:custDataLst>
              <p:tags r:id="rId10"/>
            </p:custDataLst>
          </p:nvPr>
        </p:nvSpPr>
        <p:spPr bwMode="auto">
          <a:xfrm>
            <a:off x="0" y="2"/>
            <a:ext cx="215979" cy="161975"/>
          </a:xfrm>
          <a:prstGeom prst="rect">
            <a:avLst/>
          </a:prstGeom>
          <a:solidFill>
            <a:schemeClr val="bg2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133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161986" y="234865"/>
            <a:ext cx="11725484" cy="410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latinLnBrk="0"/>
            <a:r>
              <a:rPr lang="en-US"/>
              <a:t>Click to edit Master title style</a:t>
            </a:r>
            <a:endParaRPr lang="en-US" noProof="0" dirty="0"/>
          </a:p>
        </p:txBody>
      </p:sp>
      <p:sp>
        <p:nvSpPr>
          <p:cNvPr id="10" name="1. On-page tracker" hidden="1"/>
          <p:cNvSpPr>
            <a:spLocks noChangeArrowheads="1"/>
          </p:cNvSpPr>
          <p:nvPr/>
        </p:nvSpPr>
        <p:spPr bwMode="gray">
          <a:xfrm>
            <a:off x="161987" y="77303"/>
            <a:ext cx="655629" cy="164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67" b="0" i="0" u="none" strike="noStrike" kern="1200" cap="all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Tracker</a:t>
            </a:r>
          </a:p>
        </p:txBody>
      </p:sp>
      <p:sp>
        <p:nvSpPr>
          <p:cNvPr id="11" name="3. Unit of measure" hidden="1"/>
          <p:cNvSpPr txBox="1">
            <a:spLocks noChangeArrowheads="1"/>
          </p:cNvSpPr>
          <p:nvPr/>
        </p:nvSpPr>
        <p:spPr bwMode="gray">
          <a:xfrm>
            <a:off x="161986" y="566139"/>
            <a:ext cx="11725484" cy="328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8953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33" b="0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Unit of measure</a:t>
            </a:r>
          </a:p>
        </p:txBody>
      </p:sp>
      <p:grpSp>
        <p:nvGrpSpPr>
          <p:cNvPr id="4" name="Slide Elements" hidden="1"/>
          <p:cNvGrpSpPr/>
          <p:nvPr userDrawn="1"/>
        </p:nvGrpSpPr>
        <p:grpSpPr bwMode="gray">
          <a:xfrm>
            <a:off x="161986" y="6396168"/>
            <a:ext cx="11725484" cy="369919"/>
            <a:chOff x="119063" y="6268828"/>
            <a:chExt cx="8618537" cy="362555"/>
          </a:xfrm>
        </p:grpSpPr>
        <p:sp>
          <p:nvSpPr>
            <p:cNvPr id="13" name="4. Footnote"/>
            <p:cNvSpPr txBox="1">
              <a:spLocks noChangeArrowheads="1"/>
            </p:cNvSpPr>
            <p:nvPr/>
          </p:nvSpPr>
          <p:spPr bwMode="gray">
            <a:xfrm>
              <a:off x="119063" y="6268828"/>
              <a:ext cx="8618537" cy="1609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104775" marR="0" lvl="0" indent="-104775" algn="l" defTabSz="8953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67" b="0" i="0" u="none" strike="noStrike" kern="1200" cap="none" spc="0" normalizeH="0" baseline="0" noProof="0" dirty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1 Footnote</a:t>
              </a:r>
            </a:p>
          </p:txBody>
        </p:sp>
        <p:sp>
          <p:nvSpPr>
            <p:cNvPr id="14" name="5. Source"/>
            <p:cNvSpPr>
              <a:spLocks noChangeArrowheads="1"/>
            </p:cNvSpPr>
            <p:nvPr/>
          </p:nvSpPr>
          <p:spPr bwMode="gray">
            <a:xfrm>
              <a:off x="119063" y="6470440"/>
              <a:ext cx="7200000" cy="1609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/>
            <a:p>
              <a:pPr marL="812780" marR="0" lvl="0" indent="-812780" algn="l" defTabSz="11937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817013" algn="l"/>
                </a:tabLst>
                <a:defRPr/>
              </a:pPr>
              <a:r>
                <a:rPr kumimoji="0" lang="en-US" sz="1067" b="0" i="0" u="none" strike="noStrike" kern="1200" cap="none" spc="0" normalizeH="0" baseline="0" noProof="0" dirty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SOURCE: Source</a:t>
              </a: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1976208" y="1991018"/>
            <a:ext cx="5853024" cy="1436291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 latinLnBrk="0"/>
            <a:r>
              <a:rPr lang="en-US"/>
              <a:t>Click to edit Master text styles</a:t>
            </a:r>
          </a:p>
          <a:p>
            <a:pPr lvl="1" latinLnBrk="0"/>
            <a:r>
              <a:rPr lang="en-US"/>
              <a:t>Second level</a:t>
            </a:r>
          </a:p>
          <a:p>
            <a:pPr lvl="2" latinLnBrk="0"/>
            <a:r>
              <a:rPr lang="en-US"/>
              <a:t>Third level</a:t>
            </a:r>
          </a:p>
          <a:p>
            <a:pPr lvl="3" latinLnBrk="0"/>
            <a:r>
              <a:rPr lang="en-US"/>
              <a:t>Fourth level</a:t>
            </a:r>
          </a:p>
          <a:p>
            <a:pPr lvl="4" latinLnBrk="0"/>
            <a:r>
              <a:rPr lang="en-US"/>
              <a:t>Fifth level</a:t>
            </a:r>
            <a:endParaRPr lang="en-US" dirty="0"/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gray">
          <a:xfrm>
            <a:off x="1976207" y="1126185"/>
            <a:ext cx="5801189" cy="675434"/>
            <a:chOff x="915" y="613"/>
            <a:chExt cx="2686" cy="417"/>
          </a:xfrm>
        </p:grpSpPr>
        <p:cxnSp>
          <p:nvCxnSpPr>
            <p:cNvPr id="16" name="AutoShape 249"/>
            <p:cNvCxnSpPr>
              <a:cxnSpLocks noChangeShapeType="1"/>
              <a:stCxn id="18" idx="4"/>
              <a:endCxn id="18" idx="6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" name="AutoShape 250"/>
            <p:cNvSpPr>
              <a:spLocks noChangeArrowheads="1"/>
            </p:cNvSpPr>
            <p:nvPr/>
          </p:nvSpPr>
          <p:spPr bwMode="gray">
            <a:xfrm>
              <a:off x="915" y="613"/>
              <a:ext cx="2686" cy="417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133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Title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133" b="0" i="0" u="none" strike="noStrike" kern="1200" cap="none" spc="0" normalizeH="0" baseline="0" noProof="0" dirty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Unit of measure</a:t>
              </a:r>
            </a:p>
          </p:txBody>
        </p:sp>
      </p:grpSp>
      <p:grpSp>
        <p:nvGrpSpPr>
          <p:cNvPr id="17" name="McKSticker" hidden="1"/>
          <p:cNvGrpSpPr/>
          <p:nvPr/>
        </p:nvGrpSpPr>
        <p:grpSpPr bwMode="gray">
          <a:xfrm>
            <a:off x="11265043" y="291555"/>
            <a:ext cx="622413" cy="191912"/>
            <a:chOff x="8283285" y="285750"/>
            <a:chExt cx="457490" cy="188091"/>
          </a:xfrm>
        </p:grpSpPr>
        <p:sp>
          <p:nvSpPr>
            <p:cNvPr id="20" name="StickerRectangle"/>
            <p:cNvSpPr>
              <a:spLocks noChangeArrowheads="1"/>
            </p:cNvSpPr>
            <p:nvPr/>
          </p:nvSpPr>
          <p:spPr bwMode="gray">
            <a:xfrm>
              <a:off x="8283285" y="285750"/>
              <a:ext cx="457490" cy="188091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marL="0" marR="0" lvl="0" indent="0" algn="r" defTabSz="11937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  <a:buSzTx/>
                <a:buFontTx/>
                <a:buNone/>
                <a:tabLst/>
                <a:defRPr/>
              </a:pPr>
              <a:r>
                <a:rPr kumimoji="0" lang="en-US" sz="1067" b="0" i="0" u="none" strike="noStrike" kern="1200" cap="none" spc="0" normalizeH="0" baseline="0" noProof="0" dirty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STICKER</a:t>
              </a:r>
            </a:p>
          </p:txBody>
        </p:sp>
        <p:cxnSp>
          <p:nvCxnSpPr>
            <p:cNvPr id="21" name="AutoShape 31"/>
            <p:cNvCxnSpPr>
              <a:cxnSpLocks noChangeShapeType="1"/>
              <a:stCxn id="20" idx="2"/>
              <a:endCxn id="20" idx="4"/>
            </p:cNvCxnSpPr>
            <p:nvPr/>
          </p:nvCxnSpPr>
          <p:spPr bwMode="gray">
            <a:xfrm>
              <a:off x="8283285" y="285750"/>
              <a:ext cx="0" cy="188091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AutoShape 32"/>
            <p:cNvCxnSpPr>
              <a:cxnSpLocks noChangeShapeType="1"/>
              <a:stCxn id="20" idx="4"/>
              <a:endCxn id="20" idx="6"/>
            </p:cNvCxnSpPr>
            <p:nvPr/>
          </p:nvCxnSpPr>
          <p:spPr bwMode="gray">
            <a:xfrm>
              <a:off x="8283285" y="473841"/>
              <a:ext cx="457490" cy="0"/>
            </a:xfrm>
            <a:prstGeom prst="straightConnector1">
              <a:avLst/>
            </a:prstGeom>
            <a:noFill/>
            <a:ln w="25400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3" name="SlideBottomBar" hidden="1"/>
          <p:cNvSpPr/>
          <p:nvPr userDrawn="1"/>
        </p:nvSpPr>
        <p:spPr>
          <a:xfrm>
            <a:off x="11479249" y="6307691"/>
            <a:ext cx="62200" cy="12634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133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26" name="LegendBoxes" hidden="1"/>
          <p:cNvGrpSpPr/>
          <p:nvPr userDrawn="1"/>
        </p:nvGrpSpPr>
        <p:grpSpPr bwMode="gray">
          <a:xfrm>
            <a:off x="10760209" y="285077"/>
            <a:ext cx="1028445" cy="1075530"/>
            <a:chOff x="7835905" y="279400"/>
            <a:chExt cx="755934" cy="1054119"/>
          </a:xfrm>
        </p:grpSpPr>
        <p:sp>
          <p:nvSpPr>
            <p:cNvPr id="27" name="RectangleLegend1"/>
            <p:cNvSpPr>
              <a:spLocks noChangeArrowheads="1"/>
            </p:cNvSpPr>
            <p:nvPr/>
          </p:nvSpPr>
          <p:spPr bwMode="gray">
            <a:xfrm>
              <a:off x="7835905" y="290513"/>
              <a:ext cx="165100" cy="16033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8" name="RectangleLegend2"/>
            <p:cNvSpPr>
              <a:spLocks noChangeArrowheads="1"/>
            </p:cNvSpPr>
            <p:nvPr/>
          </p:nvSpPr>
          <p:spPr bwMode="gray">
            <a:xfrm>
              <a:off x="7835905" y="560388"/>
              <a:ext cx="165100" cy="16033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9" name="RectangleLegend3"/>
            <p:cNvSpPr>
              <a:spLocks noChangeArrowheads="1"/>
            </p:cNvSpPr>
            <p:nvPr/>
          </p:nvSpPr>
          <p:spPr bwMode="gray">
            <a:xfrm>
              <a:off x="7835905" y="831851"/>
              <a:ext cx="165100" cy="160338"/>
            </a:xfrm>
            <a:prstGeom prst="rect">
              <a:avLst/>
            </a:prstGeom>
            <a:solidFill>
              <a:schemeClr val="accent3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0" name="RectangleLegend4"/>
            <p:cNvSpPr>
              <a:spLocks noChangeArrowheads="1"/>
            </p:cNvSpPr>
            <p:nvPr/>
          </p:nvSpPr>
          <p:spPr bwMode="gray">
            <a:xfrm>
              <a:off x="7835905" y="1103313"/>
              <a:ext cx="165100" cy="160338"/>
            </a:xfrm>
            <a:prstGeom prst="rect">
              <a:avLst/>
            </a:prstGeom>
            <a:solidFill>
              <a:schemeClr val="accent4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1" name="Legend1"/>
            <p:cNvSpPr>
              <a:spLocks noChangeArrowheads="1"/>
            </p:cNvSpPr>
            <p:nvPr/>
          </p:nvSpPr>
          <p:spPr bwMode="gray">
            <a:xfrm>
              <a:off x="8089905" y="279400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11937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Legend</a:t>
              </a:r>
            </a:p>
          </p:txBody>
        </p:sp>
        <p:sp>
          <p:nvSpPr>
            <p:cNvPr id="32" name="Legend2"/>
            <p:cNvSpPr>
              <a:spLocks noChangeArrowheads="1"/>
            </p:cNvSpPr>
            <p:nvPr/>
          </p:nvSpPr>
          <p:spPr bwMode="gray">
            <a:xfrm>
              <a:off x="8089905" y="549274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11937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Legend</a:t>
              </a:r>
            </a:p>
          </p:txBody>
        </p:sp>
        <p:sp>
          <p:nvSpPr>
            <p:cNvPr id="33" name="Legend3"/>
            <p:cNvSpPr>
              <a:spLocks noChangeArrowheads="1"/>
            </p:cNvSpPr>
            <p:nvPr/>
          </p:nvSpPr>
          <p:spPr bwMode="gray">
            <a:xfrm>
              <a:off x="8089905" y="820738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11937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Legend</a:t>
              </a:r>
            </a:p>
          </p:txBody>
        </p:sp>
        <p:sp>
          <p:nvSpPr>
            <p:cNvPr id="34" name="Legend4"/>
            <p:cNvSpPr>
              <a:spLocks noChangeArrowheads="1"/>
            </p:cNvSpPr>
            <p:nvPr/>
          </p:nvSpPr>
          <p:spPr bwMode="gray">
            <a:xfrm>
              <a:off x="8089905" y="1092200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11937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Legend</a:t>
              </a:r>
            </a:p>
          </p:txBody>
        </p:sp>
      </p:grpSp>
      <p:grpSp>
        <p:nvGrpSpPr>
          <p:cNvPr id="35" name="LegendLines" hidden="1"/>
          <p:cNvGrpSpPr/>
          <p:nvPr userDrawn="1"/>
        </p:nvGrpSpPr>
        <p:grpSpPr bwMode="gray">
          <a:xfrm>
            <a:off x="10341433" y="285076"/>
            <a:ext cx="1447443" cy="803414"/>
            <a:chOff x="7540629" y="279400"/>
            <a:chExt cx="1063910" cy="787420"/>
          </a:xfrm>
        </p:grpSpPr>
        <p:sp>
          <p:nvSpPr>
            <p:cNvPr id="36" name="LineLegend1"/>
            <p:cNvSpPr>
              <a:spLocks noChangeShapeType="1"/>
            </p:cNvSpPr>
            <p:nvPr/>
          </p:nvSpPr>
          <p:spPr bwMode="gray">
            <a:xfrm>
              <a:off x="7540629" y="369888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7" name="LineLegend2"/>
            <p:cNvSpPr>
              <a:spLocks noChangeShapeType="1"/>
            </p:cNvSpPr>
            <p:nvPr/>
          </p:nvSpPr>
          <p:spPr bwMode="gray">
            <a:xfrm>
              <a:off x="7540629" y="638175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8" name="LineLegend3"/>
            <p:cNvSpPr>
              <a:spLocks noChangeShapeType="1"/>
            </p:cNvSpPr>
            <p:nvPr/>
          </p:nvSpPr>
          <p:spPr bwMode="gray">
            <a:xfrm>
              <a:off x="7540629" y="915988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9" name="Legend1"/>
            <p:cNvSpPr>
              <a:spLocks noChangeArrowheads="1"/>
            </p:cNvSpPr>
            <p:nvPr/>
          </p:nvSpPr>
          <p:spPr bwMode="gray">
            <a:xfrm>
              <a:off x="8102604" y="279400"/>
              <a:ext cx="501935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11937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Legend</a:t>
              </a:r>
            </a:p>
          </p:txBody>
        </p:sp>
        <p:sp>
          <p:nvSpPr>
            <p:cNvPr id="40" name="Legend2"/>
            <p:cNvSpPr>
              <a:spLocks noChangeArrowheads="1"/>
            </p:cNvSpPr>
            <p:nvPr/>
          </p:nvSpPr>
          <p:spPr bwMode="gray">
            <a:xfrm>
              <a:off x="8102604" y="546100"/>
              <a:ext cx="501935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11937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Legend</a:t>
              </a:r>
            </a:p>
          </p:txBody>
        </p:sp>
        <p:sp>
          <p:nvSpPr>
            <p:cNvPr id="41" name="Legend3"/>
            <p:cNvSpPr>
              <a:spLocks noChangeArrowheads="1"/>
            </p:cNvSpPr>
            <p:nvPr/>
          </p:nvSpPr>
          <p:spPr bwMode="gray">
            <a:xfrm>
              <a:off x="8102604" y="825501"/>
              <a:ext cx="501935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11937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Legend</a:t>
              </a:r>
            </a:p>
          </p:txBody>
        </p:sp>
      </p:grpSp>
      <p:grpSp>
        <p:nvGrpSpPr>
          <p:cNvPr id="42" name="LegendMoons" hidden="1"/>
          <p:cNvGrpSpPr/>
          <p:nvPr userDrawn="1"/>
        </p:nvGrpSpPr>
        <p:grpSpPr bwMode="gray">
          <a:xfrm>
            <a:off x="10669507" y="255921"/>
            <a:ext cx="1119156" cy="1378425"/>
            <a:chOff x="7769225" y="250825"/>
            <a:chExt cx="822609" cy="1350984"/>
          </a:xfrm>
        </p:grpSpPr>
        <p:grpSp>
          <p:nvGrpSpPr>
            <p:cNvPr id="43" name="MoonLegend1"/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gray">
            <a:xfrm>
              <a:off x="7769225" y="250825"/>
              <a:ext cx="209550" cy="209551"/>
              <a:chOff x="4533" y="183"/>
              <a:chExt cx="144" cy="144"/>
            </a:xfrm>
          </p:grpSpPr>
          <p:sp>
            <p:nvSpPr>
              <p:cNvPr id="61" name="Oval 38"/>
              <p:cNvSpPr>
                <a:spLocks noChangeAspect="1" noChangeArrowheads="1"/>
              </p:cNvSpPr>
              <p:nvPr>
                <p:custDataLst>
                  <p:tags r:id="rId24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133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62" name="Arc 39"/>
              <p:cNvSpPr>
                <a:spLocks noChangeAspect="1"/>
              </p:cNvSpPr>
              <p:nvPr>
                <p:custDataLst>
                  <p:tags r:id="rId25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133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grpSp>
          <p:nvGrpSpPr>
            <p:cNvPr id="44" name="MoonLegend2"/>
            <p:cNvGrpSpPr>
              <a:grpSpLocks noChangeAspect="1"/>
            </p:cNvGrpSpPr>
            <p:nvPr>
              <p:custDataLst>
                <p:tags r:id="rId12"/>
              </p:custDataLst>
            </p:nvPr>
          </p:nvGrpSpPr>
          <p:grpSpPr bwMode="gray">
            <a:xfrm>
              <a:off x="7769225" y="525066"/>
              <a:ext cx="209550" cy="209551"/>
              <a:chOff x="1694" y="2044"/>
              <a:chExt cx="160" cy="160"/>
            </a:xfrm>
          </p:grpSpPr>
          <p:sp>
            <p:nvSpPr>
              <p:cNvPr id="59" name="Oval 41"/>
              <p:cNvSpPr>
                <a:spLocks noChangeAspect="1" noChangeArrowheads="1"/>
              </p:cNvSpPr>
              <p:nvPr>
                <p:custDataLst>
                  <p:tags r:id="rId22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133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60" name="Arc 42"/>
              <p:cNvSpPr>
                <a:spLocks noChangeAspect="1"/>
              </p:cNvSpPr>
              <p:nvPr>
                <p:custDataLst>
                  <p:tags r:id="rId23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133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grpSp>
          <p:nvGrpSpPr>
            <p:cNvPr id="45" name="MoonLegend4"/>
            <p:cNvGrpSpPr>
              <a:grpSpLocks noChangeAspect="1"/>
            </p:cNvGrpSpPr>
            <p:nvPr>
              <p:custDataLst>
                <p:tags r:id="rId13"/>
              </p:custDataLst>
            </p:nvPr>
          </p:nvGrpSpPr>
          <p:grpSpPr bwMode="gray">
            <a:xfrm>
              <a:off x="7769225" y="1073548"/>
              <a:ext cx="209550" cy="209551"/>
              <a:chOff x="4495" y="1198"/>
              <a:chExt cx="160" cy="160"/>
            </a:xfrm>
          </p:grpSpPr>
          <p:sp>
            <p:nvSpPr>
              <p:cNvPr id="57" name="Oval 47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133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8" name="Arc 48"/>
              <p:cNvSpPr>
                <a:spLocks noChangeAspect="1"/>
              </p:cNvSpPr>
              <p:nvPr>
                <p:custDataLst>
                  <p:tags r:id="rId21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133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grpSp>
          <p:nvGrpSpPr>
            <p:cNvPr id="46" name="MoonLegend5"/>
            <p:cNvGrpSpPr>
              <a:grpSpLocks noChangeAspect="1"/>
            </p:cNvGrpSpPr>
            <p:nvPr>
              <p:custDataLst>
                <p:tags r:id="rId14"/>
              </p:custDataLst>
            </p:nvPr>
          </p:nvGrpSpPr>
          <p:grpSpPr bwMode="gray">
            <a:xfrm>
              <a:off x="7769225" y="1347790"/>
              <a:ext cx="209550" cy="209551"/>
              <a:chOff x="4495" y="1440"/>
              <a:chExt cx="160" cy="160"/>
            </a:xfrm>
          </p:grpSpPr>
          <p:sp>
            <p:nvSpPr>
              <p:cNvPr id="55" name="Oval 50"/>
              <p:cNvSpPr>
                <a:spLocks noChangeAspect="1" noChangeArrowheads="1"/>
              </p:cNvSpPr>
              <p:nvPr>
                <p:custDataLst>
                  <p:tags r:id="rId18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133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6" name="Oval 51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133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grpSp>
          <p:nvGrpSpPr>
            <p:cNvPr id="47" name="MoonLegend3"/>
            <p:cNvGrpSpPr>
              <a:grpSpLocks noChangeAspect="1"/>
            </p:cNvGrpSpPr>
            <p:nvPr>
              <p:custDataLst>
                <p:tags r:id="rId15"/>
              </p:custDataLst>
            </p:nvPr>
          </p:nvGrpSpPr>
          <p:grpSpPr bwMode="gray">
            <a:xfrm>
              <a:off x="7769225" y="799307"/>
              <a:ext cx="209550" cy="209551"/>
              <a:chOff x="4495" y="1198"/>
              <a:chExt cx="160" cy="160"/>
            </a:xfrm>
          </p:grpSpPr>
          <p:sp>
            <p:nvSpPr>
              <p:cNvPr id="53" name="Oval 47"/>
              <p:cNvSpPr>
                <a:spLocks noChangeAspect="1" noChangeArrowheads="1"/>
              </p:cNvSpPr>
              <p:nvPr>
                <p:custDataLst>
                  <p:tags r:id="rId16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133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4" name="Arc 48"/>
              <p:cNvSpPr>
                <a:spLocks noChangeAspect="1"/>
              </p:cNvSpPr>
              <p:nvPr>
                <p:custDataLst>
                  <p:tags r:id="rId17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133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sp>
          <p:nvSpPr>
            <p:cNvPr id="48" name="Legend1"/>
            <p:cNvSpPr>
              <a:spLocks noChangeArrowheads="1"/>
            </p:cNvSpPr>
            <p:nvPr/>
          </p:nvSpPr>
          <p:spPr bwMode="gray">
            <a:xfrm>
              <a:off x="8089900" y="263524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11937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Legend</a:t>
              </a:r>
            </a:p>
          </p:txBody>
        </p:sp>
        <p:sp>
          <p:nvSpPr>
            <p:cNvPr id="49" name="Legend2"/>
            <p:cNvSpPr>
              <a:spLocks noChangeArrowheads="1"/>
            </p:cNvSpPr>
            <p:nvPr/>
          </p:nvSpPr>
          <p:spPr bwMode="gray">
            <a:xfrm>
              <a:off x="8089900" y="538163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11937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Legend</a:t>
              </a:r>
            </a:p>
          </p:txBody>
        </p:sp>
        <p:sp>
          <p:nvSpPr>
            <p:cNvPr id="50" name="Legend3"/>
            <p:cNvSpPr>
              <a:spLocks noChangeArrowheads="1"/>
            </p:cNvSpPr>
            <p:nvPr/>
          </p:nvSpPr>
          <p:spPr bwMode="gray">
            <a:xfrm>
              <a:off x="8089900" y="812802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11937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Legend</a:t>
              </a:r>
            </a:p>
          </p:txBody>
        </p:sp>
        <p:sp>
          <p:nvSpPr>
            <p:cNvPr id="51" name="Legend4"/>
            <p:cNvSpPr>
              <a:spLocks noChangeArrowheads="1"/>
            </p:cNvSpPr>
            <p:nvPr/>
          </p:nvSpPr>
          <p:spPr bwMode="gray">
            <a:xfrm>
              <a:off x="8089900" y="1084265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11937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Legend</a:t>
              </a:r>
            </a:p>
          </p:txBody>
        </p:sp>
        <p:sp>
          <p:nvSpPr>
            <p:cNvPr id="52" name="Legend5"/>
            <p:cNvSpPr>
              <a:spLocks noChangeArrowheads="1"/>
            </p:cNvSpPr>
            <p:nvPr/>
          </p:nvSpPr>
          <p:spPr bwMode="gray">
            <a:xfrm>
              <a:off x="8089900" y="1360490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11937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Legend</a:t>
              </a:r>
            </a:p>
          </p:txBody>
        </p:sp>
      </p:grpSp>
      <p:sp>
        <p:nvSpPr>
          <p:cNvPr id="5" name="Working Draft" hidden="1"/>
          <p:cNvSpPr txBox="1"/>
          <p:nvPr userDrawn="1"/>
        </p:nvSpPr>
        <p:spPr>
          <a:xfrm rot="5400000">
            <a:off x="10809812" y="2516524"/>
            <a:ext cx="259159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Last Modified 28/04/2017 17:22 Central Asia Standard Time</a:t>
            </a:r>
            <a:endParaRPr kumimoji="0" lang="ru-RU" sz="800" b="0" i="0" u="none" strike="noStrike" kern="1200" cap="none" spc="0" normalizeH="0" baseline="0" noProof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Printed" hidden="1"/>
          <p:cNvSpPr txBox="1"/>
          <p:nvPr userDrawn="1"/>
        </p:nvSpPr>
        <p:spPr>
          <a:xfrm rot="5400000">
            <a:off x="11457711" y="4398665"/>
            <a:ext cx="1295796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Printed 4-сәу-17 14:11 Central Asia Standard Time</a:t>
            </a:r>
            <a:endParaRPr kumimoji="0" lang="ru-RU" sz="800" b="0" i="0" u="none" strike="noStrike" kern="1200" cap="none" spc="0" normalizeH="0" baseline="0" noProof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3" name="Slide Number"/>
          <p:cNvSpPr txBox="1">
            <a:spLocks/>
          </p:cNvSpPr>
          <p:nvPr userDrawn="1"/>
        </p:nvSpPr>
        <p:spPr bwMode="auto">
          <a:xfrm>
            <a:off x="11748751" y="6584088"/>
            <a:ext cx="209993" cy="20512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US" sz="10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1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4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07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58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09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1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12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2C328C1-A84F-4A39-A664-DBA00541A8C6}" type="slidenum">
              <a:rPr kumimoji="0" lang="en-US" sz="1333" b="0" i="0" u="none" strike="noStrike" kern="1200" cap="none" spc="0" normalizeH="0" baseline="0" noProof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333" b="0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3806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0" r:id="rId1"/>
    <p:sldLayoutId id="2147483911" r:id="rId2"/>
    <p:sldLayoutId id="2147483912" r:id="rId3"/>
    <p:sldLayoutId id="2147483913" r:id="rId4"/>
    <p:sldLayoutId id="2147483915" r:id="rId5"/>
    <p:sldLayoutId id="2147483917" r:id="rId6"/>
  </p:sldLayoutIdLst>
  <p:hf hdr="0" ftr="0" dt="0"/>
  <p:txStyles>
    <p:titleStyle>
      <a:lvl1pPr algn="l" defTabSz="1193770" rtl="0" eaLnBrk="1" fontAlgn="base" hangingPunct="1">
        <a:spcBef>
          <a:spcPct val="0"/>
        </a:spcBef>
        <a:spcAft>
          <a:spcPct val="0"/>
        </a:spcAft>
        <a:tabLst>
          <a:tab pos="359824" algn="l"/>
        </a:tabLst>
        <a:defRPr sz="2667" b="0" baseline="0">
          <a:solidFill>
            <a:schemeClr val="tx2"/>
          </a:solidFill>
          <a:latin typeface="+mj-lt"/>
          <a:ea typeface="+mj-ea"/>
          <a:cs typeface="+mj-cs"/>
        </a:defRPr>
      </a:lvl1pPr>
      <a:lvl2pPr algn="l" defTabSz="1193770" rtl="0" eaLnBrk="1" fontAlgn="base" hangingPunct="1">
        <a:spcBef>
          <a:spcPct val="0"/>
        </a:spcBef>
        <a:spcAft>
          <a:spcPct val="0"/>
        </a:spcAft>
        <a:defRPr sz="2533" b="1">
          <a:solidFill>
            <a:schemeClr val="tx2"/>
          </a:solidFill>
          <a:latin typeface="Arial" charset="0"/>
        </a:defRPr>
      </a:lvl2pPr>
      <a:lvl3pPr algn="l" defTabSz="1193770" rtl="0" eaLnBrk="1" fontAlgn="base" hangingPunct="1">
        <a:spcBef>
          <a:spcPct val="0"/>
        </a:spcBef>
        <a:spcAft>
          <a:spcPct val="0"/>
        </a:spcAft>
        <a:defRPr sz="2533" b="1">
          <a:solidFill>
            <a:schemeClr val="tx2"/>
          </a:solidFill>
          <a:latin typeface="Arial" charset="0"/>
        </a:defRPr>
      </a:lvl3pPr>
      <a:lvl4pPr algn="l" defTabSz="1193770" rtl="0" eaLnBrk="1" fontAlgn="base" hangingPunct="1">
        <a:spcBef>
          <a:spcPct val="0"/>
        </a:spcBef>
        <a:spcAft>
          <a:spcPct val="0"/>
        </a:spcAft>
        <a:defRPr sz="2533" b="1">
          <a:solidFill>
            <a:schemeClr val="tx2"/>
          </a:solidFill>
          <a:latin typeface="Arial" charset="0"/>
        </a:defRPr>
      </a:lvl4pPr>
      <a:lvl5pPr algn="l" defTabSz="1193770" rtl="0" eaLnBrk="1" fontAlgn="base" hangingPunct="1">
        <a:spcBef>
          <a:spcPct val="0"/>
        </a:spcBef>
        <a:spcAft>
          <a:spcPct val="0"/>
        </a:spcAft>
        <a:defRPr sz="2533" b="1">
          <a:solidFill>
            <a:schemeClr val="tx2"/>
          </a:solidFill>
          <a:latin typeface="Arial" charset="0"/>
        </a:defRPr>
      </a:lvl5pPr>
      <a:lvl6pPr marL="609585" algn="l" defTabSz="1193770" rtl="0" eaLnBrk="1" fontAlgn="base" hangingPunct="1">
        <a:spcBef>
          <a:spcPct val="0"/>
        </a:spcBef>
        <a:spcAft>
          <a:spcPct val="0"/>
        </a:spcAft>
        <a:defRPr sz="2533" b="1">
          <a:solidFill>
            <a:schemeClr val="tx2"/>
          </a:solidFill>
          <a:latin typeface="Arial" charset="0"/>
        </a:defRPr>
      </a:lvl6pPr>
      <a:lvl7pPr marL="1219170" algn="l" defTabSz="1193770" rtl="0" eaLnBrk="1" fontAlgn="base" hangingPunct="1">
        <a:spcBef>
          <a:spcPct val="0"/>
        </a:spcBef>
        <a:spcAft>
          <a:spcPct val="0"/>
        </a:spcAft>
        <a:defRPr sz="2533" b="1">
          <a:solidFill>
            <a:schemeClr val="tx2"/>
          </a:solidFill>
          <a:latin typeface="Arial" charset="0"/>
        </a:defRPr>
      </a:lvl7pPr>
      <a:lvl8pPr marL="1828754" algn="l" defTabSz="1193770" rtl="0" eaLnBrk="1" fontAlgn="base" hangingPunct="1">
        <a:spcBef>
          <a:spcPct val="0"/>
        </a:spcBef>
        <a:spcAft>
          <a:spcPct val="0"/>
        </a:spcAft>
        <a:defRPr sz="2533" b="1">
          <a:solidFill>
            <a:schemeClr val="tx2"/>
          </a:solidFill>
          <a:latin typeface="Arial" charset="0"/>
        </a:defRPr>
      </a:lvl8pPr>
      <a:lvl9pPr marL="2438339" algn="l" defTabSz="1193770" rtl="0" eaLnBrk="1" fontAlgn="base" hangingPunct="1">
        <a:spcBef>
          <a:spcPct val="0"/>
        </a:spcBef>
        <a:spcAft>
          <a:spcPct val="0"/>
        </a:spcAft>
        <a:defRPr sz="2533" b="1">
          <a:solidFill>
            <a:schemeClr val="tx2"/>
          </a:solidFill>
          <a:latin typeface="Arial" charset="0"/>
        </a:defRPr>
      </a:lvl9pPr>
    </p:titleStyle>
    <p:bodyStyle>
      <a:lvl1pPr marL="0" indent="0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00000"/>
        <a:defRPr sz="1867" baseline="0">
          <a:solidFill>
            <a:schemeClr val="tx1"/>
          </a:solidFill>
          <a:latin typeface="+mn-lt"/>
          <a:ea typeface="+mn-ea"/>
          <a:cs typeface="+mn-cs"/>
        </a:defRPr>
      </a:lvl1pPr>
      <a:lvl2pPr marL="258227" indent="-256111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867" baseline="0">
          <a:solidFill>
            <a:schemeClr val="tx1"/>
          </a:solidFill>
          <a:latin typeface="+mn-lt"/>
        </a:defRPr>
      </a:lvl2pPr>
      <a:lvl3pPr marL="609585" indent="-349242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867" baseline="0">
          <a:solidFill>
            <a:schemeClr val="tx1"/>
          </a:solidFill>
          <a:latin typeface="+mn-lt"/>
        </a:defRPr>
      </a:lvl3pPr>
      <a:lvl4pPr marL="819130" indent="-207428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867" baseline="0">
          <a:solidFill>
            <a:schemeClr val="tx1"/>
          </a:solidFill>
          <a:latin typeface="+mn-lt"/>
        </a:defRPr>
      </a:lvl4pPr>
      <a:lvl5pPr marL="999719" indent="-173562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867" baseline="0">
          <a:solidFill>
            <a:schemeClr val="tx1"/>
          </a:solidFill>
          <a:latin typeface="+mn-lt"/>
        </a:defRPr>
      </a:lvl5pPr>
      <a:lvl6pPr marL="999719" indent="-173562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2133" baseline="0">
          <a:solidFill>
            <a:schemeClr val="tx1"/>
          </a:solidFill>
          <a:latin typeface="+mn-lt"/>
        </a:defRPr>
      </a:lvl6pPr>
      <a:lvl7pPr marL="999719" indent="-173562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2133" baseline="0">
          <a:solidFill>
            <a:schemeClr val="tx1"/>
          </a:solidFill>
          <a:latin typeface="+mn-lt"/>
        </a:defRPr>
      </a:lvl7pPr>
      <a:lvl8pPr marL="999719" indent="-173562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2133" baseline="0">
          <a:solidFill>
            <a:schemeClr val="tx1"/>
          </a:solidFill>
          <a:latin typeface="+mn-lt"/>
        </a:defRPr>
      </a:lvl8pPr>
      <a:lvl9pPr marL="999719" indent="-173562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2133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10"/>
            </p:custDataLst>
          </p:nvPr>
        </p:nvGraphicFramePr>
        <p:xfrm>
          <a:off x="0" y="4"/>
          <a:ext cx="215979" cy="1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2" name="think-cell Slide" r:id="rId27" imgW="360" imgH="360" progId="">
                  <p:embed/>
                </p:oleObj>
              </mc:Choice>
              <mc:Fallback>
                <p:oleObj name="think-cell Slide" r:id="rId27" imgW="360" imgH="360" progId="">
                  <p:embed/>
                  <p:pic>
                    <p:nvPicPr>
                      <p:cNvPr id="2" name="Object 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"/>
                        <a:ext cx="215979" cy="161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/>
          <p:cNvSpPr/>
          <p:nvPr>
            <p:custDataLst>
              <p:tags r:id="rId11"/>
            </p:custDataLst>
          </p:nvPr>
        </p:nvSpPr>
        <p:spPr bwMode="auto">
          <a:xfrm>
            <a:off x="0" y="4"/>
            <a:ext cx="215979" cy="161975"/>
          </a:xfrm>
          <a:prstGeom prst="rect">
            <a:avLst/>
          </a:prstGeom>
          <a:solidFill>
            <a:schemeClr val="bg2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600" dirty="0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161987" y="234867"/>
            <a:ext cx="1172548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latinLnBrk="0"/>
            <a:r>
              <a:rPr lang="en-US"/>
              <a:t>Click to edit Master title style</a:t>
            </a:r>
            <a:endParaRPr lang="en-US" noProof="0" dirty="0"/>
          </a:p>
        </p:txBody>
      </p:sp>
      <p:sp>
        <p:nvSpPr>
          <p:cNvPr id="10" name="1. On-page tracker" hidden="1"/>
          <p:cNvSpPr>
            <a:spLocks noChangeArrowheads="1"/>
          </p:cNvSpPr>
          <p:nvPr/>
        </p:nvSpPr>
        <p:spPr bwMode="gray">
          <a:xfrm>
            <a:off x="161989" y="77305"/>
            <a:ext cx="490519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 cap="all" dirty="0">
                <a:solidFill>
                  <a:srgbClr val="808080"/>
                </a:solidFill>
              </a:rPr>
              <a:t>Tracker</a:t>
            </a:r>
          </a:p>
        </p:txBody>
      </p:sp>
      <p:sp>
        <p:nvSpPr>
          <p:cNvPr id="11" name="3. Unit of measure" hidden="1"/>
          <p:cNvSpPr txBox="1">
            <a:spLocks noChangeArrowheads="1"/>
          </p:cNvSpPr>
          <p:nvPr/>
        </p:nvSpPr>
        <p:spPr bwMode="gray">
          <a:xfrm>
            <a:off x="161987" y="566141"/>
            <a:ext cx="1172548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>
                <a:solidFill>
                  <a:srgbClr val="808080"/>
                </a:solidFill>
                <a:latin typeface="Arial"/>
              </a:rPr>
              <a:t>Unit of measure</a:t>
            </a:r>
          </a:p>
        </p:txBody>
      </p:sp>
      <p:grpSp>
        <p:nvGrpSpPr>
          <p:cNvPr id="4" name="Slide Elements" hidden="1"/>
          <p:cNvGrpSpPr/>
          <p:nvPr userDrawn="1"/>
        </p:nvGrpSpPr>
        <p:grpSpPr bwMode="gray">
          <a:xfrm>
            <a:off x="161987" y="6437273"/>
            <a:ext cx="11725484" cy="328818"/>
            <a:chOff x="119063" y="6309111"/>
            <a:chExt cx="8618537" cy="322272"/>
          </a:xfrm>
        </p:grpSpPr>
        <p:sp>
          <p:nvSpPr>
            <p:cNvPr id="13" name="4. Footnote"/>
            <p:cNvSpPr txBox="1">
              <a:spLocks noChangeArrowheads="1"/>
            </p:cNvSpPr>
            <p:nvPr/>
          </p:nvSpPr>
          <p:spPr bwMode="gray">
            <a:xfrm>
              <a:off x="119063" y="6309111"/>
              <a:ext cx="8618537" cy="1206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800" dirty="0">
                  <a:solidFill>
                    <a:srgbClr val="808080"/>
                  </a:solidFill>
                  <a:latin typeface="Arial"/>
                </a:rPr>
                <a:t>1 Footnote</a:t>
              </a:r>
            </a:p>
          </p:txBody>
        </p:sp>
        <p:sp>
          <p:nvSpPr>
            <p:cNvPr id="14" name="5. Source"/>
            <p:cNvSpPr>
              <a:spLocks noChangeArrowheads="1"/>
            </p:cNvSpPr>
            <p:nvPr/>
          </p:nvSpPr>
          <p:spPr bwMode="gray">
            <a:xfrm>
              <a:off x="119063" y="6510723"/>
              <a:ext cx="7200000" cy="1206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/>
            <a:p>
              <a:pPr marL="609585" indent="-609585" defTabSz="895328" fontAlgn="base">
                <a:spcBef>
                  <a:spcPct val="0"/>
                </a:spcBef>
                <a:spcAft>
                  <a:spcPct val="0"/>
                </a:spcAft>
                <a:tabLst>
                  <a:tab pos="612760" algn="l"/>
                </a:tabLst>
              </a:pPr>
              <a:r>
                <a:rPr lang="en-US" sz="800" dirty="0">
                  <a:solidFill>
                    <a:srgbClr val="808080"/>
                  </a:solidFill>
                </a:rPr>
                <a:t>SOURCE: Source</a:t>
              </a: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1976208" y="1991019"/>
            <a:ext cx="5853024" cy="107721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 latinLnBrk="0"/>
            <a:r>
              <a:rPr lang="en-US"/>
              <a:t>Click to edit Master text styles</a:t>
            </a:r>
          </a:p>
          <a:p>
            <a:pPr lvl="1" latinLnBrk="0"/>
            <a:r>
              <a:rPr lang="en-US"/>
              <a:t>Second level</a:t>
            </a:r>
          </a:p>
          <a:p>
            <a:pPr lvl="2" latinLnBrk="0"/>
            <a:r>
              <a:rPr lang="en-US"/>
              <a:t>Third level</a:t>
            </a:r>
          </a:p>
          <a:p>
            <a:pPr lvl="3" latinLnBrk="0"/>
            <a:r>
              <a:rPr lang="en-US"/>
              <a:t>Fourth level</a:t>
            </a:r>
          </a:p>
          <a:p>
            <a:pPr lvl="4" latinLnBrk="0"/>
            <a:r>
              <a:rPr lang="en-US"/>
              <a:t>Fifth level</a:t>
            </a:r>
            <a:endParaRPr lang="en-US" dirty="0"/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gray">
          <a:xfrm>
            <a:off x="1976208" y="1291399"/>
            <a:ext cx="5801189" cy="510220"/>
            <a:chOff x="915" y="715"/>
            <a:chExt cx="2686" cy="315"/>
          </a:xfrm>
        </p:grpSpPr>
        <p:cxnSp>
          <p:nvCxnSpPr>
            <p:cNvPr id="16" name="AutoShape 249"/>
            <p:cNvCxnSpPr>
              <a:cxnSpLocks noChangeShapeType="1"/>
              <a:stCxn id="18" idx="4"/>
              <a:endCxn id="18" idx="6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" name="AutoShape 250"/>
            <p:cNvSpPr>
              <a:spLocks noChangeArrowheads="1"/>
            </p:cNvSpPr>
            <p:nvPr/>
          </p:nvSpPr>
          <p:spPr bwMode="gray">
            <a:xfrm>
              <a:off x="915" y="715"/>
              <a:ext cx="2686" cy="315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 dirty="0">
                  <a:solidFill>
                    <a:srgbClr val="000000"/>
                  </a:solidFill>
                </a:rPr>
                <a:t>Title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grpSp>
        <p:nvGrpSpPr>
          <p:cNvPr id="17" name="McKSticker" hidden="1"/>
          <p:cNvGrpSpPr/>
          <p:nvPr/>
        </p:nvGrpSpPr>
        <p:grpSpPr bwMode="gray">
          <a:xfrm>
            <a:off x="11414093" y="291558"/>
            <a:ext cx="473335" cy="150811"/>
            <a:chOff x="8392860" y="285750"/>
            <a:chExt cx="347915" cy="147808"/>
          </a:xfrm>
        </p:grpSpPr>
        <p:sp>
          <p:nvSpPr>
            <p:cNvPr id="20" name="StickerRectangle"/>
            <p:cNvSpPr>
              <a:spLocks noChangeArrowheads="1"/>
            </p:cNvSpPr>
            <p:nvPr/>
          </p:nvSpPr>
          <p:spPr bwMode="gray">
            <a:xfrm>
              <a:off x="8392860" y="285750"/>
              <a:ext cx="347915" cy="147808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895328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800" dirty="0">
                  <a:solidFill>
                    <a:srgbClr val="808080"/>
                  </a:solidFill>
                </a:rPr>
                <a:t>STICKER</a:t>
              </a:r>
            </a:p>
          </p:txBody>
        </p:sp>
        <p:cxnSp>
          <p:nvCxnSpPr>
            <p:cNvPr id="21" name="AutoShape 31"/>
            <p:cNvCxnSpPr>
              <a:cxnSpLocks noChangeShapeType="1"/>
              <a:stCxn id="20" idx="2"/>
              <a:endCxn id="20" idx="4"/>
            </p:cNvCxnSpPr>
            <p:nvPr/>
          </p:nvCxnSpPr>
          <p:spPr bwMode="gray">
            <a:xfrm>
              <a:off x="8392860" y="285750"/>
              <a:ext cx="0" cy="147808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AutoShape 32"/>
            <p:cNvCxnSpPr>
              <a:cxnSpLocks noChangeShapeType="1"/>
              <a:stCxn id="20" idx="4"/>
              <a:endCxn id="20" idx="6"/>
            </p:cNvCxnSpPr>
            <p:nvPr/>
          </p:nvCxnSpPr>
          <p:spPr bwMode="gray">
            <a:xfrm>
              <a:off x="8392860" y="433558"/>
              <a:ext cx="347915" cy="0"/>
            </a:xfrm>
            <a:prstGeom prst="straightConnector1">
              <a:avLst/>
            </a:prstGeom>
            <a:noFill/>
            <a:ln w="25400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3" name="SlideBottomBar" hidden="1"/>
          <p:cNvSpPr/>
          <p:nvPr userDrawn="1"/>
        </p:nvSpPr>
        <p:spPr>
          <a:xfrm>
            <a:off x="11479249" y="6307691"/>
            <a:ext cx="62200" cy="12634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600" dirty="0">
              <a:solidFill>
                <a:srgbClr val="000000"/>
              </a:solidFill>
            </a:endParaRPr>
          </a:p>
        </p:txBody>
      </p:sp>
      <p:grpSp>
        <p:nvGrpSpPr>
          <p:cNvPr id="26" name="LegendBoxes" hidden="1"/>
          <p:cNvGrpSpPr/>
          <p:nvPr userDrawn="1"/>
        </p:nvGrpSpPr>
        <p:grpSpPr bwMode="gray">
          <a:xfrm>
            <a:off x="10760211" y="285077"/>
            <a:ext cx="855321" cy="1013976"/>
            <a:chOff x="7835905" y="279400"/>
            <a:chExt cx="628683" cy="993790"/>
          </a:xfrm>
        </p:grpSpPr>
        <p:sp>
          <p:nvSpPr>
            <p:cNvPr id="27" name="RectangleLegend1"/>
            <p:cNvSpPr>
              <a:spLocks noChangeArrowheads="1"/>
            </p:cNvSpPr>
            <p:nvPr/>
          </p:nvSpPr>
          <p:spPr bwMode="gray">
            <a:xfrm>
              <a:off x="7835905" y="290513"/>
              <a:ext cx="165100" cy="16033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0000"/>
                </a:solidFill>
              </a:endParaRPr>
            </a:p>
          </p:txBody>
        </p:sp>
        <p:sp>
          <p:nvSpPr>
            <p:cNvPr id="28" name="RectangleLegend2"/>
            <p:cNvSpPr>
              <a:spLocks noChangeArrowheads="1"/>
            </p:cNvSpPr>
            <p:nvPr/>
          </p:nvSpPr>
          <p:spPr bwMode="gray">
            <a:xfrm>
              <a:off x="7835905" y="560388"/>
              <a:ext cx="165100" cy="16033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0000"/>
                </a:solidFill>
              </a:endParaRPr>
            </a:p>
          </p:txBody>
        </p:sp>
        <p:sp>
          <p:nvSpPr>
            <p:cNvPr id="29" name="RectangleLegend3"/>
            <p:cNvSpPr>
              <a:spLocks noChangeArrowheads="1"/>
            </p:cNvSpPr>
            <p:nvPr/>
          </p:nvSpPr>
          <p:spPr bwMode="gray">
            <a:xfrm>
              <a:off x="7835905" y="831851"/>
              <a:ext cx="165100" cy="160338"/>
            </a:xfrm>
            <a:prstGeom prst="rect">
              <a:avLst/>
            </a:prstGeom>
            <a:solidFill>
              <a:schemeClr val="accent3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0000"/>
                </a:solidFill>
              </a:endParaRPr>
            </a:p>
          </p:txBody>
        </p:sp>
        <p:sp>
          <p:nvSpPr>
            <p:cNvPr id="30" name="RectangleLegend4"/>
            <p:cNvSpPr>
              <a:spLocks noChangeArrowheads="1"/>
            </p:cNvSpPr>
            <p:nvPr/>
          </p:nvSpPr>
          <p:spPr bwMode="gray">
            <a:xfrm>
              <a:off x="7835905" y="1103313"/>
              <a:ext cx="165100" cy="160338"/>
            </a:xfrm>
            <a:prstGeom prst="rect">
              <a:avLst/>
            </a:prstGeom>
            <a:solidFill>
              <a:schemeClr val="accent4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0000"/>
                </a:solidFill>
              </a:endParaRPr>
            </a:p>
          </p:txBody>
        </p:sp>
        <p:sp>
          <p:nvSpPr>
            <p:cNvPr id="31" name="Legend1"/>
            <p:cNvSpPr>
              <a:spLocks noChangeArrowheads="1"/>
            </p:cNvSpPr>
            <p:nvPr/>
          </p:nvSpPr>
          <p:spPr bwMode="gray">
            <a:xfrm>
              <a:off x="8089905" y="279400"/>
              <a:ext cx="374683" cy="180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28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32" name="Legend2"/>
            <p:cNvSpPr>
              <a:spLocks noChangeArrowheads="1"/>
            </p:cNvSpPr>
            <p:nvPr/>
          </p:nvSpPr>
          <p:spPr bwMode="gray">
            <a:xfrm>
              <a:off x="8089905" y="549274"/>
              <a:ext cx="374683" cy="180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28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33" name="Legend3"/>
            <p:cNvSpPr>
              <a:spLocks noChangeArrowheads="1"/>
            </p:cNvSpPr>
            <p:nvPr/>
          </p:nvSpPr>
          <p:spPr bwMode="gray">
            <a:xfrm>
              <a:off x="8089905" y="820738"/>
              <a:ext cx="374683" cy="180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28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34" name="Legend4"/>
            <p:cNvSpPr>
              <a:spLocks noChangeArrowheads="1"/>
            </p:cNvSpPr>
            <p:nvPr/>
          </p:nvSpPr>
          <p:spPr bwMode="gray">
            <a:xfrm>
              <a:off x="8089905" y="1092200"/>
              <a:ext cx="374683" cy="180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28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</p:grpSp>
      <p:grpSp>
        <p:nvGrpSpPr>
          <p:cNvPr id="35" name="LegendLines" hidden="1"/>
          <p:cNvGrpSpPr/>
          <p:nvPr userDrawn="1"/>
        </p:nvGrpSpPr>
        <p:grpSpPr bwMode="gray">
          <a:xfrm>
            <a:off x="10341433" y="285076"/>
            <a:ext cx="1274318" cy="741860"/>
            <a:chOff x="7540629" y="279400"/>
            <a:chExt cx="936659" cy="727091"/>
          </a:xfrm>
        </p:grpSpPr>
        <p:sp>
          <p:nvSpPr>
            <p:cNvPr id="36" name="LineLegend1"/>
            <p:cNvSpPr>
              <a:spLocks noChangeShapeType="1"/>
            </p:cNvSpPr>
            <p:nvPr/>
          </p:nvSpPr>
          <p:spPr bwMode="gray">
            <a:xfrm>
              <a:off x="7540629" y="369888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0000"/>
                </a:solidFill>
              </a:endParaRPr>
            </a:p>
          </p:txBody>
        </p:sp>
        <p:sp>
          <p:nvSpPr>
            <p:cNvPr id="37" name="LineLegend2"/>
            <p:cNvSpPr>
              <a:spLocks noChangeShapeType="1"/>
            </p:cNvSpPr>
            <p:nvPr/>
          </p:nvSpPr>
          <p:spPr bwMode="gray">
            <a:xfrm>
              <a:off x="7540629" y="638175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0000"/>
                </a:solidFill>
              </a:endParaRPr>
            </a:p>
          </p:txBody>
        </p:sp>
        <p:sp>
          <p:nvSpPr>
            <p:cNvPr id="38" name="LineLegend3"/>
            <p:cNvSpPr>
              <a:spLocks noChangeShapeType="1"/>
            </p:cNvSpPr>
            <p:nvPr/>
          </p:nvSpPr>
          <p:spPr bwMode="gray">
            <a:xfrm>
              <a:off x="7540629" y="915988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0000"/>
                </a:solidFill>
              </a:endParaRPr>
            </a:p>
          </p:txBody>
        </p:sp>
        <p:sp>
          <p:nvSpPr>
            <p:cNvPr id="39" name="Legend1"/>
            <p:cNvSpPr>
              <a:spLocks noChangeArrowheads="1"/>
            </p:cNvSpPr>
            <p:nvPr/>
          </p:nvSpPr>
          <p:spPr bwMode="gray">
            <a:xfrm>
              <a:off x="8102604" y="279400"/>
              <a:ext cx="374684" cy="180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28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40" name="Legend2"/>
            <p:cNvSpPr>
              <a:spLocks noChangeArrowheads="1"/>
            </p:cNvSpPr>
            <p:nvPr/>
          </p:nvSpPr>
          <p:spPr bwMode="gray">
            <a:xfrm>
              <a:off x="8102604" y="546100"/>
              <a:ext cx="374684" cy="180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28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41" name="Legend3"/>
            <p:cNvSpPr>
              <a:spLocks noChangeArrowheads="1"/>
            </p:cNvSpPr>
            <p:nvPr/>
          </p:nvSpPr>
          <p:spPr bwMode="gray">
            <a:xfrm>
              <a:off x="8102604" y="825501"/>
              <a:ext cx="374684" cy="180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28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</p:grpSp>
      <p:grpSp>
        <p:nvGrpSpPr>
          <p:cNvPr id="42" name="LegendMoons" hidden="1"/>
          <p:cNvGrpSpPr/>
          <p:nvPr userDrawn="1"/>
        </p:nvGrpSpPr>
        <p:grpSpPr bwMode="gray">
          <a:xfrm>
            <a:off x="10669509" y="255921"/>
            <a:ext cx="946032" cy="1333054"/>
            <a:chOff x="7769225" y="250825"/>
            <a:chExt cx="695358" cy="1306516"/>
          </a:xfrm>
        </p:grpSpPr>
        <p:grpSp>
          <p:nvGrpSpPr>
            <p:cNvPr id="43" name="MoonLegend1"/>
            <p:cNvGrpSpPr>
              <a:grpSpLocks noChangeAspect="1"/>
            </p:cNvGrpSpPr>
            <p:nvPr>
              <p:custDataLst>
                <p:tags r:id="rId12"/>
              </p:custDataLst>
            </p:nvPr>
          </p:nvGrpSpPr>
          <p:grpSpPr bwMode="gray">
            <a:xfrm>
              <a:off x="7769225" y="250825"/>
              <a:ext cx="209550" cy="209551"/>
              <a:chOff x="4533" y="183"/>
              <a:chExt cx="144" cy="144"/>
            </a:xfrm>
          </p:grpSpPr>
          <p:sp>
            <p:nvSpPr>
              <p:cNvPr id="61" name="Oval 38"/>
              <p:cNvSpPr>
                <a:spLocks noChangeAspect="1" noChangeArrowheads="1"/>
              </p:cNvSpPr>
              <p:nvPr>
                <p:custDataLst>
                  <p:tags r:id="rId25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2" name="Arc 39"/>
              <p:cNvSpPr>
                <a:spLocks noChangeAspect="1"/>
              </p:cNvSpPr>
              <p:nvPr>
                <p:custDataLst>
                  <p:tags r:id="rId26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4" name="MoonLegend2"/>
            <p:cNvGrpSpPr>
              <a:grpSpLocks noChangeAspect="1"/>
            </p:cNvGrpSpPr>
            <p:nvPr>
              <p:custDataLst>
                <p:tags r:id="rId13"/>
              </p:custDataLst>
            </p:nvPr>
          </p:nvGrpSpPr>
          <p:grpSpPr bwMode="gray">
            <a:xfrm>
              <a:off x="7769225" y="525066"/>
              <a:ext cx="209550" cy="209551"/>
              <a:chOff x="1694" y="2044"/>
              <a:chExt cx="160" cy="160"/>
            </a:xfrm>
          </p:grpSpPr>
          <p:sp>
            <p:nvSpPr>
              <p:cNvPr id="59" name="Oval 41"/>
              <p:cNvSpPr>
                <a:spLocks noChangeAspect="1" noChangeArrowheads="1"/>
              </p:cNvSpPr>
              <p:nvPr>
                <p:custDataLst>
                  <p:tags r:id="rId23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0" name="Arc 42"/>
              <p:cNvSpPr>
                <a:spLocks noChangeAspect="1"/>
              </p:cNvSpPr>
              <p:nvPr>
                <p:custDataLst>
                  <p:tags r:id="rId24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5" name="MoonLegend4"/>
            <p:cNvGrpSpPr>
              <a:grpSpLocks noChangeAspect="1"/>
            </p:cNvGrpSpPr>
            <p:nvPr>
              <p:custDataLst>
                <p:tags r:id="rId14"/>
              </p:custDataLst>
            </p:nvPr>
          </p:nvGrpSpPr>
          <p:grpSpPr bwMode="gray">
            <a:xfrm>
              <a:off x="7769225" y="1073548"/>
              <a:ext cx="209550" cy="209551"/>
              <a:chOff x="4495" y="1198"/>
              <a:chExt cx="160" cy="160"/>
            </a:xfrm>
          </p:grpSpPr>
          <p:sp>
            <p:nvSpPr>
              <p:cNvPr id="57" name="Oval 47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Arc 48"/>
              <p:cNvSpPr>
                <a:spLocks noChangeAspect="1"/>
              </p:cNvSpPr>
              <p:nvPr>
                <p:custDataLst>
                  <p:tags r:id="rId22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6" name="MoonLegend5"/>
            <p:cNvGrpSpPr>
              <a:grpSpLocks noChangeAspect="1"/>
            </p:cNvGrpSpPr>
            <p:nvPr>
              <p:custDataLst>
                <p:tags r:id="rId15"/>
              </p:custDataLst>
            </p:nvPr>
          </p:nvGrpSpPr>
          <p:grpSpPr bwMode="gray">
            <a:xfrm>
              <a:off x="7769225" y="1347790"/>
              <a:ext cx="209550" cy="209551"/>
              <a:chOff x="4495" y="1440"/>
              <a:chExt cx="160" cy="160"/>
            </a:xfrm>
          </p:grpSpPr>
          <p:sp>
            <p:nvSpPr>
              <p:cNvPr id="55" name="Oval 50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Oval 51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7" name="MoonLegend3"/>
            <p:cNvGrpSpPr>
              <a:grpSpLocks noChangeAspect="1"/>
            </p:cNvGrpSpPr>
            <p:nvPr>
              <p:custDataLst>
                <p:tags r:id="rId16"/>
              </p:custDataLst>
            </p:nvPr>
          </p:nvGrpSpPr>
          <p:grpSpPr bwMode="gray">
            <a:xfrm>
              <a:off x="7769225" y="799307"/>
              <a:ext cx="209550" cy="209551"/>
              <a:chOff x="4495" y="1198"/>
              <a:chExt cx="160" cy="160"/>
            </a:xfrm>
          </p:grpSpPr>
          <p:sp>
            <p:nvSpPr>
              <p:cNvPr id="53" name="Oval 47"/>
              <p:cNvSpPr>
                <a:spLocks noChangeAspect="1" noChangeArrowheads="1"/>
              </p:cNvSpPr>
              <p:nvPr>
                <p:custDataLst>
                  <p:tags r:id="rId17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Arc 48"/>
              <p:cNvSpPr>
                <a:spLocks noChangeAspect="1"/>
              </p:cNvSpPr>
              <p:nvPr>
                <p:custDataLst>
                  <p:tags r:id="rId18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48" name="Legend1"/>
            <p:cNvSpPr>
              <a:spLocks noChangeArrowheads="1"/>
            </p:cNvSpPr>
            <p:nvPr/>
          </p:nvSpPr>
          <p:spPr bwMode="gray">
            <a:xfrm>
              <a:off x="8089900" y="263524"/>
              <a:ext cx="374683" cy="180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28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49" name="Legend2"/>
            <p:cNvSpPr>
              <a:spLocks noChangeArrowheads="1"/>
            </p:cNvSpPr>
            <p:nvPr/>
          </p:nvSpPr>
          <p:spPr bwMode="gray">
            <a:xfrm>
              <a:off x="8089900" y="538163"/>
              <a:ext cx="374683" cy="180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28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0" name="Legend3"/>
            <p:cNvSpPr>
              <a:spLocks noChangeArrowheads="1"/>
            </p:cNvSpPr>
            <p:nvPr/>
          </p:nvSpPr>
          <p:spPr bwMode="gray">
            <a:xfrm>
              <a:off x="8089900" y="812802"/>
              <a:ext cx="374683" cy="180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28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1" name="Legend4"/>
            <p:cNvSpPr>
              <a:spLocks noChangeArrowheads="1"/>
            </p:cNvSpPr>
            <p:nvPr/>
          </p:nvSpPr>
          <p:spPr bwMode="gray">
            <a:xfrm>
              <a:off x="8089900" y="1084265"/>
              <a:ext cx="374683" cy="180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28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2" name="Legend5"/>
            <p:cNvSpPr>
              <a:spLocks noChangeArrowheads="1"/>
            </p:cNvSpPr>
            <p:nvPr/>
          </p:nvSpPr>
          <p:spPr bwMode="gray">
            <a:xfrm>
              <a:off x="8089900" y="1360490"/>
              <a:ext cx="374683" cy="180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28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</p:grpSp>
      <p:sp>
        <p:nvSpPr>
          <p:cNvPr id="5" name="Working Draft" hidden="1"/>
          <p:cNvSpPr txBox="1"/>
          <p:nvPr userDrawn="1"/>
        </p:nvSpPr>
        <p:spPr>
          <a:xfrm rot="5400000">
            <a:off x="10809812" y="2593468"/>
            <a:ext cx="2591592" cy="1846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600">
                <a:solidFill>
                  <a:srgbClr val="808080"/>
                </a:solidFill>
              </a:rPr>
              <a:t>Last Modified 28/04/2017 17:22 Central Asia Standard Time</a:t>
            </a:r>
            <a:endParaRPr lang="ru-RU" sz="600">
              <a:solidFill>
                <a:srgbClr val="808080"/>
              </a:solidFill>
            </a:endParaRPr>
          </a:p>
        </p:txBody>
      </p:sp>
      <p:sp>
        <p:nvSpPr>
          <p:cNvPr id="7" name="Printed" hidden="1"/>
          <p:cNvSpPr txBox="1"/>
          <p:nvPr userDrawn="1"/>
        </p:nvSpPr>
        <p:spPr>
          <a:xfrm rot="5400000">
            <a:off x="11457711" y="4490999"/>
            <a:ext cx="1295796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600">
                <a:solidFill>
                  <a:srgbClr val="808080"/>
                </a:solidFill>
              </a:rPr>
              <a:t>Printed 4-сәу-17 14:11 Central Asia Standard Time</a:t>
            </a:r>
            <a:endParaRPr lang="ru-RU" sz="600">
              <a:solidFill>
                <a:srgbClr val="808080"/>
              </a:solidFill>
            </a:endParaRPr>
          </a:p>
        </p:txBody>
      </p:sp>
      <p:sp>
        <p:nvSpPr>
          <p:cNvPr id="63" name="Slide Number"/>
          <p:cNvSpPr txBox="1">
            <a:spLocks/>
          </p:cNvSpPr>
          <p:nvPr userDrawn="1"/>
        </p:nvSpPr>
        <p:spPr bwMode="auto">
          <a:xfrm>
            <a:off x="11801650" y="6609704"/>
            <a:ext cx="157094" cy="15388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US" sz="10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1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4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07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58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09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1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12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42C328C1-A84F-4A39-A664-DBA00541A8C6}" type="slidenum">
              <a:rPr sz="1000">
                <a:solidFill>
                  <a:srgbClr val="808080"/>
                </a:solidFill>
              </a:rPr>
              <a:pPr/>
              <a:t>‹#›</a:t>
            </a:fld>
            <a:endParaRPr sz="1000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533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9" r:id="rId1"/>
    <p:sldLayoutId id="2147483970" r:id="rId2"/>
    <p:sldLayoutId id="2147483971" r:id="rId3"/>
    <p:sldLayoutId id="2147483972" r:id="rId4"/>
    <p:sldLayoutId id="2147483973" r:id="rId5"/>
    <p:sldLayoutId id="2147483974" r:id="rId6"/>
    <p:sldLayoutId id="2147483975" r:id="rId7"/>
  </p:sldLayoutIdLst>
  <p:hf hdr="0" ftr="0" dt="0"/>
  <p:txStyles>
    <p:titleStyle>
      <a:lvl1pPr algn="l" defTabSz="895328" rtl="0" eaLnBrk="1" fontAlgn="base" hangingPunct="1">
        <a:spcBef>
          <a:spcPct val="0"/>
        </a:spcBef>
        <a:spcAft>
          <a:spcPct val="0"/>
        </a:spcAft>
        <a:tabLst>
          <a:tab pos="269868" algn="l"/>
        </a:tabLst>
        <a:defRPr sz="2000" b="0" baseline="0">
          <a:solidFill>
            <a:schemeClr val="tx2"/>
          </a:solidFill>
          <a:latin typeface="+mj-lt"/>
          <a:ea typeface="+mj-ea"/>
          <a:cs typeface="+mj-cs"/>
        </a:defRPr>
      </a:lvl1pPr>
      <a:lvl2pPr algn="l" defTabSz="895328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895328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895328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895328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57189" algn="l" defTabSz="895328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14378" algn="l" defTabSz="895328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71566" algn="l" defTabSz="895328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28754" algn="l" defTabSz="895328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895328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00000"/>
        <a:defRPr sz="1400" baseline="0">
          <a:solidFill>
            <a:schemeClr val="tx1"/>
          </a:solidFill>
          <a:latin typeface="+mn-lt"/>
          <a:ea typeface="+mn-ea"/>
          <a:cs typeface="+mn-cs"/>
        </a:defRPr>
      </a:lvl1pPr>
      <a:lvl2pPr marL="193670" indent="-192083" algn="l" defTabSz="895328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400" baseline="0">
          <a:solidFill>
            <a:schemeClr val="tx1"/>
          </a:solidFill>
          <a:latin typeface="+mn-lt"/>
        </a:defRPr>
      </a:lvl2pPr>
      <a:lvl3pPr marL="457189" indent="-261932" algn="l" defTabSz="895328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400" baseline="0">
          <a:solidFill>
            <a:schemeClr val="tx1"/>
          </a:solidFill>
          <a:latin typeface="+mn-lt"/>
        </a:defRPr>
      </a:lvl3pPr>
      <a:lvl4pPr marL="614348" indent="-155571" algn="l" defTabSz="895328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400" baseline="0">
          <a:solidFill>
            <a:schemeClr val="tx1"/>
          </a:solidFill>
          <a:latin typeface="+mn-lt"/>
        </a:defRPr>
      </a:lvl4pPr>
      <a:lvl5pPr marL="749789" indent="-130172" algn="l" defTabSz="895328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400" baseline="0">
          <a:solidFill>
            <a:schemeClr val="tx1"/>
          </a:solidFill>
          <a:latin typeface="+mn-lt"/>
        </a:defRPr>
      </a:lvl5pPr>
      <a:lvl6pPr marL="749789" indent="-130172" algn="l" defTabSz="895328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6pPr>
      <a:lvl7pPr marL="749789" indent="-130172" algn="l" defTabSz="895328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7pPr>
      <a:lvl8pPr marL="749789" indent="-130172" algn="l" defTabSz="895328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8pPr>
      <a:lvl9pPr marL="749789" indent="-130172" algn="l" defTabSz="895328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9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12"/>
            </p:custDataLst>
          </p:nvPr>
        </p:nvGraphicFramePr>
        <p:xfrm>
          <a:off x="0" y="4"/>
          <a:ext cx="215979" cy="1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8" name="think-cell Slide" r:id="rId30" imgW="360" imgH="360" progId="">
                  <p:embed/>
                </p:oleObj>
              </mc:Choice>
              <mc:Fallback>
                <p:oleObj name="think-cell Slide" r:id="rId30" imgW="360" imgH="360" progId="">
                  <p:embed/>
                  <p:pic>
                    <p:nvPicPr>
                      <p:cNvPr id="2" name="Object 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"/>
                        <a:ext cx="215979" cy="161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/>
          <p:cNvSpPr/>
          <p:nvPr>
            <p:custDataLst>
              <p:tags r:id="rId13"/>
            </p:custDataLst>
          </p:nvPr>
        </p:nvSpPr>
        <p:spPr bwMode="auto">
          <a:xfrm>
            <a:off x="0" y="4"/>
            <a:ext cx="215979" cy="161975"/>
          </a:xfrm>
          <a:prstGeom prst="rect">
            <a:avLst/>
          </a:prstGeom>
          <a:solidFill>
            <a:schemeClr val="bg2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600" dirty="0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161987" y="234867"/>
            <a:ext cx="1172548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latinLnBrk="0"/>
            <a:r>
              <a:rPr lang="en-US"/>
              <a:t>Click to edit Master title style</a:t>
            </a:r>
            <a:endParaRPr lang="en-US" noProof="0" dirty="0"/>
          </a:p>
        </p:txBody>
      </p:sp>
      <p:sp>
        <p:nvSpPr>
          <p:cNvPr id="10" name="1. On-page tracker" hidden="1"/>
          <p:cNvSpPr>
            <a:spLocks noChangeArrowheads="1"/>
          </p:cNvSpPr>
          <p:nvPr/>
        </p:nvSpPr>
        <p:spPr bwMode="gray">
          <a:xfrm>
            <a:off x="161989" y="77305"/>
            <a:ext cx="490519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 cap="all" dirty="0">
                <a:solidFill>
                  <a:srgbClr val="808080"/>
                </a:solidFill>
              </a:rPr>
              <a:t>Tracker</a:t>
            </a:r>
          </a:p>
        </p:txBody>
      </p:sp>
      <p:sp>
        <p:nvSpPr>
          <p:cNvPr id="11" name="3. Unit of measure" hidden="1"/>
          <p:cNvSpPr txBox="1">
            <a:spLocks noChangeArrowheads="1"/>
          </p:cNvSpPr>
          <p:nvPr/>
        </p:nvSpPr>
        <p:spPr bwMode="gray">
          <a:xfrm>
            <a:off x="161987" y="566141"/>
            <a:ext cx="1172548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>
                <a:solidFill>
                  <a:srgbClr val="808080"/>
                </a:solidFill>
                <a:latin typeface="Arial"/>
              </a:rPr>
              <a:t>Unit of measure</a:t>
            </a:r>
          </a:p>
        </p:txBody>
      </p:sp>
      <p:grpSp>
        <p:nvGrpSpPr>
          <p:cNvPr id="4" name="Slide Elements" hidden="1"/>
          <p:cNvGrpSpPr/>
          <p:nvPr userDrawn="1"/>
        </p:nvGrpSpPr>
        <p:grpSpPr bwMode="gray">
          <a:xfrm>
            <a:off x="161987" y="6437273"/>
            <a:ext cx="11725484" cy="328818"/>
            <a:chOff x="119063" y="6309111"/>
            <a:chExt cx="8618537" cy="322272"/>
          </a:xfrm>
        </p:grpSpPr>
        <p:sp>
          <p:nvSpPr>
            <p:cNvPr id="13" name="4. Footnote"/>
            <p:cNvSpPr txBox="1">
              <a:spLocks noChangeArrowheads="1"/>
            </p:cNvSpPr>
            <p:nvPr/>
          </p:nvSpPr>
          <p:spPr bwMode="gray">
            <a:xfrm>
              <a:off x="119063" y="6309111"/>
              <a:ext cx="8618537" cy="1206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800" dirty="0">
                  <a:solidFill>
                    <a:srgbClr val="808080"/>
                  </a:solidFill>
                  <a:latin typeface="Arial"/>
                </a:rPr>
                <a:t>1 Footnote</a:t>
              </a:r>
            </a:p>
          </p:txBody>
        </p:sp>
        <p:sp>
          <p:nvSpPr>
            <p:cNvPr id="14" name="5. Source"/>
            <p:cNvSpPr>
              <a:spLocks noChangeArrowheads="1"/>
            </p:cNvSpPr>
            <p:nvPr/>
          </p:nvSpPr>
          <p:spPr bwMode="gray">
            <a:xfrm>
              <a:off x="119063" y="6510723"/>
              <a:ext cx="7200000" cy="1206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/>
            <a:p>
              <a:pPr marL="609585" indent="-609585" defTabSz="895328" fontAlgn="base">
                <a:spcBef>
                  <a:spcPct val="0"/>
                </a:spcBef>
                <a:spcAft>
                  <a:spcPct val="0"/>
                </a:spcAft>
                <a:tabLst>
                  <a:tab pos="612760" algn="l"/>
                </a:tabLst>
              </a:pPr>
              <a:r>
                <a:rPr lang="en-US" sz="800" dirty="0">
                  <a:solidFill>
                    <a:srgbClr val="808080"/>
                  </a:solidFill>
                </a:rPr>
                <a:t>SOURCE: Source</a:t>
              </a: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1976208" y="1991019"/>
            <a:ext cx="5853024" cy="107721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 latinLnBrk="0"/>
            <a:r>
              <a:rPr lang="en-US"/>
              <a:t>Click to edit Master text styles</a:t>
            </a:r>
          </a:p>
          <a:p>
            <a:pPr lvl="1" latinLnBrk="0"/>
            <a:r>
              <a:rPr lang="en-US"/>
              <a:t>Second level</a:t>
            </a:r>
          </a:p>
          <a:p>
            <a:pPr lvl="2" latinLnBrk="0"/>
            <a:r>
              <a:rPr lang="en-US"/>
              <a:t>Third level</a:t>
            </a:r>
          </a:p>
          <a:p>
            <a:pPr lvl="3" latinLnBrk="0"/>
            <a:r>
              <a:rPr lang="en-US"/>
              <a:t>Fourth level</a:t>
            </a:r>
          </a:p>
          <a:p>
            <a:pPr lvl="4" latinLnBrk="0"/>
            <a:r>
              <a:rPr lang="en-US"/>
              <a:t>Fifth level</a:t>
            </a:r>
            <a:endParaRPr lang="en-US" dirty="0"/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gray">
          <a:xfrm>
            <a:off x="1976208" y="1291399"/>
            <a:ext cx="5801189" cy="510220"/>
            <a:chOff x="915" y="715"/>
            <a:chExt cx="2686" cy="315"/>
          </a:xfrm>
        </p:grpSpPr>
        <p:cxnSp>
          <p:nvCxnSpPr>
            <p:cNvPr id="16" name="AutoShape 249"/>
            <p:cNvCxnSpPr>
              <a:cxnSpLocks noChangeShapeType="1"/>
              <a:stCxn id="18" idx="4"/>
              <a:endCxn id="18" idx="6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" name="AutoShape 250"/>
            <p:cNvSpPr>
              <a:spLocks noChangeArrowheads="1"/>
            </p:cNvSpPr>
            <p:nvPr/>
          </p:nvSpPr>
          <p:spPr bwMode="gray">
            <a:xfrm>
              <a:off x="915" y="715"/>
              <a:ext cx="2686" cy="315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 dirty="0">
                  <a:solidFill>
                    <a:srgbClr val="000000"/>
                  </a:solidFill>
                </a:rPr>
                <a:t>Title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grpSp>
        <p:nvGrpSpPr>
          <p:cNvPr id="17" name="McKSticker" hidden="1"/>
          <p:cNvGrpSpPr/>
          <p:nvPr/>
        </p:nvGrpSpPr>
        <p:grpSpPr bwMode="gray">
          <a:xfrm>
            <a:off x="11414093" y="291558"/>
            <a:ext cx="473335" cy="150811"/>
            <a:chOff x="8392860" y="285750"/>
            <a:chExt cx="347915" cy="147808"/>
          </a:xfrm>
        </p:grpSpPr>
        <p:sp>
          <p:nvSpPr>
            <p:cNvPr id="20" name="StickerRectangle"/>
            <p:cNvSpPr>
              <a:spLocks noChangeArrowheads="1"/>
            </p:cNvSpPr>
            <p:nvPr/>
          </p:nvSpPr>
          <p:spPr bwMode="gray">
            <a:xfrm>
              <a:off x="8392860" y="285750"/>
              <a:ext cx="347915" cy="147808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895328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800" dirty="0">
                  <a:solidFill>
                    <a:srgbClr val="808080"/>
                  </a:solidFill>
                </a:rPr>
                <a:t>STICKER</a:t>
              </a:r>
            </a:p>
          </p:txBody>
        </p:sp>
        <p:cxnSp>
          <p:nvCxnSpPr>
            <p:cNvPr id="21" name="AutoShape 31"/>
            <p:cNvCxnSpPr>
              <a:cxnSpLocks noChangeShapeType="1"/>
              <a:stCxn id="20" idx="2"/>
              <a:endCxn id="20" idx="4"/>
            </p:cNvCxnSpPr>
            <p:nvPr/>
          </p:nvCxnSpPr>
          <p:spPr bwMode="gray">
            <a:xfrm>
              <a:off x="8392860" y="285750"/>
              <a:ext cx="0" cy="147808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AutoShape 32"/>
            <p:cNvCxnSpPr>
              <a:cxnSpLocks noChangeShapeType="1"/>
              <a:stCxn id="20" idx="4"/>
              <a:endCxn id="20" idx="6"/>
            </p:cNvCxnSpPr>
            <p:nvPr/>
          </p:nvCxnSpPr>
          <p:spPr bwMode="gray">
            <a:xfrm>
              <a:off x="8392860" y="433558"/>
              <a:ext cx="347915" cy="0"/>
            </a:xfrm>
            <a:prstGeom prst="straightConnector1">
              <a:avLst/>
            </a:prstGeom>
            <a:noFill/>
            <a:ln w="25400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3" name="SlideBottomBar" hidden="1"/>
          <p:cNvSpPr/>
          <p:nvPr userDrawn="1"/>
        </p:nvSpPr>
        <p:spPr>
          <a:xfrm>
            <a:off x="11479249" y="6307691"/>
            <a:ext cx="62200" cy="12634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600" dirty="0">
              <a:solidFill>
                <a:srgbClr val="000000"/>
              </a:solidFill>
            </a:endParaRPr>
          </a:p>
        </p:txBody>
      </p:sp>
      <p:grpSp>
        <p:nvGrpSpPr>
          <p:cNvPr id="26" name="LegendBoxes" hidden="1"/>
          <p:cNvGrpSpPr/>
          <p:nvPr userDrawn="1"/>
        </p:nvGrpSpPr>
        <p:grpSpPr bwMode="gray">
          <a:xfrm>
            <a:off x="10760211" y="285077"/>
            <a:ext cx="855321" cy="1013976"/>
            <a:chOff x="7835905" y="279400"/>
            <a:chExt cx="628683" cy="993790"/>
          </a:xfrm>
        </p:grpSpPr>
        <p:sp>
          <p:nvSpPr>
            <p:cNvPr id="27" name="RectangleLegend1"/>
            <p:cNvSpPr>
              <a:spLocks noChangeArrowheads="1"/>
            </p:cNvSpPr>
            <p:nvPr/>
          </p:nvSpPr>
          <p:spPr bwMode="gray">
            <a:xfrm>
              <a:off x="7835905" y="290513"/>
              <a:ext cx="165100" cy="16033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0000"/>
                </a:solidFill>
              </a:endParaRPr>
            </a:p>
          </p:txBody>
        </p:sp>
        <p:sp>
          <p:nvSpPr>
            <p:cNvPr id="28" name="RectangleLegend2"/>
            <p:cNvSpPr>
              <a:spLocks noChangeArrowheads="1"/>
            </p:cNvSpPr>
            <p:nvPr/>
          </p:nvSpPr>
          <p:spPr bwMode="gray">
            <a:xfrm>
              <a:off x="7835905" y="560388"/>
              <a:ext cx="165100" cy="16033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0000"/>
                </a:solidFill>
              </a:endParaRPr>
            </a:p>
          </p:txBody>
        </p:sp>
        <p:sp>
          <p:nvSpPr>
            <p:cNvPr id="29" name="RectangleLegend3"/>
            <p:cNvSpPr>
              <a:spLocks noChangeArrowheads="1"/>
            </p:cNvSpPr>
            <p:nvPr/>
          </p:nvSpPr>
          <p:spPr bwMode="gray">
            <a:xfrm>
              <a:off x="7835905" y="831851"/>
              <a:ext cx="165100" cy="160338"/>
            </a:xfrm>
            <a:prstGeom prst="rect">
              <a:avLst/>
            </a:prstGeom>
            <a:solidFill>
              <a:schemeClr val="accent3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0000"/>
                </a:solidFill>
              </a:endParaRPr>
            </a:p>
          </p:txBody>
        </p:sp>
        <p:sp>
          <p:nvSpPr>
            <p:cNvPr id="30" name="RectangleLegend4"/>
            <p:cNvSpPr>
              <a:spLocks noChangeArrowheads="1"/>
            </p:cNvSpPr>
            <p:nvPr/>
          </p:nvSpPr>
          <p:spPr bwMode="gray">
            <a:xfrm>
              <a:off x="7835905" y="1103313"/>
              <a:ext cx="165100" cy="160338"/>
            </a:xfrm>
            <a:prstGeom prst="rect">
              <a:avLst/>
            </a:prstGeom>
            <a:solidFill>
              <a:schemeClr val="accent4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0000"/>
                </a:solidFill>
              </a:endParaRPr>
            </a:p>
          </p:txBody>
        </p:sp>
        <p:sp>
          <p:nvSpPr>
            <p:cNvPr id="31" name="Legend1"/>
            <p:cNvSpPr>
              <a:spLocks noChangeArrowheads="1"/>
            </p:cNvSpPr>
            <p:nvPr/>
          </p:nvSpPr>
          <p:spPr bwMode="gray">
            <a:xfrm>
              <a:off x="8089905" y="279400"/>
              <a:ext cx="374683" cy="180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28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32" name="Legend2"/>
            <p:cNvSpPr>
              <a:spLocks noChangeArrowheads="1"/>
            </p:cNvSpPr>
            <p:nvPr/>
          </p:nvSpPr>
          <p:spPr bwMode="gray">
            <a:xfrm>
              <a:off x="8089905" y="549274"/>
              <a:ext cx="374683" cy="180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28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33" name="Legend3"/>
            <p:cNvSpPr>
              <a:spLocks noChangeArrowheads="1"/>
            </p:cNvSpPr>
            <p:nvPr/>
          </p:nvSpPr>
          <p:spPr bwMode="gray">
            <a:xfrm>
              <a:off x="8089905" y="820738"/>
              <a:ext cx="374683" cy="180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28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34" name="Legend4"/>
            <p:cNvSpPr>
              <a:spLocks noChangeArrowheads="1"/>
            </p:cNvSpPr>
            <p:nvPr/>
          </p:nvSpPr>
          <p:spPr bwMode="gray">
            <a:xfrm>
              <a:off x="8089905" y="1092200"/>
              <a:ext cx="374683" cy="180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28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</p:grpSp>
      <p:grpSp>
        <p:nvGrpSpPr>
          <p:cNvPr id="35" name="LegendLines" hidden="1"/>
          <p:cNvGrpSpPr/>
          <p:nvPr userDrawn="1"/>
        </p:nvGrpSpPr>
        <p:grpSpPr bwMode="gray">
          <a:xfrm>
            <a:off x="10341433" y="285076"/>
            <a:ext cx="1274318" cy="741860"/>
            <a:chOff x="7540629" y="279400"/>
            <a:chExt cx="936659" cy="727091"/>
          </a:xfrm>
        </p:grpSpPr>
        <p:sp>
          <p:nvSpPr>
            <p:cNvPr id="36" name="LineLegend1"/>
            <p:cNvSpPr>
              <a:spLocks noChangeShapeType="1"/>
            </p:cNvSpPr>
            <p:nvPr/>
          </p:nvSpPr>
          <p:spPr bwMode="gray">
            <a:xfrm>
              <a:off x="7540629" y="369888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0000"/>
                </a:solidFill>
              </a:endParaRPr>
            </a:p>
          </p:txBody>
        </p:sp>
        <p:sp>
          <p:nvSpPr>
            <p:cNvPr id="37" name="LineLegend2"/>
            <p:cNvSpPr>
              <a:spLocks noChangeShapeType="1"/>
            </p:cNvSpPr>
            <p:nvPr/>
          </p:nvSpPr>
          <p:spPr bwMode="gray">
            <a:xfrm>
              <a:off x="7540629" y="638175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0000"/>
                </a:solidFill>
              </a:endParaRPr>
            </a:p>
          </p:txBody>
        </p:sp>
        <p:sp>
          <p:nvSpPr>
            <p:cNvPr id="38" name="LineLegend3"/>
            <p:cNvSpPr>
              <a:spLocks noChangeShapeType="1"/>
            </p:cNvSpPr>
            <p:nvPr/>
          </p:nvSpPr>
          <p:spPr bwMode="gray">
            <a:xfrm>
              <a:off x="7540629" y="915988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0000"/>
                </a:solidFill>
              </a:endParaRPr>
            </a:p>
          </p:txBody>
        </p:sp>
        <p:sp>
          <p:nvSpPr>
            <p:cNvPr id="39" name="Legend1"/>
            <p:cNvSpPr>
              <a:spLocks noChangeArrowheads="1"/>
            </p:cNvSpPr>
            <p:nvPr/>
          </p:nvSpPr>
          <p:spPr bwMode="gray">
            <a:xfrm>
              <a:off x="8102604" y="279400"/>
              <a:ext cx="374684" cy="180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28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40" name="Legend2"/>
            <p:cNvSpPr>
              <a:spLocks noChangeArrowheads="1"/>
            </p:cNvSpPr>
            <p:nvPr/>
          </p:nvSpPr>
          <p:spPr bwMode="gray">
            <a:xfrm>
              <a:off x="8102604" y="546100"/>
              <a:ext cx="374684" cy="180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28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41" name="Legend3"/>
            <p:cNvSpPr>
              <a:spLocks noChangeArrowheads="1"/>
            </p:cNvSpPr>
            <p:nvPr/>
          </p:nvSpPr>
          <p:spPr bwMode="gray">
            <a:xfrm>
              <a:off x="8102604" y="825501"/>
              <a:ext cx="374684" cy="180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28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</p:grpSp>
      <p:grpSp>
        <p:nvGrpSpPr>
          <p:cNvPr id="42" name="LegendMoons" hidden="1"/>
          <p:cNvGrpSpPr/>
          <p:nvPr userDrawn="1"/>
        </p:nvGrpSpPr>
        <p:grpSpPr bwMode="gray">
          <a:xfrm>
            <a:off x="10669509" y="255921"/>
            <a:ext cx="946032" cy="1333054"/>
            <a:chOff x="7769225" y="250825"/>
            <a:chExt cx="695358" cy="1306516"/>
          </a:xfrm>
        </p:grpSpPr>
        <p:grpSp>
          <p:nvGrpSpPr>
            <p:cNvPr id="43" name="MoonLegend1"/>
            <p:cNvGrpSpPr>
              <a:grpSpLocks noChangeAspect="1"/>
            </p:cNvGrpSpPr>
            <p:nvPr>
              <p:custDataLst>
                <p:tags r:id="rId14"/>
              </p:custDataLst>
            </p:nvPr>
          </p:nvGrpSpPr>
          <p:grpSpPr bwMode="gray">
            <a:xfrm>
              <a:off x="7769225" y="250825"/>
              <a:ext cx="209550" cy="209551"/>
              <a:chOff x="4533" y="183"/>
              <a:chExt cx="144" cy="144"/>
            </a:xfrm>
          </p:grpSpPr>
          <p:sp>
            <p:nvSpPr>
              <p:cNvPr id="61" name="Oval 38"/>
              <p:cNvSpPr>
                <a:spLocks noChangeAspect="1" noChangeArrowheads="1"/>
              </p:cNvSpPr>
              <p:nvPr>
                <p:custDataLst>
                  <p:tags r:id="rId27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2" name="Arc 39"/>
              <p:cNvSpPr>
                <a:spLocks noChangeAspect="1"/>
              </p:cNvSpPr>
              <p:nvPr>
                <p:custDataLst>
                  <p:tags r:id="rId28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4" name="MoonLegend2"/>
            <p:cNvGrpSpPr>
              <a:grpSpLocks noChangeAspect="1"/>
            </p:cNvGrpSpPr>
            <p:nvPr>
              <p:custDataLst>
                <p:tags r:id="rId15"/>
              </p:custDataLst>
            </p:nvPr>
          </p:nvGrpSpPr>
          <p:grpSpPr bwMode="gray">
            <a:xfrm>
              <a:off x="7769225" y="525066"/>
              <a:ext cx="209550" cy="209551"/>
              <a:chOff x="1694" y="2044"/>
              <a:chExt cx="160" cy="160"/>
            </a:xfrm>
          </p:grpSpPr>
          <p:sp>
            <p:nvSpPr>
              <p:cNvPr id="59" name="Oval 41"/>
              <p:cNvSpPr>
                <a:spLocks noChangeAspect="1" noChangeArrowheads="1"/>
              </p:cNvSpPr>
              <p:nvPr>
                <p:custDataLst>
                  <p:tags r:id="rId25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0" name="Arc 42"/>
              <p:cNvSpPr>
                <a:spLocks noChangeAspect="1"/>
              </p:cNvSpPr>
              <p:nvPr>
                <p:custDataLst>
                  <p:tags r:id="rId26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5" name="MoonLegend4"/>
            <p:cNvGrpSpPr>
              <a:grpSpLocks noChangeAspect="1"/>
            </p:cNvGrpSpPr>
            <p:nvPr>
              <p:custDataLst>
                <p:tags r:id="rId16"/>
              </p:custDataLst>
            </p:nvPr>
          </p:nvGrpSpPr>
          <p:grpSpPr bwMode="gray">
            <a:xfrm>
              <a:off x="7769225" y="1073548"/>
              <a:ext cx="209550" cy="209551"/>
              <a:chOff x="4495" y="1198"/>
              <a:chExt cx="160" cy="160"/>
            </a:xfrm>
          </p:grpSpPr>
          <p:sp>
            <p:nvSpPr>
              <p:cNvPr id="57" name="Oval 47"/>
              <p:cNvSpPr>
                <a:spLocks noChangeAspect="1" noChangeArrowheads="1"/>
              </p:cNvSpPr>
              <p:nvPr>
                <p:custDataLst>
                  <p:tags r:id="rId23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Arc 48"/>
              <p:cNvSpPr>
                <a:spLocks noChangeAspect="1"/>
              </p:cNvSpPr>
              <p:nvPr>
                <p:custDataLst>
                  <p:tags r:id="rId24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6" name="MoonLegend5"/>
            <p:cNvGrpSpPr>
              <a:grpSpLocks noChangeAspect="1"/>
            </p:cNvGrpSpPr>
            <p:nvPr>
              <p:custDataLst>
                <p:tags r:id="rId17"/>
              </p:custDataLst>
            </p:nvPr>
          </p:nvGrpSpPr>
          <p:grpSpPr bwMode="gray">
            <a:xfrm>
              <a:off x="7769225" y="1347790"/>
              <a:ext cx="209550" cy="209551"/>
              <a:chOff x="4495" y="1440"/>
              <a:chExt cx="160" cy="160"/>
            </a:xfrm>
          </p:grpSpPr>
          <p:sp>
            <p:nvSpPr>
              <p:cNvPr id="55" name="Oval 50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Oval 51"/>
              <p:cNvSpPr>
                <a:spLocks noChangeAspect="1" noChangeArrowheads="1"/>
              </p:cNvSpPr>
              <p:nvPr>
                <p:custDataLst>
                  <p:tags r:id="rId22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7" name="MoonLegend3"/>
            <p:cNvGrpSpPr>
              <a:grpSpLocks noChangeAspect="1"/>
            </p:cNvGrpSpPr>
            <p:nvPr>
              <p:custDataLst>
                <p:tags r:id="rId18"/>
              </p:custDataLst>
            </p:nvPr>
          </p:nvGrpSpPr>
          <p:grpSpPr bwMode="gray">
            <a:xfrm>
              <a:off x="7769225" y="799307"/>
              <a:ext cx="209550" cy="209551"/>
              <a:chOff x="4495" y="1198"/>
              <a:chExt cx="160" cy="160"/>
            </a:xfrm>
          </p:grpSpPr>
          <p:sp>
            <p:nvSpPr>
              <p:cNvPr id="53" name="Oval 47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Arc 48"/>
              <p:cNvSpPr>
                <a:spLocks noChangeAspect="1"/>
              </p:cNvSpPr>
              <p:nvPr>
                <p:custDataLst>
                  <p:tags r:id="rId20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48" name="Legend1"/>
            <p:cNvSpPr>
              <a:spLocks noChangeArrowheads="1"/>
            </p:cNvSpPr>
            <p:nvPr/>
          </p:nvSpPr>
          <p:spPr bwMode="gray">
            <a:xfrm>
              <a:off x="8089900" y="263524"/>
              <a:ext cx="374683" cy="180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28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49" name="Legend2"/>
            <p:cNvSpPr>
              <a:spLocks noChangeArrowheads="1"/>
            </p:cNvSpPr>
            <p:nvPr/>
          </p:nvSpPr>
          <p:spPr bwMode="gray">
            <a:xfrm>
              <a:off x="8089900" y="538163"/>
              <a:ext cx="374683" cy="180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28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0" name="Legend3"/>
            <p:cNvSpPr>
              <a:spLocks noChangeArrowheads="1"/>
            </p:cNvSpPr>
            <p:nvPr/>
          </p:nvSpPr>
          <p:spPr bwMode="gray">
            <a:xfrm>
              <a:off x="8089900" y="812802"/>
              <a:ext cx="374683" cy="180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28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1" name="Legend4"/>
            <p:cNvSpPr>
              <a:spLocks noChangeArrowheads="1"/>
            </p:cNvSpPr>
            <p:nvPr/>
          </p:nvSpPr>
          <p:spPr bwMode="gray">
            <a:xfrm>
              <a:off x="8089900" y="1084265"/>
              <a:ext cx="374683" cy="180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28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2" name="Legend5"/>
            <p:cNvSpPr>
              <a:spLocks noChangeArrowheads="1"/>
            </p:cNvSpPr>
            <p:nvPr/>
          </p:nvSpPr>
          <p:spPr bwMode="gray">
            <a:xfrm>
              <a:off x="8089900" y="1360490"/>
              <a:ext cx="374683" cy="180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28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</p:grpSp>
      <p:sp>
        <p:nvSpPr>
          <p:cNvPr id="5" name="Working Draft" hidden="1"/>
          <p:cNvSpPr txBox="1"/>
          <p:nvPr userDrawn="1"/>
        </p:nvSpPr>
        <p:spPr>
          <a:xfrm rot="5400000">
            <a:off x="10809812" y="2593468"/>
            <a:ext cx="2591592" cy="1846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600">
                <a:solidFill>
                  <a:srgbClr val="808080"/>
                </a:solidFill>
              </a:rPr>
              <a:t>Last Modified 28/04/2017 17:22 Central Asia Standard Time</a:t>
            </a:r>
            <a:endParaRPr lang="ru-RU" sz="600">
              <a:solidFill>
                <a:srgbClr val="808080"/>
              </a:solidFill>
            </a:endParaRPr>
          </a:p>
        </p:txBody>
      </p:sp>
      <p:sp>
        <p:nvSpPr>
          <p:cNvPr id="7" name="Printed" hidden="1"/>
          <p:cNvSpPr txBox="1"/>
          <p:nvPr userDrawn="1"/>
        </p:nvSpPr>
        <p:spPr>
          <a:xfrm rot="5400000">
            <a:off x="11457711" y="4490999"/>
            <a:ext cx="1295796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600">
                <a:solidFill>
                  <a:srgbClr val="808080"/>
                </a:solidFill>
              </a:rPr>
              <a:t>Printed 4-сәу-17 14:11 Central Asia Standard Time</a:t>
            </a:r>
            <a:endParaRPr lang="ru-RU" sz="600">
              <a:solidFill>
                <a:srgbClr val="808080"/>
              </a:solidFill>
            </a:endParaRPr>
          </a:p>
        </p:txBody>
      </p:sp>
      <p:sp>
        <p:nvSpPr>
          <p:cNvPr id="63" name="Slide Number"/>
          <p:cNvSpPr txBox="1">
            <a:spLocks/>
          </p:cNvSpPr>
          <p:nvPr userDrawn="1"/>
        </p:nvSpPr>
        <p:spPr bwMode="auto">
          <a:xfrm>
            <a:off x="11801650" y="6609704"/>
            <a:ext cx="157094" cy="15388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US" sz="10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1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4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07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58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09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1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12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42C328C1-A84F-4A39-A664-DBA00541A8C6}" type="slidenum">
              <a:rPr sz="1000">
                <a:solidFill>
                  <a:srgbClr val="808080"/>
                </a:solidFill>
              </a:rPr>
              <a:pPr/>
              <a:t>‹#›</a:t>
            </a:fld>
            <a:endParaRPr sz="1000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503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04" r:id="rId2"/>
    <p:sldLayoutId id="2147484005" r:id="rId3"/>
    <p:sldLayoutId id="2147484006" r:id="rId4"/>
    <p:sldLayoutId id="2147484007" r:id="rId5"/>
    <p:sldLayoutId id="2147484008" r:id="rId6"/>
    <p:sldLayoutId id="2147484009" r:id="rId7"/>
    <p:sldLayoutId id="2147484090" r:id="rId8"/>
    <p:sldLayoutId id="2147484072" r:id="rId9"/>
  </p:sldLayoutIdLst>
  <p:hf hdr="0" ftr="0" dt="0"/>
  <p:txStyles>
    <p:titleStyle>
      <a:lvl1pPr algn="l" defTabSz="895328" rtl="0" eaLnBrk="1" fontAlgn="base" hangingPunct="1">
        <a:spcBef>
          <a:spcPct val="0"/>
        </a:spcBef>
        <a:spcAft>
          <a:spcPct val="0"/>
        </a:spcAft>
        <a:tabLst>
          <a:tab pos="269868" algn="l"/>
        </a:tabLst>
        <a:defRPr sz="2000" b="0" baseline="0">
          <a:solidFill>
            <a:schemeClr val="tx2"/>
          </a:solidFill>
          <a:latin typeface="+mj-lt"/>
          <a:ea typeface="+mj-ea"/>
          <a:cs typeface="+mj-cs"/>
        </a:defRPr>
      </a:lvl1pPr>
      <a:lvl2pPr algn="l" defTabSz="895328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895328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895328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895328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57189" algn="l" defTabSz="895328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14378" algn="l" defTabSz="895328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71566" algn="l" defTabSz="895328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28754" algn="l" defTabSz="895328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895328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00000"/>
        <a:defRPr sz="1400" baseline="0">
          <a:solidFill>
            <a:schemeClr val="tx1"/>
          </a:solidFill>
          <a:latin typeface="+mn-lt"/>
          <a:ea typeface="+mn-ea"/>
          <a:cs typeface="+mn-cs"/>
        </a:defRPr>
      </a:lvl1pPr>
      <a:lvl2pPr marL="193670" indent="-192083" algn="l" defTabSz="895328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400" baseline="0">
          <a:solidFill>
            <a:schemeClr val="tx1"/>
          </a:solidFill>
          <a:latin typeface="+mn-lt"/>
        </a:defRPr>
      </a:lvl2pPr>
      <a:lvl3pPr marL="457189" indent="-261932" algn="l" defTabSz="895328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400" baseline="0">
          <a:solidFill>
            <a:schemeClr val="tx1"/>
          </a:solidFill>
          <a:latin typeface="+mn-lt"/>
        </a:defRPr>
      </a:lvl3pPr>
      <a:lvl4pPr marL="614348" indent="-155571" algn="l" defTabSz="895328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400" baseline="0">
          <a:solidFill>
            <a:schemeClr val="tx1"/>
          </a:solidFill>
          <a:latin typeface="+mn-lt"/>
        </a:defRPr>
      </a:lvl4pPr>
      <a:lvl5pPr marL="749789" indent="-130172" algn="l" defTabSz="895328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400" baseline="0">
          <a:solidFill>
            <a:schemeClr val="tx1"/>
          </a:solidFill>
          <a:latin typeface="+mn-lt"/>
        </a:defRPr>
      </a:lvl5pPr>
      <a:lvl6pPr marL="749789" indent="-130172" algn="l" defTabSz="895328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6pPr>
      <a:lvl7pPr marL="749789" indent="-130172" algn="l" defTabSz="895328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7pPr>
      <a:lvl8pPr marL="749789" indent="-130172" algn="l" defTabSz="895328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8pPr>
      <a:lvl9pPr marL="749789" indent="-130172" algn="l" defTabSz="895328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10"/>
            </p:custDataLst>
          </p:nvPr>
        </p:nvGraphicFramePr>
        <p:xfrm>
          <a:off x="0" y="2"/>
          <a:ext cx="215979" cy="1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4" name="think-cell Slide" r:id="rId27" imgW="360" imgH="360" progId="">
                  <p:embed/>
                </p:oleObj>
              </mc:Choice>
              <mc:Fallback>
                <p:oleObj name="think-cell Slide" r:id="rId27" imgW="360" imgH="360" progId="">
                  <p:embed/>
                  <p:pic>
                    <p:nvPicPr>
                      <p:cNvPr id="2" name="Object 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"/>
                        <a:ext cx="215979" cy="161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/>
          <p:cNvSpPr/>
          <p:nvPr>
            <p:custDataLst>
              <p:tags r:id="rId11"/>
            </p:custDataLst>
          </p:nvPr>
        </p:nvSpPr>
        <p:spPr bwMode="auto">
          <a:xfrm>
            <a:off x="0" y="2"/>
            <a:ext cx="215979" cy="161975"/>
          </a:xfrm>
          <a:prstGeom prst="rect">
            <a:avLst/>
          </a:prstGeom>
          <a:solidFill>
            <a:schemeClr val="bg2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133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161986" y="234865"/>
            <a:ext cx="11725484" cy="410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latinLnBrk="0"/>
            <a:r>
              <a:rPr lang="en-US"/>
              <a:t>Click to edit Master title style</a:t>
            </a:r>
            <a:endParaRPr lang="en-US" noProof="0" dirty="0"/>
          </a:p>
        </p:txBody>
      </p:sp>
      <p:sp>
        <p:nvSpPr>
          <p:cNvPr id="10" name="1. On-page tracker" hidden="1"/>
          <p:cNvSpPr>
            <a:spLocks noChangeArrowheads="1"/>
          </p:cNvSpPr>
          <p:nvPr/>
        </p:nvSpPr>
        <p:spPr bwMode="gray">
          <a:xfrm>
            <a:off x="161987" y="77303"/>
            <a:ext cx="655629" cy="164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67" b="0" i="0" u="none" strike="noStrike" kern="1200" cap="all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Tracker</a:t>
            </a:r>
          </a:p>
        </p:txBody>
      </p:sp>
      <p:sp>
        <p:nvSpPr>
          <p:cNvPr id="11" name="3. Unit of measure" hidden="1"/>
          <p:cNvSpPr txBox="1">
            <a:spLocks noChangeArrowheads="1"/>
          </p:cNvSpPr>
          <p:nvPr/>
        </p:nvSpPr>
        <p:spPr bwMode="gray">
          <a:xfrm>
            <a:off x="161986" y="566139"/>
            <a:ext cx="11725484" cy="328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8953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33" b="0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Unit of measure</a:t>
            </a:r>
          </a:p>
        </p:txBody>
      </p:sp>
      <p:grpSp>
        <p:nvGrpSpPr>
          <p:cNvPr id="4" name="Slide Elements" hidden="1"/>
          <p:cNvGrpSpPr/>
          <p:nvPr userDrawn="1"/>
        </p:nvGrpSpPr>
        <p:grpSpPr bwMode="gray">
          <a:xfrm>
            <a:off x="161986" y="6396168"/>
            <a:ext cx="11725484" cy="369919"/>
            <a:chOff x="119063" y="6268828"/>
            <a:chExt cx="8618537" cy="362555"/>
          </a:xfrm>
        </p:grpSpPr>
        <p:sp>
          <p:nvSpPr>
            <p:cNvPr id="13" name="4. Footnote"/>
            <p:cNvSpPr txBox="1">
              <a:spLocks noChangeArrowheads="1"/>
            </p:cNvSpPr>
            <p:nvPr/>
          </p:nvSpPr>
          <p:spPr bwMode="gray">
            <a:xfrm>
              <a:off x="119063" y="6268828"/>
              <a:ext cx="8618537" cy="1609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104775" marR="0" lvl="0" indent="-104775" algn="l" defTabSz="8953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67" b="0" i="0" u="none" strike="noStrike" kern="1200" cap="none" spc="0" normalizeH="0" baseline="0" noProof="0" dirty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1 Footnote</a:t>
              </a:r>
            </a:p>
          </p:txBody>
        </p:sp>
        <p:sp>
          <p:nvSpPr>
            <p:cNvPr id="14" name="5. Source"/>
            <p:cNvSpPr>
              <a:spLocks noChangeArrowheads="1"/>
            </p:cNvSpPr>
            <p:nvPr/>
          </p:nvSpPr>
          <p:spPr bwMode="gray">
            <a:xfrm>
              <a:off x="119063" y="6470440"/>
              <a:ext cx="7200000" cy="1609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/>
            <a:p>
              <a:pPr marL="812780" marR="0" lvl="0" indent="-812780" algn="l" defTabSz="11937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817013" algn="l"/>
                </a:tabLst>
                <a:defRPr/>
              </a:pPr>
              <a:r>
                <a:rPr kumimoji="0" lang="en-US" sz="1067" b="0" i="0" u="none" strike="noStrike" kern="1200" cap="none" spc="0" normalizeH="0" baseline="0" noProof="0" dirty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SOURCE: Source</a:t>
              </a: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1976208" y="1991018"/>
            <a:ext cx="5853024" cy="1436291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 latinLnBrk="0"/>
            <a:r>
              <a:rPr lang="en-US"/>
              <a:t>Click to edit Master text styles</a:t>
            </a:r>
          </a:p>
          <a:p>
            <a:pPr lvl="1" latinLnBrk="0"/>
            <a:r>
              <a:rPr lang="en-US"/>
              <a:t>Second level</a:t>
            </a:r>
          </a:p>
          <a:p>
            <a:pPr lvl="2" latinLnBrk="0"/>
            <a:r>
              <a:rPr lang="en-US"/>
              <a:t>Third level</a:t>
            </a:r>
          </a:p>
          <a:p>
            <a:pPr lvl="3" latinLnBrk="0"/>
            <a:r>
              <a:rPr lang="en-US"/>
              <a:t>Fourth level</a:t>
            </a:r>
          </a:p>
          <a:p>
            <a:pPr lvl="4" latinLnBrk="0"/>
            <a:r>
              <a:rPr lang="en-US"/>
              <a:t>Fifth level</a:t>
            </a:r>
            <a:endParaRPr lang="en-US" dirty="0"/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gray">
          <a:xfrm>
            <a:off x="1976207" y="1126185"/>
            <a:ext cx="5801189" cy="675434"/>
            <a:chOff x="915" y="613"/>
            <a:chExt cx="2686" cy="417"/>
          </a:xfrm>
        </p:grpSpPr>
        <p:cxnSp>
          <p:nvCxnSpPr>
            <p:cNvPr id="16" name="AutoShape 249"/>
            <p:cNvCxnSpPr>
              <a:cxnSpLocks noChangeShapeType="1"/>
              <a:stCxn id="18" idx="4"/>
              <a:endCxn id="18" idx="6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" name="AutoShape 250"/>
            <p:cNvSpPr>
              <a:spLocks noChangeArrowheads="1"/>
            </p:cNvSpPr>
            <p:nvPr/>
          </p:nvSpPr>
          <p:spPr bwMode="gray">
            <a:xfrm>
              <a:off x="915" y="613"/>
              <a:ext cx="2686" cy="417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133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Title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133" b="0" i="0" u="none" strike="noStrike" kern="1200" cap="none" spc="0" normalizeH="0" baseline="0" noProof="0" dirty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Unit of measure</a:t>
              </a:r>
            </a:p>
          </p:txBody>
        </p:sp>
      </p:grpSp>
      <p:grpSp>
        <p:nvGrpSpPr>
          <p:cNvPr id="17" name="McKSticker" hidden="1"/>
          <p:cNvGrpSpPr/>
          <p:nvPr/>
        </p:nvGrpSpPr>
        <p:grpSpPr bwMode="gray">
          <a:xfrm>
            <a:off x="11265043" y="291555"/>
            <a:ext cx="622413" cy="191912"/>
            <a:chOff x="8283285" y="285750"/>
            <a:chExt cx="457490" cy="188091"/>
          </a:xfrm>
        </p:grpSpPr>
        <p:sp>
          <p:nvSpPr>
            <p:cNvPr id="20" name="StickerRectangle"/>
            <p:cNvSpPr>
              <a:spLocks noChangeArrowheads="1"/>
            </p:cNvSpPr>
            <p:nvPr/>
          </p:nvSpPr>
          <p:spPr bwMode="gray">
            <a:xfrm>
              <a:off x="8283285" y="285750"/>
              <a:ext cx="457490" cy="188091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marL="0" marR="0" lvl="0" indent="0" algn="r" defTabSz="11937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  <a:buSzTx/>
                <a:buFontTx/>
                <a:buNone/>
                <a:tabLst/>
                <a:defRPr/>
              </a:pPr>
              <a:r>
                <a:rPr kumimoji="0" lang="en-US" sz="1067" b="0" i="0" u="none" strike="noStrike" kern="1200" cap="none" spc="0" normalizeH="0" baseline="0" noProof="0" dirty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STICKER</a:t>
              </a:r>
            </a:p>
          </p:txBody>
        </p:sp>
        <p:cxnSp>
          <p:nvCxnSpPr>
            <p:cNvPr id="21" name="AutoShape 31"/>
            <p:cNvCxnSpPr>
              <a:cxnSpLocks noChangeShapeType="1"/>
              <a:stCxn id="20" idx="2"/>
              <a:endCxn id="20" idx="4"/>
            </p:cNvCxnSpPr>
            <p:nvPr/>
          </p:nvCxnSpPr>
          <p:spPr bwMode="gray">
            <a:xfrm>
              <a:off x="8283285" y="285750"/>
              <a:ext cx="0" cy="188091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AutoShape 32"/>
            <p:cNvCxnSpPr>
              <a:cxnSpLocks noChangeShapeType="1"/>
              <a:stCxn id="20" idx="4"/>
              <a:endCxn id="20" idx="6"/>
            </p:cNvCxnSpPr>
            <p:nvPr/>
          </p:nvCxnSpPr>
          <p:spPr bwMode="gray">
            <a:xfrm>
              <a:off x="8283285" y="473841"/>
              <a:ext cx="457490" cy="0"/>
            </a:xfrm>
            <a:prstGeom prst="straightConnector1">
              <a:avLst/>
            </a:prstGeom>
            <a:noFill/>
            <a:ln w="25400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3" name="SlideBottomBar" hidden="1"/>
          <p:cNvSpPr/>
          <p:nvPr userDrawn="1"/>
        </p:nvSpPr>
        <p:spPr>
          <a:xfrm>
            <a:off x="11479249" y="6307691"/>
            <a:ext cx="62200" cy="12634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133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26" name="LegendBoxes" hidden="1"/>
          <p:cNvGrpSpPr/>
          <p:nvPr userDrawn="1"/>
        </p:nvGrpSpPr>
        <p:grpSpPr bwMode="gray">
          <a:xfrm>
            <a:off x="10760209" y="285077"/>
            <a:ext cx="1028445" cy="1075530"/>
            <a:chOff x="7835905" y="279400"/>
            <a:chExt cx="755934" cy="1054119"/>
          </a:xfrm>
        </p:grpSpPr>
        <p:sp>
          <p:nvSpPr>
            <p:cNvPr id="27" name="RectangleLegend1"/>
            <p:cNvSpPr>
              <a:spLocks noChangeArrowheads="1"/>
            </p:cNvSpPr>
            <p:nvPr/>
          </p:nvSpPr>
          <p:spPr bwMode="gray">
            <a:xfrm>
              <a:off x="7835905" y="290513"/>
              <a:ext cx="165100" cy="16033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8" name="RectangleLegend2"/>
            <p:cNvSpPr>
              <a:spLocks noChangeArrowheads="1"/>
            </p:cNvSpPr>
            <p:nvPr/>
          </p:nvSpPr>
          <p:spPr bwMode="gray">
            <a:xfrm>
              <a:off x="7835905" y="560388"/>
              <a:ext cx="165100" cy="16033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9" name="RectangleLegend3"/>
            <p:cNvSpPr>
              <a:spLocks noChangeArrowheads="1"/>
            </p:cNvSpPr>
            <p:nvPr/>
          </p:nvSpPr>
          <p:spPr bwMode="gray">
            <a:xfrm>
              <a:off x="7835905" y="831851"/>
              <a:ext cx="165100" cy="160338"/>
            </a:xfrm>
            <a:prstGeom prst="rect">
              <a:avLst/>
            </a:prstGeom>
            <a:solidFill>
              <a:schemeClr val="accent3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0" name="RectangleLegend4"/>
            <p:cNvSpPr>
              <a:spLocks noChangeArrowheads="1"/>
            </p:cNvSpPr>
            <p:nvPr/>
          </p:nvSpPr>
          <p:spPr bwMode="gray">
            <a:xfrm>
              <a:off x="7835905" y="1103313"/>
              <a:ext cx="165100" cy="160338"/>
            </a:xfrm>
            <a:prstGeom prst="rect">
              <a:avLst/>
            </a:prstGeom>
            <a:solidFill>
              <a:schemeClr val="accent4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1" name="Legend1"/>
            <p:cNvSpPr>
              <a:spLocks noChangeArrowheads="1"/>
            </p:cNvSpPr>
            <p:nvPr/>
          </p:nvSpPr>
          <p:spPr bwMode="gray">
            <a:xfrm>
              <a:off x="8089905" y="279400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11937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Legend</a:t>
              </a:r>
            </a:p>
          </p:txBody>
        </p:sp>
        <p:sp>
          <p:nvSpPr>
            <p:cNvPr id="32" name="Legend2"/>
            <p:cNvSpPr>
              <a:spLocks noChangeArrowheads="1"/>
            </p:cNvSpPr>
            <p:nvPr/>
          </p:nvSpPr>
          <p:spPr bwMode="gray">
            <a:xfrm>
              <a:off x="8089905" y="549274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11937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Legend</a:t>
              </a:r>
            </a:p>
          </p:txBody>
        </p:sp>
        <p:sp>
          <p:nvSpPr>
            <p:cNvPr id="33" name="Legend3"/>
            <p:cNvSpPr>
              <a:spLocks noChangeArrowheads="1"/>
            </p:cNvSpPr>
            <p:nvPr/>
          </p:nvSpPr>
          <p:spPr bwMode="gray">
            <a:xfrm>
              <a:off x="8089905" y="820738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11937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Legend</a:t>
              </a:r>
            </a:p>
          </p:txBody>
        </p:sp>
        <p:sp>
          <p:nvSpPr>
            <p:cNvPr id="34" name="Legend4"/>
            <p:cNvSpPr>
              <a:spLocks noChangeArrowheads="1"/>
            </p:cNvSpPr>
            <p:nvPr/>
          </p:nvSpPr>
          <p:spPr bwMode="gray">
            <a:xfrm>
              <a:off x="8089905" y="1092200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11937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Legend</a:t>
              </a:r>
            </a:p>
          </p:txBody>
        </p:sp>
      </p:grpSp>
      <p:grpSp>
        <p:nvGrpSpPr>
          <p:cNvPr id="35" name="LegendLines" hidden="1"/>
          <p:cNvGrpSpPr/>
          <p:nvPr userDrawn="1"/>
        </p:nvGrpSpPr>
        <p:grpSpPr bwMode="gray">
          <a:xfrm>
            <a:off x="10341433" y="285076"/>
            <a:ext cx="1447443" cy="803414"/>
            <a:chOff x="7540629" y="279400"/>
            <a:chExt cx="1063910" cy="787420"/>
          </a:xfrm>
        </p:grpSpPr>
        <p:sp>
          <p:nvSpPr>
            <p:cNvPr id="36" name="LineLegend1"/>
            <p:cNvSpPr>
              <a:spLocks noChangeShapeType="1"/>
            </p:cNvSpPr>
            <p:nvPr/>
          </p:nvSpPr>
          <p:spPr bwMode="gray">
            <a:xfrm>
              <a:off x="7540629" y="369888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7" name="LineLegend2"/>
            <p:cNvSpPr>
              <a:spLocks noChangeShapeType="1"/>
            </p:cNvSpPr>
            <p:nvPr/>
          </p:nvSpPr>
          <p:spPr bwMode="gray">
            <a:xfrm>
              <a:off x="7540629" y="638175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8" name="LineLegend3"/>
            <p:cNvSpPr>
              <a:spLocks noChangeShapeType="1"/>
            </p:cNvSpPr>
            <p:nvPr/>
          </p:nvSpPr>
          <p:spPr bwMode="gray">
            <a:xfrm>
              <a:off x="7540629" y="915988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9" name="Legend1"/>
            <p:cNvSpPr>
              <a:spLocks noChangeArrowheads="1"/>
            </p:cNvSpPr>
            <p:nvPr/>
          </p:nvSpPr>
          <p:spPr bwMode="gray">
            <a:xfrm>
              <a:off x="8102604" y="279400"/>
              <a:ext cx="501935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11937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Legend</a:t>
              </a:r>
            </a:p>
          </p:txBody>
        </p:sp>
        <p:sp>
          <p:nvSpPr>
            <p:cNvPr id="40" name="Legend2"/>
            <p:cNvSpPr>
              <a:spLocks noChangeArrowheads="1"/>
            </p:cNvSpPr>
            <p:nvPr/>
          </p:nvSpPr>
          <p:spPr bwMode="gray">
            <a:xfrm>
              <a:off x="8102604" y="546100"/>
              <a:ext cx="501935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11937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Legend</a:t>
              </a:r>
            </a:p>
          </p:txBody>
        </p:sp>
        <p:sp>
          <p:nvSpPr>
            <p:cNvPr id="41" name="Legend3"/>
            <p:cNvSpPr>
              <a:spLocks noChangeArrowheads="1"/>
            </p:cNvSpPr>
            <p:nvPr/>
          </p:nvSpPr>
          <p:spPr bwMode="gray">
            <a:xfrm>
              <a:off x="8102604" y="825501"/>
              <a:ext cx="501935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11937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Legend</a:t>
              </a:r>
            </a:p>
          </p:txBody>
        </p:sp>
      </p:grpSp>
      <p:grpSp>
        <p:nvGrpSpPr>
          <p:cNvPr id="42" name="LegendMoons" hidden="1"/>
          <p:cNvGrpSpPr/>
          <p:nvPr userDrawn="1"/>
        </p:nvGrpSpPr>
        <p:grpSpPr bwMode="gray">
          <a:xfrm>
            <a:off x="10669507" y="255921"/>
            <a:ext cx="1119156" cy="1378425"/>
            <a:chOff x="7769225" y="250825"/>
            <a:chExt cx="822609" cy="1350984"/>
          </a:xfrm>
        </p:grpSpPr>
        <p:grpSp>
          <p:nvGrpSpPr>
            <p:cNvPr id="43" name="MoonLegend1"/>
            <p:cNvGrpSpPr>
              <a:grpSpLocks noChangeAspect="1"/>
            </p:cNvGrpSpPr>
            <p:nvPr>
              <p:custDataLst>
                <p:tags r:id="rId12"/>
              </p:custDataLst>
            </p:nvPr>
          </p:nvGrpSpPr>
          <p:grpSpPr bwMode="gray">
            <a:xfrm>
              <a:off x="7769225" y="250825"/>
              <a:ext cx="209550" cy="209551"/>
              <a:chOff x="4533" y="183"/>
              <a:chExt cx="144" cy="144"/>
            </a:xfrm>
          </p:grpSpPr>
          <p:sp>
            <p:nvSpPr>
              <p:cNvPr id="61" name="Oval 38"/>
              <p:cNvSpPr>
                <a:spLocks noChangeAspect="1" noChangeArrowheads="1"/>
              </p:cNvSpPr>
              <p:nvPr>
                <p:custDataLst>
                  <p:tags r:id="rId25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133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62" name="Arc 39"/>
              <p:cNvSpPr>
                <a:spLocks noChangeAspect="1"/>
              </p:cNvSpPr>
              <p:nvPr>
                <p:custDataLst>
                  <p:tags r:id="rId26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133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grpSp>
          <p:nvGrpSpPr>
            <p:cNvPr id="44" name="MoonLegend2"/>
            <p:cNvGrpSpPr>
              <a:grpSpLocks noChangeAspect="1"/>
            </p:cNvGrpSpPr>
            <p:nvPr>
              <p:custDataLst>
                <p:tags r:id="rId13"/>
              </p:custDataLst>
            </p:nvPr>
          </p:nvGrpSpPr>
          <p:grpSpPr bwMode="gray">
            <a:xfrm>
              <a:off x="7769225" y="525066"/>
              <a:ext cx="209550" cy="209551"/>
              <a:chOff x="1694" y="2044"/>
              <a:chExt cx="160" cy="160"/>
            </a:xfrm>
          </p:grpSpPr>
          <p:sp>
            <p:nvSpPr>
              <p:cNvPr id="59" name="Oval 41"/>
              <p:cNvSpPr>
                <a:spLocks noChangeAspect="1" noChangeArrowheads="1"/>
              </p:cNvSpPr>
              <p:nvPr>
                <p:custDataLst>
                  <p:tags r:id="rId23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133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60" name="Arc 42"/>
              <p:cNvSpPr>
                <a:spLocks noChangeAspect="1"/>
              </p:cNvSpPr>
              <p:nvPr>
                <p:custDataLst>
                  <p:tags r:id="rId24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133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grpSp>
          <p:nvGrpSpPr>
            <p:cNvPr id="45" name="MoonLegend4"/>
            <p:cNvGrpSpPr>
              <a:grpSpLocks noChangeAspect="1"/>
            </p:cNvGrpSpPr>
            <p:nvPr>
              <p:custDataLst>
                <p:tags r:id="rId14"/>
              </p:custDataLst>
            </p:nvPr>
          </p:nvGrpSpPr>
          <p:grpSpPr bwMode="gray">
            <a:xfrm>
              <a:off x="7769225" y="1073548"/>
              <a:ext cx="209550" cy="209551"/>
              <a:chOff x="4495" y="1198"/>
              <a:chExt cx="160" cy="160"/>
            </a:xfrm>
          </p:grpSpPr>
          <p:sp>
            <p:nvSpPr>
              <p:cNvPr id="57" name="Oval 47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133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8" name="Arc 48"/>
              <p:cNvSpPr>
                <a:spLocks noChangeAspect="1"/>
              </p:cNvSpPr>
              <p:nvPr>
                <p:custDataLst>
                  <p:tags r:id="rId22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133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grpSp>
          <p:nvGrpSpPr>
            <p:cNvPr id="46" name="MoonLegend5"/>
            <p:cNvGrpSpPr>
              <a:grpSpLocks noChangeAspect="1"/>
            </p:cNvGrpSpPr>
            <p:nvPr>
              <p:custDataLst>
                <p:tags r:id="rId15"/>
              </p:custDataLst>
            </p:nvPr>
          </p:nvGrpSpPr>
          <p:grpSpPr bwMode="gray">
            <a:xfrm>
              <a:off x="7769225" y="1347790"/>
              <a:ext cx="209550" cy="209551"/>
              <a:chOff x="4495" y="1440"/>
              <a:chExt cx="160" cy="160"/>
            </a:xfrm>
          </p:grpSpPr>
          <p:sp>
            <p:nvSpPr>
              <p:cNvPr id="55" name="Oval 50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133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6" name="Oval 51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133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grpSp>
          <p:nvGrpSpPr>
            <p:cNvPr id="47" name="MoonLegend3"/>
            <p:cNvGrpSpPr>
              <a:grpSpLocks noChangeAspect="1"/>
            </p:cNvGrpSpPr>
            <p:nvPr>
              <p:custDataLst>
                <p:tags r:id="rId16"/>
              </p:custDataLst>
            </p:nvPr>
          </p:nvGrpSpPr>
          <p:grpSpPr bwMode="gray">
            <a:xfrm>
              <a:off x="7769225" y="799307"/>
              <a:ext cx="209550" cy="209551"/>
              <a:chOff x="4495" y="1198"/>
              <a:chExt cx="160" cy="160"/>
            </a:xfrm>
          </p:grpSpPr>
          <p:sp>
            <p:nvSpPr>
              <p:cNvPr id="53" name="Oval 47"/>
              <p:cNvSpPr>
                <a:spLocks noChangeAspect="1" noChangeArrowheads="1"/>
              </p:cNvSpPr>
              <p:nvPr>
                <p:custDataLst>
                  <p:tags r:id="rId17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133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4" name="Arc 48"/>
              <p:cNvSpPr>
                <a:spLocks noChangeAspect="1"/>
              </p:cNvSpPr>
              <p:nvPr>
                <p:custDataLst>
                  <p:tags r:id="rId18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133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sp>
          <p:nvSpPr>
            <p:cNvPr id="48" name="Legend1"/>
            <p:cNvSpPr>
              <a:spLocks noChangeArrowheads="1"/>
            </p:cNvSpPr>
            <p:nvPr/>
          </p:nvSpPr>
          <p:spPr bwMode="gray">
            <a:xfrm>
              <a:off x="8089900" y="263524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11937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Legend</a:t>
              </a:r>
            </a:p>
          </p:txBody>
        </p:sp>
        <p:sp>
          <p:nvSpPr>
            <p:cNvPr id="49" name="Legend2"/>
            <p:cNvSpPr>
              <a:spLocks noChangeArrowheads="1"/>
            </p:cNvSpPr>
            <p:nvPr/>
          </p:nvSpPr>
          <p:spPr bwMode="gray">
            <a:xfrm>
              <a:off x="8089900" y="538163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11937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Legend</a:t>
              </a:r>
            </a:p>
          </p:txBody>
        </p:sp>
        <p:sp>
          <p:nvSpPr>
            <p:cNvPr id="50" name="Legend3"/>
            <p:cNvSpPr>
              <a:spLocks noChangeArrowheads="1"/>
            </p:cNvSpPr>
            <p:nvPr/>
          </p:nvSpPr>
          <p:spPr bwMode="gray">
            <a:xfrm>
              <a:off x="8089900" y="812802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11937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Legend</a:t>
              </a:r>
            </a:p>
          </p:txBody>
        </p:sp>
        <p:sp>
          <p:nvSpPr>
            <p:cNvPr id="51" name="Legend4"/>
            <p:cNvSpPr>
              <a:spLocks noChangeArrowheads="1"/>
            </p:cNvSpPr>
            <p:nvPr/>
          </p:nvSpPr>
          <p:spPr bwMode="gray">
            <a:xfrm>
              <a:off x="8089900" y="1084265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11937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Legend</a:t>
              </a:r>
            </a:p>
          </p:txBody>
        </p:sp>
        <p:sp>
          <p:nvSpPr>
            <p:cNvPr id="52" name="Legend5"/>
            <p:cNvSpPr>
              <a:spLocks noChangeArrowheads="1"/>
            </p:cNvSpPr>
            <p:nvPr/>
          </p:nvSpPr>
          <p:spPr bwMode="gray">
            <a:xfrm>
              <a:off x="8089900" y="1360490"/>
              <a:ext cx="501934" cy="241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11937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Legend</a:t>
              </a:r>
            </a:p>
          </p:txBody>
        </p:sp>
      </p:grpSp>
      <p:sp>
        <p:nvSpPr>
          <p:cNvPr id="5" name="Working Draft" hidden="1"/>
          <p:cNvSpPr txBox="1"/>
          <p:nvPr userDrawn="1"/>
        </p:nvSpPr>
        <p:spPr>
          <a:xfrm rot="5400000">
            <a:off x="10809812" y="2516524"/>
            <a:ext cx="259159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Last Modified 28/04/2017 17:22 Central Asia Standard Time</a:t>
            </a:r>
            <a:endParaRPr kumimoji="0" lang="ru-RU" sz="800" b="0" i="0" u="none" strike="noStrike" kern="1200" cap="none" spc="0" normalizeH="0" baseline="0" noProof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Printed" hidden="1"/>
          <p:cNvSpPr txBox="1"/>
          <p:nvPr userDrawn="1"/>
        </p:nvSpPr>
        <p:spPr>
          <a:xfrm rot="5400000">
            <a:off x="11457711" y="4398665"/>
            <a:ext cx="1295796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Printed 4-сәу-17 14:11 Central Asia Standard Time</a:t>
            </a:r>
            <a:endParaRPr kumimoji="0" lang="ru-RU" sz="800" b="0" i="0" u="none" strike="noStrike" kern="1200" cap="none" spc="0" normalizeH="0" baseline="0" noProof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3" name="Slide Number"/>
          <p:cNvSpPr txBox="1">
            <a:spLocks/>
          </p:cNvSpPr>
          <p:nvPr userDrawn="1"/>
        </p:nvSpPr>
        <p:spPr bwMode="auto">
          <a:xfrm>
            <a:off x="11748751" y="6584088"/>
            <a:ext cx="209993" cy="20512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US" sz="10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1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4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07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58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09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1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12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2C328C1-A84F-4A39-A664-DBA00541A8C6}" type="slidenum">
              <a:rPr kumimoji="0" lang="en-US" sz="1333" b="0" i="0" u="none" strike="noStrike" kern="1200" cap="none" spc="0" normalizeH="0" baseline="0" noProof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333" b="0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98168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0" r:id="rId1"/>
    <p:sldLayoutId id="2147484041" r:id="rId2"/>
    <p:sldLayoutId id="2147484042" r:id="rId3"/>
    <p:sldLayoutId id="2147484043" r:id="rId4"/>
    <p:sldLayoutId id="2147484045" r:id="rId5"/>
    <p:sldLayoutId id="2147484046" r:id="rId6"/>
    <p:sldLayoutId id="2147484047" r:id="rId7"/>
  </p:sldLayoutIdLst>
  <p:hf hdr="0" ftr="0" dt="0"/>
  <p:txStyles>
    <p:titleStyle>
      <a:lvl1pPr algn="l" defTabSz="1193770" rtl="0" eaLnBrk="1" fontAlgn="base" hangingPunct="1">
        <a:spcBef>
          <a:spcPct val="0"/>
        </a:spcBef>
        <a:spcAft>
          <a:spcPct val="0"/>
        </a:spcAft>
        <a:tabLst>
          <a:tab pos="359824" algn="l"/>
        </a:tabLst>
        <a:defRPr sz="2667" b="0" baseline="0">
          <a:solidFill>
            <a:schemeClr val="tx2"/>
          </a:solidFill>
          <a:latin typeface="+mj-lt"/>
          <a:ea typeface="+mj-ea"/>
          <a:cs typeface="+mj-cs"/>
        </a:defRPr>
      </a:lvl1pPr>
      <a:lvl2pPr algn="l" defTabSz="1193770" rtl="0" eaLnBrk="1" fontAlgn="base" hangingPunct="1">
        <a:spcBef>
          <a:spcPct val="0"/>
        </a:spcBef>
        <a:spcAft>
          <a:spcPct val="0"/>
        </a:spcAft>
        <a:defRPr sz="2533" b="1">
          <a:solidFill>
            <a:schemeClr val="tx2"/>
          </a:solidFill>
          <a:latin typeface="Arial" charset="0"/>
        </a:defRPr>
      </a:lvl2pPr>
      <a:lvl3pPr algn="l" defTabSz="1193770" rtl="0" eaLnBrk="1" fontAlgn="base" hangingPunct="1">
        <a:spcBef>
          <a:spcPct val="0"/>
        </a:spcBef>
        <a:spcAft>
          <a:spcPct val="0"/>
        </a:spcAft>
        <a:defRPr sz="2533" b="1">
          <a:solidFill>
            <a:schemeClr val="tx2"/>
          </a:solidFill>
          <a:latin typeface="Arial" charset="0"/>
        </a:defRPr>
      </a:lvl3pPr>
      <a:lvl4pPr algn="l" defTabSz="1193770" rtl="0" eaLnBrk="1" fontAlgn="base" hangingPunct="1">
        <a:spcBef>
          <a:spcPct val="0"/>
        </a:spcBef>
        <a:spcAft>
          <a:spcPct val="0"/>
        </a:spcAft>
        <a:defRPr sz="2533" b="1">
          <a:solidFill>
            <a:schemeClr val="tx2"/>
          </a:solidFill>
          <a:latin typeface="Arial" charset="0"/>
        </a:defRPr>
      </a:lvl4pPr>
      <a:lvl5pPr algn="l" defTabSz="1193770" rtl="0" eaLnBrk="1" fontAlgn="base" hangingPunct="1">
        <a:spcBef>
          <a:spcPct val="0"/>
        </a:spcBef>
        <a:spcAft>
          <a:spcPct val="0"/>
        </a:spcAft>
        <a:defRPr sz="2533" b="1">
          <a:solidFill>
            <a:schemeClr val="tx2"/>
          </a:solidFill>
          <a:latin typeface="Arial" charset="0"/>
        </a:defRPr>
      </a:lvl5pPr>
      <a:lvl6pPr marL="609585" algn="l" defTabSz="1193770" rtl="0" eaLnBrk="1" fontAlgn="base" hangingPunct="1">
        <a:spcBef>
          <a:spcPct val="0"/>
        </a:spcBef>
        <a:spcAft>
          <a:spcPct val="0"/>
        </a:spcAft>
        <a:defRPr sz="2533" b="1">
          <a:solidFill>
            <a:schemeClr val="tx2"/>
          </a:solidFill>
          <a:latin typeface="Arial" charset="0"/>
        </a:defRPr>
      </a:lvl6pPr>
      <a:lvl7pPr marL="1219170" algn="l" defTabSz="1193770" rtl="0" eaLnBrk="1" fontAlgn="base" hangingPunct="1">
        <a:spcBef>
          <a:spcPct val="0"/>
        </a:spcBef>
        <a:spcAft>
          <a:spcPct val="0"/>
        </a:spcAft>
        <a:defRPr sz="2533" b="1">
          <a:solidFill>
            <a:schemeClr val="tx2"/>
          </a:solidFill>
          <a:latin typeface="Arial" charset="0"/>
        </a:defRPr>
      </a:lvl7pPr>
      <a:lvl8pPr marL="1828754" algn="l" defTabSz="1193770" rtl="0" eaLnBrk="1" fontAlgn="base" hangingPunct="1">
        <a:spcBef>
          <a:spcPct val="0"/>
        </a:spcBef>
        <a:spcAft>
          <a:spcPct val="0"/>
        </a:spcAft>
        <a:defRPr sz="2533" b="1">
          <a:solidFill>
            <a:schemeClr val="tx2"/>
          </a:solidFill>
          <a:latin typeface="Arial" charset="0"/>
        </a:defRPr>
      </a:lvl8pPr>
      <a:lvl9pPr marL="2438339" algn="l" defTabSz="1193770" rtl="0" eaLnBrk="1" fontAlgn="base" hangingPunct="1">
        <a:spcBef>
          <a:spcPct val="0"/>
        </a:spcBef>
        <a:spcAft>
          <a:spcPct val="0"/>
        </a:spcAft>
        <a:defRPr sz="2533" b="1">
          <a:solidFill>
            <a:schemeClr val="tx2"/>
          </a:solidFill>
          <a:latin typeface="Arial" charset="0"/>
        </a:defRPr>
      </a:lvl9pPr>
    </p:titleStyle>
    <p:bodyStyle>
      <a:lvl1pPr marL="0" indent="0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00000"/>
        <a:defRPr sz="1867" baseline="0">
          <a:solidFill>
            <a:schemeClr val="tx1"/>
          </a:solidFill>
          <a:latin typeface="+mn-lt"/>
          <a:ea typeface="+mn-ea"/>
          <a:cs typeface="+mn-cs"/>
        </a:defRPr>
      </a:lvl1pPr>
      <a:lvl2pPr marL="258227" indent="-256111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867" baseline="0">
          <a:solidFill>
            <a:schemeClr val="tx1"/>
          </a:solidFill>
          <a:latin typeface="+mn-lt"/>
        </a:defRPr>
      </a:lvl2pPr>
      <a:lvl3pPr marL="609585" indent="-349242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867" baseline="0">
          <a:solidFill>
            <a:schemeClr val="tx1"/>
          </a:solidFill>
          <a:latin typeface="+mn-lt"/>
        </a:defRPr>
      </a:lvl3pPr>
      <a:lvl4pPr marL="819130" indent="-207428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867" baseline="0">
          <a:solidFill>
            <a:schemeClr val="tx1"/>
          </a:solidFill>
          <a:latin typeface="+mn-lt"/>
        </a:defRPr>
      </a:lvl4pPr>
      <a:lvl5pPr marL="999719" indent="-173562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867" baseline="0">
          <a:solidFill>
            <a:schemeClr val="tx1"/>
          </a:solidFill>
          <a:latin typeface="+mn-lt"/>
        </a:defRPr>
      </a:lvl5pPr>
      <a:lvl6pPr marL="999719" indent="-173562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2133" baseline="0">
          <a:solidFill>
            <a:schemeClr val="tx1"/>
          </a:solidFill>
          <a:latin typeface="+mn-lt"/>
        </a:defRPr>
      </a:lvl6pPr>
      <a:lvl7pPr marL="999719" indent="-173562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2133" baseline="0">
          <a:solidFill>
            <a:schemeClr val="tx1"/>
          </a:solidFill>
          <a:latin typeface="+mn-lt"/>
        </a:defRPr>
      </a:lvl7pPr>
      <a:lvl8pPr marL="999719" indent="-173562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2133" baseline="0">
          <a:solidFill>
            <a:schemeClr val="tx1"/>
          </a:solidFill>
          <a:latin typeface="+mn-lt"/>
        </a:defRPr>
      </a:lvl8pPr>
      <a:lvl9pPr marL="999719" indent="-173562" algn="l" defTabSz="119377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2133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5B207E-516D-41B7-BCD5-9C9145EA7955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76B96-1369-4126-A75D-CC3024C6F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2994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6" r:id="rId1"/>
    <p:sldLayoutId id="2147484077" r:id="rId2"/>
    <p:sldLayoutId id="2147484078" r:id="rId3"/>
    <p:sldLayoutId id="2147484079" r:id="rId4"/>
    <p:sldLayoutId id="2147484080" r:id="rId5"/>
    <p:sldLayoutId id="2147484081" r:id="rId6"/>
    <p:sldLayoutId id="2147484082" r:id="rId7"/>
    <p:sldLayoutId id="2147484083" r:id="rId8"/>
    <p:sldLayoutId id="2147484084" r:id="rId9"/>
    <p:sldLayoutId id="2147484085" r:id="rId10"/>
    <p:sldLayoutId id="2147484086" r:id="rId11"/>
    <p:sldLayoutId id="2147484087" r:id="rId12"/>
    <p:sldLayoutId id="2147484162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11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g"/><Relationship Id="rId3" Type="http://schemas.openxmlformats.org/officeDocument/2006/relationships/image" Target="../media/image49.jpg"/><Relationship Id="rId7" Type="http://schemas.openxmlformats.org/officeDocument/2006/relationships/image" Target="../media/image5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9.xml"/><Relationship Id="rId6" Type="http://schemas.openxmlformats.org/officeDocument/2006/relationships/image" Target="../media/image52.jpg"/><Relationship Id="rId5" Type="http://schemas.openxmlformats.org/officeDocument/2006/relationships/image" Target="../media/image51.jpeg"/><Relationship Id="rId10" Type="http://schemas.openxmlformats.org/officeDocument/2006/relationships/image" Target="../media/image56.jpg"/><Relationship Id="rId4" Type="http://schemas.openxmlformats.org/officeDocument/2006/relationships/image" Target="../media/image50.jpg"/><Relationship Id="rId9" Type="http://schemas.openxmlformats.org/officeDocument/2006/relationships/image" Target="../media/image5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59.xml"/><Relationship Id="rId5" Type="http://schemas.openxmlformats.org/officeDocument/2006/relationships/image" Target="../media/image60.jpg"/><Relationship Id="rId4" Type="http://schemas.openxmlformats.org/officeDocument/2006/relationships/image" Target="../media/image59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5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5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5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59.xml"/><Relationship Id="rId1" Type="http://schemas.openxmlformats.org/officeDocument/2006/relationships/tags" Target="../tags/tag16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5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64.xml"/><Relationship Id="rId4" Type="http://schemas.openxmlformats.org/officeDocument/2006/relationships/image" Target="../media/image7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9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9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jpeg"/><Relationship Id="rId3" Type="http://schemas.openxmlformats.org/officeDocument/2006/relationships/image" Target="../media/image74.jpeg"/><Relationship Id="rId7" Type="http://schemas.openxmlformats.org/officeDocument/2006/relationships/image" Target="../media/image78.jpeg"/><Relationship Id="rId12" Type="http://schemas.openxmlformats.org/officeDocument/2006/relationships/image" Target="../media/image83.pn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59.xml"/><Relationship Id="rId6" Type="http://schemas.openxmlformats.org/officeDocument/2006/relationships/image" Target="../media/image77.jpeg"/><Relationship Id="rId11" Type="http://schemas.openxmlformats.org/officeDocument/2006/relationships/image" Target="../media/image82.png"/><Relationship Id="rId5" Type="http://schemas.openxmlformats.org/officeDocument/2006/relationships/image" Target="../media/image76.jpeg"/><Relationship Id="rId10" Type="http://schemas.openxmlformats.org/officeDocument/2006/relationships/image" Target="../media/image81.jpeg"/><Relationship Id="rId4" Type="http://schemas.openxmlformats.org/officeDocument/2006/relationships/image" Target="../media/image75.jpeg"/><Relationship Id="rId9" Type="http://schemas.openxmlformats.org/officeDocument/2006/relationships/image" Target="../media/image80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jpeg"/><Relationship Id="rId3" Type="http://schemas.openxmlformats.org/officeDocument/2006/relationships/image" Target="../media/image85.jpeg"/><Relationship Id="rId7" Type="http://schemas.openxmlformats.org/officeDocument/2006/relationships/image" Target="../media/image89.jpe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59.xml"/><Relationship Id="rId6" Type="http://schemas.openxmlformats.org/officeDocument/2006/relationships/image" Target="../media/image88.jpeg"/><Relationship Id="rId11" Type="http://schemas.openxmlformats.org/officeDocument/2006/relationships/image" Target="../media/image93.jpeg"/><Relationship Id="rId5" Type="http://schemas.openxmlformats.org/officeDocument/2006/relationships/image" Target="../media/image87.jpeg"/><Relationship Id="rId10" Type="http://schemas.openxmlformats.org/officeDocument/2006/relationships/image" Target="../media/image92.jpg"/><Relationship Id="rId4" Type="http://schemas.openxmlformats.org/officeDocument/2006/relationships/image" Target="../media/image86.jpeg"/><Relationship Id="rId9" Type="http://schemas.openxmlformats.org/officeDocument/2006/relationships/image" Target="../media/image9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9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59.xml"/><Relationship Id="rId6" Type="http://schemas.openxmlformats.org/officeDocument/2006/relationships/image" Target="../media/image98.png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59.xml"/><Relationship Id="rId4" Type="http://schemas.openxmlformats.org/officeDocument/2006/relationships/image" Target="../media/image101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jpeg"/><Relationship Id="rId3" Type="http://schemas.openxmlformats.org/officeDocument/2006/relationships/image" Target="../media/image103.jpeg"/><Relationship Id="rId7" Type="http://schemas.openxmlformats.org/officeDocument/2006/relationships/image" Target="../media/image107.jpeg"/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59.xml"/><Relationship Id="rId6" Type="http://schemas.openxmlformats.org/officeDocument/2006/relationships/image" Target="../media/image106.jpeg"/><Relationship Id="rId5" Type="http://schemas.openxmlformats.org/officeDocument/2006/relationships/image" Target="../media/image105.jpeg"/><Relationship Id="rId4" Type="http://schemas.openxmlformats.org/officeDocument/2006/relationships/image" Target="../media/image104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5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5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5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9.xml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5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117.jpeg"/><Relationship Id="rId7" Type="http://schemas.openxmlformats.org/officeDocument/2006/relationships/diagramQuickStyle" Target="../diagrams/quickStyle4.xml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59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4" Type="http://schemas.openxmlformats.org/officeDocument/2006/relationships/image" Target="../media/image118.jpeg"/><Relationship Id="rId9" Type="http://schemas.microsoft.com/office/2007/relationships/diagramDrawing" Target="../diagrams/drawing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9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9.xml"/><Relationship Id="rId6" Type="http://schemas.openxmlformats.org/officeDocument/2006/relationships/image" Target="../media/image29.jpg"/><Relationship Id="rId5" Type="http://schemas.openxmlformats.org/officeDocument/2006/relationships/image" Target="../media/image28.jpeg"/><Relationship Id="rId4" Type="http://schemas.openxmlformats.org/officeDocument/2006/relationships/image" Target="../media/image2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59.xml"/><Relationship Id="rId6" Type="http://schemas.openxmlformats.org/officeDocument/2006/relationships/image" Target="../media/image35.jpg"/><Relationship Id="rId5" Type="http://schemas.openxmlformats.org/officeDocument/2006/relationships/image" Target="../media/image34.jpg"/><Relationship Id="rId4" Type="http://schemas.openxmlformats.org/officeDocument/2006/relationships/image" Target="../media/image3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9.xml"/><Relationship Id="rId6" Type="http://schemas.openxmlformats.org/officeDocument/2006/relationships/image" Target="../media/image39.pn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g"/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41.jfif"/><Relationship Id="rId1" Type="http://schemas.openxmlformats.org/officeDocument/2006/relationships/slideLayout" Target="../slideLayouts/slideLayout59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Relationship Id="rId9" Type="http://schemas.openxmlformats.org/officeDocument/2006/relationships/image" Target="../media/image4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17179" y="4293221"/>
            <a:ext cx="2225353" cy="11156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БЕЛИХИНА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Татьяна Ивановна</a:t>
            </a:r>
            <a:endParaRPr kumimoji="0" lang="ru-RU" sz="105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Директор, к.м.н., </a:t>
            </a:r>
            <a:r>
              <a:rPr lang="ru-RU" sz="105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профессор</a:t>
            </a:r>
            <a:endParaRPr kumimoji="0" lang="ru-RU" sz="105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1" i="0" u="none" strike="noStrike" kern="1200" cap="none" spc="0" normalizeH="0" baseline="0" noProof="0" dirty="0">
              <a:ln>
                <a:noFill/>
              </a:ln>
              <a:solidFill>
                <a:srgbClr val="244784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51093" y="1043261"/>
            <a:ext cx="3393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КГП на ПХВ «Центр ядерной медицины и онкологии» Управления здравоохранения области Абай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94D1EB1-2A08-EA57-F9F5-514C191077E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9060" y="4293221"/>
            <a:ext cx="2323293" cy="154886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98DE561-372D-21B9-4B8A-A7943AFC5B75}"/>
              </a:ext>
            </a:extLst>
          </p:cNvPr>
          <p:cNvSpPr txBox="1"/>
          <p:nvPr/>
        </p:nvSpPr>
        <p:spPr>
          <a:xfrm>
            <a:off x="6280158" y="1487561"/>
            <a:ext cx="55015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Проблемы, перспективы внедрения методов ядерной медицины </a:t>
            </a:r>
          </a:p>
          <a:p>
            <a:pPr lvl="0" algn="ctr"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(на примере ЦЯМиО УЗ ОА)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29751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DF583AD-13FF-E6A7-CE32-5B4E12B3A9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4786" y="931670"/>
            <a:ext cx="6934994" cy="482157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1EEFA3F-D851-B14E-960C-BE29FB08E87D}"/>
              </a:ext>
            </a:extLst>
          </p:cNvPr>
          <p:cNvSpPr txBox="1"/>
          <p:nvPr/>
        </p:nvSpPr>
        <p:spPr>
          <a:xfrm>
            <a:off x="307909" y="245120"/>
            <a:ext cx="4826877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Отделение радиоизотопной диагностики расположен </a:t>
            </a:r>
            <a:endParaRPr kumimoji="0" lang="en-US" sz="26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 2-этаже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218,220 – комнаты ПЭТ/КТ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219 – Пультовая ПЭТ/КТ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209,211 – комнаты ОФЭКТ и ОФЭКТ/КТ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210 – Пультовая ОФЭКТ и ОФЭКТ/КТ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223-226а – Комнаты ожидания пациентов до процедуры ПЭТ/КТ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227 – комната ожидания пациентов после процедуры ПЭТ/КТ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204,204а – Комнаты ожидания пациентов до и после процедуры ОФЭКТ и ОФЭКТ/КТ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206 – процедурная введения РФП для ОФЭКТ и ОФЭКТ/КТ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207 – процедурная введения РФП для ПЭТ/КТ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A7247DD-1C2B-B4C2-8170-21396FA2EF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4820" y="3380555"/>
            <a:ext cx="1275080" cy="9095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FB3207C-7CF4-E99F-C3FF-667969A7A8B1}"/>
              </a:ext>
            </a:extLst>
          </p:cNvPr>
          <p:cNvSpPr txBox="1"/>
          <p:nvPr/>
        </p:nvSpPr>
        <p:spPr>
          <a:xfrm>
            <a:off x="9724176" y="3920816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211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5F59D86-82C9-42E2-E188-6E0F9199498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7" t="34500" r="7455" b="16709"/>
          <a:stretch/>
        </p:blipFill>
        <p:spPr>
          <a:xfrm flipH="1">
            <a:off x="7079780" y="3380555"/>
            <a:ext cx="1275079" cy="9095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2468193-094E-5141-1CA0-CCDA3701D7F2}"/>
              </a:ext>
            </a:extLst>
          </p:cNvPr>
          <p:cNvSpPr txBox="1"/>
          <p:nvPr/>
        </p:nvSpPr>
        <p:spPr>
          <a:xfrm>
            <a:off x="7130795" y="3895416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209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EC8E00A-9FB0-355C-22BD-7BA9582BE14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3" t="17979" r="15017" b="7948"/>
          <a:stretch/>
        </p:blipFill>
        <p:spPr>
          <a:xfrm>
            <a:off x="7079780" y="2532480"/>
            <a:ext cx="1376720" cy="9095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8062800-A63F-4A1A-3A8D-9526AF70E2B0}"/>
              </a:ext>
            </a:extLst>
          </p:cNvPr>
          <p:cNvSpPr txBox="1"/>
          <p:nvPr/>
        </p:nvSpPr>
        <p:spPr>
          <a:xfrm>
            <a:off x="7130795" y="2450472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218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699E9CC-29E8-4E91-F931-1B98B4151E1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07" t="27384"/>
          <a:stretch/>
        </p:blipFill>
        <p:spPr>
          <a:xfrm>
            <a:off x="9024557" y="2508029"/>
            <a:ext cx="1235343" cy="909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241C585-3A94-016C-D7F6-6435D14CE413}"/>
              </a:ext>
            </a:extLst>
          </p:cNvPr>
          <p:cNvSpPr txBox="1"/>
          <p:nvPr/>
        </p:nvSpPr>
        <p:spPr>
          <a:xfrm>
            <a:off x="9036313" y="2464862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220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A917BF6A-68C0-9BC8-1123-FD3F914E0232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35" b="24537"/>
          <a:stretch/>
        </p:blipFill>
        <p:spPr>
          <a:xfrm>
            <a:off x="8342722" y="2498763"/>
            <a:ext cx="755877" cy="8725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2B8785D-F16C-0F7F-AA42-68C55171F8A6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35" b="24537"/>
          <a:stretch/>
        </p:blipFill>
        <p:spPr>
          <a:xfrm flipH="1">
            <a:off x="8382458" y="3371289"/>
            <a:ext cx="755877" cy="8725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5466DE2-7BD7-9C83-4B47-7B6594C4A30D}"/>
              </a:ext>
            </a:extLst>
          </p:cNvPr>
          <p:cNvSpPr txBox="1"/>
          <p:nvPr/>
        </p:nvSpPr>
        <p:spPr>
          <a:xfrm>
            <a:off x="8464554" y="2498763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219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113BB3-35FF-2232-9A46-0EAECAC1FC07}"/>
              </a:ext>
            </a:extLst>
          </p:cNvPr>
          <p:cNvSpPr txBox="1"/>
          <p:nvPr/>
        </p:nvSpPr>
        <p:spPr>
          <a:xfrm>
            <a:off x="8470027" y="3835221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210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5886262F-0B1A-1BB9-58D7-E2CFE1FE59B9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79" r="15356"/>
          <a:stretch/>
        </p:blipFill>
        <p:spPr>
          <a:xfrm>
            <a:off x="8453578" y="4735856"/>
            <a:ext cx="855238" cy="693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7EF5D52-607E-7195-D324-1E9C8F7ECC11}"/>
              </a:ext>
            </a:extLst>
          </p:cNvPr>
          <p:cNvSpPr txBox="1"/>
          <p:nvPr/>
        </p:nvSpPr>
        <p:spPr>
          <a:xfrm>
            <a:off x="8382458" y="4673421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204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D9408167-7F0D-FF59-4CA4-4E2B9C4DC46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3741" y="4689866"/>
            <a:ext cx="855239" cy="7819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8C897AB-F564-8C53-A301-30D3D9AD5CCA}"/>
              </a:ext>
            </a:extLst>
          </p:cNvPr>
          <p:cNvSpPr txBox="1"/>
          <p:nvPr/>
        </p:nvSpPr>
        <p:spPr>
          <a:xfrm>
            <a:off x="11111563" y="5102507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206-207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D1A5449-992C-03FC-6C9D-5C6889958466}"/>
              </a:ext>
            </a:extLst>
          </p:cNvPr>
          <p:cNvSpPr txBox="1"/>
          <p:nvPr/>
        </p:nvSpPr>
        <p:spPr>
          <a:xfrm>
            <a:off x="10138561" y="6400097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8265304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761B493-6BFD-17D4-8E51-0E18F468FF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0690BF8-8222-BD14-C9CE-2418205A21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8654" y="870092"/>
            <a:ext cx="7361092" cy="511781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0B045F0-EE7A-E91D-FDB8-1ED6AD72A365}"/>
              </a:ext>
            </a:extLst>
          </p:cNvPr>
          <p:cNvSpPr txBox="1"/>
          <p:nvPr/>
        </p:nvSpPr>
        <p:spPr>
          <a:xfrm>
            <a:off x="298579" y="1100310"/>
            <a:ext cx="4320073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Отделение радионуклидной терапии расположен на 3-этаже: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306,309,310,313,314,317,322,343,345,348,349,352,342,339, 324 – активные палаты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330 – пост медсестры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318 – буфет (заготовочная)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320 – палата интенсивной терапии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338 – комната проведения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Up-take</a:t>
            </a: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304 – фасовочная РФП (процедурная)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2FB6E26-C178-F4E1-C992-C46B4DDBA3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5400" y="2722880"/>
            <a:ext cx="1263900" cy="1087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E50A44E-091A-189A-5DA7-5DCD0E2AA381}"/>
              </a:ext>
            </a:extLst>
          </p:cNvPr>
          <p:cNvSpPr txBox="1"/>
          <p:nvPr/>
        </p:nvSpPr>
        <p:spPr>
          <a:xfrm>
            <a:off x="9007350" y="272288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330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930BC61-BECA-9F66-A019-21F2B12486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555" y="1304221"/>
            <a:ext cx="1045474" cy="9817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F7E26E7-373F-6A82-212E-C86CE841C3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7350" y="4250621"/>
            <a:ext cx="1045474" cy="9817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09B3808-8E62-AF4E-03BF-1D57B84412F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4272" y="4741510"/>
            <a:ext cx="1045474" cy="859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8529171-0DE1-59E0-D6C7-219DC8B9537E}"/>
              </a:ext>
            </a:extLst>
          </p:cNvPr>
          <p:cNvSpPr txBox="1"/>
          <p:nvPr/>
        </p:nvSpPr>
        <p:spPr>
          <a:xfrm>
            <a:off x="10972372" y="474405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320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D1A5449-992C-03FC-6C9D-5C6889958466}"/>
              </a:ext>
            </a:extLst>
          </p:cNvPr>
          <p:cNvSpPr txBox="1"/>
          <p:nvPr/>
        </p:nvSpPr>
        <p:spPr>
          <a:xfrm>
            <a:off x="10138561" y="6400097"/>
            <a:ext cx="4269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9857711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B9351AD-896F-5177-3A6B-211539FCE38F}"/>
              </a:ext>
            </a:extLst>
          </p:cNvPr>
          <p:cNvSpPr/>
          <p:nvPr/>
        </p:nvSpPr>
        <p:spPr>
          <a:xfrm>
            <a:off x="1568140" y="54592"/>
            <a:ext cx="410029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Палаты радиойодтерапии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03B7730-AC6C-A1CE-9E46-915E32395E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35" y="2007351"/>
            <a:ext cx="5594635" cy="4186331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8FDE1DB-8635-5EC5-E80E-EB3D201ACDAC}"/>
              </a:ext>
            </a:extLst>
          </p:cNvPr>
          <p:cNvSpPr/>
          <p:nvPr/>
        </p:nvSpPr>
        <p:spPr>
          <a:xfrm>
            <a:off x="6907457" y="5570050"/>
            <a:ext cx="519112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Дополнительно имеется 1 палата интенсивной терапии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AF3CB16-FD37-6F1B-B0F5-6EA222ED6E5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824" y="285013"/>
            <a:ext cx="3905745" cy="5199205"/>
          </a:xfrm>
          <a:prstGeom prst="rect">
            <a:avLst/>
          </a:prstGeom>
        </p:spPr>
      </p:pic>
      <p:sp>
        <p:nvSpPr>
          <p:cNvPr id="9" name="Овал 8">
            <a:extLst>
              <a:ext uri="{FF2B5EF4-FFF2-40B4-BE49-F238E27FC236}">
                <a16:creationId xmlns:a16="http://schemas.microsoft.com/office/drawing/2014/main" id="{DC596274-89CB-423F-6F73-801380EA3DAA}"/>
              </a:ext>
            </a:extLst>
          </p:cNvPr>
          <p:cNvSpPr/>
          <p:nvPr/>
        </p:nvSpPr>
        <p:spPr>
          <a:xfrm>
            <a:off x="213749" y="670607"/>
            <a:ext cx="6579408" cy="125091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6">
                <a:lumMod val="50000"/>
              </a:schemeClr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9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Всего 15 «активных» палат</a:t>
            </a:r>
            <a:r>
              <a:rPr kumimoji="0" lang="ru-RU" sz="19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9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12 палат – для пациентов с раком ЩЖ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9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 палаты – для пациентов с тиреотоксикозом</a:t>
            </a:r>
            <a:endParaRPr kumimoji="0" lang="ru-RU" sz="1900" b="1" i="0" u="none" strike="noStrike" kern="1200" cap="none" spc="0" normalizeH="0" baseline="0" noProof="0" dirty="0">
              <a:ln>
                <a:noFill/>
              </a:ln>
              <a:solidFill>
                <a:srgbClr val="70AD47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D1A5449-992C-03FC-6C9D-5C6889958466}"/>
              </a:ext>
            </a:extLst>
          </p:cNvPr>
          <p:cNvSpPr txBox="1"/>
          <p:nvPr/>
        </p:nvSpPr>
        <p:spPr>
          <a:xfrm>
            <a:off x="10124913" y="6400097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8787456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>
            <a:extLst>
              <a:ext uri="{FF2B5EF4-FFF2-40B4-BE49-F238E27FC236}">
                <a16:creationId xmlns:a16="http://schemas.microsoft.com/office/drawing/2014/main" id="{9DF38459-B89F-AD43-FF46-F6C5344E35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8239" y="848879"/>
            <a:ext cx="7311062" cy="5492213"/>
          </a:xfrm>
        </p:spPr>
      </p:pic>
      <p:sp>
        <p:nvSpPr>
          <p:cNvPr id="3" name="Freeform 3">
            <a:extLst>
              <a:ext uri="{FF2B5EF4-FFF2-40B4-BE49-F238E27FC236}">
                <a16:creationId xmlns:a16="http://schemas.microsoft.com/office/drawing/2014/main" id="{4F4EDB34-E61F-C34F-BAF6-0B4DDABE18B4}"/>
              </a:ext>
            </a:extLst>
          </p:cNvPr>
          <p:cNvSpPr>
            <a:spLocks/>
          </p:cNvSpPr>
          <p:nvPr/>
        </p:nvSpPr>
        <p:spPr bwMode="gray">
          <a:xfrm rot="20313938">
            <a:off x="749944" y="4012539"/>
            <a:ext cx="1608386" cy="629197"/>
          </a:xfrm>
          <a:custGeom>
            <a:avLst/>
            <a:gdLst/>
            <a:ahLst/>
            <a:cxnLst>
              <a:cxn ang="0">
                <a:pos x="0" y="774"/>
              </a:cxn>
              <a:cxn ang="0">
                <a:pos x="2" y="770"/>
              </a:cxn>
              <a:cxn ang="0">
                <a:pos x="8" y="754"/>
              </a:cxn>
              <a:cxn ang="0">
                <a:pos x="16" y="730"/>
              </a:cxn>
              <a:cxn ang="0">
                <a:pos x="32" y="698"/>
              </a:cxn>
              <a:cxn ang="0">
                <a:pos x="50" y="660"/>
              </a:cxn>
              <a:cxn ang="0">
                <a:pos x="76" y="618"/>
              </a:cxn>
              <a:cxn ang="0">
                <a:pos x="106" y="574"/>
              </a:cxn>
              <a:cxn ang="0">
                <a:pos x="142" y="528"/>
              </a:cxn>
              <a:cxn ang="0">
                <a:pos x="186" y="482"/>
              </a:cxn>
              <a:cxn ang="0">
                <a:pos x="236" y="438"/>
              </a:cxn>
              <a:cxn ang="0">
                <a:pos x="294" y="398"/>
              </a:cxn>
              <a:cxn ang="0">
                <a:pos x="360" y="360"/>
              </a:cxn>
              <a:cxn ang="0">
                <a:pos x="426" y="332"/>
              </a:cxn>
              <a:cxn ang="0">
                <a:pos x="488" y="314"/>
              </a:cxn>
              <a:cxn ang="0">
                <a:pos x="544" y="304"/>
              </a:cxn>
              <a:cxn ang="0">
                <a:pos x="594" y="300"/>
              </a:cxn>
              <a:cxn ang="0">
                <a:pos x="638" y="300"/>
              </a:cxn>
              <a:cxn ang="0">
                <a:pos x="678" y="304"/>
              </a:cxn>
              <a:cxn ang="0">
                <a:pos x="710" y="312"/>
              </a:cxn>
              <a:cxn ang="0">
                <a:pos x="736" y="320"/>
              </a:cxn>
              <a:cxn ang="0">
                <a:pos x="754" y="326"/>
              </a:cxn>
              <a:cxn ang="0">
                <a:pos x="766" y="332"/>
              </a:cxn>
              <a:cxn ang="0">
                <a:pos x="770" y="334"/>
              </a:cxn>
              <a:cxn ang="0">
                <a:pos x="680" y="476"/>
              </a:cxn>
              <a:cxn ang="0">
                <a:pos x="982" y="370"/>
              </a:cxn>
              <a:cxn ang="0">
                <a:pos x="912" y="0"/>
              </a:cxn>
              <a:cxn ang="0">
                <a:pos x="854" y="150"/>
              </a:cxn>
              <a:cxn ang="0">
                <a:pos x="850" y="148"/>
              </a:cxn>
              <a:cxn ang="0">
                <a:pos x="838" y="142"/>
              </a:cxn>
              <a:cxn ang="0">
                <a:pos x="822" y="134"/>
              </a:cxn>
              <a:cxn ang="0">
                <a:pos x="798" y="126"/>
              </a:cxn>
              <a:cxn ang="0">
                <a:pos x="768" y="120"/>
              </a:cxn>
              <a:cxn ang="0">
                <a:pos x="732" y="114"/>
              </a:cxn>
              <a:cxn ang="0">
                <a:pos x="692" y="110"/>
              </a:cxn>
              <a:cxn ang="0">
                <a:pos x="646" y="110"/>
              </a:cxn>
              <a:cxn ang="0">
                <a:pos x="596" y="116"/>
              </a:cxn>
              <a:cxn ang="0">
                <a:pos x="540" y="126"/>
              </a:cxn>
              <a:cxn ang="0">
                <a:pos x="482" y="146"/>
              </a:cxn>
              <a:cxn ang="0">
                <a:pos x="422" y="172"/>
              </a:cxn>
              <a:cxn ang="0">
                <a:pos x="356" y="210"/>
              </a:cxn>
              <a:cxn ang="0">
                <a:pos x="290" y="258"/>
              </a:cxn>
              <a:cxn ang="0">
                <a:pos x="230" y="310"/>
              </a:cxn>
              <a:cxn ang="0">
                <a:pos x="178" y="364"/>
              </a:cxn>
              <a:cxn ang="0">
                <a:pos x="136" y="422"/>
              </a:cxn>
              <a:cxn ang="0">
                <a:pos x="100" y="480"/>
              </a:cxn>
              <a:cxn ang="0">
                <a:pos x="72" y="536"/>
              </a:cxn>
              <a:cxn ang="0">
                <a:pos x="48" y="590"/>
              </a:cxn>
              <a:cxn ang="0">
                <a:pos x="30" y="640"/>
              </a:cxn>
              <a:cxn ang="0">
                <a:pos x="18" y="684"/>
              </a:cxn>
              <a:cxn ang="0">
                <a:pos x="8" y="722"/>
              </a:cxn>
              <a:cxn ang="0">
                <a:pos x="4" y="750"/>
              </a:cxn>
              <a:cxn ang="0">
                <a:pos x="0" y="768"/>
              </a:cxn>
              <a:cxn ang="0">
                <a:pos x="0" y="774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solidFill>
            <a:srgbClr val="C00000"/>
          </a:solidFill>
          <a:ln w="12700">
            <a:noFill/>
            <a:prstDash val="solid"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Oval 10">
            <a:extLst>
              <a:ext uri="{FF2B5EF4-FFF2-40B4-BE49-F238E27FC236}">
                <a16:creationId xmlns:a16="http://schemas.microsoft.com/office/drawing/2014/main" id="{8F86BA9C-FE3E-20F1-10A2-70179D318762}"/>
              </a:ext>
            </a:extLst>
          </p:cNvPr>
          <p:cNvSpPr>
            <a:spLocks noChangeArrowheads="1"/>
          </p:cNvSpPr>
          <p:nvPr/>
        </p:nvSpPr>
        <p:spPr bwMode="gray">
          <a:xfrm>
            <a:off x="133818" y="4868716"/>
            <a:ext cx="2037882" cy="127674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Система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радиационного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контроля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8F150A2C-F950-1C1C-7819-2A7AFEDB001E}"/>
              </a:ext>
            </a:extLst>
          </p:cNvPr>
          <p:cNvSpPr/>
          <p:nvPr/>
        </p:nvSpPr>
        <p:spPr>
          <a:xfrm>
            <a:off x="1299475" y="92060"/>
            <a:ext cx="887403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Пост наблюдения в отделении радиойодтерапии ЦЯМиО </a:t>
            </a:r>
          </a:p>
        </p:txBody>
      </p:sp>
      <p:sp>
        <p:nvSpPr>
          <p:cNvPr id="6" name="Oval 10">
            <a:extLst>
              <a:ext uri="{FF2B5EF4-FFF2-40B4-BE49-F238E27FC236}">
                <a16:creationId xmlns:a16="http://schemas.microsoft.com/office/drawing/2014/main" id="{DA66AAE7-4EC2-5FA9-3933-526186DC4E14}"/>
              </a:ext>
            </a:extLst>
          </p:cNvPr>
          <p:cNvSpPr>
            <a:spLocks noChangeArrowheads="1"/>
          </p:cNvSpPr>
          <p:nvPr/>
        </p:nvSpPr>
        <p:spPr bwMode="gray">
          <a:xfrm>
            <a:off x="9687479" y="979974"/>
            <a:ext cx="2414259" cy="1229191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9525">
            <a:noFill/>
            <a:round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Система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видеонаблюдения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палатах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7" name="Freeform 3">
            <a:extLst>
              <a:ext uri="{FF2B5EF4-FFF2-40B4-BE49-F238E27FC236}">
                <a16:creationId xmlns:a16="http://schemas.microsoft.com/office/drawing/2014/main" id="{DAEBC552-F128-BC31-8D4F-34F796B4D9F6}"/>
              </a:ext>
            </a:extLst>
          </p:cNvPr>
          <p:cNvSpPr>
            <a:spLocks/>
          </p:cNvSpPr>
          <p:nvPr/>
        </p:nvSpPr>
        <p:spPr bwMode="gray">
          <a:xfrm rot="7973890" flipV="1">
            <a:off x="6837042" y="1623753"/>
            <a:ext cx="3020672" cy="933160"/>
          </a:xfrm>
          <a:custGeom>
            <a:avLst/>
            <a:gdLst/>
            <a:ahLst/>
            <a:cxnLst>
              <a:cxn ang="0">
                <a:pos x="0" y="774"/>
              </a:cxn>
              <a:cxn ang="0">
                <a:pos x="2" y="770"/>
              </a:cxn>
              <a:cxn ang="0">
                <a:pos x="8" y="754"/>
              </a:cxn>
              <a:cxn ang="0">
                <a:pos x="16" y="730"/>
              </a:cxn>
              <a:cxn ang="0">
                <a:pos x="32" y="698"/>
              </a:cxn>
              <a:cxn ang="0">
                <a:pos x="50" y="660"/>
              </a:cxn>
              <a:cxn ang="0">
                <a:pos x="76" y="618"/>
              </a:cxn>
              <a:cxn ang="0">
                <a:pos x="106" y="574"/>
              </a:cxn>
              <a:cxn ang="0">
                <a:pos x="142" y="528"/>
              </a:cxn>
              <a:cxn ang="0">
                <a:pos x="186" y="482"/>
              </a:cxn>
              <a:cxn ang="0">
                <a:pos x="236" y="438"/>
              </a:cxn>
              <a:cxn ang="0">
                <a:pos x="294" y="398"/>
              </a:cxn>
              <a:cxn ang="0">
                <a:pos x="360" y="360"/>
              </a:cxn>
              <a:cxn ang="0">
                <a:pos x="426" y="332"/>
              </a:cxn>
              <a:cxn ang="0">
                <a:pos x="488" y="314"/>
              </a:cxn>
              <a:cxn ang="0">
                <a:pos x="544" y="304"/>
              </a:cxn>
              <a:cxn ang="0">
                <a:pos x="594" y="300"/>
              </a:cxn>
              <a:cxn ang="0">
                <a:pos x="638" y="300"/>
              </a:cxn>
              <a:cxn ang="0">
                <a:pos x="678" y="304"/>
              </a:cxn>
              <a:cxn ang="0">
                <a:pos x="710" y="312"/>
              </a:cxn>
              <a:cxn ang="0">
                <a:pos x="736" y="320"/>
              </a:cxn>
              <a:cxn ang="0">
                <a:pos x="754" y="326"/>
              </a:cxn>
              <a:cxn ang="0">
                <a:pos x="766" y="332"/>
              </a:cxn>
              <a:cxn ang="0">
                <a:pos x="770" y="334"/>
              </a:cxn>
              <a:cxn ang="0">
                <a:pos x="680" y="476"/>
              </a:cxn>
              <a:cxn ang="0">
                <a:pos x="982" y="370"/>
              </a:cxn>
              <a:cxn ang="0">
                <a:pos x="912" y="0"/>
              </a:cxn>
              <a:cxn ang="0">
                <a:pos x="854" y="150"/>
              </a:cxn>
              <a:cxn ang="0">
                <a:pos x="850" y="148"/>
              </a:cxn>
              <a:cxn ang="0">
                <a:pos x="838" y="142"/>
              </a:cxn>
              <a:cxn ang="0">
                <a:pos x="822" y="134"/>
              </a:cxn>
              <a:cxn ang="0">
                <a:pos x="798" y="126"/>
              </a:cxn>
              <a:cxn ang="0">
                <a:pos x="768" y="120"/>
              </a:cxn>
              <a:cxn ang="0">
                <a:pos x="732" y="114"/>
              </a:cxn>
              <a:cxn ang="0">
                <a:pos x="692" y="110"/>
              </a:cxn>
              <a:cxn ang="0">
                <a:pos x="646" y="110"/>
              </a:cxn>
              <a:cxn ang="0">
                <a:pos x="596" y="116"/>
              </a:cxn>
              <a:cxn ang="0">
                <a:pos x="540" y="126"/>
              </a:cxn>
              <a:cxn ang="0">
                <a:pos x="482" y="146"/>
              </a:cxn>
              <a:cxn ang="0">
                <a:pos x="422" y="172"/>
              </a:cxn>
              <a:cxn ang="0">
                <a:pos x="356" y="210"/>
              </a:cxn>
              <a:cxn ang="0">
                <a:pos x="290" y="258"/>
              </a:cxn>
              <a:cxn ang="0">
                <a:pos x="230" y="310"/>
              </a:cxn>
              <a:cxn ang="0">
                <a:pos x="178" y="364"/>
              </a:cxn>
              <a:cxn ang="0">
                <a:pos x="136" y="422"/>
              </a:cxn>
              <a:cxn ang="0">
                <a:pos x="100" y="480"/>
              </a:cxn>
              <a:cxn ang="0">
                <a:pos x="72" y="536"/>
              </a:cxn>
              <a:cxn ang="0">
                <a:pos x="48" y="590"/>
              </a:cxn>
              <a:cxn ang="0">
                <a:pos x="30" y="640"/>
              </a:cxn>
              <a:cxn ang="0">
                <a:pos x="18" y="684"/>
              </a:cxn>
              <a:cxn ang="0">
                <a:pos x="8" y="722"/>
              </a:cxn>
              <a:cxn ang="0">
                <a:pos x="4" y="750"/>
              </a:cxn>
              <a:cxn ang="0">
                <a:pos x="0" y="768"/>
              </a:cxn>
              <a:cxn ang="0">
                <a:pos x="0" y="774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solidFill>
            <a:schemeClr val="accent5">
              <a:lumMod val="50000"/>
            </a:schemeClr>
          </a:solidFill>
          <a:ln w="12700">
            <a:noFill/>
            <a:prstDash val="solid"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reeform 3">
            <a:extLst>
              <a:ext uri="{FF2B5EF4-FFF2-40B4-BE49-F238E27FC236}">
                <a16:creationId xmlns:a16="http://schemas.microsoft.com/office/drawing/2014/main" id="{03020020-0407-F97F-98D4-131B04DC0AB1}"/>
              </a:ext>
            </a:extLst>
          </p:cNvPr>
          <p:cNvSpPr>
            <a:spLocks/>
          </p:cNvSpPr>
          <p:nvPr/>
        </p:nvSpPr>
        <p:spPr bwMode="gray">
          <a:xfrm rot="20537805" flipH="1">
            <a:off x="8187036" y="2715189"/>
            <a:ext cx="2702694" cy="629197"/>
          </a:xfrm>
          <a:custGeom>
            <a:avLst/>
            <a:gdLst/>
            <a:ahLst/>
            <a:cxnLst>
              <a:cxn ang="0">
                <a:pos x="0" y="774"/>
              </a:cxn>
              <a:cxn ang="0">
                <a:pos x="2" y="770"/>
              </a:cxn>
              <a:cxn ang="0">
                <a:pos x="8" y="754"/>
              </a:cxn>
              <a:cxn ang="0">
                <a:pos x="16" y="730"/>
              </a:cxn>
              <a:cxn ang="0">
                <a:pos x="32" y="698"/>
              </a:cxn>
              <a:cxn ang="0">
                <a:pos x="50" y="660"/>
              </a:cxn>
              <a:cxn ang="0">
                <a:pos x="76" y="618"/>
              </a:cxn>
              <a:cxn ang="0">
                <a:pos x="106" y="574"/>
              </a:cxn>
              <a:cxn ang="0">
                <a:pos x="142" y="528"/>
              </a:cxn>
              <a:cxn ang="0">
                <a:pos x="186" y="482"/>
              </a:cxn>
              <a:cxn ang="0">
                <a:pos x="236" y="438"/>
              </a:cxn>
              <a:cxn ang="0">
                <a:pos x="294" y="398"/>
              </a:cxn>
              <a:cxn ang="0">
                <a:pos x="360" y="360"/>
              </a:cxn>
              <a:cxn ang="0">
                <a:pos x="426" y="332"/>
              </a:cxn>
              <a:cxn ang="0">
                <a:pos x="488" y="314"/>
              </a:cxn>
              <a:cxn ang="0">
                <a:pos x="544" y="304"/>
              </a:cxn>
              <a:cxn ang="0">
                <a:pos x="594" y="300"/>
              </a:cxn>
              <a:cxn ang="0">
                <a:pos x="638" y="300"/>
              </a:cxn>
              <a:cxn ang="0">
                <a:pos x="678" y="304"/>
              </a:cxn>
              <a:cxn ang="0">
                <a:pos x="710" y="312"/>
              </a:cxn>
              <a:cxn ang="0">
                <a:pos x="736" y="320"/>
              </a:cxn>
              <a:cxn ang="0">
                <a:pos x="754" y="326"/>
              </a:cxn>
              <a:cxn ang="0">
                <a:pos x="766" y="332"/>
              </a:cxn>
              <a:cxn ang="0">
                <a:pos x="770" y="334"/>
              </a:cxn>
              <a:cxn ang="0">
                <a:pos x="680" y="476"/>
              </a:cxn>
              <a:cxn ang="0">
                <a:pos x="982" y="370"/>
              </a:cxn>
              <a:cxn ang="0">
                <a:pos x="912" y="0"/>
              </a:cxn>
              <a:cxn ang="0">
                <a:pos x="854" y="150"/>
              </a:cxn>
              <a:cxn ang="0">
                <a:pos x="850" y="148"/>
              </a:cxn>
              <a:cxn ang="0">
                <a:pos x="838" y="142"/>
              </a:cxn>
              <a:cxn ang="0">
                <a:pos x="822" y="134"/>
              </a:cxn>
              <a:cxn ang="0">
                <a:pos x="798" y="126"/>
              </a:cxn>
              <a:cxn ang="0">
                <a:pos x="768" y="120"/>
              </a:cxn>
              <a:cxn ang="0">
                <a:pos x="732" y="114"/>
              </a:cxn>
              <a:cxn ang="0">
                <a:pos x="692" y="110"/>
              </a:cxn>
              <a:cxn ang="0">
                <a:pos x="646" y="110"/>
              </a:cxn>
              <a:cxn ang="0">
                <a:pos x="596" y="116"/>
              </a:cxn>
              <a:cxn ang="0">
                <a:pos x="540" y="126"/>
              </a:cxn>
              <a:cxn ang="0">
                <a:pos x="482" y="146"/>
              </a:cxn>
              <a:cxn ang="0">
                <a:pos x="422" y="172"/>
              </a:cxn>
              <a:cxn ang="0">
                <a:pos x="356" y="210"/>
              </a:cxn>
              <a:cxn ang="0">
                <a:pos x="290" y="258"/>
              </a:cxn>
              <a:cxn ang="0">
                <a:pos x="230" y="310"/>
              </a:cxn>
              <a:cxn ang="0">
                <a:pos x="178" y="364"/>
              </a:cxn>
              <a:cxn ang="0">
                <a:pos x="136" y="422"/>
              </a:cxn>
              <a:cxn ang="0">
                <a:pos x="100" y="480"/>
              </a:cxn>
              <a:cxn ang="0">
                <a:pos x="72" y="536"/>
              </a:cxn>
              <a:cxn ang="0">
                <a:pos x="48" y="590"/>
              </a:cxn>
              <a:cxn ang="0">
                <a:pos x="30" y="640"/>
              </a:cxn>
              <a:cxn ang="0">
                <a:pos x="18" y="684"/>
              </a:cxn>
              <a:cxn ang="0">
                <a:pos x="8" y="722"/>
              </a:cxn>
              <a:cxn ang="0">
                <a:pos x="4" y="750"/>
              </a:cxn>
              <a:cxn ang="0">
                <a:pos x="0" y="768"/>
              </a:cxn>
              <a:cxn ang="0">
                <a:pos x="0" y="774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solidFill>
            <a:schemeClr val="accent2">
              <a:lumMod val="75000"/>
            </a:schemeClr>
          </a:solidFill>
          <a:ln w="12700">
            <a:noFill/>
            <a:prstDash val="solid"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10">
            <a:extLst>
              <a:ext uri="{FF2B5EF4-FFF2-40B4-BE49-F238E27FC236}">
                <a16:creationId xmlns:a16="http://schemas.microsoft.com/office/drawing/2014/main" id="{D220B29A-C0AF-A6B4-08D0-7D7D50621AB7}"/>
              </a:ext>
            </a:extLst>
          </p:cNvPr>
          <p:cNvSpPr>
            <a:spLocks noChangeArrowheads="1"/>
          </p:cNvSpPr>
          <p:nvPr/>
        </p:nvSpPr>
        <p:spPr bwMode="gray">
          <a:xfrm>
            <a:off x="9714273" y="2929023"/>
            <a:ext cx="2414258" cy="1502804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9525">
            <a:noFill/>
            <a:round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Система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контроля за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спецвентилляцией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Freeform 3">
            <a:extLst>
              <a:ext uri="{FF2B5EF4-FFF2-40B4-BE49-F238E27FC236}">
                <a16:creationId xmlns:a16="http://schemas.microsoft.com/office/drawing/2014/main" id="{43A3D449-1449-5622-5D97-161C1177FC74}"/>
              </a:ext>
            </a:extLst>
          </p:cNvPr>
          <p:cNvSpPr>
            <a:spLocks/>
          </p:cNvSpPr>
          <p:nvPr/>
        </p:nvSpPr>
        <p:spPr bwMode="gray">
          <a:xfrm rot="19502837" flipV="1">
            <a:off x="2141228" y="4539839"/>
            <a:ext cx="3564699" cy="857478"/>
          </a:xfrm>
          <a:custGeom>
            <a:avLst/>
            <a:gdLst/>
            <a:ahLst/>
            <a:cxnLst>
              <a:cxn ang="0">
                <a:pos x="0" y="774"/>
              </a:cxn>
              <a:cxn ang="0">
                <a:pos x="2" y="770"/>
              </a:cxn>
              <a:cxn ang="0">
                <a:pos x="8" y="754"/>
              </a:cxn>
              <a:cxn ang="0">
                <a:pos x="16" y="730"/>
              </a:cxn>
              <a:cxn ang="0">
                <a:pos x="32" y="698"/>
              </a:cxn>
              <a:cxn ang="0">
                <a:pos x="50" y="660"/>
              </a:cxn>
              <a:cxn ang="0">
                <a:pos x="76" y="618"/>
              </a:cxn>
              <a:cxn ang="0">
                <a:pos x="106" y="574"/>
              </a:cxn>
              <a:cxn ang="0">
                <a:pos x="142" y="528"/>
              </a:cxn>
              <a:cxn ang="0">
                <a:pos x="186" y="482"/>
              </a:cxn>
              <a:cxn ang="0">
                <a:pos x="236" y="438"/>
              </a:cxn>
              <a:cxn ang="0">
                <a:pos x="294" y="398"/>
              </a:cxn>
              <a:cxn ang="0">
                <a:pos x="360" y="360"/>
              </a:cxn>
              <a:cxn ang="0">
                <a:pos x="426" y="332"/>
              </a:cxn>
              <a:cxn ang="0">
                <a:pos x="488" y="314"/>
              </a:cxn>
              <a:cxn ang="0">
                <a:pos x="544" y="304"/>
              </a:cxn>
              <a:cxn ang="0">
                <a:pos x="594" y="300"/>
              </a:cxn>
              <a:cxn ang="0">
                <a:pos x="638" y="300"/>
              </a:cxn>
              <a:cxn ang="0">
                <a:pos x="678" y="304"/>
              </a:cxn>
              <a:cxn ang="0">
                <a:pos x="710" y="312"/>
              </a:cxn>
              <a:cxn ang="0">
                <a:pos x="736" y="320"/>
              </a:cxn>
              <a:cxn ang="0">
                <a:pos x="754" y="326"/>
              </a:cxn>
              <a:cxn ang="0">
                <a:pos x="766" y="332"/>
              </a:cxn>
              <a:cxn ang="0">
                <a:pos x="770" y="334"/>
              </a:cxn>
              <a:cxn ang="0">
                <a:pos x="680" y="476"/>
              </a:cxn>
              <a:cxn ang="0">
                <a:pos x="982" y="370"/>
              </a:cxn>
              <a:cxn ang="0">
                <a:pos x="912" y="0"/>
              </a:cxn>
              <a:cxn ang="0">
                <a:pos x="854" y="150"/>
              </a:cxn>
              <a:cxn ang="0">
                <a:pos x="850" y="148"/>
              </a:cxn>
              <a:cxn ang="0">
                <a:pos x="838" y="142"/>
              </a:cxn>
              <a:cxn ang="0">
                <a:pos x="822" y="134"/>
              </a:cxn>
              <a:cxn ang="0">
                <a:pos x="798" y="126"/>
              </a:cxn>
              <a:cxn ang="0">
                <a:pos x="768" y="120"/>
              </a:cxn>
              <a:cxn ang="0">
                <a:pos x="732" y="114"/>
              </a:cxn>
              <a:cxn ang="0">
                <a:pos x="692" y="110"/>
              </a:cxn>
              <a:cxn ang="0">
                <a:pos x="646" y="110"/>
              </a:cxn>
              <a:cxn ang="0">
                <a:pos x="596" y="116"/>
              </a:cxn>
              <a:cxn ang="0">
                <a:pos x="540" y="126"/>
              </a:cxn>
              <a:cxn ang="0">
                <a:pos x="482" y="146"/>
              </a:cxn>
              <a:cxn ang="0">
                <a:pos x="422" y="172"/>
              </a:cxn>
              <a:cxn ang="0">
                <a:pos x="356" y="210"/>
              </a:cxn>
              <a:cxn ang="0">
                <a:pos x="290" y="258"/>
              </a:cxn>
              <a:cxn ang="0">
                <a:pos x="230" y="310"/>
              </a:cxn>
              <a:cxn ang="0">
                <a:pos x="178" y="364"/>
              </a:cxn>
              <a:cxn ang="0">
                <a:pos x="136" y="422"/>
              </a:cxn>
              <a:cxn ang="0">
                <a:pos x="100" y="480"/>
              </a:cxn>
              <a:cxn ang="0">
                <a:pos x="72" y="536"/>
              </a:cxn>
              <a:cxn ang="0">
                <a:pos x="48" y="590"/>
              </a:cxn>
              <a:cxn ang="0">
                <a:pos x="30" y="640"/>
              </a:cxn>
              <a:cxn ang="0">
                <a:pos x="18" y="684"/>
              </a:cxn>
              <a:cxn ang="0">
                <a:pos x="8" y="722"/>
              </a:cxn>
              <a:cxn ang="0">
                <a:pos x="4" y="750"/>
              </a:cxn>
              <a:cxn ang="0">
                <a:pos x="0" y="768"/>
              </a:cxn>
              <a:cxn ang="0">
                <a:pos x="0" y="774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solidFill>
            <a:srgbClr val="C00000"/>
          </a:solidFill>
          <a:ln w="12700">
            <a:noFill/>
            <a:prstDash val="solid"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2390CA8-03F6-52F2-9EEB-E3D684D495B8}"/>
              </a:ext>
            </a:extLst>
          </p:cNvPr>
          <p:cNvSpPr>
            <a:spLocks noChangeArrowheads="1"/>
          </p:cNvSpPr>
          <p:nvPr/>
        </p:nvSpPr>
        <p:spPr bwMode="gray">
          <a:xfrm>
            <a:off x="9714273" y="4834869"/>
            <a:ext cx="2414258" cy="1502804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>
            <a:noFill/>
            <a:round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Система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контроля за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спецканализацией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Freeform 3">
            <a:extLst>
              <a:ext uri="{FF2B5EF4-FFF2-40B4-BE49-F238E27FC236}">
                <a16:creationId xmlns:a16="http://schemas.microsoft.com/office/drawing/2014/main" id="{D2766B36-D1E1-45D3-74F6-F1B695F35D5C}"/>
              </a:ext>
            </a:extLst>
          </p:cNvPr>
          <p:cNvSpPr>
            <a:spLocks/>
          </p:cNvSpPr>
          <p:nvPr/>
        </p:nvSpPr>
        <p:spPr bwMode="gray">
          <a:xfrm rot="1513456">
            <a:off x="2096951" y="1450891"/>
            <a:ext cx="2335043" cy="793084"/>
          </a:xfrm>
          <a:custGeom>
            <a:avLst/>
            <a:gdLst/>
            <a:ahLst/>
            <a:cxnLst>
              <a:cxn ang="0">
                <a:pos x="0" y="774"/>
              </a:cxn>
              <a:cxn ang="0">
                <a:pos x="2" y="770"/>
              </a:cxn>
              <a:cxn ang="0">
                <a:pos x="8" y="754"/>
              </a:cxn>
              <a:cxn ang="0">
                <a:pos x="16" y="730"/>
              </a:cxn>
              <a:cxn ang="0">
                <a:pos x="32" y="698"/>
              </a:cxn>
              <a:cxn ang="0">
                <a:pos x="50" y="660"/>
              </a:cxn>
              <a:cxn ang="0">
                <a:pos x="76" y="618"/>
              </a:cxn>
              <a:cxn ang="0">
                <a:pos x="106" y="574"/>
              </a:cxn>
              <a:cxn ang="0">
                <a:pos x="142" y="528"/>
              </a:cxn>
              <a:cxn ang="0">
                <a:pos x="186" y="482"/>
              </a:cxn>
              <a:cxn ang="0">
                <a:pos x="236" y="438"/>
              </a:cxn>
              <a:cxn ang="0">
                <a:pos x="294" y="398"/>
              </a:cxn>
              <a:cxn ang="0">
                <a:pos x="360" y="360"/>
              </a:cxn>
              <a:cxn ang="0">
                <a:pos x="426" y="332"/>
              </a:cxn>
              <a:cxn ang="0">
                <a:pos x="488" y="314"/>
              </a:cxn>
              <a:cxn ang="0">
                <a:pos x="544" y="304"/>
              </a:cxn>
              <a:cxn ang="0">
                <a:pos x="594" y="300"/>
              </a:cxn>
              <a:cxn ang="0">
                <a:pos x="638" y="300"/>
              </a:cxn>
              <a:cxn ang="0">
                <a:pos x="678" y="304"/>
              </a:cxn>
              <a:cxn ang="0">
                <a:pos x="710" y="312"/>
              </a:cxn>
              <a:cxn ang="0">
                <a:pos x="736" y="320"/>
              </a:cxn>
              <a:cxn ang="0">
                <a:pos x="754" y="326"/>
              </a:cxn>
              <a:cxn ang="0">
                <a:pos x="766" y="332"/>
              </a:cxn>
              <a:cxn ang="0">
                <a:pos x="770" y="334"/>
              </a:cxn>
              <a:cxn ang="0">
                <a:pos x="680" y="476"/>
              </a:cxn>
              <a:cxn ang="0">
                <a:pos x="982" y="370"/>
              </a:cxn>
              <a:cxn ang="0">
                <a:pos x="912" y="0"/>
              </a:cxn>
              <a:cxn ang="0">
                <a:pos x="854" y="150"/>
              </a:cxn>
              <a:cxn ang="0">
                <a:pos x="850" y="148"/>
              </a:cxn>
              <a:cxn ang="0">
                <a:pos x="838" y="142"/>
              </a:cxn>
              <a:cxn ang="0">
                <a:pos x="822" y="134"/>
              </a:cxn>
              <a:cxn ang="0">
                <a:pos x="798" y="126"/>
              </a:cxn>
              <a:cxn ang="0">
                <a:pos x="768" y="120"/>
              </a:cxn>
              <a:cxn ang="0">
                <a:pos x="732" y="114"/>
              </a:cxn>
              <a:cxn ang="0">
                <a:pos x="692" y="110"/>
              </a:cxn>
              <a:cxn ang="0">
                <a:pos x="646" y="110"/>
              </a:cxn>
              <a:cxn ang="0">
                <a:pos x="596" y="116"/>
              </a:cxn>
              <a:cxn ang="0">
                <a:pos x="540" y="126"/>
              </a:cxn>
              <a:cxn ang="0">
                <a:pos x="482" y="146"/>
              </a:cxn>
              <a:cxn ang="0">
                <a:pos x="422" y="172"/>
              </a:cxn>
              <a:cxn ang="0">
                <a:pos x="356" y="210"/>
              </a:cxn>
              <a:cxn ang="0">
                <a:pos x="290" y="258"/>
              </a:cxn>
              <a:cxn ang="0">
                <a:pos x="230" y="310"/>
              </a:cxn>
              <a:cxn ang="0">
                <a:pos x="178" y="364"/>
              </a:cxn>
              <a:cxn ang="0">
                <a:pos x="136" y="422"/>
              </a:cxn>
              <a:cxn ang="0">
                <a:pos x="100" y="480"/>
              </a:cxn>
              <a:cxn ang="0">
                <a:pos x="72" y="536"/>
              </a:cxn>
              <a:cxn ang="0">
                <a:pos x="48" y="590"/>
              </a:cxn>
              <a:cxn ang="0">
                <a:pos x="30" y="640"/>
              </a:cxn>
              <a:cxn ang="0">
                <a:pos x="18" y="684"/>
              </a:cxn>
              <a:cxn ang="0">
                <a:pos x="8" y="722"/>
              </a:cxn>
              <a:cxn ang="0">
                <a:pos x="4" y="750"/>
              </a:cxn>
              <a:cxn ang="0">
                <a:pos x="0" y="768"/>
              </a:cxn>
              <a:cxn ang="0">
                <a:pos x="0" y="774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solidFill>
            <a:srgbClr val="7030A0"/>
          </a:solidFill>
          <a:ln w="12700">
            <a:noFill/>
            <a:prstDash val="solid"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Oval 10">
            <a:extLst>
              <a:ext uri="{FF2B5EF4-FFF2-40B4-BE49-F238E27FC236}">
                <a16:creationId xmlns:a16="http://schemas.microsoft.com/office/drawing/2014/main" id="{3542D420-794F-517A-E38A-D48E9E9CBD57}"/>
              </a:ext>
            </a:extLst>
          </p:cNvPr>
          <p:cNvSpPr>
            <a:spLocks noChangeArrowheads="1"/>
          </p:cNvSpPr>
          <p:nvPr/>
        </p:nvSpPr>
        <p:spPr bwMode="gray">
          <a:xfrm>
            <a:off x="55859" y="1327656"/>
            <a:ext cx="2194421" cy="1753385"/>
          </a:xfrm>
          <a:prstGeom prst="ellipse">
            <a:avLst/>
          </a:prstGeom>
          <a:solidFill>
            <a:srgbClr val="7030A0"/>
          </a:solidFill>
          <a:ln w="9525">
            <a:noFill/>
            <a:round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Система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контроля и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управления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подачей воды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палатах</a:t>
            </a:r>
          </a:p>
        </p:txBody>
      </p:sp>
      <p:sp>
        <p:nvSpPr>
          <p:cNvPr id="14" name="Freeform 3">
            <a:extLst>
              <a:ext uri="{FF2B5EF4-FFF2-40B4-BE49-F238E27FC236}">
                <a16:creationId xmlns:a16="http://schemas.microsoft.com/office/drawing/2014/main" id="{73D5517B-A97E-A5EB-4B60-78D611704856}"/>
              </a:ext>
            </a:extLst>
          </p:cNvPr>
          <p:cNvSpPr>
            <a:spLocks/>
          </p:cNvSpPr>
          <p:nvPr/>
        </p:nvSpPr>
        <p:spPr bwMode="gray">
          <a:xfrm rot="4592278" flipH="1" flipV="1">
            <a:off x="8437455" y="4387021"/>
            <a:ext cx="1540111" cy="747881"/>
          </a:xfrm>
          <a:custGeom>
            <a:avLst/>
            <a:gdLst/>
            <a:ahLst/>
            <a:cxnLst>
              <a:cxn ang="0">
                <a:pos x="0" y="774"/>
              </a:cxn>
              <a:cxn ang="0">
                <a:pos x="2" y="770"/>
              </a:cxn>
              <a:cxn ang="0">
                <a:pos x="8" y="754"/>
              </a:cxn>
              <a:cxn ang="0">
                <a:pos x="16" y="730"/>
              </a:cxn>
              <a:cxn ang="0">
                <a:pos x="32" y="698"/>
              </a:cxn>
              <a:cxn ang="0">
                <a:pos x="50" y="660"/>
              </a:cxn>
              <a:cxn ang="0">
                <a:pos x="76" y="618"/>
              </a:cxn>
              <a:cxn ang="0">
                <a:pos x="106" y="574"/>
              </a:cxn>
              <a:cxn ang="0">
                <a:pos x="142" y="528"/>
              </a:cxn>
              <a:cxn ang="0">
                <a:pos x="186" y="482"/>
              </a:cxn>
              <a:cxn ang="0">
                <a:pos x="236" y="438"/>
              </a:cxn>
              <a:cxn ang="0">
                <a:pos x="294" y="398"/>
              </a:cxn>
              <a:cxn ang="0">
                <a:pos x="360" y="360"/>
              </a:cxn>
              <a:cxn ang="0">
                <a:pos x="426" y="332"/>
              </a:cxn>
              <a:cxn ang="0">
                <a:pos x="488" y="314"/>
              </a:cxn>
              <a:cxn ang="0">
                <a:pos x="544" y="304"/>
              </a:cxn>
              <a:cxn ang="0">
                <a:pos x="594" y="300"/>
              </a:cxn>
              <a:cxn ang="0">
                <a:pos x="638" y="300"/>
              </a:cxn>
              <a:cxn ang="0">
                <a:pos x="678" y="304"/>
              </a:cxn>
              <a:cxn ang="0">
                <a:pos x="710" y="312"/>
              </a:cxn>
              <a:cxn ang="0">
                <a:pos x="736" y="320"/>
              </a:cxn>
              <a:cxn ang="0">
                <a:pos x="754" y="326"/>
              </a:cxn>
              <a:cxn ang="0">
                <a:pos x="766" y="332"/>
              </a:cxn>
              <a:cxn ang="0">
                <a:pos x="770" y="334"/>
              </a:cxn>
              <a:cxn ang="0">
                <a:pos x="680" y="476"/>
              </a:cxn>
              <a:cxn ang="0">
                <a:pos x="982" y="370"/>
              </a:cxn>
              <a:cxn ang="0">
                <a:pos x="912" y="0"/>
              </a:cxn>
              <a:cxn ang="0">
                <a:pos x="854" y="150"/>
              </a:cxn>
              <a:cxn ang="0">
                <a:pos x="850" y="148"/>
              </a:cxn>
              <a:cxn ang="0">
                <a:pos x="838" y="142"/>
              </a:cxn>
              <a:cxn ang="0">
                <a:pos x="822" y="134"/>
              </a:cxn>
              <a:cxn ang="0">
                <a:pos x="798" y="126"/>
              </a:cxn>
              <a:cxn ang="0">
                <a:pos x="768" y="120"/>
              </a:cxn>
              <a:cxn ang="0">
                <a:pos x="732" y="114"/>
              </a:cxn>
              <a:cxn ang="0">
                <a:pos x="692" y="110"/>
              </a:cxn>
              <a:cxn ang="0">
                <a:pos x="646" y="110"/>
              </a:cxn>
              <a:cxn ang="0">
                <a:pos x="596" y="116"/>
              </a:cxn>
              <a:cxn ang="0">
                <a:pos x="540" y="126"/>
              </a:cxn>
              <a:cxn ang="0">
                <a:pos x="482" y="146"/>
              </a:cxn>
              <a:cxn ang="0">
                <a:pos x="422" y="172"/>
              </a:cxn>
              <a:cxn ang="0">
                <a:pos x="356" y="210"/>
              </a:cxn>
              <a:cxn ang="0">
                <a:pos x="290" y="258"/>
              </a:cxn>
              <a:cxn ang="0">
                <a:pos x="230" y="310"/>
              </a:cxn>
              <a:cxn ang="0">
                <a:pos x="178" y="364"/>
              </a:cxn>
              <a:cxn ang="0">
                <a:pos x="136" y="422"/>
              </a:cxn>
              <a:cxn ang="0">
                <a:pos x="100" y="480"/>
              </a:cxn>
              <a:cxn ang="0">
                <a:pos x="72" y="536"/>
              </a:cxn>
              <a:cxn ang="0">
                <a:pos x="48" y="590"/>
              </a:cxn>
              <a:cxn ang="0">
                <a:pos x="30" y="640"/>
              </a:cxn>
              <a:cxn ang="0">
                <a:pos x="18" y="684"/>
              </a:cxn>
              <a:cxn ang="0">
                <a:pos x="8" y="722"/>
              </a:cxn>
              <a:cxn ang="0">
                <a:pos x="4" y="750"/>
              </a:cxn>
              <a:cxn ang="0">
                <a:pos x="0" y="768"/>
              </a:cxn>
              <a:cxn ang="0">
                <a:pos x="0" y="774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solidFill>
            <a:schemeClr val="accent6">
              <a:lumMod val="75000"/>
            </a:schemeClr>
          </a:solidFill>
          <a:ln w="12700">
            <a:noFill/>
            <a:prstDash val="solid"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D1A5449-992C-03FC-6C9D-5C6889958466}"/>
              </a:ext>
            </a:extLst>
          </p:cNvPr>
          <p:cNvSpPr txBox="1"/>
          <p:nvPr/>
        </p:nvSpPr>
        <p:spPr>
          <a:xfrm>
            <a:off x="10124913" y="6400097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4344100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7647F2D1-04EB-D269-7B2D-CD993C9B4EC9}"/>
              </a:ext>
            </a:extLst>
          </p:cNvPr>
          <p:cNvSpPr txBox="1">
            <a:spLocks/>
          </p:cNvSpPr>
          <p:nvPr/>
        </p:nvSpPr>
        <p:spPr>
          <a:xfrm>
            <a:off x="688016" y="555387"/>
            <a:ext cx="10888545" cy="454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1935145" rtl="0" eaLnBrk="1" latinLnBrk="0" hangingPunct="1">
              <a:spcBef>
                <a:spcPct val="0"/>
              </a:spcBef>
              <a:buNone/>
              <a:defRPr sz="931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193514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ru-RU" sz="2222" b="0" i="0" u="none" strike="noStrike" kern="1200" cap="none" spc="0" normalizeH="0" baseline="0" noProof="0" dirty="0">
                <a:ln>
                  <a:noFill/>
                </a:ln>
                <a:solidFill>
                  <a:srgbClr val="7030A0">
                    <a:lumMod val="7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</a:br>
            <a:r>
              <a:rPr kumimoji="0" lang="ru-RU" sz="2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Натрия йодид 131 -</a:t>
            </a: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I </a:t>
            </a:r>
            <a:br>
              <a:rPr kumimoji="0" lang="ru-RU" sz="2600" b="1" i="0" u="none" strike="noStrike" kern="1200" cap="none" spc="0" normalizeH="0" baseline="0" noProof="0" dirty="0">
                <a:ln>
                  <a:noFill/>
                </a:ln>
                <a:solidFill>
                  <a:srgbClr val="7030A0">
                    <a:lumMod val="7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rgbClr val="7030A0">
                  <a:lumMod val="75000"/>
                </a:srgbClr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123977A-3127-464C-EF4D-4296F23E94F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06" y="1796827"/>
            <a:ext cx="6035983" cy="34637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1E24099-D3AE-140C-8860-52F9ED81E6C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389" y="1796827"/>
            <a:ext cx="5638411" cy="34637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D1A5449-992C-03FC-6C9D-5C6889958466}"/>
              </a:ext>
            </a:extLst>
          </p:cNvPr>
          <p:cNvSpPr txBox="1"/>
          <p:nvPr/>
        </p:nvSpPr>
        <p:spPr>
          <a:xfrm>
            <a:off x="10138561" y="6400097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9780665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9906A9C6-6C6A-4A1C-7DC2-13CDA0AF7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12" y="184304"/>
            <a:ext cx="11892860" cy="835577"/>
          </a:xfrm>
        </p:spPr>
        <p:txBody>
          <a:bodyPr>
            <a:noAutofit/>
          </a:bodyPr>
          <a:lstStyle/>
          <a:p>
            <a:pPr algn="ctr"/>
            <a:r>
              <a:rPr lang="ru-RU" sz="2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Потенциальная ежегодная потребность РК  </a:t>
            </a:r>
            <a:br>
              <a:rPr lang="ru-RU" sz="2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радионуклидной терапии (абс.цифры)</a:t>
            </a:r>
            <a:endParaRPr lang="kk-KZ" sz="26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3">
            <a:extLst>
              <a:ext uri="{FF2B5EF4-FFF2-40B4-BE49-F238E27FC236}">
                <a16:creationId xmlns:a16="http://schemas.microsoft.com/office/drawing/2014/main" id="{BDFBBCA2-E9B6-96BA-F51D-F3C9DF6117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8053151"/>
              </p:ext>
            </p:extLst>
          </p:nvPr>
        </p:nvGraphicFramePr>
        <p:xfrm>
          <a:off x="299141" y="1292508"/>
          <a:ext cx="11892860" cy="40704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ctangle 109">
            <a:extLst>
              <a:ext uri="{FF2B5EF4-FFF2-40B4-BE49-F238E27FC236}">
                <a16:creationId xmlns:a16="http://schemas.microsoft.com/office/drawing/2014/main" id="{AC1939FC-6375-4975-ACBE-154010432A4F}"/>
              </a:ext>
            </a:extLst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1082334" y="5565492"/>
            <a:ext cx="10326474" cy="52105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67490" tIns="53993" rIns="26995" bIns="134979"/>
          <a:lstStyle/>
          <a:p>
            <a:pPr algn="ctr" defTabSz="601237" eaLnBrk="0" hangingPunct="0">
              <a:spcBef>
                <a:spcPct val="35000"/>
              </a:spcBef>
              <a:buClr>
                <a:prstClr val="black"/>
              </a:buClr>
            </a:pPr>
            <a:r>
              <a:rPr lang="ru-RU" sz="1905" b="1" dirty="0">
                <a:solidFill>
                  <a:srgbClr val="7030A0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Средний показатель обеспеченности РНТ - 1 «активная» койка на 340 тысяч населения.</a:t>
            </a:r>
            <a:endParaRPr lang="en-US" sz="1905" b="1" dirty="0">
              <a:solidFill>
                <a:srgbClr val="7030A0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D1A5449-992C-03FC-6C9D-5C6889958466}"/>
              </a:ext>
            </a:extLst>
          </p:cNvPr>
          <p:cNvSpPr txBox="1"/>
          <p:nvPr/>
        </p:nvSpPr>
        <p:spPr>
          <a:xfrm>
            <a:off x="10138561" y="6400097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6970618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269FBE3-CF47-E32B-91B4-AE09016D4675}"/>
              </a:ext>
            </a:extLst>
          </p:cNvPr>
          <p:cNvSpPr txBox="1"/>
          <p:nvPr/>
        </p:nvSpPr>
        <p:spPr>
          <a:xfrm>
            <a:off x="305201" y="2551335"/>
            <a:ext cx="11475835" cy="287771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9BBB59">
                <a:lumMod val="50000"/>
              </a:srgbClr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l" defTabSz="914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k-KZ" sz="127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МАРШРУТ ПАЦИЕНТОВ ДЛЯ ПРОХОЖДЕНИЯ ИССЛЕДОВАНИЙ РАДИОНУКЛИДНОЙ ДИАГНОСТИКИ В ЦЯМИО УЗ области Абай</a:t>
            </a:r>
            <a:endParaRPr kumimoji="0" lang="ru-RU" sz="127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9">
            <a:extLst>
              <a:ext uri="{FF2B5EF4-FFF2-40B4-BE49-F238E27FC236}">
                <a16:creationId xmlns:a16="http://schemas.microsoft.com/office/drawing/2014/main" id="{902485F4-7DB9-25A4-E203-887AD4E746AD}"/>
              </a:ext>
            </a:extLst>
          </p:cNvPr>
          <p:cNvSpPr/>
          <p:nvPr/>
        </p:nvSpPr>
        <p:spPr>
          <a:xfrm>
            <a:off x="4910595" y="5331924"/>
            <a:ext cx="3215598" cy="379348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C0504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99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ПЭТ+компьютерная</a:t>
            </a:r>
            <a:r>
              <a:rPr kumimoji="0" lang="ru-RU" sz="899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томография</a:t>
            </a:r>
          </a:p>
        </p:txBody>
      </p:sp>
      <p:sp>
        <p:nvSpPr>
          <p:cNvPr id="7" name="Скругленный прямоугольник 10">
            <a:extLst>
              <a:ext uri="{FF2B5EF4-FFF2-40B4-BE49-F238E27FC236}">
                <a16:creationId xmlns:a16="http://schemas.microsoft.com/office/drawing/2014/main" id="{A7732997-8914-1F38-674A-111BD32AF15E}"/>
              </a:ext>
            </a:extLst>
          </p:cNvPr>
          <p:cNvSpPr/>
          <p:nvPr/>
        </p:nvSpPr>
        <p:spPr>
          <a:xfrm>
            <a:off x="1872491" y="577138"/>
            <a:ext cx="3407342" cy="1061961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7030A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l" defTabSz="914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99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E05– Тиреотоксикоз [гипертиреоз] </a:t>
            </a:r>
          </a:p>
          <a:p>
            <a:pPr marL="0" marR="0" lvl="0" indent="0" algn="l" defTabSz="914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99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E05.0– Тиреотоксикоз с диффузным зобом. </a:t>
            </a:r>
          </a:p>
          <a:p>
            <a:pPr marL="0" marR="0" lvl="0" indent="0" algn="l" defTabSz="914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99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E05.1–Тиреотоксикоз с токсическим одноузловым зобом. </a:t>
            </a:r>
          </a:p>
          <a:p>
            <a:pPr marL="0" marR="0" lvl="0" indent="0" algn="l" defTabSz="914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99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E05.2– Тиреотоксикоз с токсическим </a:t>
            </a:r>
            <a:r>
              <a:rPr kumimoji="0" lang="ru-RU" sz="899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многоузловым</a:t>
            </a:r>
            <a:r>
              <a:rPr kumimoji="0" lang="ru-RU" sz="899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зобом.</a:t>
            </a:r>
          </a:p>
          <a:p>
            <a:pPr marL="0" marR="0" lvl="0" indent="0" algn="l" defTabSz="914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99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E05.3– Тиреотоксикоз с эктопией тиреоидной ткани</a:t>
            </a:r>
          </a:p>
        </p:txBody>
      </p:sp>
      <p:sp>
        <p:nvSpPr>
          <p:cNvPr id="8" name="Стрелка вниз 11">
            <a:extLst>
              <a:ext uri="{FF2B5EF4-FFF2-40B4-BE49-F238E27FC236}">
                <a16:creationId xmlns:a16="http://schemas.microsoft.com/office/drawing/2014/main" id="{6B3A4703-882C-1C68-0D71-96BD2D74ECCE}"/>
              </a:ext>
            </a:extLst>
          </p:cNvPr>
          <p:cNvSpPr/>
          <p:nvPr/>
        </p:nvSpPr>
        <p:spPr>
          <a:xfrm rot="5400000">
            <a:off x="8717620" y="4792161"/>
            <a:ext cx="234891" cy="296889"/>
          </a:xfrm>
          <a:prstGeom prst="downArrow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Скругленный прямоугольник 20">
            <a:extLst>
              <a:ext uri="{FF2B5EF4-FFF2-40B4-BE49-F238E27FC236}">
                <a16:creationId xmlns:a16="http://schemas.microsoft.com/office/drawing/2014/main" id="{D86DAE02-324F-41D1-F9CA-B95F503FCC48}"/>
              </a:ext>
            </a:extLst>
          </p:cNvPr>
          <p:cNvSpPr/>
          <p:nvPr/>
        </p:nvSpPr>
        <p:spPr>
          <a:xfrm>
            <a:off x="952572" y="3179195"/>
            <a:ext cx="3215598" cy="311680"/>
          </a:xfrm>
          <a:prstGeom prst="roundRect">
            <a:avLst/>
          </a:prstGeom>
          <a:solidFill>
            <a:srgbClr val="9BBB59">
              <a:lumMod val="40000"/>
              <a:lumOff val="60000"/>
            </a:srgbClr>
          </a:solidFill>
          <a:ln w="12700" cap="flat" cmpd="sng" algn="ctr">
            <a:solidFill>
              <a:srgbClr val="92D05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99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ОФЭКТ/КТ (8 технологий)</a:t>
            </a:r>
          </a:p>
        </p:txBody>
      </p:sp>
      <p:sp>
        <p:nvSpPr>
          <p:cNvPr id="10" name="Скругленный прямоугольник 27">
            <a:extLst>
              <a:ext uri="{FF2B5EF4-FFF2-40B4-BE49-F238E27FC236}">
                <a16:creationId xmlns:a16="http://schemas.microsoft.com/office/drawing/2014/main" id="{FC2D2FC5-82A9-16AD-E974-7D8CC70F80C4}"/>
              </a:ext>
            </a:extLst>
          </p:cNvPr>
          <p:cNvSpPr/>
          <p:nvPr/>
        </p:nvSpPr>
        <p:spPr>
          <a:xfrm>
            <a:off x="8950059" y="3050027"/>
            <a:ext cx="2678591" cy="584139"/>
          </a:xfrm>
          <a:prstGeom prst="roundRect">
            <a:avLst/>
          </a:prstGeom>
          <a:noFill/>
          <a:ln w="12700" cap="flat" cmpd="sng" algn="ctr">
            <a:solidFill>
              <a:srgbClr val="00B05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7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ПМСП </a:t>
            </a:r>
          </a:p>
          <a:p>
            <a:pPr marL="0" marR="0" lvl="0" indent="0" algn="ctr" defTabSz="914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7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(пациент, который прикреплен)</a:t>
            </a:r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8BBA5B76-6BC1-CA3B-C42B-3AB71F843282}"/>
              </a:ext>
            </a:extLst>
          </p:cNvPr>
          <p:cNvCxnSpPr>
            <a:cxnSpLocks/>
          </p:cNvCxnSpPr>
          <p:nvPr/>
        </p:nvCxnSpPr>
        <p:spPr>
          <a:xfrm>
            <a:off x="305200" y="2431063"/>
            <a:ext cx="11475837" cy="0"/>
          </a:xfrm>
          <a:prstGeom prst="line">
            <a:avLst/>
          </a:prstGeom>
          <a:noFill/>
          <a:ln w="50800" cap="flat" cmpd="sng" algn="ctr">
            <a:solidFill>
              <a:srgbClr val="00B050"/>
            </a:solidFill>
            <a:prstDash val="solid"/>
          </a:ln>
          <a:effectLst/>
        </p:spPr>
      </p:cxn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9EC8B972-587B-3FB3-A009-0B2E6FD858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0173456" y="6063253"/>
            <a:ext cx="146438" cy="138642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A10D641A-E5D7-260D-2C22-A097F1E7F5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0160960" y="3689767"/>
            <a:ext cx="177203" cy="154356"/>
          </a:xfrm>
          <a:prstGeom prst="rect">
            <a:avLst/>
          </a:prstGeom>
        </p:spPr>
      </p:pic>
      <p:sp>
        <p:nvSpPr>
          <p:cNvPr id="14" name="Скругленный прямоугольник 9">
            <a:extLst>
              <a:ext uri="{FF2B5EF4-FFF2-40B4-BE49-F238E27FC236}">
                <a16:creationId xmlns:a16="http://schemas.microsoft.com/office/drawing/2014/main" id="{A35B8775-CE09-F3AD-D56C-DF3646D85A6F}"/>
              </a:ext>
            </a:extLst>
          </p:cNvPr>
          <p:cNvSpPr/>
          <p:nvPr/>
        </p:nvSpPr>
        <p:spPr>
          <a:xfrm>
            <a:off x="5778388" y="682641"/>
            <a:ext cx="1761786" cy="565086"/>
          </a:xfrm>
          <a:prstGeom prst="roundRect">
            <a:avLst/>
          </a:prstGeom>
          <a:solidFill>
            <a:srgbClr val="4F81BD">
              <a:lumMod val="20000"/>
              <a:lumOff val="80000"/>
            </a:srgbClr>
          </a:solidFill>
          <a:ln w="12700" cap="flat" cmpd="sng" algn="ctr">
            <a:solidFill>
              <a:srgbClr val="7030A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1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ЦЯМиО УЗ ОА</a:t>
            </a:r>
          </a:p>
        </p:txBody>
      </p:sp>
      <p:sp>
        <p:nvSpPr>
          <p:cNvPr id="15" name="Скругленный прямоугольник 9">
            <a:extLst>
              <a:ext uri="{FF2B5EF4-FFF2-40B4-BE49-F238E27FC236}">
                <a16:creationId xmlns:a16="http://schemas.microsoft.com/office/drawing/2014/main" id="{173EF7FC-31B3-4849-4FA6-7F6277103C4D}"/>
              </a:ext>
            </a:extLst>
          </p:cNvPr>
          <p:cNvSpPr/>
          <p:nvPr/>
        </p:nvSpPr>
        <p:spPr>
          <a:xfrm>
            <a:off x="8948145" y="3865450"/>
            <a:ext cx="2670452" cy="534523"/>
          </a:xfrm>
          <a:prstGeom prst="roundRect">
            <a:avLst/>
          </a:prstGeom>
          <a:noFill/>
          <a:ln w="12700" cap="flat" cmpd="sng" algn="ctr">
            <a:solidFill>
              <a:srgbClr val="00B05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1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ОСМС </a:t>
            </a:r>
          </a:p>
          <a:p>
            <a:pPr marL="0" marR="0" lvl="0" indent="0" algn="ctr" defTabSz="914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(неонкологические заболевания)</a:t>
            </a:r>
          </a:p>
        </p:txBody>
      </p:sp>
      <p:sp>
        <p:nvSpPr>
          <p:cNvPr id="16" name="Скругленный прямоугольник 9">
            <a:extLst>
              <a:ext uri="{FF2B5EF4-FFF2-40B4-BE49-F238E27FC236}">
                <a16:creationId xmlns:a16="http://schemas.microsoft.com/office/drawing/2014/main" id="{A7245273-033F-F315-EEF3-0711E668BDED}"/>
              </a:ext>
            </a:extLst>
          </p:cNvPr>
          <p:cNvSpPr/>
          <p:nvPr/>
        </p:nvSpPr>
        <p:spPr>
          <a:xfrm>
            <a:off x="8970106" y="5466800"/>
            <a:ext cx="2670452" cy="539532"/>
          </a:xfrm>
          <a:prstGeom prst="roundRect">
            <a:avLst/>
          </a:prstGeom>
          <a:noFill/>
          <a:ln w="12700" cap="flat" cmpd="sng" algn="ctr">
            <a:solidFill>
              <a:srgbClr val="00B05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7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ГОБМП</a:t>
            </a:r>
          </a:p>
          <a:p>
            <a:pPr marL="0" marR="0" lvl="0" indent="0" algn="ctr" defTabSz="914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7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(онкологические пациенты)</a:t>
            </a:r>
          </a:p>
        </p:txBody>
      </p:sp>
      <p:sp>
        <p:nvSpPr>
          <p:cNvPr id="17" name="Скругленный прямоугольник 20">
            <a:extLst>
              <a:ext uri="{FF2B5EF4-FFF2-40B4-BE49-F238E27FC236}">
                <a16:creationId xmlns:a16="http://schemas.microsoft.com/office/drawing/2014/main" id="{E5723A53-091E-0CE4-2ED2-58123CAC5425}"/>
              </a:ext>
            </a:extLst>
          </p:cNvPr>
          <p:cNvSpPr/>
          <p:nvPr/>
        </p:nvSpPr>
        <p:spPr>
          <a:xfrm>
            <a:off x="4905126" y="3203769"/>
            <a:ext cx="3215598" cy="311680"/>
          </a:xfrm>
          <a:prstGeom prst="roundRect">
            <a:avLst/>
          </a:prstGeom>
          <a:solidFill>
            <a:srgbClr val="9BBB59">
              <a:lumMod val="40000"/>
              <a:lumOff val="60000"/>
            </a:srgbClr>
          </a:solidFill>
          <a:ln w="12700" cap="flat" cmpd="sng" algn="ctr">
            <a:solidFill>
              <a:srgbClr val="92D05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99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ОФЭКТ (8 технологий)</a:t>
            </a:r>
          </a:p>
        </p:txBody>
      </p:sp>
      <p:graphicFrame>
        <p:nvGraphicFramePr>
          <p:cNvPr id="18" name="Таблица 17">
            <a:extLst>
              <a:ext uri="{FF2B5EF4-FFF2-40B4-BE49-F238E27FC236}">
                <a16:creationId xmlns:a16="http://schemas.microsoft.com/office/drawing/2014/main" id="{8B9756D4-0618-D917-2D5C-FDEB1D5FEBE7}"/>
              </a:ext>
            </a:extLst>
          </p:cNvPr>
          <p:cNvGraphicFramePr>
            <a:graphicFrameLocks noGrp="1"/>
          </p:cNvGraphicFramePr>
          <p:nvPr/>
        </p:nvGraphicFramePr>
        <p:xfrm>
          <a:off x="4923248" y="3587946"/>
          <a:ext cx="3190292" cy="1614234"/>
        </p:xfrm>
        <a:graphic>
          <a:graphicData uri="http://schemas.openxmlformats.org/drawingml/2006/table">
            <a:tbl>
              <a:tblPr firstRow="1" firstCol="1" bandRow="1"/>
              <a:tblGrid>
                <a:gridCol w="3190292">
                  <a:extLst>
                    <a:ext uri="{9D8B030D-6E8A-4147-A177-3AD203B41FA5}">
                      <a16:colId xmlns:a16="http://schemas.microsoft.com/office/drawing/2014/main" val="3682424984"/>
                    </a:ext>
                  </a:extLst>
                </a:gridCol>
              </a:tblGrid>
              <a:tr h="1392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ОФЭКТ статическая скелета (1 проекция)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0" marR="685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9243652"/>
                  </a:ext>
                </a:extLst>
              </a:tr>
              <a:tr h="20427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ОФЭКТ статическая скелета - каждая последующая проекция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0" marR="685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6677433"/>
                  </a:ext>
                </a:extLst>
              </a:tr>
              <a:tr h="20427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ОФЭКТ динамическая легких (4 проекции)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0" marR="685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3199533"/>
                  </a:ext>
                </a:extLst>
              </a:tr>
              <a:tr h="20427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ОФЭКТ статическая щитовидной железы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0" marR="685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7307304"/>
                  </a:ext>
                </a:extLst>
              </a:tr>
              <a:tr h="1392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ОФЭКТ статическая паращитовидных желез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0" marR="685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8534783"/>
                  </a:ext>
                </a:extLst>
              </a:tr>
              <a:tr h="20427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ОФЭКТ статическая гепатобилиарной системы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0" marR="685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0522671"/>
                  </a:ext>
                </a:extLst>
              </a:tr>
              <a:tr h="3116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ОФЭКТ (сцинтиграфия динамическая гепатобилиарной системы)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0" marR="685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3421891"/>
                  </a:ext>
                </a:extLst>
              </a:tr>
              <a:tr h="2070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ОФЭКТ (сцинтиграфия динамическая почек)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0" marR="685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1103036"/>
                  </a:ext>
                </a:extLst>
              </a:tr>
            </a:tbl>
          </a:graphicData>
        </a:graphic>
      </p:graphicFrame>
      <p:graphicFrame>
        <p:nvGraphicFramePr>
          <p:cNvPr id="19" name="Таблица 18">
            <a:extLst>
              <a:ext uri="{FF2B5EF4-FFF2-40B4-BE49-F238E27FC236}">
                <a16:creationId xmlns:a16="http://schemas.microsoft.com/office/drawing/2014/main" id="{EC269672-6DB3-1BBE-2F92-B2AE667F4176}"/>
              </a:ext>
            </a:extLst>
          </p:cNvPr>
          <p:cNvGraphicFramePr>
            <a:graphicFrameLocks noGrp="1"/>
          </p:cNvGraphicFramePr>
          <p:nvPr/>
        </p:nvGraphicFramePr>
        <p:xfrm>
          <a:off x="4917779" y="5856268"/>
          <a:ext cx="3190292" cy="483095"/>
        </p:xfrm>
        <a:graphic>
          <a:graphicData uri="http://schemas.openxmlformats.org/drawingml/2006/table">
            <a:tbl>
              <a:tblPr firstRow="1" firstCol="1" bandRow="1"/>
              <a:tblGrid>
                <a:gridCol w="3190292">
                  <a:extLst>
                    <a:ext uri="{9D8B030D-6E8A-4147-A177-3AD203B41FA5}">
                      <a16:colId xmlns:a16="http://schemas.microsoft.com/office/drawing/2014/main" val="1948512193"/>
                    </a:ext>
                  </a:extLst>
                </a:gridCol>
              </a:tblGrid>
              <a:tr h="3208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ПЭТ + компьютерная томография одной анатомической зоны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0" marR="6857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7875239"/>
                  </a:ext>
                </a:extLst>
              </a:tr>
              <a:tr h="1622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ПЭТ + компьютерная томография всего тела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0" marR="6857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7029626"/>
                  </a:ext>
                </a:extLst>
              </a:tr>
            </a:tbl>
          </a:graphicData>
        </a:graphic>
      </p:graphicFrame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2F27F78C-7B14-0EB1-3C70-0C17C87E8BE8}"/>
              </a:ext>
            </a:extLst>
          </p:cNvPr>
          <p:cNvCxnSpPr>
            <a:cxnSpLocks/>
          </p:cNvCxnSpPr>
          <p:nvPr/>
        </p:nvCxnSpPr>
        <p:spPr>
          <a:xfrm flipH="1">
            <a:off x="8468858" y="3062410"/>
            <a:ext cx="4070" cy="3612188"/>
          </a:xfrm>
          <a:prstGeom prst="line">
            <a:avLst/>
          </a:prstGeom>
          <a:noFill/>
          <a:ln w="31750" cap="flat" cmpd="sng" algn="ctr">
            <a:solidFill>
              <a:srgbClr val="1F497D">
                <a:lumMod val="75000"/>
              </a:srgbClr>
            </a:solidFill>
            <a:prstDash val="solid"/>
          </a:ln>
          <a:effectLst/>
        </p:spPr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5AB03DC7-7754-E2D3-F358-350872014C7E}"/>
              </a:ext>
            </a:extLst>
          </p:cNvPr>
          <p:cNvSpPr txBox="1"/>
          <p:nvPr/>
        </p:nvSpPr>
        <p:spPr>
          <a:xfrm>
            <a:off x="1872492" y="76432"/>
            <a:ext cx="8615324" cy="492443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k-KZ" sz="2600" b="1" kern="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kumimoji="0" lang="kk-KZ" sz="26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аршрутизация пациентов</a:t>
            </a:r>
            <a:endParaRPr kumimoji="0" lang="ru-RU" sz="26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Скругленный прямоугольник 9">
            <a:extLst>
              <a:ext uri="{FF2B5EF4-FFF2-40B4-BE49-F238E27FC236}">
                <a16:creationId xmlns:a16="http://schemas.microsoft.com/office/drawing/2014/main" id="{47312C57-30CB-5813-B775-00795B1A9842}"/>
              </a:ext>
            </a:extLst>
          </p:cNvPr>
          <p:cNvSpPr/>
          <p:nvPr/>
        </p:nvSpPr>
        <p:spPr>
          <a:xfrm>
            <a:off x="9185393" y="4668004"/>
            <a:ext cx="2282691" cy="584139"/>
          </a:xfrm>
          <a:prstGeom prst="roundRect">
            <a:avLst/>
          </a:prstGeom>
          <a:solidFill>
            <a:srgbClr val="4F81BD">
              <a:lumMod val="20000"/>
              <a:lumOff val="80000"/>
            </a:srgbClr>
          </a:solidFill>
          <a:ln w="12700" cap="flat" cmpd="sng" algn="ctr">
            <a:solidFill>
              <a:srgbClr val="7030A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1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ЦЯМиО УЗ ОА</a:t>
            </a:r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2F716BFA-9D50-5A74-8496-746DA7B782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0156194" y="4482572"/>
            <a:ext cx="208549" cy="111054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6D42C76B-71B4-42DE-1220-4A8DC3FDE7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0178007" y="5298063"/>
            <a:ext cx="137341" cy="96757"/>
          </a:xfrm>
          <a:prstGeom prst="rect">
            <a:avLst/>
          </a:prstGeom>
        </p:spPr>
      </p:pic>
      <p:sp>
        <p:nvSpPr>
          <p:cNvPr id="25" name="Скругленный прямоугольник 27">
            <a:extLst>
              <a:ext uri="{FF2B5EF4-FFF2-40B4-BE49-F238E27FC236}">
                <a16:creationId xmlns:a16="http://schemas.microsoft.com/office/drawing/2014/main" id="{F73404FB-38BA-9A10-5472-ABBF650E6605}"/>
              </a:ext>
            </a:extLst>
          </p:cNvPr>
          <p:cNvSpPr/>
          <p:nvPr/>
        </p:nvSpPr>
        <p:spPr>
          <a:xfrm>
            <a:off x="3673379" y="1735322"/>
            <a:ext cx="1659788" cy="534523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00206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99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ПМСП </a:t>
            </a:r>
          </a:p>
        </p:txBody>
      </p:sp>
      <p:sp>
        <p:nvSpPr>
          <p:cNvPr id="26" name="Скругленный прямоугольник 10">
            <a:extLst>
              <a:ext uri="{FF2B5EF4-FFF2-40B4-BE49-F238E27FC236}">
                <a16:creationId xmlns:a16="http://schemas.microsoft.com/office/drawing/2014/main" id="{C047B0B8-02B0-9B98-24CA-F36492199900}"/>
              </a:ext>
            </a:extLst>
          </p:cNvPr>
          <p:cNvSpPr/>
          <p:nvPr/>
        </p:nvSpPr>
        <p:spPr>
          <a:xfrm>
            <a:off x="7978712" y="688548"/>
            <a:ext cx="2509104" cy="374574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00206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l" defTabSz="914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99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С73–Злокачественное образование щитовидной железы</a:t>
            </a:r>
          </a:p>
        </p:txBody>
      </p:sp>
      <p:sp>
        <p:nvSpPr>
          <p:cNvPr id="27" name="Скругленный прямоугольник 35">
            <a:extLst>
              <a:ext uri="{FF2B5EF4-FFF2-40B4-BE49-F238E27FC236}">
                <a16:creationId xmlns:a16="http://schemas.microsoft.com/office/drawing/2014/main" id="{D59727CB-4FCE-27BE-700D-E8A5188399D3}"/>
              </a:ext>
            </a:extLst>
          </p:cNvPr>
          <p:cNvSpPr/>
          <p:nvPr/>
        </p:nvSpPr>
        <p:spPr>
          <a:xfrm>
            <a:off x="8187187" y="1771927"/>
            <a:ext cx="1659788" cy="534523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00206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l" defTabSz="914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99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ОНКОЦЕНТРЫ</a:t>
            </a:r>
          </a:p>
        </p:txBody>
      </p:sp>
      <p:sp>
        <p:nvSpPr>
          <p:cNvPr id="28" name="Скругленный прямоугольник 10">
            <a:extLst>
              <a:ext uri="{FF2B5EF4-FFF2-40B4-BE49-F238E27FC236}">
                <a16:creationId xmlns:a16="http://schemas.microsoft.com/office/drawing/2014/main" id="{02C6BECC-C964-7A23-E404-9AFD8C210FAE}"/>
              </a:ext>
            </a:extLst>
          </p:cNvPr>
          <p:cNvSpPr/>
          <p:nvPr/>
        </p:nvSpPr>
        <p:spPr>
          <a:xfrm>
            <a:off x="1904621" y="1738497"/>
            <a:ext cx="1311500" cy="548573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00206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99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Заключение ВКК</a:t>
            </a:r>
          </a:p>
        </p:txBody>
      </p:sp>
      <p:sp>
        <p:nvSpPr>
          <p:cNvPr id="29" name="Стрелка вниз 11">
            <a:extLst>
              <a:ext uri="{FF2B5EF4-FFF2-40B4-BE49-F238E27FC236}">
                <a16:creationId xmlns:a16="http://schemas.microsoft.com/office/drawing/2014/main" id="{BE15C64C-170A-E10C-44D1-C56BD88CCCAC}"/>
              </a:ext>
            </a:extLst>
          </p:cNvPr>
          <p:cNvSpPr/>
          <p:nvPr/>
        </p:nvSpPr>
        <p:spPr>
          <a:xfrm rot="5400000" flipV="1">
            <a:off x="3392427" y="1862063"/>
            <a:ext cx="104644" cy="333770"/>
          </a:xfrm>
          <a:prstGeom prst="downArrow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Скругленный прямоугольник 10">
            <a:extLst>
              <a:ext uri="{FF2B5EF4-FFF2-40B4-BE49-F238E27FC236}">
                <a16:creationId xmlns:a16="http://schemas.microsoft.com/office/drawing/2014/main" id="{D6B9EC18-AEB2-6327-8EF0-6F2800676E9F}"/>
              </a:ext>
            </a:extLst>
          </p:cNvPr>
          <p:cNvSpPr/>
          <p:nvPr/>
        </p:nvSpPr>
        <p:spPr>
          <a:xfrm>
            <a:off x="9150810" y="1141241"/>
            <a:ext cx="1311500" cy="428381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00206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l" defTabSz="914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99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Заключение МДГ</a:t>
            </a:r>
          </a:p>
        </p:txBody>
      </p:sp>
      <p:sp>
        <p:nvSpPr>
          <p:cNvPr id="31" name="Стрелка: изогнутая вверх 30">
            <a:extLst>
              <a:ext uri="{FF2B5EF4-FFF2-40B4-BE49-F238E27FC236}">
                <a16:creationId xmlns:a16="http://schemas.microsoft.com/office/drawing/2014/main" id="{8825C9A9-A8D5-9688-1D12-4A338365293B}"/>
              </a:ext>
            </a:extLst>
          </p:cNvPr>
          <p:cNvSpPr/>
          <p:nvPr/>
        </p:nvSpPr>
        <p:spPr>
          <a:xfrm rot="16200000" flipH="1">
            <a:off x="9974740" y="1845607"/>
            <a:ext cx="235693" cy="313953"/>
          </a:xfrm>
          <a:prstGeom prst="bentUpArrow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1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Скругленный прямоугольник 10">
            <a:extLst>
              <a:ext uri="{FF2B5EF4-FFF2-40B4-BE49-F238E27FC236}">
                <a16:creationId xmlns:a16="http://schemas.microsoft.com/office/drawing/2014/main" id="{2196DC74-D117-5202-EF93-A586B123BDD6}"/>
              </a:ext>
            </a:extLst>
          </p:cNvPr>
          <p:cNvSpPr/>
          <p:nvPr/>
        </p:nvSpPr>
        <p:spPr>
          <a:xfrm>
            <a:off x="5725289" y="1931876"/>
            <a:ext cx="1867984" cy="374574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00206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l" defTabSz="914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99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Портал (Бюро госпитализации)</a:t>
            </a:r>
          </a:p>
        </p:txBody>
      </p:sp>
      <p:cxnSp>
        <p:nvCxnSpPr>
          <p:cNvPr id="33" name="Прямая со стрелкой 32">
            <a:extLst>
              <a:ext uri="{FF2B5EF4-FFF2-40B4-BE49-F238E27FC236}">
                <a16:creationId xmlns:a16="http://schemas.microsoft.com/office/drawing/2014/main" id="{FC90B599-7D9A-4D70-FE0A-303E04FD0A7B}"/>
              </a:ext>
            </a:extLst>
          </p:cNvPr>
          <p:cNvCxnSpPr>
            <a:cxnSpLocks/>
          </p:cNvCxnSpPr>
          <p:nvPr/>
        </p:nvCxnSpPr>
        <p:spPr>
          <a:xfrm flipH="1">
            <a:off x="7681906" y="2081269"/>
            <a:ext cx="416646" cy="0"/>
          </a:xfrm>
          <a:prstGeom prst="straightConnector1">
            <a:avLst/>
          </a:prstGeom>
          <a:noFill/>
          <a:ln w="41275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sp>
        <p:nvSpPr>
          <p:cNvPr id="34" name="Скругленный прямоугольник 10">
            <a:extLst>
              <a:ext uri="{FF2B5EF4-FFF2-40B4-BE49-F238E27FC236}">
                <a16:creationId xmlns:a16="http://schemas.microsoft.com/office/drawing/2014/main" id="{02DEE2B9-F85C-4CAB-4CB6-39CC51CA7583}"/>
              </a:ext>
            </a:extLst>
          </p:cNvPr>
          <p:cNvSpPr/>
          <p:nvPr/>
        </p:nvSpPr>
        <p:spPr>
          <a:xfrm>
            <a:off x="5486444" y="1389597"/>
            <a:ext cx="2285842" cy="468986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00206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l" defTabSz="914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99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Код услуги – 92.291 (Радиойодтерапия заболеваний щитовидной железы)</a:t>
            </a:r>
          </a:p>
        </p:txBody>
      </p:sp>
      <p:graphicFrame>
        <p:nvGraphicFramePr>
          <p:cNvPr id="36" name="Таблица 35">
            <a:extLst>
              <a:ext uri="{FF2B5EF4-FFF2-40B4-BE49-F238E27FC236}">
                <a16:creationId xmlns:a16="http://schemas.microsoft.com/office/drawing/2014/main" id="{3817352B-3A1A-B0CA-9A5C-C4890A9F7161}"/>
              </a:ext>
            </a:extLst>
          </p:cNvPr>
          <p:cNvGraphicFramePr>
            <a:graphicFrameLocks noGrp="1"/>
          </p:cNvGraphicFramePr>
          <p:nvPr/>
        </p:nvGraphicFramePr>
        <p:xfrm>
          <a:off x="619734" y="3595829"/>
          <a:ext cx="3893043" cy="2670736"/>
        </p:xfrm>
        <a:graphic>
          <a:graphicData uri="http://schemas.openxmlformats.org/drawingml/2006/table">
            <a:tbl>
              <a:tblPr firstRow="1" firstCol="1" bandRow="1"/>
              <a:tblGrid>
                <a:gridCol w="3893043">
                  <a:extLst>
                    <a:ext uri="{9D8B030D-6E8A-4147-A177-3AD203B41FA5}">
                      <a16:colId xmlns:a16="http://schemas.microsoft.com/office/drawing/2014/main" val="3671707129"/>
                    </a:ext>
                  </a:extLst>
                </a:gridCol>
              </a:tblGrid>
              <a:tr h="3301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fontAlgn="base">
                        <a:lnSpc>
                          <a:spcPts val="1425"/>
                        </a:lnSpc>
                        <a:spcAft>
                          <a:spcPts val="1800"/>
                        </a:spcAft>
                      </a:pPr>
                      <a:r>
                        <a:rPr lang="ru-RU" sz="13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ОФЭКТ/КТ щитовидной железы</a:t>
                      </a:r>
                      <a:endParaRPr lang="ru-RU" sz="13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748" marR="30748" marT="10027" marB="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5015556"/>
                  </a:ext>
                </a:extLst>
              </a:tr>
              <a:tr h="3375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fontAlgn="base">
                        <a:lnSpc>
                          <a:spcPts val="1425"/>
                        </a:lnSpc>
                        <a:spcAft>
                          <a:spcPts val="1800"/>
                        </a:spcAft>
                      </a:pPr>
                      <a:r>
                        <a:rPr lang="ru-RU" sz="13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ОФЭКТ/КТ паращитовидных желез</a:t>
                      </a:r>
                      <a:endParaRPr lang="ru-RU" sz="13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748" marR="30748" marT="10027" marB="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1110986"/>
                  </a:ext>
                </a:extLst>
              </a:tr>
              <a:tr h="3301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fontAlgn="base">
                        <a:lnSpc>
                          <a:spcPts val="1425"/>
                        </a:lnSpc>
                        <a:spcAft>
                          <a:spcPts val="1800"/>
                        </a:spcAft>
                      </a:pPr>
                      <a:r>
                        <a:rPr lang="ru-RU" sz="13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ОФЭКТ/КТ гепатобилиарной системы</a:t>
                      </a:r>
                      <a:endParaRPr lang="ru-RU" sz="13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748" marR="30748" marT="10027" marB="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0951495"/>
                  </a:ext>
                </a:extLst>
              </a:tr>
              <a:tr h="3301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fontAlgn="base">
                        <a:lnSpc>
                          <a:spcPts val="1425"/>
                        </a:lnSpc>
                        <a:spcAft>
                          <a:spcPts val="1800"/>
                        </a:spcAft>
                      </a:pPr>
                      <a:r>
                        <a:rPr lang="ru-RU" sz="13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ОФЭКТ/КТ почек</a:t>
                      </a:r>
                      <a:endParaRPr lang="ru-RU" sz="13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748" marR="30748" marT="10027" marB="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7799955"/>
                  </a:ext>
                </a:extLst>
              </a:tr>
              <a:tr h="3375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fontAlgn="base">
                        <a:lnSpc>
                          <a:spcPts val="1425"/>
                        </a:lnSpc>
                        <a:spcAft>
                          <a:spcPts val="1800"/>
                        </a:spcAft>
                      </a:pPr>
                      <a:r>
                        <a:rPr lang="ru-RU" sz="13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ОФЭКТ/КТ костно-суставной системы</a:t>
                      </a:r>
                      <a:endParaRPr lang="ru-RU" sz="13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748" marR="30748" marT="10027" marB="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0787631"/>
                  </a:ext>
                </a:extLst>
              </a:tr>
              <a:tr h="3375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fontAlgn="base">
                        <a:lnSpc>
                          <a:spcPts val="1425"/>
                        </a:lnSpc>
                        <a:spcAft>
                          <a:spcPts val="1800"/>
                        </a:spcAft>
                      </a:pPr>
                      <a:r>
                        <a:rPr lang="ru-RU" sz="13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ОФЭКТ/КТ молочных желез</a:t>
                      </a:r>
                      <a:endParaRPr lang="ru-RU" sz="13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748" marR="30748" marT="10027" marB="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053029"/>
                  </a:ext>
                </a:extLst>
              </a:tr>
              <a:tr h="3375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fontAlgn="base">
                        <a:lnSpc>
                          <a:spcPts val="1425"/>
                        </a:lnSpc>
                        <a:spcAft>
                          <a:spcPts val="1800"/>
                        </a:spcAft>
                      </a:pPr>
                      <a:r>
                        <a:rPr lang="ru-RU" sz="13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ОФЭКТ/КТ новообразования легких</a:t>
                      </a:r>
                      <a:endParaRPr lang="ru-RU" sz="13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748" marR="30748" marT="10027" marB="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7860525"/>
                  </a:ext>
                </a:extLst>
              </a:tr>
              <a:tr h="3301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fontAlgn="base">
                        <a:lnSpc>
                          <a:spcPts val="1425"/>
                        </a:lnSpc>
                        <a:spcAft>
                          <a:spcPts val="1800"/>
                        </a:spcAft>
                      </a:pPr>
                      <a:r>
                        <a:rPr lang="ru-RU" sz="13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Сцинтиграфия трехфазная костно-суставной системы</a:t>
                      </a:r>
                      <a:endParaRPr lang="ru-RU" sz="13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748" marR="30748" marT="10027" marB="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8845503"/>
                  </a:ext>
                </a:extLst>
              </a:tr>
            </a:tbl>
          </a:graphicData>
        </a:graphic>
      </p:graphicFrame>
      <p:sp>
        <p:nvSpPr>
          <p:cNvPr id="35" name="TextBox 34">
            <a:extLst>
              <a:ext uri="{FF2B5EF4-FFF2-40B4-BE49-F238E27FC236}">
                <a16:creationId xmlns:a16="http://schemas.microsoft.com/office/drawing/2014/main" id="{5D1A5449-992C-03FC-6C9D-5C6889958466}"/>
              </a:ext>
            </a:extLst>
          </p:cNvPr>
          <p:cNvSpPr txBox="1"/>
          <p:nvPr/>
        </p:nvSpPr>
        <p:spPr>
          <a:xfrm>
            <a:off x="10138561" y="6400097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8994764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3CDC3979-276E-3DF5-7106-D4E3B754AEFF}"/>
              </a:ext>
            </a:extLst>
          </p:cNvPr>
          <p:cNvSpPr txBox="1"/>
          <p:nvPr/>
        </p:nvSpPr>
        <p:spPr>
          <a:xfrm>
            <a:off x="474663" y="2890838"/>
            <a:ext cx="2212975" cy="7381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3429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Пропускная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способность</a:t>
            </a:r>
          </a:p>
          <a:p>
            <a:pPr marL="0" marR="0" lvl="0" indent="0" algn="ctr" defTabSz="3429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645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пациентов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в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год</a:t>
            </a:r>
          </a:p>
          <a:p>
            <a:pPr marL="0" marR="0" lvl="0" indent="0" algn="ctr" defTabSz="3429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15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«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активных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»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коек.</a:t>
            </a:r>
            <a:endParaRPr kumimoji="0" lang="ru-KZ" sz="1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CCAD45B-E228-C31D-C402-5786FCDB5EB9}"/>
              </a:ext>
            </a:extLst>
          </p:cNvPr>
          <p:cNvSpPr txBox="1"/>
          <p:nvPr/>
        </p:nvSpPr>
        <p:spPr>
          <a:xfrm>
            <a:off x="185738" y="3589338"/>
            <a:ext cx="2884487" cy="1384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3429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3429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С 2021 года 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3429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Пролечено 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1 118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пациентов</a:t>
            </a:r>
          </a:p>
          <a:p>
            <a:pPr marL="0" marR="0" lvl="0" indent="0" algn="ctr" defTabSz="3429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из них:</a:t>
            </a:r>
          </a:p>
          <a:p>
            <a:pPr marL="0" marR="0" lvl="0" indent="0" algn="ctr" defTabSz="3429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«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Рак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щитовидной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железы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» 735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,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3429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«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Диффузно-токсичный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зоб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» 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383.</a:t>
            </a:r>
            <a:endParaRPr kumimoji="0" lang="ru-KZ" sz="1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01CE074-DBC7-1967-1C36-A50716B8A251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6469" y="607191"/>
            <a:ext cx="2864755" cy="2148566"/>
          </a:xfrm>
          <a:prstGeom prst="ellipse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112500"/>
          </a:effectLst>
        </p:spPr>
      </p:pic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71B62661-4379-91FB-F713-1878A43B89B5}"/>
              </a:ext>
            </a:extLst>
          </p:cNvPr>
          <p:cNvGrpSpPr/>
          <p:nvPr/>
        </p:nvGrpSpPr>
        <p:grpSpPr>
          <a:xfrm>
            <a:off x="3147797" y="770572"/>
            <a:ext cx="8927691" cy="5400933"/>
            <a:chOff x="4136162" y="1279605"/>
            <a:chExt cx="8065745" cy="4676434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13" name="Группа 12">
              <a:extLst>
                <a:ext uri="{FF2B5EF4-FFF2-40B4-BE49-F238E27FC236}">
                  <a16:creationId xmlns:a16="http://schemas.microsoft.com/office/drawing/2014/main" id="{532E658B-E3FB-E7DB-F347-961FE83EA345}"/>
                </a:ext>
              </a:extLst>
            </p:cNvPr>
            <p:cNvGrpSpPr/>
            <p:nvPr/>
          </p:nvGrpSpPr>
          <p:grpSpPr>
            <a:xfrm>
              <a:off x="4136162" y="1279605"/>
              <a:ext cx="8065745" cy="4676434"/>
              <a:chOff x="4136162" y="1279605"/>
              <a:chExt cx="8065745" cy="4676434"/>
            </a:xfrm>
          </p:grpSpPr>
          <p:pic>
            <p:nvPicPr>
              <p:cNvPr id="29" name="Рисунок 28">
                <a:extLst>
                  <a:ext uri="{FF2B5EF4-FFF2-40B4-BE49-F238E27FC236}">
                    <a16:creationId xmlns:a16="http://schemas.microsoft.com/office/drawing/2014/main" id="{E03E8F5D-2E45-B524-6672-2F4835FF29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4136162" y="1279605"/>
                <a:ext cx="8065745" cy="4676434"/>
              </a:xfrm>
              <a:prstGeom prst="rect">
                <a:avLst/>
              </a:prstGeom>
            </p:spPr>
          </p:pic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C0CE137-316C-BA3B-EC88-96ED411000D0}"/>
                  </a:ext>
                </a:extLst>
              </p:cNvPr>
              <p:cNvSpPr txBox="1"/>
              <p:nvPr/>
            </p:nvSpPr>
            <p:spPr>
              <a:xfrm>
                <a:off x="4763696" y="2748462"/>
                <a:ext cx="428968" cy="239841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marL="0" marR="0" lvl="0" indent="0" algn="ctr" defTabSz="3429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ЗКО</a:t>
                </a:r>
                <a:endParaRPr kumimoji="0" lang="ru-KZ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ACF5DD47-C62E-D9E7-D1F3-2D6B02817CE8}"/>
                  </a:ext>
                </a:extLst>
              </p:cNvPr>
              <p:cNvSpPr txBox="1"/>
              <p:nvPr/>
            </p:nvSpPr>
            <p:spPr>
              <a:xfrm>
                <a:off x="4906085" y="3458140"/>
                <a:ext cx="911230" cy="39973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marL="0" marR="0" lvl="0" indent="0" algn="ctr" defTabSz="3429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Атырауская</a:t>
                </a:r>
              </a:p>
              <a:p>
                <a:pPr marL="0" marR="0" lvl="0" indent="0" algn="ctr" defTabSz="3429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область</a:t>
                </a:r>
                <a:endParaRPr kumimoji="0" lang="ru-KZ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70F8A646-6991-7D17-4811-38D98E760A30}"/>
                  </a:ext>
                </a:extLst>
              </p:cNvPr>
              <p:cNvSpPr txBox="1"/>
              <p:nvPr/>
            </p:nvSpPr>
            <p:spPr>
              <a:xfrm>
                <a:off x="5096039" y="4446929"/>
                <a:ext cx="1067641" cy="39973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marL="0" marR="0" lvl="0" indent="0" algn="ctr" defTabSz="3429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Мангистауская</a:t>
                </a:r>
              </a:p>
              <a:p>
                <a:pPr marL="0" marR="0" lvl="0" indent="0" algn="ctr" defTabSz="3429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область</a:t>
                </a:r>
                <a:endParaRPr kumimoji="0" lang="ru-KZ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E1257FED-474C-055F-D7BE-B140023AD743}"/>
                  </a:ext>
                </a:extLst>
              </p:cNvPr>
              <p:cNvSpPr txBox="1"/>
              <p:nvPr/>
            </p:nvSpPr>
            <p:spPr>
              <a:xfrm>
                <a:off x="6026615" y="3331571"/>
                <a:ext cx="1003918" cy="39973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marL="0" marR="0" lvl="0" indent="0" algn="ctr" defTabSz="3429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Актюбинская</a:t>
                </a:r>
              </a:p>
              <a:p>
                <a:pPr marL="0" marR="0" lvl="0" indent="0" algn="ctr" defTabSz="3429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область</a:t>
                </a:r>
                <a:endParaRPr kumimoji="0" lang="ru-KZ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416676A9-EB43-4188-8199-C582E760821C}"/>
                  </a:ext>
                </a:extLst>
              </p:cNvPr>
              <p:cNvSpPr txBox="1"/>
              <p:nvPr/>
            </p:nvSpPr>
            <p:spPr>
              <a:xfrm>
                <a:off x="6790247" y="4435466"/>
                <a:ext cx="1186396" cy="39973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marL="0" marR="0" lvl="0" indent="0" algn="ctr" defTabSz="3429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Кызылординская</a:t>
                </a:r>
              </a:p>
              <a:p>
                <a:pPr marL="0" marR="0" lvl="0" indent="0" algn="ctr" defTabSz="3429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область</a:t>
                </a:r>
                <a:endParaRPr kumimoji="0" lang="ru-KZ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751E5FF2-0E98-D864-FBD7-BF7F1CC17743}"/>
                  </a:ext>
                </a:extLst>
              </p:cNvPr>
              <p:cNvSpPr txBox="1"/>
              <p:nvPr/>
            </p:nvSpPr>
            <p:spPr>
              <a:xfrm>
                <a:off x="7983097" y="5369939"/>
                <a:ext cx="1037228" cy="39973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marL="0" marR="0" lvl="0" indent="0" algn="ctr" defTabSz="3429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Туркестанская</a:t>
                </a:r>
              </a:p>
              <a:p>
                <a:pPr marL="0" marR="0" lvl="0" indent="0" algn="ctr" defTabSz="3429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область</a:t>
                </a:r>
                <a:endParaRPr kumimoji="0" lang="ru-KZ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2F9AE383-AA3C-688B-7270-2FBC433EF8DE}"/>
                  </a:ext>
                </a:extLst>
              </p:cNvPr>
              <p:cNvSpPr txBox="1"/>
              <p:nvPr/>
            </p:nvSpPr>
            <p:spPr>
              <a:xfrm>
                <a:off x="8727249" y="4537680"/>
                <a:ext cx="932955" cy="39973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marL="0" marR="0" lvl="0" indent="0" algn="ctr" defTabSz="3429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Жамбылская</a:t>
                </a:r>
              </a:p>
              <a:p>
                <a:pPr marL="0" marR="0" lvl="0" indent="0" algn="ctr" defTabSz="3429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область</a:t>
                </a:r>
                <a:endParaRPr kumimoji="0" lang="ru-KZ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337B374E-6F0F-61F9-3B2A-03B0B991FDD9}"/>
                  </a:ext>
                </a:extLst>
              </p:cNvPr>
              <p:cNvSpPr txBox="1"/>
              <p:nvPr/>
            </p:nvSpPr>
            <p:spPr>
              <a:xfrm>
                <a:off x="10031296" y="4928986"/>
                <a:ext cx="989436" cy="39973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marL="0" marR="0" lvl="0" indent="0" algn="ctr" defTabSz="3429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Алматинская</a:t>
                </a:r>
              </a:p>
              <a:p>
                <a:pPr marL="0" marR="0" lvl="0" indent="0" algn="ctr" defTabSz="3429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область</a:t>
                </a:r>
                <a:endParaRPr kumimoji="0" lang="ru-KZ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B14E5EAE-FF2C-7BDB-5474-80D30D060E68}"/>
                  </a:ext>
                </a:extLst>
              </p:cNvPr>
              <p:cNvSpPr txBox="1"/>
              <p:nvPr/>
            </p:nvSpPr>
            <p:spPr>
              <a:xfrm>
                <a:off x="11221778" y="3132519"/>
                <a:ext cx="452140" cy="239841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marL="0" marR="0" lvl="0" indent="0" algn="ctr" defTabSz="3429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ВКО</a:t>
                </a:r>
                <a:endParaRPr kumimoji="0" lang="ru-KZ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6621C301-B486-52A3-24FF-0957BC6F8D50}"/>
                  </a:ext>
                </a:extLst>
              </p:cNvPr>
              <p:cNvSpPr txBox="1"/>
              <p:nvPr/>
            </p:nvSpPr>
            <p:spPr>
              <a:xfrm>
                <a:off x="10435888" y="3287040"/>
                <a:ext cx="656341" cy="39973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marL="0" marR="0" lvl="0" indent="0" algn="ctr" defTabSz="3429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Область</a:t>
                </a:r>
              </a:p>
              <a:p>
                <a:pPr marL="0" marR="0" lvl="0" indent="0" algn="ctr" defTabSz="3429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Абай</a:t>
                </a:r>
                <a:endParaRPr kumimoji="0" lang="ru-KZ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9A489B1-3E24-C991-E671-A8D3B4C4423E}"/>
                  </a:ext>
                </a:extLst>
              </p:cNvPr>
              <p:cNvSpPr txBox="1"/>
              <p:nvPr/>
            </p:nvSpPr>
            <p:spPr>
              <a:xfrm>
                <a:off x="9500569" y="2160810"/>
                <a:ext cx="992332" cy="39973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marL="0" marR="0" lvl="0" indent="0" algn="ctr" defTabSz="3429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Павлодарская</a:t>
                </a:r>
              </a:p>
              <a:p>
                <a:pPr marL="0" marR="0" lvl="0" indent="0" algn="ctr" defTabSz="3429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область</a:t>
                </a:r>
                <a:endParaRPr kumimoji="0" lang="ru-KZ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FFC9B621-B672-938E-FE46-95A39520FDD2}"/>
                  </a:ext>
                </a:extLst>
              </p:cNvPr>
              <p:cNvSpPr txBox="1"/>
              <p:nvPr/>
            </p:nvSpPr>
            <p:spPr>
              <a:xfrm>
                <a:off x="8779170" y="3073872"/>
                <a:ext cx="1121224" cy="39973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marL="0" marR="0" lvl="0" indent="0" algn="ctr" defTabSz="3429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Карагандинская</a:t>
                </a:r>
              </a:p>
              <a:p>
                <a:pPr marL="0" marR="0" lvl="0" indent="0" algn="ctr" defTabSz="3429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область</a:t>
                </a:r>
                <a:endParaRPr kumimoji="0" lang="ru-KZ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F4BAD34F-AC29-80E1-7E97-9E5D02C406F4}"/>
                  </a:ext>
                </a:extLst>
              </p:cNvPr>
              <p:cNvSpPr txBox="1"/>
              <p:nvPr/>
            </p:nvSpPr>
            <p:spPr>
              <a:xfrm>
                <a:off x="8180805" y="2457208"/>
                <a:ext cx="996676" cy="39973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marL="0" marR="0" lvl="0" indent="0" algn="ctr" defTabSz="3429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Акмолинская</a:t>
                </a:r>
              </a:p>
              <a:p>
                <a:pPr marL="0" marR="0" lvl="0" indent="0" algn="ctr" defTabSz="3429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область</a:t>
                </a:r>
                <a:endParaRPr kumimoji="0" lang="ru-KZ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869ACF8A-103E-B572-51A9-32BB610EFC1A}"/>
                  </a:ext>
                </a:extLst>
              </p:cNvPr>
              <p:cNvSpPr txBox="1"/>
              <p:nvPr/>
            </p:nvSpPr>
            <p:spPr>
              <a:xfrm>
                <a:off x="8354928" y="1561821"/>
                <a:ext cx="452140" cy="239841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marL="0" marR="0" lvl="0" indent="0" algn="ctr" defTabSz="3429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СКО</a:t>
                </a:r>
                <a:endParaRPr kumimoji="0" lang="ru-KZ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1136E478-1E66-004F-2B47-344C9C8BF0D9}"/>
                  </a:ext>
                </a:extLst>
              </p:cNvPr>
              <p:cNvSpPr txBox="1"/>
              <p:nvPr/>
            </p:nvSpPr>
            <p:spPr>
              <a:xfrm>
                <a:off x="6859762" y="2465437"/>
                <a:ext cx="980747" cy="39973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marL="0" marR="0" lvl="0" indent="0" algn="ctr" defTabSz="3429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Костанайская</a:t>
                </a:r>
              </a:p>
              <a:p>
                <a:pPr marL="0" marR="0" lvl="0" indent="0" algn="ctr" defTabSz="3429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область</a:t>
                </a:r>
                <a:endParaRPr kumimoji="0" lang="ru-KZ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6DD90756-6ABF-B87E-8DAC-327565A7BFA3}"/>
                  </a:ext>
                </a:extLst>
              </p:cNvPr>
              <p:cNvSpPr txBox="1"/>
              <p:nvPr/>
            </p:nvSpPr>
            <p:spPr>
              <a:xfrm>
                <a:off x="8273671" y="3910650"/>
                <a:ext cx="906886" cy="39973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marL="0" marR="0" lvl="0" indent="0" algn="ctr" defTabSz="3429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Улытауская</a:t>
                </a:r>
              </a:p>
              <a:p>
                <a:pPr marL="0" marR="0" lvl="0" indent="0" algn="ctr" defTabSz="3429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область</a:t>
                </a:r>
                <a:endParaRPr kumimoji="0" lang="ru-KZ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84802080-E8F3-7031-718B-AE3E8384BC79}"/>
                  </a:ext>
                </a:extLst>
              </p:cNvPr>
              <p:cNvSpPr txBox="1"/>
              <p:nvPr/>
            </p:nvSpPr>
            <p:spPr>
              <a:xfrm>
                <a:off x="10246052" y="4275713"/>
                <a:ext cx="970608" cy="39973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marL="0" marR="0" lvl="0" indent="0" algn="ctr" defTabSz="3429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Жетысуйская</a:t>
                </a:r>
              </a:p>
              <a:p>
                <a:pPr marL="0" marR="0" lvl="0" indent="0" algn="ctr" defTabSz="3429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область</a:t>
                </a:r>
                <a:endParaRPr kumimoji="0" lang="ru-KZ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53583D8-B54F-61E9-BE9B-AA12826A9948}"/>
                </a:ext>
              </a:extLst>
            </p:cNvPr>
            <p:cNvSpPr txBox="1"/>
            <p:nvPr/>
          </p:nvSpPr>
          <p:spPr>
            <a:xfrm>
              <a:off x="10588415" y="3617822"/>
              <a:ext cx="560758" cy="2398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ctr" defTabSz="3429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26 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-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 2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1</a:t>
              </a:r>
              <a:endParaRPr kumimoji="0" lang="ru-KZ" sz="1200" b="0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B27098A-0591-110B-7424-8383A03E71A1}"/>
                </a:ext>
              </a:extLst>
            </p:cNvPr>
            <p:cNvSpPr txBox="1"/>
            <p:nvPr/>
          </p:nvSpPr>
          <p:spPr>
            <a:xfrm>
              <a:off x="11216661" y="3314937"/>
              <a:ext cx="985246" cy="23984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3429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122 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-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 90</a:t>
              </a:r>
              <a:endParaRPr kumimoji="0" lang="ru-KZ" sz="1200" b="0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B7041AF-9B63-BD02-FF92-630208FF48D0}"/>
                </a:ext>
              </a:extLst>
            </p:cNvPr>
            <p:cNvSpPr txBox="1"/>
            <p:nvPr/>
          </p:nvSpPr>
          <p:spPr>
            <a:xfrm>
              <a:off x="9619864" y="2480319"/>
              <a:ext cx="873577" cy="2398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ctr" defTabSz="3429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26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 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–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 43- 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312</a:t>
              </a:r>
              <a:endParaRPr kumimoji="0" lang="ru-KZ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EE5C400-C872-F345-83DB-FC949D8C2F86}"/>
                </a:ext>
              </a:extLst>
            </p:cNvPr>
            <p:cNvSpPr txBox="1"/>
            <p:nvPr/>
          </p:nvSpPr>
          <p:spPr>
            <a:xfrm>
              <a:off x="8238585" y="1771344"/>
              <a:ext cx="769303" cy="2398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ctr" defTabSz="3429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14 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–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 7 - 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27</a:t>
              </a:r>
              <a:endParaRPr kumimoji="0" lang="ru-KZ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2B45BF6-AA28-9912-BD7D-355672446485}"/>
                </a:ext>
              </a:extLst>
            </p:cNvPr>
            <p:cNvSpPr txBox="1"/>
            <p:nvPr/>
          </p:nvSpPr>
          <p:spPr>
            <a:xfrm>
              <a:off x="7248123" y="2935829"/>
              <a:ext cx="734546" cy="2398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ctr" defTabSz="3429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43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 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–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 11- 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2</a:t>
              </a:r>
              <a:endParaRPr kumimoji="0" lang="ru-KZ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936221F-A272-060C-58E0-4129708F0EC1}"/>
                </a:ext>
              </a:extLst>
            </p:cNvPr>
            <p:cNvSpPr txBox="1"/>
            <p:nvPr/>
          </p:nvSpPr>
          <p:spPr>
            <a:xfrm>
              <a:off x="8281813" y="2758650"/>
              <a:ext cx="873577" cy="2398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ctr" defTabSz="3429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130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 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–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 47- 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16</a:t>
              </a:r>
              <a:endParaRPr kumimoji="0" lang="ru-KZ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AB94C3D-C5FF-298B-DC1A-6B88958D8AAD}"/>
                </a:ext>
              </a:extLst>
            </p:cNvPr>
            <p:cNvSpPr txBox="1"/>
            <p:nvPr/>
          </p:nvSpPr>
          <p:spPr>
            <a:xfrm>
              <a:off x="8964150" y="3402187"/>
              <a:ext cx="804061" cy="2398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ctr" defTabSz="3429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42 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–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 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1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9- 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10</a:t>
              </a:r>
              <a:endParaRPr kumimoji="0" lang="ru-KZ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22F0E6B-765A-AE79-DB0F-C9B284A252F1}"/>
                </a:ext>
              </a:extLst>
            </p:cNvPr>
            <p:cNvSpPr txBox="1"/>
            <p:nvPr/>
          </p:nvSpPr>
          <p:spPr>
            <a:xfrm>
              <a:off x="9709556" y="4427570"/>
              <a:ext cx="653445" cy="39973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ctr" defTabSz="3429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1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85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 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–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 93</a:t>
              </a:r>
            </a:p>
            <a:p>
              <a:pPr marL="0" marR="0" lvl="0" indent="0" algn="ctr" defTabSz="3429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26</a:t>
              </a:r>
              <a:endParaRPr kumimoji="0" lang="ru-KZ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37CE8DA-FE80-F7D7-5BCD-13E390FD61A3}"/>
                </a:ext>
              </a:extLst>
            </p:cNvPr>
            <p:cNvSpPr txBox="1"/>
            <p:nvPr/>
          </p:nvSpPr>
          <p:spPr>
            <a:xfrm>
              <a:off x="8890729" y="4846877"/>
              <a:ext cx="699788" cy="2398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ctr" defTabSz="3429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1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8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 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–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 8 - 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4</a:t>
              </a:r>
              <a:endParaRPr kumimoji="0" lang="ru-KZ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F658DDB-D888-2B23-4A97-C40065E32F80}"/>
                </a:ext>
              </a:extLst>
            </p:cNvPr>
            <p:cNvSpPr txBox="1"/>
            <p:nvPr/>
          </p:nvSpPr>
          <p:spPr>
            <a:xfrm>
              <a:off x="8213728" y="5196435"/>
              <a:ext cx="734546" cy="2398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ctr" defTabSz="3429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55 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–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 7- 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12</a:t>
              </a:r>
              <a:endParaRPr kumimoji="0" lang="ru-KZ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DD2838F-82BB-32DE-550E-1C497A227189}"/>
                </a:ext>
              </a:extLst>
            </p:cNvPr>
            <p:cNvSpPr txBox="1"/>
            <p:nvPr/>
          </p:nvSpPr>
          <p:spPr>
            <a:xfrm>
              <a:off x="7198168" y="4764682"/>
              <a:ext cx="932955" cy="23984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3429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19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 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–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 10 - 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12</a:t>
              </a:r>
              <a:endParaRPr kumimoji="0" lang="ru-KZ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50E7271-36E7-DE69-4492-B3DA220C068A}"/>
                </a:ext>
              </a:extLst>
            </p:cNvPr>
            <p:cNvSpPr txBox="1"/>
            <p:nvPr/>
          </p:nvSpPr>
          <p:spPr>
            <a:xfrm>
              <a:off x="6206959" y="3718976"/>
              <a:ext cx="699788" cy="2398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ctr" defTabSz="3429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11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 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–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 3 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-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 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6</a:t>
              </a:r>
              <a:endParaRPr kumimoji="0" lang="ru-KZ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0481950-35A6-DB50-7CD8-EC9E17E5A1F6}"/>
                </a:ext>
              </a:extLst>
            </p:cNvPr>
            <p:cNvSpPr txBox="1"/>
            <p:nvPr/>
          </p:nvSpPr>
          <p:spPr>
            <a:xfrm>
              <a:off x="5192664" y="4737736"/>
              <a:ext cx="846977" cy="23984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3429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13 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–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 8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-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 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6</a:t>
              </a:r>
              <a:endParaRPr kumimoji="0" lang="ru-KZ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09F7C49-AA02-8213-4602-AA3855B13026}"/>
                </a:ext>
              </a:extLst>
            </p:cNvPr>
            <p:cNvSpPr txBox="1"/>
            <p:nvPr/>
          </p:nvSpPr>
          <p:spPr>
            <a:xfrm>
              <a:off x="5240133" y="3810762"/>
              <a:ext cx="491243" cy="2398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ctr" defTabSz="3429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6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 - 12</a:t>
              </a:r>
              <a:endParaRPr kumimoji="0" lang="ru-KZ" sz="1200" b="0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C625596-2E36-790C-CE7B-706A5C904FE0}"/>
                </a:ext>
              </a:extLst>
            </p:cNvPr>
            <p:cNvSpPr txBox="1"/>
            <p:nvPr/>
          </p:nvSpPr>
          <p:spPr>
            <a:xfrm>
              <a:off x="4673370" y="2941329"/>
              <a:ext cx="630273" cy="2398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ctr" defTabSz="3429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2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6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 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–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 3-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1</a:t>
              </a:r>
              <a:endParaRPr kumimoji="0" lang="ru-KZ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4C77684F-B1FE-78D5-7328-2C71047956FD}"/>
              </a:ext>
            </a:extLst>
          </p:cNvPr>
          <p:cNvSpPr txBox="1"/>
          <p:nvPr/>
        </p:nvSpPr>
        <p:spPr>
          <a:xfrm>
            <a:off x="8634413" y="5842000"/>
            <a:ext cx="627062" cy="246063"/>
          </a:xfrm>
          <a:prstGeom prst="rect">
            <a:avLst/>
          </a:prstGeom>
          <a:solidFill>
            <a:srgbClr val="295989"/>
          </a:solidFill>
          <a:ln>
            <a:solidFill>
              <a:srgbClr val="295989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3429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РЩЖ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B60431D-C370-39EC-3BBA-2E20C2CD2ABE}"/>
              </a:ext>
            </a:extLst>
          </p:cNvPr>
          <p:cNvSpPr txBox="1"/>
          <p:nvPr/>
        </p:nvSpPr>
        <p:spPr>
          <a:xfrm>
            <a:off x="9372600" y="5842000"/>
            <a:ext cx="627063" cy="246063"/>
          </a:xfrm>
          <a:prstGeom prst="rect">
            <a:avLst/>
          </a:prstGeom>
          <a:solidFill>
            <a:srgbClr val="295989"/>
          </a:solidFill>
          <a:ln>
            <a:solidFill>
              <a:srgbClr val="295989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3429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ДТЗ</a:t>
            </a:r>
          </a:p>
        </p:txBody>
      </p:sp>
      <p:sp>
        <p:nvSpPr>
          <p:cNvPr id="90120" name="TextBox 5">
            <a:extLst>
              <a:ext uri="{FF2B5EF4-FFF2-40B4-BE49-F238E27FC236}">
                <a16:creationId xmlns:a16="http://schemas.microsoft.com/office/drawing/2014/main" id="{FE0A112F-1583-5CAC-46B3-5E1FEB1B61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7818" y="111125"/>
            <a:ext cx="981185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2950"/>
              </a:spcBef>
              <a:buSzPct val="125000"/>
              <a:buChar char="•"/>
              <a:defRPr sz="240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defRPr>
            </a:lvl1pPr>
            <a:lvl2pPr marL="742950" indent="-285750">
              <a:spcBef>
                <a:spcPts val="2950"/>
              </a:spcBef>
              <a:buSzPct val="125000"/>
              <a:buChar char="•"/>
              <a:defRPr sz="240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defRPr>
            </a:lvl2pPr>
            <a:lvl3pPr marL="1143000" indent="-228600">
              <a:spcBef>
                <a:spcPts val="2950"/>
              </a:spcBef>
              <a:buSzPct val="125000"/>
              <a:buChar char="•"/>
              <a:defRPr sz="240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defRPr>
            </a:lvl3pPr>
            <a:lvl4pPr marL="1600200" indent="-228600">
              <a:spcBef>
                <a:spcPts val="2950"/>
              </a:spcBef>
              <a:buSzPct val="125000"/>
              <a:buChar char="•"/>
              <a:defRPr sz="240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defRPr>
            </a:lvl4pPr>
            <a:lvl5pPr marL="2057400" indent="-228600">
              <a:spcBef>
                <a:spcPts val="2950"/>
              </a:spcBef>
              <a:buSzPct val="125000"/>
              <a:buChar char="•"/>
              <a:defRPr sz="240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defRPr>
            </a:lvl5pPr>
            <a:lvl6pPr marL="2514600" indent="-228600" eaLnBrk="0" fontAlgn="base" hangingPunct="0">
              <a:spcBef>
                <a:spcPts val="2950"/>
              </a:spcBef>
              <a:spcAft>
                <a:spcPct val="0"/>
              </a:spcAft>
              <a:buSzPct val="125000"/>
              <a:buChar char="•"/>
              <a:defRPr sz="240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defRPr>
            </a:lvl6pPr>
            <a:lvl7pPr marL="2971800" indent="-228600" eaLnBrk="0" fontAlgn="base" hangingPunct="0">
              <a:spcBef>
                <a:spcPts val="2950"/>
              </a:spcBef>
              <a:spcAft>
                <a:spcPct val="0"/>
              </a:spcAft>
              <a:buSzPct val="125000"/>
              <a:buChar char="•"/>
              <a:defRPr sz="240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defRPr>
            </a:lvl7pPr>
            <a:lvl8pPr marL="3429000" indent="-228600" eaLnBrk="0" fontAlgn="base" hangingPunct="0">
              <a:spcBef>
                <a:spcPts val="2950"/>
              </a:spcBef>
              <a:spcAft>
                <a:spcPct val="0"/>
              </a:spcAft>
              <a:buSzPct val="125000"/>
              <a:buChar char="•"/>
              <a:defRPr sz="240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defRPr>
            </a:lvl8pPr>
            <a:lvl9pPr marL="3886200" indent="-228600" eaLnBrk="0" fontAlgn="base" hangingPunct="0">
              <a:spcBef>
                <a:spcPts val="2950"/>
              </a:spcBef>
              <a:spcAft>
                <a:spcPct val="0"/>
              </a:spcAft>
              <a:buSzPct val="125000"/>
              <a:buChar char="•"/>
              <a:defRPr sz="240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2600" b="1" dirty="0">
                <a:solidFill>
                  <a:schemeClr val="tx2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Д</a:t>
            </a:r>
            <a:r>
              <a:rPr kumimoji="0" lang="ru-RU" altLang="ru-RU" sz="2600" b="1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анные</a:t>
            </a:r>
            <a:r>
              <a:rPr kumimoji="0" lang="ru-RU" altLang="ru-RU" sz="2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по отделению радионуклидной диагностики и терапии </a:t>
            </a:r>
          </a:p>
        </p:txBody>
      </p:sp>
      <p:pic>
        <p:nvPicPr>
          <p:cNvPr id="90121" name="Рисунок 19">
            <a:extLst>
              <a:ext uri="{FF2B5EF4-FFF2-40B4-BE49-F238E27FC236}">
                <a16:creationId xmlns:a16="http://schemas.microsoft.com/office/drawing/2014/main" id="{1D2D278A-867E-FAF1-C8E9-4B25FFC0F8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3325" y="15875"/>
            <a:ext cx="828675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DE20219-47F1-888E-C00D-330A3EF0178C}"/>
              </a:ext>
            </a:extLst>
          </p:cNvPr>
          <p:cNvSpPr txBox="1"/>
          <p:nvPr/>
        </p:nvSpPr>
        <p:spPr>
          <a:xfrm>
            <a:off x="10172700" y="5853113"/>
            <a:ext cx="627063" cy="246062"/>
          </a:xfrm>
          <a:prstGeom prst="rect">
            <a:avLst/>
          </a:prstGeom>
          <a:solidFill>
            <a:srgbClr val="295989"/>
          </a:solidFill>
          <a:ln>
            <a:solidFill>
              <a:srgbClr val="295989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ПЭТ</a:t>
            </a:r>
          </a:p>
        </p:txBody>
      </p:sp>
      <p:sp>
        <p:nvSpPr>
          <p:cNvPr id="90123" name="TextBox 55">
            <a:extLst>
              <a:ext uri="{FF2B5EF4-FFF2-40B4-BE49-F238E27FC236}">
                <a16:creationId xmlns:a16="http://schemas.microsoft.com/office/drawing/2014/main" id="{0FEED459-50EF-F744-74CA-B056A0B216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013" y="5370513"/>
            <a:ext cx="6361112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2950"/>
              </a:spcBef>
              <a:buSzPct val="125000"/>
              <a:buChar char="•"/>
              <a:defRPr sz="240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defRPr>
            </a:lvl1pPr>
            <a:lvl2pPr marL="742950" indent="-285750">
              <a:spcBef>
                <a:spcPts val="2950"/>
              </a:spcBef>
              <a:buSzPct val="125000"/>
              <a:buChar char="•"/>
              <a:defRPr sz="240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defRPr>
            </a:lvl2pPr>
            <a:lvl3pPr marL="1143000" indent="-228600">
              <a:spcBef>
                <a:spcPts val="2950"/>
              </a:spcBef>
              <a:buSzPct val="125000"/>
              <a:buChar char="•"/>
              <a:defRPr sz="240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defRPr>
            </a:lvl3pPr>
            <a:lvl4pPr marL="1600200" indent="-228600">
              <a:spcBef>
                <a:spcPts val="2950"/>
              </a:spcBef>
              <a:buSzPct val="125000"/>
              <a:buChar char="•"/>
              <a:defRPr sz="240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defRPr>
            </a:lvl4pPr>
            <a:lvl5pPr marL="2057400" indent="-228600">
              <a:spcBef>
                <a:spcPts val="2950"/>
              </a:spcBef>
              <a:buSzPct val="125000"/>
              <a:buChar char="•"/>
              <a:defRPr sz="240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defRPr>
            </a:lvl5pPr>
            <a:lvl6pPr marL="2514600" indent="-228600" eaLnBrk="0" fontAlgn="base" hangingPunct="0">
              <a:spcBef>
                <a:spcPts val="2950"/>
              </a:spcBef>
              <a:spcAft>
                <a:spcPct val="0"/>
              </a:spcAft>
              <a:buSzPct val="125000"/>
              <a:buChar char="•"/>
              <a:defRPr sz="240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defRPr>
            </a:lvl6pPr>
            <a:lvl7pPr marL="2971800" indent="-228600" eaLnBrk="0" fontAlgn="base" hangingPunct="0">
              <a:spcBef>
                <a:spcPts val="2950"/>
              </a:spcBef>
              <a:spcAft>
                <a:spcPct val="0"/>
              </a:spcAft>
              <a:buSzPct val="125000"/>
              <a:buChar char="•"/>
              <a:defRPr sz="240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defRPr>
            </a:lvl7pPr>
            <a:lvl8pPr marL="3429000" indent="-228600" eaLnBrk="0" fontAlgn="base" hangingPunct="0">
              <a:spcBef>
                <a:spcPts val="2950"/>
              </a:spcBef>
              <a:spcAft>
                <a:spcPct val="0"/>
              </a:spcAft>
              <a:buSzPct val="125000"/>
              <a:buChar char="•"/>
              <a:defRPr sz="240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defRPr>
            </a:lvl8pPr>
            <a:lvl9pPr marL="3886200" indent="-228600" eaLnBrk="0" fontAlgn="base" hangingPunct="0">
              <a:spcBef>
                <a:spcPts val="2950"/>
              </a:spcBef>
              <a:spcAft>
                <a:spcPct val="0"/>
              </a:spcAft>
              <a:buSzPct val="125000"/>
              <a:buChar char="•"/>
              <a:defRPr sz="240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С 2022 года проведено </a:t>
            </a:r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4813</a:t>
            </a:r>
            <a:r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услуг ПЭТ-КТ, из них: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Пациенты состоящие на «Д» учете -  </a:t>
            </a:r>
            <a:r>
              <a:rPr kumimoji="0" lang="ru-RU" altLang="ru-RU" sz="14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4432 услуг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Пациенты с подозрением на злокачественный процесс – </a:t>
            </a:r>
            <a:r>
              <a:rPr kumimoji="0" lang="ru-RU" altLang="ru-RU" sz="14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381 услуг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0639AC7-A816-ABF9-9BE6-E865200B1FAB}"/>
              </a:ext>
            </a:extLst>
          </p:cNvPr>
          <p:cNvSpPr txBox="1"/>
          <p:nvPr/>
        </p:nvSpPr>
        <p:spPr>
          <a:xfrm>
            <a:off x="10375900" y="4533900"/>
            <a:ext cx="339725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3429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3429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14</a:t>
            </a:r>
            <a:endParaRPr kumimoji="0" lang="ru-KZ" sz="12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61A791E-C430-BA72-04A5-D89F5522085D}"/>
              </a:ext>
            </a:extLst>
          </p:cNvPr>
          <p:cNvSpPr txBox="1"/>
          <p:nvPr/>
        </p:nvSpPr>
        <p:spPr>
          <a:xfrm>
            <a:off x="11228388" y="3371850"/>
            <a:ext cx="587375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3429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4362</a:t>
            </a:r>
            <a:endParaRPr kumimoji="0" lang="ru-KZ" sz="14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53C6396-055E-A527-F949-5AF53E4E470F}"/>
              </a:ext>
            </a:extLst>
          </p:cNvPr>
          <p:cNvSpPr txBox="1"/>
          <p:nvPr/>
        </p:nvSpPr>
        <p:spPr>
          <a:xfrm>
            <a:off x="8939213" y="3862388"/>
            <a:ext cx="274637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3429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3</a:t>
            </a:r>
            <a:endParaRPr kumimoji="0" lang="ru-KZ" sz="1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D1A5449-992C-03FC-6C9D-5C6889958466}"/>
              </a:ext>
            </a:extLst>
          </p:cNvPr>
          <p:cNvSpPr txBox="1"/>
          <p:nvPr/>
        </p:nvSpPr>
        <p:spPr>
          <a:xfrm>
            <a:off x="10124913" y="6400097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42490642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94DACC-FD00-C978-F713-1FD3442F6C82}"/>
              </a:ext>
            </a:extLst>
          </p:cNvPr>
          <p:cNvSpPr txBox="1">
            <a:spLocks/>
          </p:cNvSpPr>
          <p:nvPr/>
        </p:nvSpPr>
        <p:spPr>
          <a:xfrm>
            <a:off x="499486" y="412215"/>
            <a:ext cx="11345713" cy="4748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1935145" rtl="0" eaLnBrk="1" latinLnBrk="0" hangingPunct="1">
              <a:spcBef>
                <a:spcPct val="0"/>
              </a:spcBef>
              <a:buNone/>
              <a:defRPr sz="931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193514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Перспективные направления  радионуклидной терапии</a:t>
            </a:r>
          </a:p>
        </p:txBody>
      </p: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44C89847-9B9E-3636-E057-EBB3D464951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98545743"/>
              </p:ext>
            </p:extLst>
          </p:nvPr>
        </p:nvGraphicFramePr>
        <p:xfrm>
          <a:off x="346801" y="1231055"/>
          <a:ext cx="11193030" cy="48764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5D1A5449-992C-03FC-6C9D-5C6889958466}"/>
              </a:ext>
            </a:extLst>
          </p:cNvPr>
          <p:cNvSpPr txBox="1"/>
          <p:nvPr/>
        </p:nvSpPr>
        <p:spPr>
          <a:xfrm>
            <a:off x="10124913" y="6400097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1318461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5">
            <a:extLst>
              <a:ext uri="{FF2B5EF4-FFF2-40B4-BE49-F238E27FC236}">
                <a16:creationId xmlns:a16="http://schemas.microsoft.com/office/drawing/2014/main" id="{EF511547-ADA0-262A-B158-6BA8F6942E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9629" y="449401"/>
            <a:ext cx="7202078" cy="4736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терапевтическом блоке предусмотрены</a:t>
            </a:r>
          </a:p>
        </p:txBody>
      </p:sp>
      <p:sp>
        <p:nvSpPr>
          <p:cNvPr id="3" name="Скругленный прямоугольник 52">
            <a:extLst>
              <a:ext uri="{FF2B5EF4-FFF2-40B4-BE49-F238E27FC236}">
                <a16:creationId xmlns:a16="http://schemas.microsoft.com/office/drawing/2014/main" id="{760BA975-C133-9B49-CBE2-287E048B7638}"/>
              </a:ext>
            </a:extLst>
          </p:cNvPr>
          <p:cNvSpPr/>
          <p:nvPr/>
        </p:nvSpPr>
        <p:spPr>
          <a:xfrm>
            <a:off x="588969" y="1380218"/>
            <a:ext cx="3715957" cy="465283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Система сбора и удаления ЖРО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7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санузлах палат: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7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водоэффективные смесители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7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трап на полу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7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резервуары для сбора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7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7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Система выдержки ЖРО: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7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 бочек на 35 м3 – каждая заполняется за 30 </a:t>
            </a:r>
            <a:r>
              <a:rPr kumimoji="0" lang="ru-RU" sz="17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дн</a:t>
            </a:r>
            <a:r>
              <a:rPr kumimoji="0" lang="ru-RU" sz="17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7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выдержка - 132 дня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7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спектрометрия пробы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7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слив в общегородскую систему при достижении допустимого порога</a:t>
            </a:r>
          </a:p>
        </p:txBody>
      </p:sp>
      <p:sp>
        <p:nvSpPr>
          <p:cNvPr id="4" name="Скругленный прямоугольник 53">
            <a:extLst>
              <a:ext uri="{FF2B5EF4-FFF2-40B4-BE49-F238E27FC236}">
                <a16:creationId xmlns:a16="http://schemas.microsoft.com/office/drawing/2014/main" id="{849F7D78-9FF2-820B-0AF1-3243640619DE}"/>
              </a:ext>
            </a:extLst>
          </p:cNvPr>
          <p:cNvSpPr/>
          <p:nvPr/>
        </p:nvSpPr>
        <p:spPr>
          <a:xfrm>
            <a:off x="4476445" y="1380218"/>
            <a:ext cx="3706020" cy="472240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Система контроля и управления подачи воды в палатах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7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7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 для предотвращения преждевременного заполнения баков с ЖРО.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7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 постоянный контроль потребления воды в палатах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7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ограничение 40 л на 1 палату (душевая и раковина)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7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 необходимости инженер может подать дополнительный объем воды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7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ru-RU" sz="17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54">
            <a:extLst>
              <a:ext uri="{FF2B5EF4-FFF2-40B4-BE49-F238E27FC236}">
                <a16:creationId xmlns:a16="http://schemas.microsoft.com/office/drawing/2014/main" id="{3C57DBB5-D5AF-BC08-16DC-9C23ACA26F30}"/>
              </a:ext>
            </a:extLst>
          </p:cNvPr>
          <p:cNvSpPr/>
          <p:nvPr/>
        </p:nvSpPr>
        <p:spPr>
          <a:xfrm>
            <a:off x="8371298" y="1380219"/>
            <a:ext cx="3468757" cy="465282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Автономная система спецвентиляции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7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7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грязной зоне отделения, палатах, в помещениях сбора и удаления ЖРО.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7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3-ступенчатая фильтрация воздуха.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7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 приточных, 2 вытяжных автономных установок для бесперебойной работы вентиляции.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7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Замену фильтров производит обслуживающая компания.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1A5449-992C-03FC-6C9D-5C6889958466}"/>
              </a:ext>
            </a:extLst>
          </p:cNvPr>
          <p:cNvSpPr txBox="1"/>
          <p:nvPr/>
        </p:nvSpPr>
        <p:spPr>
          <a:xfrm>
            <a:off x="10124913" y="6400097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3819111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827" y="299488"/>
            <a:ext cx="4019130" cy="455264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189045" y="1364074"/>
            <a:ext cx="2305618" cy="1070790"/>
          </a:xfrm>
        </p:spPr>
        <p:txBody>
          <a:bodyPr rtlCol="0">
            <a:noAutofit/>
          </a:bodyPr>
          <a:lstStyle/>
          <a:p>
            <a:pPr defTabSz="914289" eaLnBrk="1" fontAlgn="auto" hangingPunct="1">
              <a:lnSpc>
                <a:spcPct val="100000"/>
              </a:lnSpc>
              <a:defRPr/>
            </a:pP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Организаций ПМСП – 38,</a:t>
            </a:r>
          </a:p>
          <a:p>
            <a:pPr defTabSz="914289" eaLnBrk="1" fontAlgn="auto" hangingPunct="1">
              <a:lnSpc>
                <a:spcPct val="100000"/>
              </a:lnSpc>
              <a:defRPr/>
            </a:pP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(из них частные -15) </a:t>
            </a:r>
          </a:p>
          <a:p>
            <a:pPr defTabSz="914289" eaLnBrk="1" fontAlgn="auto" hangingPunct="1">
              <a:lnSpc>
                <a:spcPct val="100000"/>
              </a:lnSpc>
              <a:defRPr/>
            </a:pP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Врачи-508</a:t>
            </a:r>
            <a:r>
              <a:rPr lang="en-US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2022г- 467</a:t>
            </a:r>
            <a:r>
              <a:rPr lang="en-US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1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defTabSz="914289" eaLnBrk="1" fontAlgn="auto" hangingPunct="1">
              <a:lnSpc>
                <a:spcPct val="100000"/>
              </a:lnSpc>
              <a:defRPr/>
            </a:pP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(из них ВОП, терапевтов- 413</a:t>
            </a:r>
            <a:r>
              <a:rPr lang="en-US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(2022</a:t>
            </a: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 - </a:t>
            </a:r>
            <a:r>
              <a:rPr lang="en-US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384</a:t>
            </a: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pic>
        <p:nvPicPr>
          <p:cNvPr id="24580" name="Picture 4" descr="93 медицинские организации столицы оказывают помощь в рамках ГОБМП | Otbasy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15106" y="235981"/>
            <a:ext cx="1519558" cy="1330332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75" name="Скругленный прямоугольник 74"/>
          <p:cNvSpPr/>
          <p:nvPr/>
        </p:nvSpPr>
        <p:spPr>
          <a:xfrm>
            <a:off x="460310" y="5022106"/>
            <a:ext cx="11271379" cy="291701"/>
          </a:xfrm>
          <a:prstGeom prst="round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2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Динамика контингента онкологических больных </a:t>
            </a:r>
          </a:p>
        </p:txBody>
      </p:sp>
      <p:pic>
        <p:nvPicPr>
          <p:cNvPr id="49154" name="Picture 2" descr="Рейтинг больниц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9359" y="299488"/>
            <a:ext cx="1266825" cy="1266825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105509" name="TextBox 75"/>
          <p:cNvSpPr txBox="1">
            <a:spLocks noChangeArrowheads="1"/>
          </p:cNvSpPr>
          <p:nvPr/>
        </p:nvSpPr>
        <p:spPr bwMode="auto">
          <a:xfrm>
            <a:off x="2497048" y="1640204"/>
            <a:ext cx="2074779" cy="923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8" tIns="45715" rIns="91428" bIns="45715">
            <a:spAutoFit/>
          </a:bodyPr>
          <a:lstStyle/>
          <a:p>
            <a:pPr marL="0" marR="0" lvl="0" indent="0" algn="l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Коечный фонд ЦЯМиО 165 коек КС</a:t>
            </a:r>
          </a:p>
          <a:p>
            <a:pPr marL="0" marR="0" lvl="0" indent="0" algn="l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40 коек ДС</a:t>
            </a:r>
          </a:p>
          <a:p>
            <a:pPr marL="0" marR="0" lvl="0" indent="0" algn="l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ndara" pitchFamily="34" charset="0"/>
              <a:ea typeface="+mn-ea"/>
              <a:cs typeface="Arial" charset="0"/>
            </a:endParaRPr>
          </a:p>
        </p:txBody>
      </p:sp>
      <p:sp>
        <p:nvSpPr>
          <p:cNvPr id="105510" name="TextBox 79"/>
          <p:cNvSpPr txBox="1">
            <a:spLocks noChangeArrowheads="1"/>
          </p:cNvSpPr>
          <p:nvPr/>
        </p:nvSpPr>
        <p:spPr bwMode="auto">
          <a:xfrm>
            <a:off x="2515106" y="2240363"/>
            <a:ext cx="3362565" cy="646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8" tIns="45715" rIns="91428" bIns="45715">
            <a:spAutoFit/>
          </a:bodyPr>
          <a:lstStyle/>
          <a:p>
            <a:pPr marL="0" marR="0" lvl="0" indent="0" algn="l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Пролечено в ЦЯМиО(случаев)</a:t>
            </a:r>
          </a:p>
          <a:p>
            <a:pPr marL="0" marR="0" lvl="0" indent="0" algn="l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4 </a:t>
            </a:r>
            <a:r>
              <a:rPr kumimoji="0" lang="ru-RU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мес</a:t>
            </a: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202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</a:t>
            </a: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г – 2 238</a:t>
            </a:r>
          </a:p>
          <a:p>
            <a:pPr marL="0" marR="0" lvl="0" indent="0" algn="l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4 </a:t>
            </a:r>
            <a:r>
              <a:rPr kumimoji="0" lang="ru-RU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мес</a:t>
            </a: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2023г- 2 581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94D4F3A-47F9-B4D9-CF9B-CF1A694C6F3D}"/>
              </a:ext>
            </a:extLst>
          </p:cNvPr>
          <p:cNvSpPr/>
          <p:nvPr/>
        </p:nvSpPr>
        <p:spPr>
          <a:xfrm>
            <a:off x="8241204" y="390568"/>
            <a:ext cx="3572851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город Семей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– 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371 328 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человек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(2022г - 350 581)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город Курчатов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– 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10 383 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человек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(2022г-12 364)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Абайский район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– 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11 328 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человек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(2022г-13 972)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2. Аягозский район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– 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64 189 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человек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(2022г-71 117)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3. Бескарагайский район –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15 899 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человек (2022г- 17 770)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4. Бородулихинский район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–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31 428 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человек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(2022г – 34 655)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5. Жарминский район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– 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35 253 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человек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(2022г-36 215)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6. Урджарский район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– 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62 36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8 человек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(2022г-71 246)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7.  </a:t>
            </a:r>
            <a:r>
              <a:rPr kumimoji="0" lang="ru-RU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Аксуатский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район -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17 850 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человек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(2022г-18 126)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8.  </a:t>
            </a:r>
            <a:r>
              <a:rPr kumimoji="0" lang="ru-RU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Кокпектинский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район - 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12 669 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человек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(2022г-26 767)</a:t>
            </a:r>
          </a:p>
        </p:txBody>
      </p:sp>
      <p:pic>
        <p:nvPicPr>
          <p:cNvPr id="5" name="Picture 1" descr="C:\Documents and Settings\sysadminE\Рабочий стол\баннер\Ядерн медицина\DSC_1180.JPG">
            <a:extLst>
              <a:ext uri="{FF2B5EF4-FFF2-40B4-BE49-F238E27FC236}">
                <a16:creationId xmlns:a16="http://schemas.microsoft.com/office/drawing/2014/main" id="{89FD7391-1C65-CC3E-C37C-3FA5E4C493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75"/>
          <a:stretch>
            <a:fillRect/>
          </a:stretch>
        </p:blipFill>
        <p:spPr bwMode="auto">
          <a:xfrm>
            <a:off x="4794200" y="3415772"/>
            <a:ext cx="2425465" cy="14827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A68FF5CE-1381-810E-AD1E-DBCDF60F65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4696636"/>
              </p:ext>
            </p:extLst>
          </p:nvPr>
        </p:nvGraphicFramePr>
        <p:xfrm>
          <a:off x="460311" y="5379577"/>
          <a:ext cx="11271379" cy="730139"/>
        </p:xfrm>
        <a:graphic>
          <a:graphicData uri="http://schemas.openxmlformats.org/drawingml/2006/table">
            <a:tbl>
              <a:tblPr firstRow="1" bandRow="1"/>
              <a:tblGrid>
                <a:gridCol w="16101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10197">
                  <a:extLst>
                    <a:ext uri="{9D8B030D-6E8A-4147-A177-3AD203B41FA5}">
                      <a16:colId xmlns:a16="http://schemas.microsoft.com/office/drawing/2014/main" val="2866129285"/>
                    </a:ext>
                  </a:extLst>
                </a:gridCol>
                <a:gridCol w="1610197">
                  <a:extLst>
                    <a:ext uri="{9D8B030D-6E8A-4147-A177-3AD203B41FA5}">
                      <a16:colId xmlns:a16="http://schemas.microsoft.com/office/drawing/2014/main" val="2841279345"/>
                    </a:ext>
                  </a:extLst>
                </a:gridCol>
                <a:gridCol w="1610197">
                  <a:extLst>
                    <a:ext uri="{9D8B030D-6E8A-4147-A177-3AD203B41FA5}">
                      <a16:colId xmlns:a16="http://schemas.microsoft.com/office/drawing/2014/main" val="2128821064"/>
                    </a:ext>
                  </a:extLst>
                </a:gridCol>
                <a:gridCol w="1610197">
                  <a:extLst>
                    <a:ext uri="{9D8B030D-6E8A-4147-A177-3AD203B41FA5}">
                      <a16:colId xmlns:a16="http://schemas.microsoft.com/office/drawing/2014/main" val="3357269870"/>
                    </a:ext>
                  </a:extLst>
                </a:gridCol>
                <a:gridCol w="1610197">
                  <a:extLst>
                    <a:ext uri="{9D8B030D-6E8A-4147-A177-3AD203B41FA5}">
                      <a16:colId xmlns:a16="http://schemas.microsoft.com/office/drawing/2014/main" val="2247041262"/>
                    </a:ext>
                  </a:extLst>
                </a:gridCol>
                <a:gridCol w="1610197">
                  <a:extLst>
                    <a:ext uri="{9D8B030D-6E8A-4147-A177-3AD203B41FA5}">
                      <a16:colId xmlns:a16="http://schemas.microsoft.com/office/drawing/2014/main" val="3523695327"/>
                    </a:ext>
                  </a:extLst>
                </a:gridCol>
              </a:tblGrid>
              <a:tr h="4481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9pPr>
                    </a:lstStyle>
                    <a:p>
                      <a:pPr algn="ctr"/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Годы</a:t>
                      </a:r>
                    </a:p>
                  </a:txBody>
                  <a:tcPr marT="34290" marB="3429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</a:p>
                  </a:txBody>
                  <a:tcPr marT="34290" marB="3429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</a:p>
                  </a:txBody>
                  <a:tcPr marT="34290" marB="3429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</a:txBody>
                  <a:tcPr marT="34290" marB="3429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2021</a:t>
                      </a:r>
                    </a:p>
                  </a:txBody>
                  <a:tcPr marT="34290" marB="3429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2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46" algn="l" defTabSz="9142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289" algn="l" defTabSz="9142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435" algn="l" defTabSz="9142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581" algn="l" defTabSz="9142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727" algn="l" defTabSz="9142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2870" algn="l" defTabSz="9142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016" algn="l" defTabSz="9142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161" algn="l" defTabSz="9142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</a:txBody>
                  <a:tcPr marT="34290" marB="3429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2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46" algn="l" defTabSz="9142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289" algn="l" defTabSz="9142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435" algn="l" defTabSz="9142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581" algn="l" defTabSz="9142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727" algn="l" defTabSz="9142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2870" algn="l" defTabSz="9142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016" algn="l" defTabSz="9142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161" algn="l" defTabSz="9142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</a:txBody>
                  <a:tcPr marT="34290" marB="3429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9pPr>
                    </a:lstStyle>
                    <a:p>
                      <a:pPr algn="ctr"/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9pPr>
                    </a:lstStyle>
                    <a:p>
                      <a:pPr algn="ctr"/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7 472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9pPr>
                    </a:lstStyle>
                    <a:p>
                      <a:pPr algn="ctr"/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7 685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9pPr>
                    </a:lstStyle>
                    <a:p>
                      <a:pPr algn="ctr"/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7 703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9pPr>
                    </a:lstStyle>
                    <a:p>
                      <a:pPr algn="ctr"/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7 797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2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46" algn="l" defTabSz="9142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289" algn="l" defTabSz="9142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435" algn="l" defTabSz="9142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581" algn="l" defTabSz="9142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727" algn="l" defTabSz="9142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2870" algn="l" defTabSz="9142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016" algn="l" defTabSz="9142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161" algn="l" defTabSz="9142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8 082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2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46" algn="l" defTabSz="9142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289" algn="l" defTabSz="9142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435" algn="l" defTabSz="9142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581" algn="l" defTabSz="9142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727" algn="l" defTabSz="9142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2870" algn="l" defTabSz="9142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016" algn="l" defTabSz="9142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161" algn="l" defTabSz="9142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 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560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031F25EF-CEAF-244F-FD92-F654A18C6A5D}"/>
              </a:ext>
            </a:extLst>
          </p:cNvPr>
          <p:cNvSpPr txBox="1"/>
          <p:nvPr/>
        </p:nvSpPr>
        <p:spPr>
          <a:xfrm>
            <a:off x="10193153" y="6400097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7" name="TextBox 79"/>
          <p:cNvSpPr txBox="1">
            <a:spLocks noChangeArrowheads="1"/>
          </p:cNvSpPr>
          <p:nvPr/>
        </p:nvSpPr>
        <p:spPr bwMode="auto">
          <a:xfrm>
            <a:off x="292795" y="2959709"/>
            <a:ext cx="4279032" cy="2123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8" tIns="45715" rIns="91428" bIns="45715">
            <a:spAutoFit/>
          </a:bodyPr>
          <a:lstStyle/>
          <a:p>
            <a:pPr marL="171450" marR="0" lvl="0" indent="-171450" algn="l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2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Хирургия (</a:t>
            </a:r>
            <a:r>
              <a:rPr kumimoji="0" lang="ru-RU" sz="120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онкохиургия</a:t>
            </a:r>
            <a:r>
              <a:rPr kumimoji="0" lang="ru-RU" sz="12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</a:t>
            </a:r>
            <a:r>
              <a:rPr kumimoji="0" lang="ru-RU" sz="1200" i="0" u="none" strike="noStrike" kern="1200" cap="none" spc="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200" i="0" u="none" strike="noStrike" kern="1200" cap="none" spc="0" normalizeH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маммогинекология</a:t>
            </a:r>
            <a:r>
              <a:rPr kumimoji="0" lang="ru-RU" sz="12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171450" marR="0" lvl="0" indent="-171450" algn="l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ru-RU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Радиационная онкология</a:t>
            </a:r>
          </a:p>
          <a:p>
            <a:pPr marL="171450" marR="0" lvl="0" indent="-171450" algn="l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200" i="0" u="none" strike="noStrike" kern="1200" cap="none" spc="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Химиотерапия</a:t>
            </a:r>
          </a:p>
          <a:p>
            <a:pPr marL="171450" marR="0" lvl="0" indent="-171450" algn="l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200" i="0" u="none" strike="noStrike" kern="1200" cap="none" spc="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Паллиативная терапия</a:t>
            </a:r>
          </a:p>
          <a:p>
            <a:pPr marL="171450" marR="0" lvl="0" indent="-171450" algn="l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ru-RU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Реабилитация </a:t>
            </a:r>
          </a:p>
          <a:p>
            <a:pPr marL="171450" marR="0" lvl="0" indent="-171450" algn="l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ru-RU" sz="1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Радионуклидная</a:t>
            </a:r>
            <a:r>
              <a:rPr lang="ru-RU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терапия</a:t>
            </a:r>
          </a:p>
          <a:p>
            <a:pPr marL="171450" marR="0" lvl="0" indent="-171450" algn="l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200" i="0" u="none" strike="noStrike" kern="1200" cap="none" spc="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Клиническая и морфологическая диагностика (общеклинические и биохимические анализы, ИФА, цитология, гистология, ИГХ, МГИ)</a:t>
            </a:r>
          </a:p>
          <a:p>
            <a:pPr marL="171450" marR="0" lvl="0" indent="-171450" algn="l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ru-RU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Лучевая диагностика (рентген, УЗИ, КТ, МРТ)</a:t>
            </a:r>
          </a:p>
          <a:p>
            <a:pPr marL="171450" marR="0" lvl="0" indent="-171450" algn="l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200" i="0" u="none" strike="noStrike" kern="1200" cap="none" spc="0" normalizeH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Радионуклидная</a:t>
            </a:r>
            <a:r>
              <a:rPr kumimoji="0" lang="ru-RU" sz="1200" i="0" u="none" strike="noStrike" kern="1200" cap="none" spc="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диагностика.</a:t>
            </a:r>
          </a:p>
        </p:txBody>
      </p:sp>
    </p:spTree>
    <p:extLst>
      <p:ext uri="{BB962C8B-B14F-4D97-AF65-F5344CB8AC3E}">
        <p14:creationId xmlns:p14="http://schemas.microsoft.com/office/powerpoint/2010/main" val="30776746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878889" y="102709"/>
            <a:ext cx="9583164" cy="49225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kk-KZ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Служба по радиационной безопасности</a:t>
            </a:r>
            <a:endParaRPr lang="ru-RU" sz="26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4358" y="3228518"/>
            <a:ext cx="4378514" cy="854632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k-KZ" sz="1400" b="1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Задача: </a:t>
            </a:r>
            <a:r>
              <a:rPr lang="kk-KZ" sz="1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радиационной безопасности при выполнении цикла производства, контроля качества, фасовки, выдачи РФЛП, сбора и списания радиоактивных отходов</a:t>
            </a:r>
            <a:endParaRPr lang="ru-RU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290416" y="600617"/>
            <a:ext cx="2814500" cy="854632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k-KZ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Структура отдела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0737" y="1108305"/>
            <a:ext cx="2973859" cy="518629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k-KZ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Заведующий отделом по контролю радиационной безопасности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10736" y="1848172"/>
            <a:ext cx="2973860" cy="482179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k-KZ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Старший инженер по контролю радиационной безопасности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10736" y="2574598"/>
            <a:ext cx="2973860" cy="467718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k-KZ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Инженер по контролю радиационной безопасности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11" name="Прямая со стрелкой 10"/>
          <p:cNvCxnSpPr>
            <a:stCxn id="8" idx="2"/>
            <a:endCxn id="9" idx="0"/>
          </p:cNvCxnSpPr>
          <p:nvPr/>
        </p:nvCxnSpPr>
        <p:spPr>
          <a:xfrm flipH="1">
            <a:off x="1697666" y="1626934"/>
            <a:ext cx="1" cy="221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9" idx="2"/>
            <a:endCxn id="10" idx="0"/>
          </p:cNvCxnSpPr>
          <p:nvPr/>
        </p:nvCxnSpPr>
        <p:spPr>
          <a:xfrm>
            <a:off x="1697666" y="2330351"/>
            <a:ext cx="0" cy="2442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одзаголовок 2"/>
          <p:cNvSpPr txBox="1">
            <a:spLocks/>
          </p:cNvSpPr>
          <p:nvPr/>
        </p:nvSpPr>
        <p:spPr>
          <a:xfrm>
            <a:off x="26632" y="4083150"/>
            <a:ext cx="11467070" cy="35909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k-KZ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Оснащенность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17241" y="4407328"/>
            <a:ext cx="1686374" cy="66091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k-KZ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Система дозиметрического мониторинга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MediSmarts</a:t>
            </a:r>
            <a:endParaRPr kumimoji="0" lang="kk-KZ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405" y="5066893"/>
            <a:ext cx="1369727" cy="1369727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2689091" y="4406001"/>
            <a:ext cx="1777637" cy="683209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k-KZ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Дозиметры-радиометры МКС-АТ1117М и ДКС-96</a:t>
            </a:r>
          </a:p>
        </p:txBody>
      </p:sp>
      <p:pic>
        <p:nvPicPr>
          <p:cNvPr id="17" name="Picture 10" descr="Купить Дозиметр-радиометр МКС-АТ1117М с внешним блоком детектирования Гамма  та Рентгеновского излучения БДКГ-05 по низкой цене от дилера в Украине  интернет магазин измерительного оборудования &quot;ПП &quot;БРОМ&quot;&quot;. Доставка Киев  Львов Днепр Одесса Винница Житомир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8209" y="5104039"/>
            <a:ext cx="1490405" cy="84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 descr="Дозиметр-радиометр ДКС-96 | ООО НПП &quot;Доза&quot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9833" y="5740545"/>
            <a:ext cx="994706" cy="734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https://all-pribors.ru/pics/original/50416-12-000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1594169" y="5770310"/>
            <a:ext cx="484083" cy="666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4983590" y="4406001"/>
            <a:ext cx="1548327" cy="684335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k-KZ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Установка радиометрического контроля РЗБ-05Д-02</a:t>
            </a:r>
          </a:p>
        </p:txBody>
      </p:sp>
      <p:pic>
        <p:nvPicPr>
          <p:cNvPr id="21" name="Picture 12" descr="Установка радиометрическая контрольная РЗБ-05Д | ООО НПП &quot;Доза&quot;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8187" y="5122914"/>
            <a:ext cx="1163960" cy="1421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Прямоугольник 21"/>
          <p:cNvSpPr/>
          <p:nvPr/>
        </p:nvSpPr>
        <p:spPr>
          <a:xfrm>
            <a:off x="7088370" y="4404875"/>
            <a:ext cx="2429265" cy="684335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k-KZ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Индивидуальные прямопоказывающие дозиметры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k-KZ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ДКС-АТ3509, дозиметр гамма и нейтронного излучения ДВС-02Д</a:t>
            </a:r>
          </a:p>
        </p:txBody>
      </p:sp>
      <p:pic>
        <p:nvPicPr>
          <p:cNvPr id="23" name="Picture 4" descr="https://atomsnab.kz/wp-content/uploads/2020/07/3509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23" r="20486"/>
          <a:stretch/>
        </p:blipFill>
        <p:spPr bwMode="auto">
          <a:xfrm>
            <a:off x="7322852" y="5182422"/>
            <a:ext cx="980151" cy="1184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10064402" y="4404874"/>
            <a:ext cx="1632789" cy="684335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k-KZ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Термолюминесцентные индивидуальные  дозиметры</a:t>
            </a:r>
          </a:p>
        </p:txBody>
      </p:sp>
      <p:pic>
        <p:nvPicPr>
          <p:cNvPr id="25" name="Picture 6" descr="https://atomsnab.kz/wp-content/uploads/2019/03/dvs-02d-3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8" r="12941"/>
          <a:stretch/>
        </p:blipFill>
        <p:spPr bwMode="auto">
          <a:xfrm>
            <a:off x="8567349" y="5179522"/>
            <a:ext cx="857377" cy="1189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Jual TLD Harsaw Harshaw USA Alat Ukur Dosis Radiasi Untuk Radiografer |  Shopee Indonesia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6" t="19748" r="5409" b="13370"/>
          <a:stretch/>
        </p:blipFill>
        <p:spPr bwMode="auto">
          <a:xfrm>
            <a:off x="10064402" y="5111604"/>
            <a:ext cx="1438243" cy="1257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Объект 4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54" t="24873" r="27471" b="40103"/>
          <a:stretch/>
        </p:blipFill>
        <p:spPr>
          <a:xfrm>
            <a:off x="10064402" y="5665399"/>
            <a:ext cx="863934" cy="704087"/>
          </a:xfrm>
          <a:prstGeom prst="rect">
            <a:avLst/>
          </a:prstGeom>
        </p:spPr>
      </p:pic>
      <p:sp>
        <p:nvSpPr>
          <p:cNvPr id="28" name="Подзаголовок 2"/>
          <p:cNvSpPr txBox="1">
            <a:spLocks/>
          </p:cNvSpPr>
          <p:nvPr/>
        </p:nvSpPr>
        <p:spPr>
          <a:xfrm>
            <a:off x="4466728" y="699245"/>
            <a:ext cx="7554097" cy="3362844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Лицензии на осуществление деятельности в области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использования атомной энергии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Обращение с приборами и 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установками, генерирующими 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ионизирующее излучение;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Обращение с радиоактивными 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веществами, приборами и установками, 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содержащими радиоактивные вещества</a:t>
            </a:r>
          </a:p>
        </p:txBody>
      </p:sp>
      <p:pic>
        <p:nvPicPr>
          <p:cNvPr id="29" name="Объект 3"/>
          <p:cNvPicPr>
            <a:picLocks noChangeAspect="1"/>
          </p:cNvPicPr>
          <p:nvPr/>
        </p:nvPicPr>
        <p:blipFill rotWithShape="1">
          <a:blip r:embed="rId11"/>
          <a:srcRect l="34452" t="10674" r="35624" b="11137"/>
          <a:stretch/>
        </p:blipFill>
        <p:spPr>
          <a:xfrm>
            <a:off x="7952774" y="1281261"/>
            <a:ext cx="1866597" cy="26373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0" name="Рисунок 29"/>
          <p:cNvPicPr/>
          <p:nvPr/>
        </p:nvPicPr>
        <p:blipFill rotWithShape="1">
          <a:blip r:embed="rId12"/>
          <a:srcRect l="34099" t="18814" r="35543" b="4409"/>
          <a:stretch/>
        </p:blipFill>
        <p:spPr bwMode="auto">
          <a:xfrm>
            <a:off x="10064402" y="1148758"/>
            <a:ext cx="1940682" cy="28203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5D1A5449-992C-03FC-6C9D-5C6889958466}"/>
              </a:ext>
            </a:extLst>
          </p:cNvPr>
          <p:cNvSpPr txBox="1"/>
          <p:nvPr/>
        </p:nvSpPr>
        <p:spPr>
          <a:xfrm>
            <a:off x="10124913" y="6400097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1668100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729671" y="109899"/>
            <a:ext cx="10515600" cy="496009"/>
          </a:xfrm>
        </p:spPr>
        <p:txBody>
          <a:bodyPr anchor="t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kk-KZ" sz="2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Служба технического обеспечения</a:t>
            </a:r>
            <a:endParaRPr lang="ru-RU" sz="26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10717" y="711006"/>
            <a:ext cx="3799643" cy="54149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Заведующий отделом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88256" y="1335110"/>
            <a:ext cx="3644564" cy="51490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Старший инженер по вентиляции и кондиционированию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88256" y="1930594"/>
            <a:ext cx="3644564" cy="75125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Старший инженер по обслуживанию систем теплоснабжения и газоснабжения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68832" y="2762428"/>
            <a:ext cx="3644564" cy="51490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Старший инженер по энергообеспечению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68832" y="3336809"/>
            <a:ext cx="3644564" cy="33933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Инженер-технолог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88256" y="3735624"/>
            <a:ext cx="3644564" cy="33933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Инженер  </a:t>
            </a:r>
            <a:r>
              <a:rPr kumimoji="0" lang="ru-RU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системотехник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88256" y="4134439"/>
            <a:ext cx="3644564" cy="33933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Метролог 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68832" y="4560253"/>
            <a:ext cx="3644564" cy="177919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Круглосуточное обслуживание и эксплуатация инженерных систем ведется дежурными техниками: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Дежурный техник КИП и А – 4 чел.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Дежурный техник по вентиляции и водоснабжению – 4 чел.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Дежурный техник электрик – 4 чел.</a:t>
            </a:r>
          </a:p>
        </p:txBody>
      </p:sp>
      <p:sp>
        <p:nvSpPr>
          <p:cNvPr id="14" name="Подзаголовок 2"/>
          <p:cNvSpPr txBox="1">
            <a:spLocks/>
          </p:cNvSpPr>
          <p:nvPr/>
        </p:nvSpPr>
        <p:spPr>
          <a:xfrm>
            <a:off x="4322921" y="781757"/>
            <a:ext cx="2837089" cy="3273664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k-KZ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Задачи: 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Обеспечение надежной и 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бесперебойной работы инженерных систем в условиях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GMP 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(теплоснабжения, вентиляции, холодоснабжения, медицинского и производственного газоснабжения, водоподготовки, водоснабжения, водоотведения, электроснабжения, контрольно-измерительных приборов и автоматики, лифтов, слаботочных систем) здания 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Центра ядерной медицины</a:t>
            </a:r>
            <a:r>
              <a:rPr kumimoji="0" lang="kk-KZ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kk-KZ" sz="1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lt"/>
              </a:rPr>
              <a:t> 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70AD47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70AD47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70AD47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70AD47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400" b="1" i="1" u="none" strike="noStrike" kern="1200" cap="none" spc="0" normalizeH="0" baseline="0" noProof="0" dirty="0">
              <a:ln>
                <a:noFill/>
              </a:ln>
              <a:solidFill>
                <a:srgbClr val="70AD47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70AD47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lt"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4348915" y="4101422"/>
            <a:ext cx="2446472" cy="2077329"/>
            <a:chOff x="8501502" y="-5982318"/>
            <a:chExt cx="4570142" cy="3102384"/>
          </a:xfrm>
        </p:grpSpPr>
        <p:pic>
          <p:nvPicPr>
            <p:cNvPr id="16" name="Рисунок 1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8115176" y="-5595992"/>
              <a:ext cx="3090612" cy="2317960"/>
            </a:xfrm>
            <a:prstGeom prst="rect">
              <a:avLst/>
            </a:prstGeom>
          </p:spPr>
        </p:pic>
        <p:pic>
          <p:nvPicPr>
            <p:cNvPr id="17" name="Рисунок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1236" y="-5970549"/>
              <a:ext cx="2060408" cy="1545307"/>
            </a:xfrm>
            <a:prstGeom prst="rect">
              <a:avLst/>
            </a:prstGeom>
          </p:spPr>
        </p:pic>
        <p:pic>
          <p:nvPicPr>
            <p:cNvPr id="18" name="Рисунок 1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1236" y="-4425241"/>
              <a:ext cx="2060408" cy="1545307"/>
            </a:xfrm>
            <a:prstGeom prst="rect">
              <a:avLst/>
            </a:prstGeom>
          </p:spPr>
        </p:pic>
      </p:grpSp>
      <p:sp>
        <p:nvSpPr>
          <p:cNvPr id="19" name="TextBox 18"/>
          <p:cNvSpPr txBox="1"/>
          <p:nvPr/>
        </p:nvSpPr>
        <p:spPr>
          <a:xfrm>
            <a:off x="4407090" y="6099307"/>
            <a:ext cx="21473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Система газоснабжения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6840" y="5128498"/>
            <a:ext cx="2237535" cy="942961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9866840" y="6116640"/>
            <a:ext cx="22035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Система водоподготовки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4057" y="5024672"/>
            <a:ext cx="1291819" cy="968865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8046" y="4981213"/>
            <a:ext cx="1558755" cy="1012324"/>
          </a:xfrm>
          <a:prstGeom prst="rect">
            <a:avLst/>
          </a:prstGeom>
        </p:spPr>
      </p:pic>
      <p:sp>
        <p:nvSpPr>
          <p:cNvPr id="24" name="Прямоугольник 23"/>
          <p:cNvSpPr/>
          <p:nvPr/>
        </p:nvSpPr>
        <p:spPr>
          <a:xfrm>
            <a:off x="7498865" y="5901197"/>
            <a:ext cx="22077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Компьютеризированная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система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SCADA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</a:p>
        </p:txBody>
      </p:sp>
      <p:pic>
        <p:nvPicPr>
          <p:cNvPr id="25" name="Рисунок 24" descr="C:\Users\Nauryzbaeva\Desktop\фото компрессор\IMG-20210624-WA0029.jpg"/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6" t="18306" r="43093" b="4838"/>
          <a:stretch/>
        </p:blipFill>
        <p:spPr bwMode="auto">
          <a:xfrm>
            <a:off x="7008564" y="3277790"/>
            <a:ext cx="1691607" cy="12642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6" name="Рисунок 25" descr="C:\Users\Nauryzbaeva\Desktop\фото компрессор\IMG-20210624-WA0027.jpg"/>
          <p:cNvPicPr/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60" t="40698" r="7358" b="9033"/>
          <a:stretch/>
        </p:blipFill>
        <p:spPr bwMode="auto">
          <a:xfrm>
            <a:off x="8720232" y="3293528"/>
            <a:ext cx="1621671" cy="126420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7" name="Прямоугольник 26"/>
          <p:cNvSpPr/>
          <p:nvPr/>
        </p:nvSpPr>
        <p:spPr>
          <a:xfrm>
            <a:off x="6898046" y="4529451"/>
            <a:ext cx="34093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Система подготовки и распределения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сжатого воздуха 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37" t="24500" r="26585" b="12730"/>
          <a:stretch/>
        </p:blipFill>
        <p:spPr>
          <a:xfrm>
            <a:off x="10577050" y="2774362"/>
            <a:ext cx="1306199" cy="1306197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1928" y="3826276"/>
            <a:ext cx="1336444" cy="1002333"/>
          </a:xfrm>
          <a:prstGeom prst="rect">
            <a:avLst/>
          </a:prstGeom>
        </p:spPr>
      </p:pic>
      <p:sp>
        <p:nvSpPr>
          <p:cNvPr id="30" name="Прямоугольник 29"/>
          <p:cNvSpPr/>
          <p:nvPr/>
        </p:nvSpPr>
        <p:spPr>
          <a:xfrm>
            <a:off x="10232241" y="4750381"/>
            <a:ext cx="19597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Компьютеризированная система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Megetech</a:t>
            </a: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8078680" y="655366"/>
            <a:ext cx="3719744" cy="62086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Критические объекты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(Проведение процедур квалификации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DQ, IQ, OQ, PQ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7196050" y="1242009"/>
            <a:ext cx="4670033" cy="2003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Чистые помещения;  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Система производственного газоснабжения;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Система подготовки и распределения сжатого воздуха;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Климатическая установка для комплекса чистых помещений;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Компьютеризированные системы (Система контроля и мониторинга температуры и влажности в КЧП (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SCADA</a:t>
            </a: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), Система контроля и мониторинга температуры и влажности в складских помещениях (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Madgetech</a:t>
            </a: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));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Система водоподготовки.</a:t>
            </a: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srgbClr val="70AD47">
                  <a:lumMod val="75000"/>
                </a:srgbClr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D1A5449-992C-03FC-6C9D-5C6889958466}"/>
              </a:ext>
            </a:extLst>
          </p:cNvPr>
          <p:cNvSpPr txBox="1"/>
          <p:nvPr/>
        </p:nvSpPr>
        <p:spPr>
          <a:xfrm>
            <a:off x="10124913" y="6400097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476407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3">
            <a:extLst>
              <a:ext uri="{FF2B5EF4-FFF2-40B4-BE49-F238E27FC236}">
                <a16:creationId xmlns:a16="http://schemas.microsoft.com/office/drawing/2014/main" id="{A8E5E6F7-F20C-BDB8-2453-DD69D1BE51F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0080142"/>
              </p:ext>
            </p:extLst>
          </p:nvPr>
        </p:nvGraphicFramePr>
        <p:xfrm>
          <a:off x="4187235" y="1951085"/>
          <a:ext cx="8004765" cy="43184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79D14D3B-E2FF-FAD9-326C-8826DE20037A}"/>
              </a:ext>
            </a:extLst>
          </p:cNvPr>
          <p:cNvSpPr/>
          <p:nvPr/>
        </p:nvSpPr>
        <p:spPr>
          <a:xfrm>
            <a:off x="9986170" y="2660203"/>
            <a:ext cx="12755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Понедельник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EBB93C1-9026-047F-1E3A-D08A6D64FB08}"/>
              </a:ext>
            </a:extLst>
          </p:cNvPr>
          <p:cNvSpPr/>
          <p:nvPr/>
        </p:nvSpPr>
        <p:spPr>
          <a:xfrm>
            <a:off x="9184773" y="5734573"/>
            <a:ext cx="1439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Четверг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FE61AB40-F637-BF55-B167-AE839C4E8263}"/>
              </a:ext>
            </a:extLst>
          </p:cNvPr>
          <p:cNvSpPr/>
          <p:nvPr/>
        </p:nvSpPr>
        <p:spPr>
          <a:xfrm>
            <a:off x="7812229" y="1459947"/>
            <a:ext cx="207967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Воскресенье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A3F32C60-9466-4144-0C78-74EA5A5BFC2C}"/>
              </a:ext>
            </a:extLst>
          </p:cNvPr>
          <p:cNvSpPr/>
          <p:nvPr/>
        </p:nvSpPr>
        <p:spPr>
          <a:xfrm>
            <a:off x="5732556" y="2506314"/>
            <a:ext cx="207967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Пятница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1FC8EB1B-0D22-5E33-26C8-AC7675C156C2}"/>
              </a:ext>
            </a:extLst>
          </p:cNvPr>
          <p:cNvSpPr/>
          <p:nvPr/>
        </p:nvSpPr>
        <p:spPr>
          <a:xfrm>
            <a:off x="5665510" y="139491"/>
            <a:ext cx="5050309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Недельный распорядок работы в отделении радиойодтерапии ЦЯМиО</a:t>
            </a:r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A473F56C-EB8F-9101-3756-824D3568E434}"/>
              </a:ext>
            </a:extLst>
          </p:cNvPr>
          <p:cNvSpPr/>
          <p:nvPr/>
        </p:nvSpPr>
        <p:spPr>
          <a:xfrm>
            <a:off x="867266" y="297843"/>
            <a:ext cx="4185501" cy="1653242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5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Центр ядерной медицины и онкологии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77477A89-1729-3BB9-C73D-1D8AE3BB3D1E}"/>
              </a:ext>
            </a:extLst>
          </p:cNvPr>
          <p:cNvSpPr/>
          <p:nvPr/>
        </p:nvSpPr>
        <p:spPr>
          <a:xfrm>
            <a:off x="179110" y="2619638"/>
            <a:ext cx="3252247" cy="1341463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>
                <a:lumMod val="50000"/>
              </a:schemeClr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Диагностический блок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(2 ПЭТ/КТ аппарата, 2 ОФЭКТ/КТ аппарата)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CCD7C4D1-10EA-BBFD-E748-D1A4735DE32D}"/>
              </a:ext>
            </a:extLst>
          </p:cNvPr>
          <p:cNvSpPr/>
          <p:nvPr/>
        </p:nvSpPr>
        <p:spPr>
          <a:xfrm>
            <a:off x="1594702" y="4313850"/>
            <a:ext cx="3252247" cy="1341463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6">
                <a:lumMod val="50000"/>
              </a:schemeClr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Терапевтический блок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(15 «активных палат»)</a:t>
            </a:r>
          </a:p>
        </p:txBody>
      </p:sp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id="{2DF61568-CD57-CDA6-C3EE-B5EF26609FF5}"/>
              </a:ext>
            </a:extLst>
          </p:cNvPr>
          <p:cNvCxnSpPr/>
          <p:nvPr/>
        </p:nvCxnSpPr>
        <p:spPr>
          <a:xfrm flipH="1">
            <a:off x="1451728" y="1951085"/>
            <a:ext cx="443060" cy="555229"/>
          </a:xfrm>
          <a:prstGeom prst="straightConnector1">
            <a:avLst/>
          </a:prstGeom>
          <a:ln w="571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A1FA167A-8F21-68D1-264C-71544185A44A}"/>
              </a:ext>
            </a:extLst>
          </p:cNvPr>
          <p:cNvCxnSpPr/>
          <p:nvPr/>
        </p:nvCxnSpPr>
        <p:spPr>
          <a:xfrm>
            <a:off x="3699731" y="1962565"/>
            <a:ext cx="316088" cy="2147746"/>
          </a:xfrm>
          <a:prstGeom prst="straightConnector1">
            <a:avLst/>
          </a:prstGeom>
          <a:ln w="571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D1A5449-992C-03FC-6C9D-5C6889958466}"/>
              </a:ext>
            </a:extLst>
          </p:cNvPr>
          <p:cNvSpPr txBox="1"/>
          <p:nvPr/>
        </p:nvSpPr>
        <p:spPr>
          <a:xfrm>
            <a:off x="10124913" y="6400097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15469716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5">
            <a:extLst>
              <a:ext uri="{FF2B5EF4-FFF2-40B4-BE49-F238E27FC236}">
                <a16:creationId xmlns:a16="http://schemas.microsoft.com/office/drawing/2014/main" id="{53E8E852-22A0-06CA-21E6-02B4C655EA28}"/>
              </a:ext>
            </a:extLst>
          </p:cNvPr>
          <p:cNvSpPr/>
          <p:nvPr/>
        </p:nvSpPr>
        <p:spPr>
          <a:xfrm>
            <a:off x="337085" y="138973"/>
            <a:ext cx="5686462" cy="304269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Хранилище твердых РАО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Использованные белье пациентов, отходы выдерживаются в хранилище до распада активности – 2 месяца и более.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Затем белье передается в спецпрачечную.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Не предусмотрено достаточное количество помещении для хранения РАО!</a:t>
            </a:r>
          </a:p>
        </p:txBody>
      </p:sp>
      <p:sp>
        <p:nvSpPr>
          <p:cNvPr id="3" name="Скругленный прямоугольник 7">
            <a:extLst>
              <a:ext uri="{FF2B5EF4-FFF2-40B4-BE49-F238E27FC236}">
                <a16:creationId xmlns:a16="http://schemas.microsoft.com/office/drawing/2014/main" id="{5FB32BC7-F6B3-D36F-CF34-68F92738C3DE}"/>
              </a:ext>
            </a:extLst>
          </p:cNvPr>
          <p:cNvSpPr/>
          <p:nvPr/>
        </p:nvSpPr>
        <p:spPr>
          <a:xfrm>
            <a:off x="6201172" y="138973"/>
            <a:ext cx="5600324" cy="304269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Системы обеспечения радиационной безопасности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7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7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Системы радиационного контроля (в палатах: над потолком на уровне койки пациента, на стене)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7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Система радиометрии (для определения уровня накопления радиойода персоналом и пациентом)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7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Дозиметрическое оборудование (определение контаминации, обнаружение загрязнения)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E3E98C6-6149-CF1F-9D30-6A366849161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9427" y="3310254"/>
            <a:ext cx="2208852" cy="295192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F843171-4790-9FD6-6BE2-DAF11892E88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9340" y="3303997"/>
            <a:ext cx="1318524" cy="176208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BD25888-75AF-D353-EFDF-719051A78F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29618" y="5219386"/>
            <a:ext cx="1639514" cy="104279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7AE4626-FE2B-D8F1-B9B7-8D6379C396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9343" y="3303997"/>
            <a:ext cx="1690388" cy="295817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170270D-8EE9-4861-A903-77ADF9ED0A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2503" y="3272338"/>
            <a:ext cx="4475625" cy="302149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D1A5449-992C-03FC-6C9D-5C6889958466}"/>
              </a:ext>
            </a:extLst>
          </p:cNvPr>
          <p:cNvSpPr txBox="1"/>
          <p:nvPr/>
        </p:nvSpPr>
        <p:spPr>
          <a:xfrm>
            <a:off x="10124913" y="6400097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951678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3">
            <a:extLst>
              <a:ext uri="{FF2B5EF4-FFF2-40B4-BE49-F238E27FC236}">
                <a16:creationId xmlns:a16="http://schemas.microsoft.com/office/drawing/2014/main" id="{22BBF247-30C6-FC77-A7B4-0574385E71DA}"/>
              </a:ext>
            </a:extLst>
          </p:cNvPr>
          <p:cNvSpPr/>
          <p:nvPr/>
        </p:nvSpPr>
        <p:spPr>
          <a:xfrm>
            <a:off x="437326" y="116419"/>
            <a:ext cx="5477736" cy="177049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Спец. морг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не предусмотрено отдельное помещение,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холодильное оборудование установлено в хранилище твердых РАО</a:t>
            </a:r>
          </a:p>
        </p:txBody>
      </p:sp>
      <p:sp>
        <p:nvSpPr>
          <p:cNvPr id="3" name="Скругленный прямоугольник 4">
            <a:extLst>
              <a:ext uri="{FF2B5EF4-FFF2-40B4-BE49-F238E27FC236}">
                <a16:creationId xmlns:a16="http://schemas.microsoft.com/office/drawing/2014/main" id="{E524887C-638E-6FE6-A4D4-16DCB7C172BF}"/>
              </a:ext>
            </a:extLst>
          </p:cNvPr>
          <p:cNvSpPr/>
          <p:nvPr/>
        </p:nvSpPr>
        <p:spPr>
          <a:xfrm>
            <a:off x="6243043" y="474107"/>
            <a:ext cx="4870434" cy="103437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Спец. прачечная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E207E94-4C3E-2471-A122-CDA949F0C70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5504" y="1886909"/>
            <a:ext cx="4412974" cy="331511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1DFAA3B-7EB2-B0B6-C059-43A991A9119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234" y="2572287"/>
            <a:ext cx="2791125" cy="373007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192B20F-C886-7932-00A1-EF8F16EA421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644" y="2031897"/>
            <a:ext cx="3118025" cy="416694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D1A5449-992C-03FC-6C9D-5C6889958466}"/>
              </a:ext>
            </a:extLst>
          </p:cNvPr>
          <p:cNvSpPr txBox="1"/>
          <p:nvPr/>
        </p:nvSpPr>
        <p:spPr>
          <a:xfrm>
            <a:off x="10124913" y="6400097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37168273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33EC26-69C5-A038-CEEF-90F281473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462189"/>
          </a:xfrm>
        </p:spPr>
        <p:txBody>
          <a:bodyPr>
            <a:noAutofit/>
          </a:bodyPr>
          <a:lstStyle/>
          <a:p>
            <a:pPr algn="ctr"/>
            <a:r>
              <a:rPr lang="ru-RU" sz="2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по контролю за жидкими радиоактивными отходами</a:t>
            </a:r>
          </a:p>
        </p:txBody>
      </p:sp>
      <p:pic>
        <p:nvPicPr>
          <p:cNvPr id="3" name="Picture 2" descr="http://rip74.ru/thumb/2/Wgzz1agyRUIiLEVYhngDeA/r/d/pict_vacuum_sewer_1.jpg">
            <a:extLst>
              <a:ext uri="{FF2B5EF4-FFF2-40B4-BE49-F238E27FC236}">
                <a16:creationId xmlns:a16="http://schemas.microsoft.com/office/drawing/2014/main" id="{D3BE55A9-987C-DAD9-4C1C-4AEB69CC9D9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80"/>
          <a:stretch/>
        </p:blipFill>
        <p:spPr bwMode="auto">
          <a:xfrm>
            <a:off x="745706" y="589427"/>
            <a:ext cx="2983778" cy="18914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rip74.ru/thumb/2/K-fhQhTK4rQGzkuRrnwjog/r/d/pict_vacuum_sewer_3.jpg">
            <a:extLst>
              <a:ext uri="{FF2B5EF4-FFF2-40B4-BE49-F238E27FC236}">
                <a16:creationId xmlns:a16="http://schemas.microsoft.com/office/drawing/2014/main" id="{5383F8D2-AF56-DFEF-C713-2151163F55B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764"/>
          <a:stretch/>
        </p:blipFill>
        <p:spPr bwMode="auto">
          <a:xfrm rot="10800000" flipH="1" flipV="1">
            <a:off x="8283637" y="587753"/>
            <a:ext cx="2999127" cy="18947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348425D-23B2-02B2-A826-2B76D835DEF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39"/>
          <a:stretch/>
        </p:blipFill>
        <p:spPr>
          <a:xfrm rot="5400000">
            <a:off x="422131" y="3398001"/>
            <a:ext cx="2788943" cy="21542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B498620-FE1D-F18D-AC52-C854088A3B0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19"/>
          <a:stretch/>
        </p:blipFill>
        <p:spPr>
          <a:xfrm>
            <a:off x="4538249" y="584997"/>
            <a:ext cx="2991212" cy="19002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2EE395B-B246-56D8-9749-8C9DD87A74B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39"/>
          <a:stretch/>
        </p:blipFill>
        <p:spPr>
          <a:xfrm rot="5400000">
            <a:off x="5446765" y="3432114"/>
            <a:ext cx="2788944" cy="20800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4B388C6-BF16-81D5-707A-CD80A870D1D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" t="334" r="13671" b="-334"/>
          <a:stretch/>
        </p:blipFill>
        <p:spPr>
          <a:xfrm rot="5400000">
            <a:off x="2963611" y="3514219"/>
            <a:ext cx="2788944" cy="19158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6" descr="Основы канализации - презентация онлайн">
            <a:extLst>
              <a:ext uri="{FF2B5EF4-FFF2-40B4-BE49-F238E27FC236}">
                <a16:creationId xmlns:a16="http://schemas.microsoft.com/office/drawing/2014/main" id="{DF18CFBD-7F1A-A2F3-CFFF-507A94B2B4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55" t="13338" r="2072" b="8387"/>
          <a:stretch/>
        </p:blipFill>
        <p:spPr bwMode="auto">
          <a:xfrm>
            <a:off x="8380349" y="3080629"/>
            <a:ext cx="3438651" cy="27889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Стрелка влево 11">
            <a:extLst>
              <a:ext uri="{FF2B5EF4-FFF2-40B4-BE49-F238E27FC236}">
                <a16:creationId xmlns:a16="http://schemas.microsoft.com/office/drawing/2014/main" id="{41BBB162-29C5-B799-6BED-434952B914ED}"/>
              </a:ext>
            </a:extLst>
          </p:cNvPr>
          <p:cNvSpPr/>
          <p:nvPr/>
        </p:nvSpPr>
        <p:spPr>
          <a:xfrm>
            <a:off x="7714960" y="1231713"/>
            <a:ext cx="383177" cy="55734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Стрелка влево 12">
            <a:extLst>
              <a:ext uri="{FF2B5EF4-FFF2-40B4-BE49-F238E27FC236}">
                <a16:creationId xmlns:a16="http://schemas.microsoft.com/office/drawing/2014/main" id="{8516493F-18F9-3A0D-4478-7D228663E310}"/>
              </a:ext>
            </a:extLst>
          </p:cNvPr>
          <p:cNvSpPr/>
          <p:nvPr/>
        </p:nvSpPr>
        <p:spPr>
          <a:xfrm>
            <a:off x="3942278" y="1231712"/>
            <a:ext cx="383177" cy="55734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Стрелка вниз 13">
            <a:extLst>
              <a:ext uri="{FF2B5EF4-FFF2-40B4-BE49-F238E27FC236}">
                <a16:creationId xmlns:a16="http://schemas.microsoft.com/office/drawing/2014/main" id="{23BE5DB7-D4AF-28F4-E0B1-1C8AE2291F6E}"/>
              </a:ext>
            </a:extLst>
          </p:cNvPr>
          <p:cNvSpPr/>
          <p:nvPr/>
        </p:nvSpPr>
        <p:spPr>
          <a:xfrm>
            <a:off x="745706" y="2623981"/>
            <a:ext cx="635218" cy="3135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Стрелка вправо 14">
            <a:extLst>
              <a:ext uri="{FF2B5EF4-FFF2-40B4-BE49-F238E27FC236}">
                <a16:creationId xmlns:a16="http://schemas.microsoft.com/office/drawing/2014/main" id="{AA64370A-F627-8648-8F76-A44E1830E907}"/>
              </a:ext>
            </a:extLst>
          </p:cNvPr>
          <p:cNvSpPr/>
          <p:nvPr/>
        </p:nvSpPr>
        <p:spPr>
          <a:xfrm>
            <a:off x="3011690" y="4157238"/>
            <a:ext cx="269966" cy="6357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Стрелка вправо 15">
            <a:extLst>
              <a:ext uri="{FF2B5EF4-FFF2-40B4-BE49-F238E27FC236}">
                <a16:creationId xmlns:a16="http://schemas.microsoft.com/office/drawing/2014/main" id="{191B573D-35D4-7B69-7BD2-F472C2D8F8B7}"/>
              </a:ext>
            </a:extLst>
          </p:cNvPr>
          <p:cNvSpPr/>
          <p:nvPr/>
        </p:nvSpPr>
        <p:spPr>
          <a:xfrm>
            <a:off x="5434510" y="4166496"/>
            <a:ext cx="269966" cy="6357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Стрелка вправо 16">
            <a:extLst>
              <a:ext uri="{FF2B5EF4-FFF2-40B4-BE49-F238E27FC236}">
                <a16:creationId xmlns:a16="http://schemas.microsoft.com/office/drawing/2014/main" id="{4B0983EE-0340-FE44-33DD-83A8ABC0846F}"/>
              </a:ext>
            </a:extLst>
          </p:cNvPr>
          <p:cNvSpPr/>
          <p:nvPr/>
        </p:nvSpPr>
        <p:spPr>
          <a:xfrm>
            <a:off x="8013671" y="4157238"/>
            <a:ext cx="269966" cy="6357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434C7077-0ECA-6042-3868-ADE6E98ECD6C}"/>
              </a:ext>
            </a:extLst>
          </p:cNvPr>
          <p:cNvSpPr/>
          <p:nvPr/>
        </p:nvSpPr>
        <p:spPr>
          <a:xfrm>
            <a:off x="8392047" y="2623981"/>
            <a:ext cx="2782306" cy="3135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Образование ЖРО в палатах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447DDCD7-4D61-5AAF-7DE4-ADA359D6FE06}"/>
              </a:ext>
            </a:extLst>
          </p:cNvPr>
          <p:cNvSpPr/>
          <p:nvPr/>
        </p:nvSpPr>
        <p:spPr>
          <a:xfrm>
            <a:off x="4768484" y="2629860"/>
            <a:ext cx="2530741" cy="3135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Магистральные трубопроводы для перекачки ЖРО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8AE32A5D-76FC-FD7F-156D-7CD31078C144}"/>
              </a:ext>
            </a:extLst>
          </p:cNvPr>
          <p:cNvSpPr/>
          <p:nvPr/>
        </p:nvSpPr>
        <p:spPr>
          <a:xfrm>
            <a:off x="1584959" y="2623981"/>
            <a:ext cx="1959429" cy="3135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Вакуумный резервуар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D077C48B-AB80-F743-0ADF-C651EF4793F2}"/>
              </a:ext>
            </a:extLst>
          </p:cNvPr>
          <p:cNvSpPr/>
          <p:nvPr/>
        </p:nvSpPr>
        <p:spPr>
          <a:xfrm>
            <a:off x="836887" y="6012713"/>
            <a:ext cx="1959429" cy="3135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Резервуар для сбора ЖРО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4BBEFFE4-2C31-F788-3738-E48C1E27EC79}"/>
              </a:ext>
            </a:extLst>
          </p:cNvPr>
          <p:cNvSpPr/>
          <p:nvPr/>
        </p:nvSpPr>
        <p:spPr>
          <a:xfrm>
            <a:off x="3365305" y="6019686"/>
            <a:ext cx="1985555" cy="3135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Периодическая циркуляция ЖРО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C7162824-3F9C-4641-47AE-80242683907C}"/>
              </a:ext>
            </a:extLst>
          </p:cNvPr>
          <p:cNvSpPr/>
          <p:nvPr/>
        </p:nvSpPr>
        <p:spPr>
          <a:xfrm>
            <a:off x="5914518" y="6012711"/>
            <a:ext cx="1853438" cy="3135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Отбор проб для измерения активности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2F8ED45E-B22C-7810-3AD2-08347AC5B802}"/>
              </a:ext>
            </a:extLst>
          </p:cNvPr>
          <p:cNvSpPr/>
          <p:nvPr/>
        </p:nvSpPr>
        <p:spPr>
          <a:xfrm>
            <a:off x="8266135" y="6012711"/>
            <a:ext cx="3667077" cy="3135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После измерения активности и при допустимом уровне сточные воды можно сливать в канализацию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D1A5449-992C-03FC-6C9D-5C6889958466}"/>
              </a:ext>
            </a:extLst>
          </p:cNvPr>
          <p:cNvSpPr txBox="1"/>
          <p:nvPr/>
        </p:nvSpPr>
        <p:spPr>
          <a:xfrm>
            <a:off x="10124913" y="6400097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25</a:t>
            </a:r>
          </a:p>
        </p:txBody>
      </p:sp>
    </p:spTree>
    <p:extLst>
      <p:ext uri="{BB962C8B-B14F-4D97-AF65-F5344CB8AC3E}">
        <p14:creationId xmlns:p14="http://schemas.microsoft.com/office/powerpoint/2010/main" val="14088245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C20E1DCB-B499-144D-3735-E2A573563875}"/>
              </a:ext>
            </a:extLst>
          </p:cNvPr>
          <p:cNvSpPr txBox="1">
            <a:spLocks/>
          </p:cNvSpPr>
          <p:nvPr/>
        </p:nvSpPr>
        <p:spPr>
          <a:xfrm>
            <a:off x="1034929" y="1"/>
            <a:ext cx="9226789" cy="67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1935145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6772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67572" indent="0" algn="ctr" defTabSz="1935145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5926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935145" indent="0" algn="ctr" defTabSz="1935145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507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2902717" indent="0" algn="ctr" defTabSz="1935145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233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3870289" indent="0" algn="ctr" defTabSz="1935145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233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4837862" indent="0" algn="ctr" defTabSz="1935145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233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5805434" indent="0" algn="ctr" defTabSz="1935145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233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6773007" indent="0" algn="ctr" defTabSz="1935145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233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7740579" indent="0" algn="ctr" defTabSz="1935145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233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93514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>
                <a:ln w="0"/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Лицензии</a:t>
            </a:r>
          </a:p>
        </p:txBody>
      </p:sp>
      <p:sp>
        <p:nvSpPr>
          <p:cNvPr id="6" name="Объект 2">
            <a:extLst>
              <a:ext uri="{FF2B5EF4-FFF2-40B4-BE49-F238E27FC236}">
                <a16:creationId xmlns:a16="http://schemas.microsoft.com/office/drawing/2014/main" id="{84DE0CE9-8C98-5F94-84ED-26300CC70862}"/>
              </a:ext>
            </a:extLst>
          </p:cNvPr>
          <p:cNvSpPr txBox="1">
            <a:spLocks/>
          </p:cNvSpPr>
          <p:nvPr/>
        </p:nvSpPr>
        <p:spPr>
          <a:xfrm>
            <a:off x="305622" y="677600"/>
            <a:ext cx="11886378" cy="5643545"/>
          </a:xfrm>
          <a:prstGeom prst="rect">
            <a:avLst/>
          </a:prstGeom>
        </p:spPr>
        <p:txBody>
          <a:bodyPr vert="horz" lIns="91426" tIns="45714" rIns="91426" bIns="45714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883" algn="l" defTabSz="1935145">
              <a:lnSpc>
                <a:spcPct val="120000"/>
              </a:lnSpc>
              <a:spcBef>
                <a:spcPts val="0"/>
              </a:spcBef>
              <a:buFont typeface="+mj-lt"/>
              <a:buAutoNum type="arabicParenR"/>
            </a:pPr>
            <a:r>
              <a:rPr lang="ru-RU" sz="2328" b="1" dirty="0">
                <a:solidFill>
                  <a:srgbClr val="7030A0">
                    <a:lumMod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Лицензия на осуществление деятельности по обращению с радиоактивными веществами, приборами и установками, содержащими радиоактивные вещества</a:t>
            </a:r>
            <a:endParaRPr lang="ru-RU" sz="2328" b="1" dirty="0">
              <a:solidFill>
                <a:srgbClr val="7030A0">
                  <a:lumMod val="75000"/>
                </a:srgb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 defTabSz="1935145">
              <a:lnSpc>
                <a:spcPct val="120000"/>
              </a:lnSpc>
              <a:spcBef>
                <a:spcPts val="0"/>
              </a:spcBef>
            </a:pPr>
            <a:r>
              <a:rPr lang="ru-RU" sz="2328" dirty="0">
                <a:solidFill>
                  <a:srgbClr val="7030A0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Подвиды деятельности: </a:t>
            </a:r>
          </a:p>
          <a:p>
            <a:pPr indent="-285736" algn="l" defTabSz="1935145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2328" dirty="0">
                <a:solidFill>
                  <a:srgbClr val="7030A0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</a:t>
            </a:r>
          </a:p>
          <a:p>
            <a:pPr indent="-285736" algn="l" defTabSz="1935145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2328" dirty="0">
                <a:solidFill>
                  <a:srgbClr val="7030A0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Хранение</a:t>
            </a:r>
          </a:p>
          <a:p>
            <a:pPr indent="-285736" algn="l" defTabSz="1935145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2328" dirty="0">
                <a:solidFill>
                  <a:srgbClr val="7030A0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</a:t>
            </a:r>
          </a:p>
          <a:p>
            <a:pPr indent="-285736" algn="l" defTabSz="1935145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2328" dirty="0">
                <a:solidFill>
                  <a:srgbClr val="7030A0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(при продаже РФП)</a:t>
            </a:r>
          </a:p>
          <a:p>
            <a:pPr algn="l" defTabSz="1935145">
              <a:lnSpc>
                <a:spcPct val="120000"/>
              </a:lnSpc>
              <a:spcBef>
                <a:spcPts val="0"/>
              </a:spcBef>
            </a:pPr>
            <a:r>
              <a:rPr lang="ru-RU" sz="2328" b="1" dirty="0">
                <a:solidFill>
                  <a:srgbClr val="7030A0">
                    <a:lumMod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Лицензия на осуществление деятельности по обращению с радиоактивными отходами</a:t>
            </a:r>
          </a:p>
          <a:p>
            <a:pPr algn="l" defTabSz="1935145">
              <a:lnSpc>
                <a:spcPct val="120000"/>
              </a:lnSpc>
              <a:spcBef>
                <a:spcPts val="0"/>
              </a:spcBef>
            </a:pPr>
            <a:r>
              <a:rPr lang="ru-RU" sz="2328" dirty="0">
                <a:solidFill>
                  <a:srgbClr val="7030A0">
                    <a:lumMod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Подвиды деятельности: Хранение радиоактивных отходов;</a:t>
            </a:r>
          </a:p>
          <a:p>
            <a:pPr indent="-1587" algn="l" defTabSz="1935145">
              <a:lnSpc>
                <a:spcPct val="120000"/>
              </a:lnSpc>
              <a:spcBef>
                <a:spcPts val="0"/>
              </a:spcBef>
            </a:pPr>
            <a:r>
              <a:rPr lang="ru-RU" sz="2328" b="1" dirty="0">
                <a:solidFill>
                  <a:srgbClr val="7030A0">
                    <a:lumMod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 Лицензия на осуществление деятельности по обращению с приборами и установками, генерирующими ионизирующее излучение</a:t>
            </a:r>
          </a:p>
          <a:p>
            <a:pPr algn="l" defTabSz="1935145">
              <a:lnSpc>
                <a:spcPct val="120000"/>
              </a:lnSpc>
              <a:spcBef>
                <a:spcPts val="0"/>
              </a:spcBef>
            </a:pPr>
            <a:r>
              <a:rPr lang="ru-RU" sz="2328" dirty="0">
                <a:solidFill>
                  <a:srgbClr val="7030A0">
                    <a:lumMod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Подвид(ы) лицензируемого вида деятельности</a:t>
            </a:r>
            <a:endParaRPr lang="ru-RU" sz="2328" b="1" dirty="0">
              <a:solidFill>
                <a:srgbClr val="7030A0">
                  <a:lumMod val="75000"/>
                </a:srgb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defTabSz="1935145">
              <a:lnSpc>
                <a:spcPct val="120000"/>
              </a:lnSpc>
              <a:spcBef>
                <a:spcPts val="0"/>
              </a:spcBef>
            </a:pPr>
            <a:r>
              <a:rPr lang="ru-RU" sz="2328" dirty="0">
                <a:solidFill>
                  <a:srgbClr val="7030A0">
                    <a:lumMod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-Использование приборов и установок, генерирующих ионизирующее излучение:</a:t>
            </a:r>
            <a:endParaRPr lang="ru-RU" sz="2328" b="1" dirty="0">
              <a:solidFill>
                <a:srgbClr val="7030A0">
                  <a:lumMod val="75000"/>
                </a:srgb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967" algn="l" defTabSz="1935145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328" dirty="0">
                <a:solidFill>
                  <a:srgbClr val="7030A0">
                    <a:lumMod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Медицинских компьютерных рентгеновских томографов </a:t>
            </a:r>
          </a:p>
          <a:p>
            <a:pPr indent="180967" algn="l" defTabSz="1935145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328" dirty="0">
                <a:solidFill>
                  <a:srgbClr val="7030A0">
                    <a:lumMod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Ускорителей ионов с энергией выше 2 МэВ/нуклон</a:t>
            </a:r>
            <a:endParaRPr lang="ru-RU" sz="1801" b="1" dirty="0">
              <a:solidFill>
                <a:srgbClr val="7030A0">
                  <a:lumMod val="75000"/>
                </a:srgb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1A5449-992C-03FC-6C9D-5C6889958466}"/>
              </a:ext>
            </a:extLst>
          </p:cNvPr>
          <p:cNvSpPr txBox="1"/>
          <p:nvPr/>
        </p:nvSpPr>
        <p:spPr>
          <a:xfrm>
            <a:off x="10124913" y="6400097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34431859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4637841A-E1F1-A082-96CD-E04EE765FC1E}"/>
              </a:ext>
            </a:extLst>
          </p:cNvPr>
          <p:cNvGrpSpPr/>
          <p:nvPr/>
        </p:nvGrpSpPr>
        <p:grpSpPr>
          <a:xfrm>
            <a:off x="3249147" y="5447182"/>
            <a:ext cx="5867101" cy="53993"/>
            <a:chOff x="5594555" y="4643089"/>
            <a:chExt cx="6169850" cy="92076"/>
          </a:xfrm>
        </p:grpSpPr>
        <p:sp>
          <p:nvSpPr>
            <p:cNvPr id="6" name="Прямоугольник 5">
              <a:extLst>
                <a:ext uri="{FF2B5EF4-FFF2-40B4-BE49-F238E27FC236}">
                  <a16:creationId xmlns:a16="http://schemas.microsoft.com/office/drawing/2014/main" id="{BAC62452-6245-984F-D273-E5074A2D87E0}"/>
                </a:ext>
              </a:extLst>
            </p:cNvPr>
            <p:cNvSpPr/>
            <p:nvPr/>
          </p:nvSpPr>
          <p:spPr>
            <a:xfrm>
              <a:off x="7696405" y="4643090"/>
              <a:ext cx="4068000" cy="92075"/>
            </a:xfrm>
            <a:prstGeom prst="rect">
              <a:avLst/>
            </a:prstGeom>
            <a:solidFill>
              <a:srgbClr val="6F8B2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356">
                <a:defRPr/>
              </a:pPr>
              <a:endParaRPr lang="ru-RU" sz="1801" ker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id="{21BAF0C2-AA97-F132-CFA8-19F03B4729E7}"/>
                </a:ext>
              </a:extLst>
            </p:cNvPr>
            <p:cNvSpPr/>
            <p:nvPr/>
          </p:nvSpPr>
          <p:spPr>
            <a:xfrm>
              <a:off x="5594555" y="4643089"/>
              <a:ext cx="2101850" cy="92075"/>
            </a:xfrm>
            <a:prstGeom prst="rect">
              <a:avLst/>
            </a:prstGeom>
            <a:solidFill>
              <a:srgbClr val="44546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356">
                <a:defRPr/>
              </a:pPr>
              <a:endParaRPr lang="ru-RU" sz="1801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87C09483-BD65-E5A8-B7C4-83683847E718}"/>
              </a:ext>
            </a:extLst>
          </p:cNvPr>
          <p:cNvSpPr txBox="1">
            <a:spLocks/>
          </p:cNvSpPr>
          <p:nvPr/>
        </p:nvSpPr>
        <p:spPr>
          <a:xfrm>
            <a:off x="411699" y="2852383"/>
            <a:ext cx="11134307" cy="2282998"/>
          </a:xfrm>
          <a:prstGeom prst="rect">
            <a:avLst/>
          </a:prstGeom>
        </p:spPr>
        <p:txBody>
          <a:bodyPr vert="horz" lIns="91426" tIns="45714" rIns="91426" bIns="45714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just" defTabSz="1935145">
              <a:lnSpc>
                <a:spcPct val="100000"/>
              </a:lnSpc>
              <a:buAutoNum type="arabicParenR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Утверждение стандарта организации оказания медицинской помощи в области ядерной медицины населению Республики Казахстан. Приказ Министра МЗ РК №6 от 10 января 2023 года</a:t>
            </a:r>
          </a:p>
          <a:p>
            <a:pPr marL="457200" indent="-457200" algn="just" defTabSz="1935145">
              <a:lnSpc>
                <a:spcPct val="100000"/>
              </a:lnSpc>
              <a:buAutoNum type="arabicParenR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Утверждение номенклатуры специальностей и специализации в области здравоохранения, номенклатуры и квалификационных характеристик должностей работников здравоохранения. Приказ Министра МЗ РК №72 от 14.04.2023 года (добавление специалистов ядерной медицины)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FBF197E-BC9C-30E1-1E72-67CB81AB8AD8}"/>
              </a:ext>
            </a:extLst>
          </p:cNvPr>
          <p:cNvSpPr txBox="1"/>
          <p:nvPr/>
        </p:nvSpPr>
        <p:spPr>
          <a:xfrm>
            <a:off x="1995215" y="1807362"/>
            <a:ext cx="7846719" cy="526585"/>
          </a:xfrm>
          <a:prstGeom prst="rect">
            <a:avLst/>
          </a:prstGeom>
        </p:spPr>
        <p:txBody>
          <a:bodyPr vert="horz" lIns="91426" tIns="45714" rIns="91426" bIns="45714" rtlCol="0" anchor="ctr">
            <a:noAutofit/>
          </a:bodyPr>
          <a:lstStyle>
            <a:lvl1pPr>
              <a:lnSpc>
                <a:spcPct val="85000"/>
              </a:lnSpc>
              <a:spcBef>
                <a:spcPct val="0"/>
              </a:spcBef>
              <a:buNone/>
              <a:defRPr sz="4800" b="1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935145"/>
            <a:r>
              <a:rPr lang="ru-RU" sz="2000" spc="-10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здравоохранения </a:t>
            </a:r>
          </a:p>
          <a:p>
            <a:pPr algn="ctr" defTabSz="1935145"/>
            <a:r>
              <a:rPr lang="ru-RU" sz="2000" spc="-10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 Казахстан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C565744-393E-082F-B342-97C1FD37E8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15832" y="204457"/>
            <a:ext cx="1360321" cy="141095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D1A5449-992C-03FC-6C9D-5C6889958466}"/>
              </a:ext>
            </a:extLst>
          </p:cNvPr>
          <p:cNvSpPr txBox="1"/>
          <p:nvPr/>
        </p:nvSpPr>
        <p:spPr>
          <a:xfrm>
            <a:off x="10124913" y="6400097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978126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394102"/>
          </a:xfrm>
          <a:prstGeom prst="rect">
            <a:avLst/>
          </a:prstGeo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Пациентка И.К.А. 22.10.1988 г.р.</a:t>
            </a:r>
            <a:endParaRPr kumimoji="0" lang="ru-RU" sz="3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6648" y="661938"/>
            <a:ext cx="1518258" cy="5585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355026" y="5714628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prstClr val="black"/>
                </a:solidFill>
                <a:latin typeface="Calibri"/>
              </a:rPr>
              <a:t>22.09.2022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553" y="708487"/>
            <a:ext cx="1655001" cy="5384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703512" y="5501088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prstClr val="black"/>
                </a:solidFill>
                <a:latin typeface="Calibri"/>
              </a:rPr>
              <a:t>10.03.2022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95800" y="4346632"/>
            <a:ext cx="33843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динамике определяется исчезновение очага накопления изотопа в проекции шеи справа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1703512" y="2348880"/>
            <a:ext cx="1008112" cy="720080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2" name="Прямая со стрелкой 11"/>
          <p:cNvCxnSpPr/>
          <p:nvPr/>
        </p:nvCxnSpPr>
        <p:spPr>
          <a:xfrm flipV="1">
            <a:off x="7512592" y="2348880"/>
            <a:ext cx="1008112" cy="720080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D1A5449-992C-03FC-6C9D-5C6889958466}"/>
              </a:ext>
            </a:extLst>
          </p:cNvPr>
          <p:cNvSpPr txBox="1"/>
          <p:nvPr/>
        </p:nvSpPr>
        <p:spPr>
          <a:xfrm>
            <a:off x="10124913" y="6400097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28</a:t>
            </a:r>
          </a:p>
        </p:txBody>
      </p:sp>
    </p:spTree>
    <p:extLst>
      <p:ext uri="{BB962C8B-B14F-4D97-AF65-F5344CB8AC3E}">
        <p14:creationId xmlns:p14="http://schemas.microsoft.com/office/powerpoint/2010/main" val="35533306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844478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Пациентка И.К.А. 22.10.1988 г.р.</a:t>
            </a:r>
            <a:endParaRPr lang="ru-RU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577" y="1200677"/>
            <a:ext cx="5316240" cy="391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9117" y="1220797"/>
            <a:ext cx="5284059" cy="3888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733266" y="5225921"/>
            <a:ext cx="856910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динамике определяется исчезновение очага накопления изотопа в надключичной области справа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D1A5449-992C-03FC-6C9D-5C6889958466}"/>
              </a:ext>
            </a:extLst>
          </p:cNvPr>
          <p:cNvSpPr txBox="1"/>
          <p:nvPr/>
        </p:nvSpPr>
        <p:spPr>
          <a:xfrm>
            <a:off x="10124913" y="6400097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1850509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503792C-F03C-EDC2-4C6A-F09AE6DE344E}"/>
              </a:ext>
            </a:extLst>
          </p:cNvPr>
          <p:cNvSpPr/>
          <p:nvPr/>
        </p:nvSpPr>
        <p:spPr>
          <a:xfrm>
            <a:off x="4208840" y="670129"/>
            <a:ext cx="376260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b="1" dirty="0">
                <a:ln w="0"/>
                <a:solidFill>
                  <a:srgbClr val="44546A">
                    <a:lumMod val="75000"/>
                  </a:srgbClr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2400" b="1" dirty="0">
                <a:ln w="0"/>
                <a:solidFill>
                  <a:srgbClr val="44546A">
                    <a:lumMod val="75000"/>
                  </a:srgbClr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этап</a:t>
            </a:r>
          </a:p>
          <a:p>
            <a:pPr algn="ctr">
              <a:defRPr/>
            </a:pPr>
            <a:r>
              <a:rPr lang="ru-RU" sz="2400" b="1" dirty="0">
                <a:ln w="0"/>
                <a:solidFill>
                  <a:srgbClr val="44546A">
                    <a:lumMod val="75000"/>
                  </a:srgbClr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Радионуклидная терапия</a:t>
            </a:r>
          </a:p>
          <a:p>
            <a:pPr algn="ctr">
              <a:defRPr/>
            </a:pPr>
            <a:r>
              <a:rPr lang="ru-RU" sz="1400" b="1" dirty="0">
                <a:ln w="0"/>
                <a:solidFill>
                  <a:srgbClr val="44546A">
                    <a:lumMod val="75000"/>
                  </a:srgbClr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(01.07.2021г.)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6A2AB5-BCFE-141C-03AD-3E805E8D64D1}"/>
              </a:ext>
            </a:extLst>
          </p:cNvPr>
          <p:cNvSpPr txBox="1"/>
          <p:nvPr/>
        </p:nvSpPr>
        <p:spPr>
          <a:xfrm>
            <a:off x="1686438" y="3004867"/>
            <a:ext cx="178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spcAft>
                <a:spcPts val="300"/>
              </a:spcAft>
              <a:defRPr sz="2000" b="1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ru-RU" sz="1600" b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Неврология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2D7D769-790B-E357-28DE-BD5AD2432F52}"/>
              </a:ext>
            </a:extLst>
          </p:cNvPr>
          <p:cNvSpPr txBox="1"/>
          <p:nvPr/>
        </p:nvSpPr>
        <p:spPr>
          <a:xfrm>
            <a:off x="1346858" y="2092657"/>
            <a:ext cx="1584220" cy="362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ru-RU" sz="16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Онкология</a:t>
            </a:r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6C5342F-7C93-FE1F-59BE-2D46D7A8A067}"/>
              </a:ext>
            </a:extLst>
          </p:cNvPr>
          <p:cNvSpPr txBox="1"/>
          <p:nvPr/>
        </p:nvSpPr>
        <p:spPr>
          <a:xfrm>
            <a:off x="1647644" y="2552912"/>
            <a:ext cx="1716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300"/>
              </a:spcAft>
              <a:defRPr/>
            </a:pPr>
            <a:r>
              <a:rPr lang="ru-RU" sz="16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Нефрология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763B4E9-4381-04ED-C1C1-1EA27B19715D}"/>
              </a:ext>
            </a:extLst>
          </p:cNvPr>
          <p:cNvSpPr txBox="1"/>
          <p:nvPr/>
        </p:nvSpPr>
        <p:spPr>
          <a:xfrm>
            <a:off x="5634180" y="1868518"/>
            <a:ext cx="2242864" cy="5868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ru-RU" sz="14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Заболевания щитовидной железы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7D7B957-FD46-937C-71FA-979A1E0C4608}"/>
              </a:ext>
            </a:extLst>
          </p:cNvPr>
          <p:cNvSpPr txBox="1"/>
          <p:nvPr/>
        </p:nvSpPr>
        <p:spPr>
          <a:xfrm>
            <a:off x="45649" y="663355"/>
            <a:ext cx="4105789" cy="135421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b="1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 w="0"/>
                <a:solidFill>
                  <a:srgbClr val="4472C4">
                    <a:lumMod val="50000"/>
                  </a:srgbClr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I</a:t>
            </a:r>
            <a:r>
              <a:rPr kumimoji="0" lang="ru-RU" sz="2400" b="1" i="0" u="none" strike="noStrike" kern="0" cap="none" spc="0" normalizeH="0" baseline="0" noProof="0" dirty="0">
                <a:ln w="0"/>
                <a:solidFill>
                  <a:srgbClr val="4472C4">
                    <a:lumMod val="50000"/>
                  </a:srgbClr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этап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0" u="none" strike="noStrike" kern="0" cap="none" spc="0" normalizeH="0" baseline="0" noProof="0" dirty="0">
                <a:ln w="0"/>
                <a:solidFill>
                  <a:srgbClr val="4472C4">
                    <a:lumMod val="50000"/>
                  </a:srgbClr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Радионуклидная диагностика</a:t>
            </a:r>
            <a:endParaRPr kumimoji="0" lang="en-US" sz="2200" b="1" i="0" u="none" strike="noStrike" kern="0" cap="none" spc="0" normalizeH="0" baseline="0" noProof="0" dirty="0">
              <a:ln w="0"/>
              <a:solidFill>
                <a:srgbClr val="4472C4">
                  <a:lumMod val="50000"/>
                </a:srgbClr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0" cap="none" spc="0" normalizeH="0" baseline="0" noProof="0" dirty="0">
                <a:ln w="0"/>
                <a:solidFill>
                  <a:srgbClr val="4472C4">
                    <a:lumMod val="50000"/>
                  </a:srgbClr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</a:t>
            </a:r>
            <a:r>
              <a:rPr kumimoji="0" lang="ru-RU" sz="2200" b="1" i="0" u="none" strike="noStrike" kern="0" cap="none" spc="0" normalizeH="0" baseline="0" noProof="0" dirty="0">
                <a:ln w="0"/>
                <a:solidFill>
                  <a:srgbClr val="4472C4">
                    <a:lumMod val="50000"/>
                  </a:srgbClr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ОФЭКТ</a:t>
            </a:r>
            <a:r>
              <a:rPr kumimoji="0" lang="en-US" sz="2200" b="1" i="0" u="none" strike="noStrike" kern="0" cap="none" spc="0" normalizeH="0" baseline="0" noProof="0" dirty="0">
                <a:ln w="0"/>
                <a:solidFill>
                  <a:srgbClr val="4472C4">
                    <a:lumMod val="50000"/>
                  </a:srgbClr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</a:t>
            </a:r>
            <a:r>
              <a:rPr kumimoji="0" lang="ru-RU" sz="2200" b="1" i="0" u="none" strike="noStrike" kern="0" cap="none" spc="0" normalizeH="0" baseline="0" noProof="0" dirty="0">
                <a:ln w="0"/>
                <a:solidFill>
                  <a:srgbClr val="4472C4">
                    <a:lumMod val="50000"/>
                  </a:srgbClr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ОФЭКТ-КТ</a:t>
            </a:r>
            <a:r>
              <a:rPr kumimoji="0" lang="en-US" sz="2200" b="1" i="0" u="none" strike="noStrike" kern="0" cap="none" spc="0" normalizeH="0" baseline="0" noProof="0" dirty="0">
                <a:ln w="0"/>
                <a:solidFill>
                  <a:srgbClr val="4472C4">
                    <a:lumMod val="50000"/>
                  </a:srgbClr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>
                <a:ln w="0"/>
                <a:solidFill>
                  <a:srgbClr val="4472C4">
                    <a:lumMod val="50000"/>
                  </a:srgbClr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(Стартовал Апрель 2021г)</a:t>
            </a:r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id="{4EADB35E-9221-0A40-C3BD-7C3DF2E09A0E}"/>
              </a:ext>
            </a:extLst>
          </p:cNvPr>
          <p:cNvSpPr/>
          <p:nvPr/>
        </p:nvSpPr>
        <p:spPr bwMode="auto">
          <a:xfrm>
            <a:off x="1322604" y="2197289"/>
            <a:ext cx="189340" cy="197360"/>
          </a:xfrm>
          <a:prstGeom prst="ellipse">
            <a:avLst/>
          </a:prstGeom>
          <a:solidFill>
            <a:srgbClr val="70AD47">
              <a:lumMod val="75000"/>
            </a:srgb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19C77AE-B81E-6FD4-E490-27DDD58386BE}"/>
              </a:ext>
            </a:extLst>
          </p:cNvPr>
          <p:cNvSpPr txBox="1"/>
          <p:nvPr/>
        </p:nvSpPr>
        <p:spPr>
          <a:xfrm>
            <a:off x="487739" y="5016764"/>
            <a:ext cx="3248463" cy="1200329"/>
          </a:xfrm>
          <a:prstGeom prst="rect">
            <a:avLst/>
          </a:prstGeom>
          <a:noFill/>
          <a:ln>
            <a:solidFill>
              <a:srgbClr val="0000FF"/>
            </a:solidFill>
          </a:ln>
          <a:effectLst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6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Пропускная способность: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2000 пациентов в год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Оснащение: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ОФЭКТ/КТ-сканеры – 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472885-315A-DB68-77A0-2A844B9971C5}"/>
              </a:ext>
            </a:extLst>
          </p:cNvPr>
          <p:cNvSpPr txBox="1"/>
          <p:nvPr/>
        </p:nvSpPr>
        <p:spPr>
          <a:xfrm>
            <a:off x="4175025" y="5011032"/>
            <a:ext cx="3805659" cy="1200329"/>
          </a:xfrm>
          <a:prstGeom prst="rect">
            <a:avLst/>
          </a:prstGeom>
          <a:noFill/>
          <a:ln>
            <a:solidFill>
              <a:srgbClr val="0000FF"/>
            </a:solidFill>
          </a:ln>
          <a:effectLst/>
        </p:spPr>
        <p:txBody>
          <a:bodyPr wrap="square" rtlCol="0">
            <a:spAutoFit/>
          </a:bodyPr>
          <a:lstStyle>
            <a:defPPr>
              <a:defRPr lang="ru-RU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b="1" i="0" u="none" strike="noStrike" cap="none" spc="0" normalizeH="0" baseline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Пропускная способность: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600 пациентов в год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Оснащение: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15 «активных» коек</a:t>
            </a:r>
          </a:p>
        </p:txBody>
      </p:sp>
      <p:sp>
        <p:nvSpPr>
          <p:cNvPr id="16" name="Скругленный прямоугольник 6">
            <a:extLst>
              <a:ext uri="{FF2B5EF4-FFF2-40B4-BE49-F238E27FC236}">
                <a16:creationId xmlns:a16="http://schemas.microsoft.com/office/drawing/2014/main" id="{74CA8D23-1ED8-1BC1-6577-F45BBFC3BE42}"/>
              </a:ext>
            </a:extLst>
          </p:cNvPr>
          <p:cNvSpPr/>
          <p:nvPr/>
        </p:nvSpPr>
        <p:spPr>
          <a:xfrm>
            <a:off x="833438" y="20933"/>
            <a:ext cx="10553699" cy="714984"/>
          </a:xfrm>
          <a:prstGeom prst="roundRect">
            <a:avLst/>
          </a:prstGeom>
          <a:noFill/>
          <a:ln>
            <a:noFill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0" cap="none" spc="0" normalizeH="0" baseline="0" noProof="0" dirty="0">
                <a:ln w="0"/>
                <a:solidFill>
                  <a:schemeClr val="tx2"/>
                </a:solidFill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Этапы ввода Центра ядерной медицины</a:t>
            </a:r>
          </a:p>
        </p:txBody>
      </p: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8DDE7BEC-1C22-F182-9C3C-857C90DC0015}"/>
              </a:ext>
            </a:extLst>
          </p:cNvPr>
          <p:cNvCxnSpPr>
            <a:cxnSpLocks/>
          </p:cNvCxnSpPr>
          <p:nvPr/>
        </p:nvCxnSpPr>
        <p:spPr>
          <a:xfrm>
            <a:off x="-2" y="668795"/>
            <a:ext cx="12192002" cy="0"/>
          </a:xfrm>
          <a:prstGeom prst="line">
            <a:avLst/>
          </a:prstGeom>
          <a:noFill/>
          <a:ln w="444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EF7A6583-39F5-CCB5-4514-7651EE18D6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68" y="2740212"/>
            <a:ext cx="1404720" cy="17754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2666D395-7D37-345F-9394-3BC0FC5560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084890" y="2788190"/>
            <a:ext cx="1397467" cy="165893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6FF18AA8-7383-D135-A06D-FC2BD95BE433}"/>
              </a:ext>
            </a:extLst>
          </p:cNvPr>
          <p:cNvCxnSpPr/>
          <p:nvPr/>
        </p:nvCxnSpPr>
        <p:spPr>
          <a:xfrm>
            <a:off x="4084890" y="668795"/>
            <a:ext cx="0" cy="6189205"/>
          </a:xfrm>
          <a:prstGeom prst="line">
            <a:avLst/>
          </a:prstGeom>
          <a:noFill/>
          <a:ln w="444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sp>
        <p:nvSpPr>
          <p:cNvPr id="22" name="Овал 21">
            <a:extLst>
              <a:ext uri="{FF2B5EF4-FFF2-40B4-BE49-F238E27FC236}">
                <a16:creationId xmlns:a16="http://schemas.microsoft.com/office/drawing/2014/main" id="{6CFE9CBC-6F6E-5E72-7DFC-BAB7BEE50268}"/>
              </a:ext>
            </a:extLst>
          </p:cNvPr>
          <p:cNvSpPr/>
          <p:nvPr/>
        </p:nvSpPr>
        <p:spPr bwMode="auto">
          <a:xfrm>
            <a:off x="1618127" y="3076593"/>
            <a:ext cx="189340" cy="197360"/>
          </a:xfrm>
          <a:prstGeom prst="ellipse">
            <a:avLst/>
          </a:prstGeom>
          <a:solidFill>
            <a:srgbClr val="70AD47">
              <a:lumMod val="75000"/>
            </a:srgb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Овал 22">
            <a:extLst>
              <a:ext uri="{FF2B5EF4-FFF2-40B4-BE49-F238E27FC236}">
                <a16:creationId xmlns:a16="http://schemas.microsoft.com/office/drawing/2014/main" id="{FBAC382A-77A8-E0FB-CB36-54A2429A3705}"/>
              </a:ext>
            </a:extLst>
          </p:cNvPr>
          <p:cNvSpPr/>
          <p:nvPr/>
        </p:nvSpPr>
        <p:spPr bwMode="auto">
          <a:xfrm>
            <a:off x="1514994" y="2623509"/>
            <a:ext cx="189340" cy="197360"/>
          </a:xfrm>
          <a:prstGeom prst="ellipse">
            <a:avLst/>
          </a:prstGeom>
          <a:solidFill>
            <a:srgbClr val="70AD47">
              <a:lumMod val="75000"/>
            </a:srgb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92DB793B-5696-9445-BE35-8CB9FD012425}"/>
              </a:ext>
            </a:extLst>
          </p:cNvPr>
          <p:cNvCxnSpPr/>
          <p:nvPr/>
        </p:nvCxnSpPr>
        <p:spPr>
          <a:xfrm>
            <a:off x="8057261" y="668794"/>
            <a:ext cx="0" cy="6189205"/>
          </a:xfrm>
          <a:prstGeom prst="line">
            <a:avLst/>
          </a:prstGeom>
          <a:noFill/>
          <a:ln w="444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sp>
        <p:nvSpPr>
          <p:cNvPr id="25" name="Овал 24">
            <a:extLst>
              <a:ext uri="{FF2B5EF4-FFF2-40B4-BE49-F238E27FC236}">
                <a16:creationId xmlns:a16="http://schemas.microsoft.com/office/drawing/2014/main" id="{9EB564F0-0949-3C54-1AC5-A4615C5F670F}"/>
              </a:ext>
            </a:extLst>
          </p:cNvPr>
          <p:cNvSpPr/>
          <p:nvPr/>
        </p:nvSpPr>
        <p:spPr bwMode="auto">
          <a:xfrm>
            <a:off x="5285808" y="2011996"/>
            <a:ext cx="189340" cy="197360"/>
          </a:xfrm>
          <a:prstGeom prst="ellipse">
            <a:avLst/>
          </a:prstGeom>
          <a:solidFill>
            <a:srgbClr val="0000FF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CFD3D50C-E2C6-2664-8165-082CD7674853}"/>
              </a:ext>
            </a:extLst>
          </p:cNvPr>
          <p:cNvSpPr/>
          <p:nvPr/>
        </p:nvSpPr>
        <p:spPr>
          <a:xfrm>
            <a:off x="8056166" y="667325"/>
            <a:ext cx="413473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b="1" dirty="0">
                <a:ln w="0"/>
                <a:solidFill>
                  <a:srgbClr val="4472C4">
                    <a:lumMod val="50000"/>
                  </a:srgbClr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2400" b="1" dirty="0">
                <a:ln w="0"/>
                <a:solidFill>
                  <a:srgbClr val="4472C4">
                    <a:lumMod val="50000"/>
                  </a:srgbClr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этап</a:t>
            </a:r>
          </a:p>
          <a:p>
            <a:pPr algn="ctr">
              <a:defRPr/>
            </a:pPr>
            <a:r>
              <a:rPr lang="ru-RU" sz="2400" b="1" dirty="0">
                <a:ln w="0"/>
                <a:solidFill>
                  <a:srgbClr val="4472C4">
                    <a:lumMod val="50000"/>
                  </a:srgbClr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Блок производства РФП и ПЭТ/КТ</a:t>
            </a:r>
          </a:p>
          <a:p>
            <a:pPr algn="ctr">
              <a:defRPr/>
            </a:pPr>
            <a:r>
              <a:rPr lang="ru-RU" sz="1400" b="1" dirty="0">
                <a:ln w="0"/>
                <a:solidFill>
                  <a:srgbClr val="4472C4">
                    <a:lumMod val="50000"/>
                  </a:srgbClr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(30.08.2021г.)</a:t>
            </a:r>
          </a:p>
        </p:txBody>
      </p:sp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14C474AB-1F94-D9AE-6FA6-378689228D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4885" y="2066206"/>
            <a:ext cx="1882640" cy="1311965"/>
          </a:xfrm>
          <a:prstGeom prst="rect">
            <a:avLst/>
          </a:prstGeom>
        </p:spPr>
      </p:pic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15F53C7B-3353-8BC5-A5F3-EF31168003D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1655" y="2058649"/>
            <a:ext cx="1882640" cy="1311965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6AC945FF-3D1D-BAB5-4263-2A4C4606DC4F}"/>
              </a:ext>
            </a:extLst>
          </p:cNvPr>
          <p:cNvSpPr txBox="1"/>
          <p:nvPr/>
        </p:nvSpPr>
        <p:spPr>
          <a:xfrm>
            <a:off x="8187747" y="5020017"/>
            <a:ext cx="3931286" cy="1277273"/>
          </a:xfrm>
          <a:prstGeom prst="rect">
            <a:avLst/>
          </a:prstGeom>
          <a:noFill/>
          <a:ln>
            <a:solidFill>
              <a:srgbClr val="0000FF"/>
            </a:solidFill>
          </a:ln>
          <a:effectLst/>
        </p:spPr>
        <p:txBody>
          <a:bodyPr wrap="square" rtlCol="0">
            <a:spAutoFit/>
          </a:bodyPr>
          <a:lstStyle>
            <a:defPPr>
              <a:defRPr lang="ru-RU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b="1" i="0" u="none" strike="noStrike" cap="none" spc="0" normalizeH="0" baseline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1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Пропускная способность ПЭТ/КТ: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4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000 пациентов в год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1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Оснащение: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ПЭТ/КТ-сканеры – 2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Циклотрон – 1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1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Радионуклиды: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Фтор-18 (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F-18</a:t>
            </a: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2" name="Овал 31">
            <a:extLst>
              <a:ext uri="{FF2B5EF4-FFF2-40B4-BE49-F238E27FC236}">
                <a16:creationId xmlns:a16="http://schemas.microsoft.com/office/drawing/2014/main" id="{10C16D19-2012-57A2-F2B3-3531D51D2DAD}"/>
              </a:ext>
            </a:extLst>
          </p:cNvPr>
          <p:cNvSpPr/>
          <p:nvPr/>
        </p:nvSpPr>
        <p:spPr bwMode="auto">
          <a:xfrm>
            <a:off x="8120109" y="3688348"/>
            <a:ext cx="189340" cy="19736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C6AEE0F-D055-EF37-C240-6511779D8F27}"/>
              </a:ext>
            </a:extLst>
          </p:cNvPr>
          <p:cNvSpPr txBox="1"/>
          <p:nvPr/>
        </p:nvSpPr>
        <p:spPr>
          <a:xfrm>
            <a:off x="8340195" y="3310743"/>
            <a:ext cx="1649571" cy="11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ru-RU" sz="14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 онкологических и неонкологических заболеваний</a:t>
            </a:r>
            <a:endParaRPr lang="ru-RU" sz="1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4C494F7-C658-C883-8E49-F7AE6AB8399D}"/>
              </a:ext>
            </a:extLst>
          </p:cNvPr>
          <p:cNvSpPr txBox="1"/>
          <p:nvPr/>
        </p:nvSpPr>
        <p:spPr>
          <a:xfrm>
            <a:off x="10259339" y="3404832"/>
            <a:ext cx="1905430" cy="5868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ru-RU" sz="14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Производство радиофармпрепаратов</a:t>
            </a:r>
            <a:endParaRPr lang="ru-RU" sz="1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Овал 34">
            <a:extLst>
              <a:ext uri="{FF2B5EF4-FFF2-40B4-BE49-F238E27FC236}">
                <a16:creationId xmlns:a16="http://schemas.microsoft.com/office/drawing/2014/main" id="{D17A6317-FE42-56D2-70C6-838C915133AA}"/>
              </a:ext>
            </a:extLst>
          </p:cNvPr>
          <p:cNvSpPr/>
          <p:nvPr/>
        </p:nvSpPr>
        <p:spPr bwMode="auto">
          <a:xfrm>
            <a:off x="10191655" y="3599598"/>
            <a:ext cx="189340" cy="19736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Овал 35">
            <a:extLst>
              <a:ext uri="{FF2B5EF4-FFF2-40B4-BE49-F238E27FC236}">
                <a16:creationId xmlns:a16="http://schemas.microsoft.com/office/drawing/2014/main" id="{001755D8-92CE-0B77-7EC4-D0F79B0A763E}"/>
              </a:ext>
            </a:extLst>
          </p:cNvPr>
          <p:cNvSpPr/>
          <p:nvPr/>
        </p:nvSpPr>
        <p:spPr>
          <a:xfrm>
            <a:off x="4964665" y="4115340"/>
            <a:ext cx="508312" cy="512141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D757293-4C1C-7271-DFBB-7482F109FB25}"/>
              </a:ext>
            </a:extLst>
          </p:cNvPr>
          <p:cNvSpPr txBox="1"/>
          <p:nvPr/>
        </p:nvSpPr>
        <p:spPr>
          <a:xfrm>
            <a:off x="4980660" y="4211045"/>
            <a:ext cx="574119" cy="2766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solidFill>
                  <a:prstClr val="whit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ru-RU" sz="1200" dirty="0">
                <a:solidFill>
                  <a:prstClr val="whit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-131</a:t>
            </a:r>
          </a:p>
        </p:txBody>
      </p:sp>
      <p:sp>
        <p:nvSpPr>
          <p:cNvPr id="38" name="Овал 37">
            <a:extLst>
              <a:ext uri="{FF2B5EF4-FFF2-40B4-BE49-F238E27FC236}">
                <a16:creationId xmlns:a16="http://schemas.microsoft.com/office/drawing/2014/main" id="{E14F7CB9-19AE-0D54-3608-FE5BD3E5BABA}"/>
              </a:ext>
            </a:extLst>
          </p:cNvPr>
          <p:cNvSpPr/>
          <p:nvPr/>
        </p:nvSpPr>
        <p:spPr>
          <a:xfrm>
            <a:off x="664774" y="4095390"/>
            <a:ext cx="508312" cy="512141"/>
          </a:xfrm>
          <a:prstGeom prst="ellipse">
            <a:avLst/>
          </a:prstGeom>
          <a:solidFill>
            <a:srgbClr val="ED7D31">
              <a:lumMod val="75000"/>
            </a:srgb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B0EBB33-A914-9DDF-16F1-263CAE78EDDA}"/>
              </a:ext>
            </a:extLst>
          </p:cNvPr>
          <p:cNvSpPr txBox="1"/>
          <p:nvPr/>
        </p:nvSpPr>
        <p:spPr>
          <a:xfrm>
            <a:off x="608381" y="4212520"/>
            <a:ext cx="823841" cy="3380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b="1" baseline="30000" dirty="0">
                <a:solidFill>
                  <a:prstClr val="whit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Tc-99m</a:t>
            </a:r>
            <a:endParaRPr lang="ru-RU" sz="1600" b="1" dirty="0">
              <a:solidFill>
                <a:prstClr val="white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0" name="Овал 39">
            <a:extLst>
              <a:ext uri="{FF2B5EF4-FFF2-40B4-BE49-F238E27FC236}">
                <a16:creationId xmlns:a16="http://schemas.microsoft.com/office/drawing/2014/main" id="{719B4741-3B60-9423-55C2-33148209C113}"/>
              </a:ext>
            </a:extLst>
          </p:cNvPr>
          <p:cNvSpPr/>
          <p:nvPr/>
        </p:nvSpPr>
        <p:spPr>
          <a:xfrm>
            <a:off x="1273824" y="4101053"/>
            <a:ext cx="508312" cy="512141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9D97AD5-7CF3-C6A1-3172-21D40E33D4E2}"/>
              </a:ext>
            </a:extLst>
          </p:cNvPr>
          <p:cNvSpPr txBox="1"/>
          <p:nvPr/>
        </p:nvSpPr>
        <p:spPr>
          <a:xfrm>
            <a:off x="1272937" y="4214303"/>
            <a:ext cx="574119" cy="2766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solidFill>
                  <a:prstClr val="whit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ru-RU" sz="1200" dirty="0">
                <a:solidFill>
                  <a:prstClr val="whit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-131</a:t>
            </a:r>
          </a:p>
        </p:txBody>
      </p:sp>
      <p:cxnSp>
        <p:nvCxnSpPr>
          <p:cNvPr id="42" name="Прямая со стрелкой 41">
            <a:extLst>
              <a:ext uri="{FF2B5EF4-FFF2-40B4-BE49-F238E27FC236}">
                <a16:creationId xmlns:a16="http://schemas.microsoft.com/office/drawing/2014/main" id="{8C93B9A3-2C23-AEE2-7FE2-4E3BCADED682}"/>
              </a:ext>
            </a:extLst>
          </p:cNvPr>
          <p:cNvCxnSpPr/>
          <p:nvPr/>
        </p:nvCxnSpPr>
        <p:spPr>
          <a:xfrm>
            <a:off x="1968733" y="4373134"/>
            <a:ext cx="681502" cy="0"/>
          </a:xfrm>
          <a:prstGeom prst="straightConnector1">
            <a:avLst/>
          </a:prstGeom>
          <a:noFill/>
          <a:ln w="19050" cap="flat" cmpd="sng" algn="ctr">
            <a:solidFill>
              <a:srgbClr val="00B05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43" name="Овал 42">
            <a:extLst>
              <a:ext uri="{FF2B5EF4-FFF2-40B4-BE49-F238E27FC236}">
                <a16:creationId xmlns:a16="http://schemas.microsoft.com/office/drawing/2014/main" id="{EE3B59D4-884C-27CE-8406-742F22B96348}"/>
              </a:ext>
            </a:extLst>
          </p:cNvPr>
          <p:cNvSpPr/>
          <p:nvPr/>
        </p:nvSpPr>
        <p:spPr>
          <a:xfrm>
            <a:off x="2829688" y="4095390"/>
            <a:ext cx="508312" cy="512141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F297466-792B-E5FF-16C2-FE59341286F7}"/>
              </a:ext>
            </a:extLst>
          </p:cNvPr>
          <p:cNvSpPr txBox="1"/>
          <p:nvPr/>
        </p:nvSpPr>
        <p:spPr>
          <a:xfrm>
            <a:off x="2832631" y="4221769"/>
            <a:ext cx="823841" cy="3380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b="1" baseline="30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In-111</a:t>
            </a:r>
            <a:endParaRPr lang="ru-RU" sz="1600" b="1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5" name="Овал 44">
            <a:extLst>
              <a:ext uri="{FF2B5EF4-FFF2-40B4-BE49-F238E27FC236}">
                <a16:creationId xmlns:a16="http://schemas.microsoft.com/office/drawing/2014/main" id="{D9F451A1-3A9B-F589-04FD-A83F89503011}"/>
              </a:ext>
            </a:extLst>
          </p:cNvPr>
          <p:cNvSpPr/>
          <p:nvPr/>
        </p:nvSpPr>
        <p:spPr>
          <a:xfrm>
            <a:off x="3438738" y="4101053"/>
            <a:ext cx="508312" cy="512141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15A4C57-1B47-7CEE-7903-3F950E25BC01}"/>
              </a:ext>
            </a:extLst>
          </p:cNvPr>
          <p:cNvSpPr txBox="1"/>
          <p:nvPr/>
        </p:nvSpPr>
        <p:spPr>
          <a:xfrm>
            <a:off x="3439765" y="4213467"/>
            <a:ext cx="574119" cy="2766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solidFill>
                  <a:prstClr val="whit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ru-RU" sz="1200" dirty="0">
                <a:solidFill>
                  <a:prstClr val="whit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-123</a:t>
            </a:r>
          </a:p>
        </p:txBody>
      </p:sp>
      <p:cxnSp>
        <p:nvCxnSpPr>
          <p:cNvPr id="47" name="Прямая со стрелкой 46">
            <a:extLst>
              <a:ext uri="{FF2B5EF4-FFF2-40B4-BE49-F238E27FC236}">
                <a16:creationId xmlns:a16="http://schemas.microsoft.com/office/drawing/2014/main" id="{B4F51EF3-44FD-F2D4-59F6-A75F106E6133}"/>
              </a:ext>
            </a:extLst>
          </p:cNvPr>
          <p:cNvCxnSpPr/>
          <p:nvPr/>
        </p:nvCxnSpPr>
        <p:spPr>
          <a:xfrm>
            <a:off x="5472977" y="4392533"/>
            <a:ext cx="681502" cy="0"/>
          </a:xfrm>
          <a:prstGeom prst="straightConnector1">
            <a:avLst/>
          </a:prstGeom>
          <a:noFill/>
          <a:ln w="19050" cap="flat" cmpd="sng" algn="ctr">
            <a:solidFill>
              <a:srgbClr val="00B05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48" name="Овал 47">
            <a:extLst>
              <a:ext uri="{FF2B5EF4-FFF2-40B4-BE49-F238E27FC236}">
                <a16:creationId xmlns:a16="http://schemas.microsoft.com/office/drawing/2014/main" id="{CC590ACA-DF7A-75DA-0D8E-E572C3F4AA64}"/>
              </a:ext>
            </a:extLst>
          </p:cNvPr>
          <p:cNvSpPr/>
          <p:nvPr/>
        </p:nvSpPr>
        <p:spPr>
          <a:xfrm>
            <a:off x="6215906" y="4142373"/>
            <a:ext cx="508312" cy="512141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DCAB0AD-8413-2073-8A1E-E7620EF0D117}"/>
              </a:ext>
            </a:extLst>
          </p:cNvPr>
          <p:cNvSpPr txBox="1"/>
          <p:nvPr/>
        </p:nvSpPr>
        <p:spPr>
          <a:xfrm>
            <a:off x="6155223" y="4275325"/>
            <a:ext cx="823841" cy="3380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b="1" baseline="30000" dirty="0">
                <a:solidFill>
                  <a:prstClr val="whit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Sm-153</a:t>
            </a:r>
            <a:endParaRPr lang="ru-RU" sz="1600" b="1" dirty="0">
              <a:solidFill>
                <a:prstClr val="white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2" name="Овал 51">
            <a:extLst>
              <a:ext uri="{FF2B5EF4-FFF2-40B4-BE49-F238E27FC236}">
                <a16:creationId xmlns:a16="http://schemas.microsoft.com/office/drawing/2014/main" id="{8F8577EC-E024-0077-6B04-89B615E4676D}"/>
              </a:ext>
            </a:extLst>
          </p:cNvPr>
          <p:cNvSpPr/>
          <p:nvPr/>
        </p:nvSpPr>
        <p:spPr>
          <a:xfrm>
            <a:off x="8727982" y="4379806"/>
            <a:ext cx="508312" cy="512141"/>
          </a:xfrm>
          <a:prstGeom prst="ellipse">
            <a:avLst/>
          </a:prstGeom>
          <a:solidFill>
            <a:srgbClr val="FF3399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53" name="Прямая со стрелкой 52">
            <a:extLst>
              <a:ext uri="{FF2B5EF4-FFF2-40B4-BE49-F238E27FC236}">
                <a16:creationId xmlns:a16="http://schemas.microsoft.com/office/drawing/2014/main" id="{B909B234-E875-4EB1-CC6B-1EBBB22654BC}"/>
              </a:ext>
            </a:extLst>
          </p:cNvPr>
          <p:cNvCxnSpPr/>
          <p:nvPr/>
        </p:nvCxnSpPr>
        <p:spPr>
          <a:xfrm>
            <a:off x="9368667" y="4645858"/>
            <a:ext cx="681502" cy="0"/>
          </a:xfrm>
          <a:prstGeom prst="straightConnector1">
            <a:avLst/>
          </a:prstGeom>
          <a:noFill/>
          <a:ln w="19050" cap="flat" cmpd="sng" algn="ctr">
            <a:solidFill>
              <a:srgbClr val="00B05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54" name="Овал 53">
            <a:extLst>
              <a:ext uri="{FF2B5EF4-FFF2-40B4-BE49-F238E27FC236}">
                <a16:creationId xmlns:a16="http://schemas.microsoft.com/office/drawing/2014/main" id="{81A22FB8-ED56-FA58-3C87-41FCE7E4EFD8}"/>
              </a:ext>
            </a:extLst>
          </p:cNvPr>
          <p:cNvSpPr/>
          <p:nvPr/>
        </p:nvSpPr>
        <p:spPr>
          <a:xfrm>
            <a:off x="10203551" y="4429658"/>
            <a:ext cx="508312" cy="512141"/>
          </a:xfrm>
          <a:prstGeom prst="ellipse">
            <a:avLst/>
          </a:prstGeom>
          <a:solidFill>
            <a:srgbClr val="92D05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7EA9148-9428-CF2E-31FF-950C364721CC}"/>
              </a:ext>
            </a:extLst>
          </p:cNvPr>
          <p:cNvSpPr txBox="1"/>
          <p:nvPr/>
        </p:nvSpPr>
        <p:spPr>
          <a:xfrm>
            <a:off x="10183274" y="4504923"/>
            <a:ext cx="823841" cy="3380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b="1" baseline="30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Ga-68</a:t>
            </a:r>
            <a:endParaRPr lang="ru-RU" sz="1600" b="1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487D050-A4A2-6CD4-DCE2-2C1D83686107}"/>
              </a:ext>
            </a:extLst>
          </p:cNvPr>
          <p:cNvSpPr txBox="1"/>
          <p:nvPr/>
        </p:nvSpPr>
        <p:spPr>
          <a:xfrm>
            <a:off x="8769522" y="4500089"/>
            <a:ext cx="823841" cy="3380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b="1" baseline="30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F-18</a:t>
            </a:r>
            <a:endParaRPr lang="ru-RU" sz="1600" b="1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5D1A5449-992C-03FC-6C9D-5C6889958466}"/>
              </a:ext>
            </a:extLst>
          </p:cNvPr>
          <p:cNvSpPr txBox="1"/>
          <p:nvPr/>
        </p:nvSpPr>
        <p:spPr>
          <a:xfrm>
            <a:off x="10193153" y="6400097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51840753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462341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Пациентка И.К.А. 22.10.1988 г.р.</a:t>
            </a: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117" y="962400"/>
            <a:ext cx="4962704" cy="3651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1732" y="976048"/>
            <a:ext cx="4921886" cy="3621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08654" y="4829085"/>
            <a:ext cx="101549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снимках от 10.03.2022 определяются множественные метастазы в легких. В динамике от 22.09.2022 определяется уменьшение количества множественных узелков в легких.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D1A5449-992C-03FC-6C9D-5C6889958466}"/>
              </a:ext>
            </a:extLst>
          </p:cNvPr>
          <p:cNvSpPr txBox="1"/>
          <p:nvPr/>
        </p:nvSpPr>
        <p:spPr>
          <a:xfrm>
            <a:off x="10124913" y="6400097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32860903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C03E51A-8AAC-49C8-9766-DD67ECD04DA6}"/>
              </a:ext>
            </a:extLst>
          </p:cNvPr>
          <p:cNvSpPr txBox="1">
            <a:spLocks/>
          </p:cNvSpPr>
          <p:nvPr/>
        </p:nvSpPr>
        <p:spPr>
          <a:xfrm>
            <a:off x="102115" y="194407"/>
            <a:ext cx="11620824" cy="7587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1935145" rtl="0" eaLnBrk="1" latinLnBrk="0" hangingPunct="1">
              <a:spcBef>
                <a:spcPct val="0"/>
              </a:spcBef>
              <a:buNone/>
              <a:defRPr sz="931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ctr" defTabSz="193514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ct val="50000"/>
              <a:tabLst/>
              <a:defRPr/>
            </a:pPr>
            <a:r>
              <a:rPr kumimoji="0" lang="ru-RU" sz="2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Сдерживающие факторы развития ядерной медицины в РК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ea typeface="+mj-ea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8E33B14-A334-6FF2-258E-9ABE06682886}"/>
              </a:ext>
            </a:extLst>
          </p:cNvPr>
          <p:cNvSpPr/>
          <p:nvPr/>
        </p:nvSpPr>
        <p:spPr>
          <a:xfrm>
            <a:off x="497767" y="1217662"/>
            <a:ext cx="11620822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36" indent="-285736" defTabSz="1935145">
              <a:spcBef>
                <a:spcPts val="601"/>
              </a:spcBef>
              <a:buClr>
                <a:srgbClr val="7030A0">
                  <a:lumMod val="50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ru-RU" sz="2000" b="1" dirty="0">
                <a:solidFill>
                  <a:srgbClr val="7030A0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Отсутствие единой концепции развития Ядерной медицины в РК;</a:t>
            </a:r>
          </a:p>
          <a:p>
            <a:pPr marL="285736" indent="-285736" defTabSz="1935145">
              <a:spcBef>
                <a:spcPts val="601"/>
              </a:spcBef>
              <a:buClr>
                <a:srgbClr val="7030A0">
                  <a:lumMod val="50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ru-RU" sz="2000" b="1" dirty="0">
                <a:solidFill>
                  <a:srgbClr val="7030A0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Отсутствие целевой программы МЗ по вопросу подготовки специалистов ядерной медицины;</a:t>
            </a:r>
          </a:p>
          <a:p>
            <a:pPr marL="285736" indent="-285736" defTabSz="1935145">
              <a:spcBef>
                <a:spcPts val="601"/>
              </a:spcBef>
              <a:buClr>
                <a:srgbClr val="7030A0">
                  <a:lumMod val="50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ru-RU" sz="2000" b="1" dirty="0">
                <a:solidFill>
                  <a:srgbClr val="7030A0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Недостаточность НПА для регулирования и функционирования объектов ЯМ;</a:t>
            </a:r>
          </a:p>
          <a:p>
            <a:pPr marL="285736" indent="-285736" defTabSz="1935145">
              <a:spcBef>
                <a:spcPts val="601"/>
              </a:spcBef>
              <a:buClr>
                <a:srgbClr val="7030A0">
                  <a:lumMod val="50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ru-RU" sz="2000" b="1" dirty="0">
                <a:solidFill>
                  <a:srgbClr val="7030A0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Отсутствие логистики </a:t>
            </a:r>
            <a:r>
              <a:rPr lang="ru-RU" sz="2000" b="1" dirty="0" err="1">
                <a:solidFill>
                  <a:srgbClr val="7030A0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радиофармпрепаратов</a:t>
            </a:r>
            <a:r>
              <a:rPr lang="ru-RU" sz="2000" b="1" dirty="0">
                <a:solidFill>
                  <a:srgbClr val="7030A0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36" indent="-285736" defTabSz="1935145">
              <a:spcBef>
                <a:spcPts val="601"/>
              </a:spcBef>
              <a:buClr>
                <a:srgbClr val="7030A0">
                  <a:lumMod val="50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ru-RU" sz="2000" b="1" dirty="0">
                <a:solidFill>
                  <a:srgbClr val="7030A0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Тарифы услуг ядерной медицины;</a:t>
            </a:r>
          </a:p>
          <a:p>
            <a:pPr marL="285736" indent="-285736" defTabSz="1935145">
              <a:spcBef>
                <a:spcPts val="601"/>
              </a:spcBef>
              <a:buClr>
                <a:srgbClr val="7030A0">
                  <a:lumMod val="50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ru-RU" sz="2000" b="1" dirty="0">
                <a:solidFill>
                  <a:srgbClr val="7030A0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Слабая пропаганда и недостаток образовательных и ознакомительных программ в средствах массовой информации.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C9CB4BED-CBD0-CA9D-209A-8A311DD0446F}"/>
              </a:ext>
            </a:extLst>
          </p:cNvPr>
          <p:cNvSpPr/>
          <p:nvPr/>
        </p:nvSpPr>
        <p:spPr>
          <a:xfrm>
            <a:off x="497767" y="4807244"/>
            <a:ext cx="12009971" cy="1231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2840" indent="-362840" defTabSz="1935145">
              <a:buFont typeface="Arial" panose="020B0604020202020204" pitchFamily="34" charset="0"/>
              <a:buChar char="•"/>
              <a:defRPr/>
            </a:pPr>
            <a:r>
              <a:rPr lang="ru-RU" sz="1481" b="1" dirty="0">
                <a:solidFill>
                  <a:srgbClr val="7030A0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Основными проблемами внедрения инновационных медицинских технологий в РК является:</a:t>
            </a:r>
          </a:p>
          <a:p>
            <a:pPr marL="362840" indent="-362840" defTabSz="1935145">
              <a:buFont typeface="Arial" panose="020B0604020202020204" pitchFamily="34" charset="0"/>
              <a:buChar char="•"/>
              <a:defRPr/>
            </a:pPr>
            <a:r>
              <a:rPr lang="ru-RU" sz="1481" b="1" dirty="0">
                <a:solidFill>
                  <a:srgbClr val="7030A0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Высокая стоимость медицинских </a:t>
            </a:r>
            <a:r>
              <a:rPr lang="ru-RU" sz="1481" b="1" dirty="0" err="1">
                <a:solidFill>
                  <a:srgbClr val="7030A0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радионуклидных</a:t>
            </a:r>
            <a:r>
              <a:rPr lang="ru-RU" sz="1481" b="1" dirty="0">
                <a:solidFill>
                  <a:srgbClr val="7030A0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технологий;</a:t>
            </a:r>
          </a:p>
          <a:p>
            <a:pPr marL="362840" indent="-362840" defTabSz="1935145">
              <a:buFont typeface="Arial" panose="020B0604020202020204" pitchFamily="34" charset="0"/>
              <a:buChar char="•"/>
              <a:defRPr/>
            </a:pPr>
            <a:r>
              <a:rPr lang="ru-RU" sz="1481" b="1" dirty="0">
                <a:solidFill>
                  <a:srgbClr val="7030A0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Дефицит специалистов медицинского и немедицинского профиля;</a:t>
            </a:r>
          </a:p>
          <a:p>
            <a:pPr marL="362840" indent="-362840" defTabSz="1935145">
              <a:buFont typeface="Arial" panose="020B0604020202020204" pitchFamily="34" charset="0"/>
              <a:buChar char="•"/>
              <a:defRPr/>
            </a:pPr>
            <a:r>
              <a:rPr lang="ru-RU" sz="1481" b="1" dirty="0">
                <a:solidFill>
                  <a:srgbClr val="7030A0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единой концепции развития ЯМ в РК;</a:t>
            </a:r>
          </a:p>
          <a:p>
            <a:pPr marL="362840" indent="-362840" defTabSz="1935145">
              <a:buFont typeface="Arial" panose="020B0604020202020204" pitchFamily="34" charset="0"/>
              <a:buChar char="•"/>
              <a:defRPr/>
            </a:pPr>
            <a:r>
              <a:rPr lang="ru-RU" sz="1481" b="1" dirty="0">
                <a:solidFill>
                  <a:srgbClr val="7030A0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обучающего центра и учебных программ для специалистов.</a:t>
            </a: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F51939E0-B9B2-4F23-A214-61C92E183A43}"/>
              </a:ext>
            </a:extLst>
          </p:cNvPr>
          <p:cNvCxnSpPr>
            <a:cxnSpLocks/>
          </p:cNvCxnSpPr>
          <p:nvPr/>
        </p:nvCxnSpPr>
        <p:spPr>
          <a:xfrm>
            <a:off x="185703" y="4123466"/>
            <a:ext cx="11858094" cy="0"/>
          </a:xfrm>
          <a:prstGeom prst="line">
            <a:avLst/>
          </a:prstGeom>
          <a:noFill/>
          <a:ln w="28575" cap="flat" cmpd="sng" algn="ctr">
            <a:solidFill>
              <a:srgbClr val="7030A0"/>
            </a:solidFill>
            <a:prstDash val="solid"/>
          </a:ln>
          <a:effectLst/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E761A23-8CC8-B94F-80F2-C31DC153A2ED}"/>
              </a:ext>
            </a:extLst>
          </p:cNvPr>
          <p:cNvSpPr txBox="1"/>
          <p:nvPr/>
        </p:nvSpPr>
        <p:spPr>
          <a:xfrm>
            <a:off x="4671741" y="4256388"/>
            <a:ext cx="3504958" cy="417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935145"/>
            <a:r>
              <a:rPr lang="ru-RU" sz="2116" b="1" dirty="0">
                <a:solidFill>
                  <a:srgbClr val="7030A0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Ядерная медицина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D1A5449-992C-03FC-6C9D-5C6889958466}"/>
              </a:ext>
            </a:extLst>
          </p:cNvPr>
          <p:cNvSpPr txBox="1"/>
          <p:nvPr/>
        </p:nvSpPr>
        <p:spPr>
          <a:xfrm>
            <a:off x="10124913" y="6400097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37507876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D1A5449-992C-03FC-6C9D-5C6889958466}"/>
              </a:ext>
            </a:extLst>
          </p:cNvPr>
          <p:cNvSpPr txBox="1"/>
          <p:nvPr/>
        </p:nvSpPr>
        <p:spPr>
          <a:xfrm>
            <a:off x="10124913" y="6400097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32</a:t>
            </a:r>
          </a:p>
        </p:txBody>
      </p:sp>
      <p:pic>
        <p:nvPicPr>
          <p:cNvPr id="6" name="Picture 12">
            <a:extLst>
              <a:ext uri="{FF2B5EF4-FFF2-40B4-BE49-F238E27FC236}">
                <a16:creationId xmlns:a16="http://schemas.microsoft.com/office/drawing/2014/main" id="{1ABD2A55-D94D-D479-474F-0D3E77C777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4887" y="3627083"/>
            <a:ext cx="2199091" cy="23081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217B7725-CD61-825A-4D93-30254B114A59}"/>
              </a:ext>
            </a:extLst>
          </p:cNvPr>
          <p:cNvSpPr txBox="1">
            <a:spLocks/>
          </p:cNvSpPr>
          <p:nvPr/>
        </p:nvSpPr>
        <p:spPr>
          <a:xfrm>
            <a:off x="2895822" y="268375"/>
            <a:ext cx="8230215" cy="9360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1935145" rtl="0" eaLnBrk="1" latinLnBrk="0" hangingPunct="1">
              <a:spcBef>
                <a:spcPct val="0"/>
              </a:spcBef>
              <a:buNone/>
              <a:defRPr sz="931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193514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Перспективные научные направления ядерной медицины</a:t>
            </a:r>
          </a:p>
        </p:txBody>
      </p:sp>
      <p:sp>
        <p:nvSpPr>
          <p:cNvPr id="8" name="Объект 3">
            <a:extLst>
              <a:ext uri="{FF2B5EF4-FFF2-40B4-BE49-F238E27FC236}">
                <a16:creationId xmlns:a16="http://schemas.microsoft.com/office/drawing/2014/main" id="{B363AB93-551A-8674-F7FC-8DC70C013646}"/>
              </a:ext>
            </a:extLst>
          </p:cNvPr>
          <p:cNvSpPr txBox="1">
            <a:spLocks/>
          </p:cNvSpPr>
          <p:nvPr/>
        </p:nvSpPr>
        <p:spPr>
          <a:xfrm>
            <a:off x="5638833" y="1430301"/>
            <a:ext cx="5194137" cy="259062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725679" indent="-725679" algn="l" defTabSz="19351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92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572305" indent="-604733" algn="l" defTabSz="19351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0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418931" indent="-483786" algn="l" defTabSz="19351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2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386503" indent="-483786" algn="l" defTabSz="19351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8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54076" indent="-483786" algn="l" defTabSz="19351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38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321648" indent="-483786" algn="l" defTabSz="19351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8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289220" indent="-483786" algn="l" defTabSz="19351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8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56793" indent="-483786" algn="l" defTabSz="19351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8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224365" indent="-483786" algn="l" defTabSz="19351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8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935145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905" b="1" i="0" u="sng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Перспективные направления клинических исследований</a:t>
            </a:r>
          </a:p>
          <a:p>
            <a:pPr marL="725679" marR="0" lvl="0" indent="-725679" algn="l" defTabSz="1935145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905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 Лечения нейроэндокринных опухолей</a:t>
            </a:r>
          </a:p>
          <a:p>
            <a:pPr marL="725679" marR="0" lvl="0" indent="-725679" algn="l" defTabSz="1935145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905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 Ранняя диагностика в </a:t>
            </a:r>
            <a:r>
              <a:rPr kumimoji="0" lang="ru-RU" sz="1905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нейроонкологии</a:t>
            </a:r>
            <a:endParaRPr kumimoji="0" lang="ru-RU" sz="1905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725679" marR="0" lvl="0" indent="-725679" algn="l" defTabSz="1935145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905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 Развитие </a:t>
            </a:r>
            <a:r>
              <a:rPr kumimoji="0" lang="ru-RU" sz="1905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тераностики</a:t>
            </a:r>
            <a:endParaRPr kumimoji="0" lang="ru-RU" sz="1905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725679" marR="0" lvl="0" indent="-725679" algn="l" defTabSz="1935145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905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 Изучение радиорезистентности в популяции</a:t>
            </a:r>
          </a:p>
          <a:p>
            <a:pPr marL="725679" marR="0" lvl="0" indent="-725679" algn="l" defTabSz="1935145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905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 Снижение радиофобии среди персонала и пациентов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3DEC4679-FE97-A691-4490-24B35A4B30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05" y="251624"/>
            <a:ext cx="2612662" cy="18738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>
            <a:extLst>
              <a:ext uri="{FF2B5EF4-FFF2-40B4-BE49-F238E27FC236}">
                <a16:creationId xmlns:a16="http://schemas.microsoft.com/office/drawing/2014/main" id="{7ABB467C-54EA-DDC5-A0F7-3205125F0D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95814">
            <a:off x="4884639" y="4468305"/>
            <a:ext cx="3872220" cy="162854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Схема 10">
            <a:extLst>
              <a:ext uri="{FF2B5EF4-FFF2-40B4-BE49-F238E27FC236}">
                <a16:creationId xmlns:a16="http://schemas.microsoft.com/office/drawing/2014/main" id="{B5ADA6CE-1BED-6972-22DE-32830E6B243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69056273"/>
              </p:ext>
            </p:extLst>
          </p:nvPr>
        </p:nvGraphicFramePr>
        <p:xfrm>
          <a:off x="1" y="2497027"/>
          <a:ext cx="5018388" cy="30477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429839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79025" y="2657902"/>
            <a:ext cx="3932237" cy="522027"/>
          </a:xfrm>
        </p:spPr>
        <p:txBody>
          <a:bodyPr>
            <a:normAutofit/>
          </a:bodyPr>
          <a:lstStyle/>
          <a:p>
            <a:pPr algn="ctr"/>
            <a:r>
              <a:rPr lang="ru-RU" sz="26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D1A5449-992C-03FC-6C9D-5C6889958466}"/>
              </a:ext>
            </a:extLst>
          </p:cNvPr>
          <p:cNvSpPr txBox="1"/>
          <p:nvPr/>
        </p:nvSpPr>
        <p:spPr>
          <a:xfrm>
            <a:off x="10124913" y="6400097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2635717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34343C3A-F068-DD33-4EF9-7D71ABD82C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43"/>
          <a:stretch/>
        </p:blipFill>
        <p:spPr>
          <a:xfrm>
            <a:off x="4781645" y="439152"/>
            <a:ext cx="4876464" cy="31570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728BC174-1E14-8C8E-4BBB-4C07325C5E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6141" y="271855"/>
            <a:ext cx="5026066" cy="3302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659C453A-F97E-F55F-A055-4B27E7D94A6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61" y="3426956"/>
            <a:ext cx="4128418" cy="23222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DD284719-0E35-AB24-251A-254E4EAB24E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8163" y="3289847"/>
            <a:ext cx="3759818" cy="27092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5870F4C4-646C-6811-44EB-2EA660944CC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8233" y="513915"/>
            <a:ext cx="2527018" cy="31570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D31FBEF-0768-1E89-EB63-9DD30605B6C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000" b="11259"/>
          <a:stretch/>
        </p:blipFill>
        <p:spPr>
          <a:xfrm>
            <a:off x="7901119" y="2912643"/>
            <a:ext cx="4068246" cy="30688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3E7B84A-4305-FAFE-7AB8-8659382FF644}"/>
              </a:ext>
            </a:extLst>
          </p:cNvPr>
          <p:cNvSpPr txBox="1"/>
          <p:nvPr/>
        </p:nvSpPr>
        <p:spPr>
          <a:xfrm>
            <a:off x="138629" y="5559504"/>
            <a:ext cx="11865905" cy="678647"/>
          </a:xfrm>
          <a:prstGeom prst="rect">
            <a:avLst/>
          </a:prstGeom>
          <a:gradFill rotWithShape="1">
            <a:gsLst>
              <a:gs pos="0">
                <a:srgbClr val="7030A0">
                  <a:tint val="50000"/>
                  <a:satMod val="300000"/>
                </a:srgbClr>
              </a:gs>
              <a:gs pos="35000">
                <a:srgbClr val="7030A0">
                  <a:tint val="37000"/>
                  <a:satMod val="300000"/>
                </a:srgbClr>
              </a:gs>
              <a:gs pos="100000">
                <a:srgbClr val="7030A0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7030A0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just" defTabSz="193514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905" b="1" i="0" u="none" strike="noStrike" kern="0" cap="none" spc="0" normalizeH="0" baseline="0" noProof="0" dirty="0">
                <a:ln>
                  <a:noFill/>
                </a:ln>
                <a:solidFill>
                  <a:srgbClr val="7030A0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Корпус Ядерной Медицины ЦЯМиО</a:t>
            </a:r>
            <a:r>
              <a:rPr lang="ru-RU" sz="1905" b="1" kern="0" dirty="0">
                <a:solidFill>
                  <a:srgbClr val="7030A0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905" b="1" i="0" u="none" strike="noStrike" kern="0" cap="none" spc="0" normalizeH="0" baseline="0" noProof="0" dirty="0">
                <a:ln>
                  <a:noFill/>
                </a:ln>
                <a:solidFill>
                  <a:srgbClr val="7030A0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УЗ ОА </a:t>
            </a:r>
            <a:r>
              <a:rPr kumimoji="0" lang="ru-RU" sz="1905" b="0" i="0" u="none" strike="noStrike" kern="0" cap="none" spc="0" normalizeH="0" baseline="0" noProof="0" dirty="0">
                <a:ln>
                  <a:noFill/>
                </a:ln>
                <a:solidFill>
                  <a:srgbClr val="7030A0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 отдельное, локальное здание, площадью 5846,4м</a:t>
            </a:r>
            <a:r>
              <a:rPr kumimoji="0" lang="ru-RU" sz="1693" b="0" i="0" u="none" strike="noStrike" kern="0" cap="none" spc="0" normalizeH="0" baseline="30000" noProof="0" dirty="0">
                <a:ln>
                  <a:noFill/>
                </a:ln>
                <a:solidFill>
                  <a:srgbClr val="7030A0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r>
              <a:rPr kumimoji="0" lang="ru-RU" sz="1905" b="0" i="0" u="none" strike="noStrike" kern="0" cap="none" spc="0" normalizeH="0" baseline="0" noProof="0" dirty="0">
                <a:ln>
                  <a:noFill/>
                </a:ln>
                <a:solidFill>
                  <a:srgbClr val="7030A0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со своей независимой системой вентиляции, системой электроснабжения, системой теплоснабжения</a:t>
            </a:r>
            <a:endParaRPr kumimoji="0" lang="ru-RU" sz="1905" b="1" i="0" u="none" strike="noStrike" kern="0" cap="none" spc="0" normalizeH="0" baseline="0" noProof="0" dirty="0">
              <a:ln>
                <a:noFill/>
              </a:ln>
              <a:solidFill>
                <a:srgbClr val="7030A0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D1A5449-992C-03FC-6C9D-5C6889958466}"/>
              </a:ext>
            </a:extLst>
          </p:cNvPr>
          <p:cNvSpPr txBox="1"/>
          <p:nvPr/>
        </p:nvSpPr>
        <p:spPr>
          <a:xfrm>
            <a:off x="10193153" y="6400097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4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8177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id="{A1AD2CB0-CE11-76A6-9228-B1659B93D48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24040417"/>
              </p:ext>
            </p:extLst>
          </p:nvPr>
        </p:nvGraphicFramePr>
        <p:xfrm>
          <a:off x="354562" y="762319"/>
          <a:ext cx="11471091" cy="55218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object 2">
            <a:extLst>
              <a:ext uri="{FF2B5EF4-FFF2-40B4-BE49-F238E27FC236}">
                <a16:creationId xmlns:a16="http://schemas.microsoft.com/office/drawing/2014/main" id="{75A2D908-7054-5AAF-3899-4B1447E53129}"/>
              </a:ext>
            </a:extLst>
          </p:cNvPr>
          <p:cNvSpPr txBox="1">
            <a:spLocks/>
          </p:cNvSpPr>
          <p:nvPr/>
        </p:nvSpPr>
        <p:spPr>
          <a:xfrm>
            <a:off x="1847999" y="229919"/>
            <a:ext cx="9033758" cy="2659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b="1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0" lang="ru-RU" sz="26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Структура центра ядерной медицины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1A5449-992C-03FC-6C9D-5C6889958466}"/>
              </a:ext>
            </a:extLst>
          </p:cNvPr>
          <p:cNvSpPr txBox="1"/>
          <p:nvPr/>
        </p:nvSpPr>
        <p:spPr>
          <a:xfrm>
            <a:off x="10193153" y="6400097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0141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C65AD90-E5C6-9656-DE22-6C0B71AD1E4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7"/>
          <a:stretch/>
        </p:blipFill>
        <p:spPr>
          <a:xfrm>
            <a:off x="7436497" y="542753"/>
            <a:ext cx="3993503" cy="576054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A131656-7CDA-4B47-5035-D6C80E79DF3D}"/>
              </a:ext>
            </a:extLst>
          </p:cNvPr>
          <p:cNvSpPr txBox="1"/>
          <p:nvPr/>
        </p:nvSpPr>
        <p:spPr>
          <a:xfrm>
            <a:off x="1002553" y="703834"/>
            <a:ext cx="4413379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 0-этаже в бункере расположен циклотрон</a:t>
            </a:r>
            <a:endParaRPr lang="ru-RU" sz="2600" b="1" kern="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 – Бункер циклотрона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 – Холл циклотронного зала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3 – Хранилище запасных частей циклотрона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4 – Мастерская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5-1 – система охлаждения циклотрона, компрессорная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8-1 – хранилище твердых радиоактивных отходов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12 – </a:t>
            </a:r>
            <a:r>
              <a:rPr kumimoji="0" lang="ru-RU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электрощитовая</a:t>
            </a: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13 – операторская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3DD26CF-A079-74D9-4560-668653CCF10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12191" r="36546"/>
          <a:stretch/>
        </p:blipFill>
        <p:spPr>
          <a:xfrm>
            <a:off x="8897649" y="3602896"/>
            <a:ext cx="1363744" cy="1562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0DE2296-8869-B8E5-8682-B8A344991AD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61" t="16003" r="24027" b="9452"/>
          <a:stretch/>
        </p:blipFill>
        <p:spPr>
          <a:xfrm>
            <a:off x="8110249" y="1251679"/>
            <a:ext cx="1574800" cy="15621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CCFD8F4-3DD6-5D4B-A38D-B90CC6C55C69}"/>
              </a:ext>
            </a:extLst>
          </p:cNvPr>
          <p:cNvSpPr txBox="1"/>
          <p:nvPr/>
        </p:nvSpPr>
        <p:spPr>
          <a:xfrm>
            <a:off x="9383363" y="125167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4D0CED7-3C51-0C70-0419-AFF2B80992D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5" r="24585"/>
          <a:stretch/>
        </p:blipFill>
        <p:spPr>
          <a:xfrm>
            <a:off x="7620000" y="4808365"/>
            <a:ext cx="1277649" cy="1158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225AA91-E514-0DF3-A192-616CB59B93A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70" r="6163"/>
          <a:stretch/>
        </p:blipFill>
        <p:spPr>
          <a:xfrm>
            <a:off x="7562211" y="3423028"/>
            <a:ext cx="1363744" cy="13726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0B38CCE-367E-C261-6558-EC3A95C34D06}"/>
              </a:ext>
            </a:extLst>
          </p:cNvPr>
          <p:cNvSpPr txBox="1"/>
          <p:nvPr/>
        </p:nvSpPr>
        <p:spPr>
          <a:xfrm>
            <a:off x="7691545" y="578214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CAD9B27-DA5E-2B97-4BCE-E180A877DDA2}"/>
              </a:ext>
            </a:extLst>
          </p:cNvPr>
          <p:cNvSpPr txBox="1"/>
          <p:nvPr/>
        </p:nvSpPr>
        <p:spPr>
          <a:xfrm>
            <a:off x="7630769" y="443903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D1A5449-992C-03FC-6C9D-5C6889958466}"/>
              </a:ext>
            </a:extLst>
          </p:cNvPr>
          <p:cNvSpPr txBox="1"/>
          <p:nvPr/>
        </p:nvSpPr>
        <p:spPr>
          <a:xfrm>
            <a:off x="10193153" y="6400097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90785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18907B7-D584-4F46-E046-B6B565A321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4475" y="1492898"/>
            <a:ext cx="5301086" cy="36855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E142170-2B59-550C-BB27-A13E9FF86E5B}"/>
              </a:ext>
            </a:extLst>
          </p:cNvPr>
          <p:cNvSpPr txBox="1"/>
          <p:nvPr/>
        </p:nvSpPr>
        <p:spPr>
          <a:xfrm>
            <a:off x="516416" y="392650"/>
            <a:ext cx="555683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Производство РФП и контроль качества РФП проводится </a:t>
            </a:r>
            <a:endParaRPr kumimoji="0" lang="en-US" sz="26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 1-этаже: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10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0-101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– Производство РФП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102 – Упаковочная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103 – Контроль качества РФП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106-105-104 – Помещение контроля стерильности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107 – Препараторская контроля качества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108 – Препараторская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kk-KZ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производства РФП</a:t>
            </a: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109 – Хранилище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110 – Коридор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111 – Материальный шлюз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112 – Санпропускник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113 – Кладовая чистого, мягкого инвентаря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114 – Кладовая уборочного инвентаря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116 – Фасовочная РФП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827388F-6B40-10C6-E103-732CFD864AA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33" r="4427"/>
          <a:stretch/>
        </p:blipFill>
        <p:spPr>
          <a:xfrm>
            <a:off x="7714498" y="1543698"/>
            <a:ext cx="1696202" cy="1732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A07F193-8DC0-01B5-EB0D-44CE3B2397F1}"/>
              </a:ext>
            </a:extLst>
          </p:cNvPr>
          <p:cNvSpPr txBox="1"/>
          <p:nvPr/>
        </p:nvSpPr>
        <p:spPr>
          <a:xfrm>
            <a:off x="8486361" y="2872278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100-101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E6259CD-4554-1B2D-41B6-95ECBC06A69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43" r="15712"/>
          <a:stretch/>
        </p:blipFill>
        <p:spPr>
          <a:xfrm>
            <a:off x="10337800" y="3771900"/>
            <a:ext cx="1277761" cy="1295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E3212F0-4DCD-B9F4-F4C7-DAF39F7987BB}"/>
              </a:ext>
            </a:extLst>
          </p:cNvPr>
          <p:cNvSpPr txBox="1"/>
          <p:nvPr/>
        </p:nvSpPr>
        <p:spPr>
          <a:xfrm>
            <a:off x="11079837" y="4643156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116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BF3AB10-23BA-7D3D-2157-4ABD5C94D3C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43" t="13735" r="9154"/>
          <a:stretch/>
        </p:blipFill>
        <p:spPr>
          <a:xfrm>
            <a:off x="9423401" y="1679510"/>
            <a:ext cx="1092199" cy="7931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755C74C3-39BC-5A04-155C-A38D8E5DB6D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22" r="4559"/>
          <a:stretch/>
        </p:blipFill>
        <p:spPr>
          <a:xfrm>
            <a:off x="9423401" y="2510805"/>
            <a:ext cx="1549400" cy="7441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D1A5449-992C-03FC-6C9D-5C6889958466}"/>
              </a:ext>
            </a:extLst>
          </p:cNvPr>
          <p:cNvSpPr txBox="1"/>
          <p:nvPr/>
        </p:nvSpPr>
        <p:spPr>
          <a:xfrm>
            <a:off x="10193153" y="6400097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7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61104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376368" y="64086"/>
            <a:ext cx="7692704" cy="487131"/>
          </a:xfrm>
        </p:spPr>
        <p:txBody>
          <a:bodyPr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kk-KZ" sz="2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 производства</a:t>
            </a:r>
            <a:r>
              <a:rPr lang="en-US" sz="2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2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обеспечение РФЛП</a:t>
            </a:r>
            <a:endParaRPr lang="ru-RU" sz="26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535558" y="698271"/>
            <a:ext cx="2814500" cy="854632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k-KZ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Структура отдела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941032" y="1185402"/>
            <a:ext cx="3799643" cy="54149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Заведующий отделом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81712" y="1846556"/>
            <a:ext cx="2707691" cy="51490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Радиохимик-технолог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996213" y="1846556"/>
            <a:ext cx="1993038" cy="51490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Инженер-циклотрона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81458" y="2481123"/>
            <a:ext cx="2308197" cy="42187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Старший </a:t>
            </a:r>
            <a:r>
              <a:rPr kumimoji="0" lang="ru-RU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радиофармацевт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825623" y="2514784"/>
            <a:ext cx="2308197" cy="42187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Радиофармацевт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5094079" y="551217"/>
            <a:ext cx="6288154" cy="5114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Основное технологическое оборудование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228047" y="3237907"/>
            <a:ext cx="24398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Циклотрон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KIUBE 100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8327901" y="2594051"/>
            <a:ext cx="27031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Модуль синтеза </a:t>
            </a:r>
            <a:r>
              <a:rPr kumimoji="0" lang="en-US" sz="1800" b="0" i="0" u="none" strike="noStrike" kern="1200" cap="none" spc="20" normalizeH="0" baseline="0" noProof="0" dirty="0" err="1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Synthera</a:t>
            </a:r>
            <a:r>
              <a:rPr kumimoji="0" lang="ru-RU" sz="1800" b="0" i="0" u="none" strike="noStrike" kern="1200" cap="none" spc="20" normalizeH="0" baseline="0" noProof="0" dirty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5" name="Подзаголовок 2"/>
          <p:cNvSpPr txBox="1">
            <a:spLocks/>
          </p:cNvSpPr>
          <p:nvPr/>
        </p:nvSpPr>
        <p:spPr>
          <a:xfrm>
            <a:off x="432190" y="3193017"/>
            <a:ext cx="4378514" cy="638711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kk-KZ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Задача: </a:t>
            </a:r>
            <a:r>
              <a:rPr kumimoji="0" lang="kk-KZ" sz="1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1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Производство РФЛП  с соблюдением всех требований надлежащей производственной практики (GMP)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8327901" y="5798102"/>
            <a:ext cx="3422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Фасовочная система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Theodorico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228047" y="5841584"/>
            <a:ext cx="28493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Горячая камера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BBS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-1</a:t>
            </a:r>
            <a:r>
              <a:rPr kumimoji="0" lang="kk-K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-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SY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8" name="Picture 2" descr="https://thumbs.dreamstime.com/b/simbol-2-%D1%80%D0%B0%D0%B4%D0%B8%D0%B0%D1%86%D0%B8%D0%B8-%D0%BB%D1%8E%D0%B4%D0%B5%D0%B9-1886462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54" t="3891" r="15062" b="9222"/>
          <a:stretch/>
        </p:blipFill>
        <p:spPr bwMode="auto">
          <a:xfrm>
            <a:off x="1287700" y="4394150"/>
            <a:ext cx="1708513" cy="1588618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F75B1DD3-394F-4D3C-9783-9277D5A70F6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2777" y="1096537"/>
            <a:ext cx="2190787" cy="2141370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1CFA5197-EEAF-49DA-B553-C136C58CC27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6113" y="1051444"/>
            <a:ext cx="2082203" cy="1606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16C3B499-2667-4342-94B5-9494287F404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6113" y="3237907"/>
            <a:ext cx="2698488" cy="25029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" descr="BBS - Shielded Cells for Synthesis Modules">
            <a:extLst>
              <a:ext uri="{FF2B5EF4-FFF2-40B4-BE49-F238E27FC236}">
                <a16:creationId xmlns:a16="http://schemas.microsoft.com/office/drawing/2014/main" id="{28AB1FB1-29DC-421F-A8D3-68F3894019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5828" y="3607239"/>
            <a:ext cx="2904336" cy="2207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5D1A5449-992C-03FC-6C9D-5C6889958466}"/>
              </a:ext>
            </a:extLst>
          </p:cNvPr>
          <p:cNvSpPr txBox="1"/>
          <p:nvPr/>
        </p:nvSpPr>
        <p:spPr>
          <a:xfrm>
            <a:off x="10193153" y="6400097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0253519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485661" y="29007"/>
            <a:ext cx="4861264" cy="451621"/>
          </a:xfrm>
        </p:spPr>
        <p:txBody>
          <a:bodyPr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kk-KZ" sz="2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 контроля качества</a:t>
            </a:r>
            <a:endParaRPr lang="ru-RU" sz="26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778465" y="279089"/>
            <a:ext cx="2814500" cy="854632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k-KZ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Структура отдела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67320" y="704402"/>
            <a:ext cx="3799643" cy="54149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Заведующий отделом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78465" y="1865395"/>
            <a:ext cx="2707691" cy="51490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Радиохимик-аналитик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77970" y="2418463"/>
            <a:ext cx="2707691" cy="51490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Микробиолог 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77971" y="2971531"/>
            <a:ext cx="2707691" cy="51490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Лаборант контроля качества</a:t>
            </a: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90088" y="3503688"/>
            <a:ext cx="3395573" cy="2782055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k-KZ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Задачи: </a:t>
            </a:r>
            <a:r>
              <a:rPr kumimoji="0" lang="kk-KZ" sz="1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lt"/>
              </a:rPr>
              <a:t>Контроль входного сырья и материалов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lt"/>
              </a:rPr>
              <a:t>Контроль качества готового РФЛП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zh-CN" sz="1400" b="1" i="1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lt"/>
              </a:rPr>
              <a:t>(физико-химический, микробиологический)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lt"/>
              </a:rPr>
              <a:t>Управление контрольными/архивными образцами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lt"/>
              </a:rPr>
              <a:t>Контроль производственной среды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lt"/>
              </a:rPr>
              <a:t>Мониторинг воды фармацевтического применения, для процесса очистки чистых помещений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lt"/>
              </a:rPr>
              <a:t>Валидационные мероприятия;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lt"/>
              </a:rPr>
              <a:t>Изучение стабильности 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70AD47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70AD47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70AD47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70AD47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400" b="1" i="1" u="none" strike="noStrike" kern="1200" cap="none" spc="0" normalizeH="0" baseline="0" noProof="0" dirty="0">
              <a:ln>
                <a:noFill/>
              </a:ln>
              <a:solidFill>
                <a:srgbClr val="70AD47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70AD47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5964091" y="594804"/>
            <a:ext cx="5106364" cy="372061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Основное оборудование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15119" y="2483100"/>
            <a:ext cx="27874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Высокоэффективный жидкостной хроматограф «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Agilent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1260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Infinity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75869" y="5702080"/>
            <a:ext cx="1851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k-KZ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lt"/>
              </a:rPr>
              <a:t>Газовый хроматограф 68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lt"/>
              </a:rPr>
              <a:t>5</a:t>
            </a:r>
            <a:r>
              <a:rPr kumimoji="0" lang="kk-KZ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lt"/>
              </a:rPr>
              <a:t>0 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lt"/>
              </a:rPr>
              <a:t>Agilent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2957" y="2666679"/>
            <a:ext cx="18634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lt"/>
              </a:rPr>
              <a:t>Тонкослойный хроматограф </a:t>
            </a:r>
            <a:r>
              <a:rPr kumimoji="0" lang="en-US" altLang="zh-CN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lt"/>
              </a:rPr>
              <a:t>MiniGita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406290" y="2673791"/>
            <a:ext cx="23363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zh-CN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lt"/>
              </a:rPr>
              <a:t>Дозкалибратор</a:t>
            </a:r>
            <a:r>
              <a:rPr kumimoji="0" lang="ru-RU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lt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lt"/>
              </a:rPr>
              <a:t> 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lt"/>
              </a:rPr>
              <a:t>ISOMED 2010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419480" y="2666679"/>
            <a:ext cx="24009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lt"/>
              </a:rPr>
              <a:t>Многоканальный анализатор 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lt"/>
              </a:rPr>
              <a:t>MUCHA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946045" y="5608635"/>
            <a:ext cx="12116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lt"/>
              </a:rPr>
              <a:t>Lal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lt"/>
              </a:rPr>
              <a:t>-</a:t>
            </a:r>
            <a:r>
              <a:rPr kumimoji="0" lang="ru-RU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lt"/>
              </a:rPr>
              <a:t>тестер </a:t>
            </a:r>
            <a:r>
              <a:rPr kumimoji="0" lang="en-US" altLang="zh-CN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lt"/>
              </a:rPr>
              <a:t>Endosafe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lt"/>
              </a:rPr>
              <a:t> PTS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075479" y="5673077"/>
            <a:ext cx="13632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lt"/>
              </a:rPr>
              <a:t>Осмометр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lt"/>
              </a:rPr>
              <a:t>Osmomat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lt"/>
              </a:rPr>
              <a:t> 030</a:t>
            </a: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4" t="3809" r="9683" b="5485"/>
          <a:stretch/>
        </p:blipFill>
        <p:spPr>
          <a:xfrm>
            <a:off x="6150964" y="3614640"/>
            <a:ext cx="1190612" cy="2058437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857909" y="5762523"/>
            <a:ext cx="16893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lt"/>
              </a:rPr>
              <a:t>Система очистки воды </a:t>
            </a:r>
          </a:p>
        </p:txBody>
      </p:sp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CC455C19-AD9C-4E68-A5B5-E7E05D6EA7B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713" y="698685"/>
            <a:ext cx="2400948" cy="1808155"/>
          </a:xfrm>
          <a:prstGeom prst="rect">
            <a:avLst/>
          </a:prstGeom>
          <a:noFill/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71A6BBFF-5FC5-4BEA-83C1-0564D361EFBF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2005" y="3674506"/>
            <a:ext cx="1851492" cy="1817370"/>
          </a:xfrm>
          <a:prstGeom prst="rect">
            <a:avLst/>
          </a:prstGeom>
          <a:noFill/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3A41BD73-6D38-4299-AE7C-0D024A4E7D7A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2071" y="1065599"/>
            <a:ext cx="1569304" cy="1483454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3954EA84-A4C2-4E47-8305-339BDFD529F1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0859" y="1158060"/>
            <a:ext cx="1297684" cy="13839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DE8FA2A3-BA6D-417B-99FA-634B7C79501E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2350" y="3732552"/>
            <a:ext cx="1479078" cy="1759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49B47028-EEA8-4E9D-91A6-E4DD71A82AB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8911" y="3669239"/>
            <a:ext cx="1476375" cy="1885950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0FA7AAD4-741E-4769-B4DE-F125D578C2F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2957" y="973977"/>
            <a:ext cx="1652335" cy="1764212"/>
          </a:xfrm>
          <a:prstGeom prst="rect">
            <a:avLst/>
          </a:prstGeom>
        </p:spPr>
      </p:pic>
      <p:sp>
        <p:nvSpPr>
          <p:cNvPr id="29" name="Скругленный прямоугольник 5">
            <a:extLst>
              <a:ext uri="{FF2B5EF4-FFF2-40B4-BE49-F238E27FC236}">
                <a16:creationId xmlns:a16="http://schemas.microsoft.com/office/drawing/2014/main" id="{902737E3-D962-48B9-9461-DAE4F106CCEA}"/>
              </a:ext>
            </a:extLst>
          </p:cNvPr>
          <p:cNvSpPr/>
          <p:nvPr/>
        </p:nvSpPr>
        <p:spPr>
          <a:xfrm>
            <a:off x="777970" y="1302193"/>
            <a:ext cx="2707691" cy="51490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Специалист обеспечения качества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D1A5449-992C-03FC-6C9D-5C6889958466}"/>
              </a:ext>
            </a:extLst>
          </p:cNvPr>
          <p:cNvSpPr txBox="1"/>
          <p:nvPr/>
        </p:nvSpPr>
        <p:spPr>
          <a:xfrm>
            <a:off x="10179505" y="6400097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965463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4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3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3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90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800"/>
                            </p:stCondLst>
                            <p:childTnLst>
                              <p:par>
                                <p:cTn id="4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300"/>
                            </p:stCondLst>
                            <p:childTnLst>
                              <p:par>
                                <p:cTn id="5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3650"/>
                            </p:stCondLst>
                            <p:childTnLst>
                              <p:par>
                                <p:cTn id="6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  <p:bldP spid="2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Logo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UVaNioeQEy1srSxzx_jYw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Logo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UVaNioeQEy1srSxzx_jYw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Logo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UVaNioeQEy1srSxzx_jYw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Logo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470YTbjSukCRd2ymlq0QyA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UVaNioeQEy1srSxzx_jYw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Logo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UVaNioeQEy1srSxzx_jYw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Logo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UVaNioeQEy1srSxzx_jYw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Logo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UVaNioeQEy1srSxzx_jYw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Logo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UVaNioeQEy1srSxzx_jYw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heme/theme1.xml><?xml version="1.0" encoding="utf-8"?>
<a:theme xmlns:a="http://schemas.openxmlformats.org/drawingml/2006/main" name="Firm Format - template">
  <a:themeElements>
    <a:clrScheme name="Custom 15">
      <a:dk1>
        <a:srgbClr val="000000"/>
      </a:dk1>
      <a:lt1>
        <a:srgbClr val="FFFFFF"/>
      </a:lt1>
      <a:dk2>
        <a:srgbClr val="002960"/>
      </a:dk2>
      <a:lt2>
        <a:srgbClr val="FFFFFF"/>
      </a:lt2>
      <a:accent1>
        <a:srgbClr val="C9F0FF"/>
      </a:accent1>
      <a:accent2>
        <a:srgbClr val="00ADEF"/>
      </a:accent2>
      <a:accent3>
        <a:srgbClr val="0065BD"/>
      </a:accent3>
      <a:accent4>
        <a:srgbClr val="002960"/>
      </a:accent4>
      <a:accent5>
        <a:srgbClr val="F9C61C"/>
      </a:accent5>
      <a:accent6>
        <a:srgbClr val="808080"/>
      </a:accent6>
      <a:hlink>
        <a:srgbClr val="006983"/>
      </a:hlink>
      <a:folHlink>
        <a:srgbClr val="333333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cKinsey Grey-Blue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5C5C5"/>
        </a:accent1>
        <a:accent2>
          <a:srgbClr val="00ADEF"/>
        </a:accent2>
        <a:accent3>
          <a:srgbClr val="0065BD"/>
        </a:accent3>
        <a:accent4>
          <a:srgbClr val="002960"/>
        </a:accent4>
        <a:accent5>
          <a:srgbClr val="F27F00"/>
        </a:accent5>
        <a:accent6>
          <a:srgbClr val="808080"/>
        </a:accent6>
        <a:hlink>
          <a:srgbClr val="0065BD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cKinsey Cyan-Blue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9F0FF"/>
        </a:accent1>
        <a:accent2>
          <a:srgbClr val="00ADEF"/>
        </a:accent2>
        <a:accent3>
          <a:srgbClr val="0065BD"/>
        </a:accent3>
        <a:accent4>
          <a:srgbClr val="002960"/>
        </a:accent4>
        <a:accent5>
          <a:srgbClr val="F27F00"/>
        </a:accent5>
        <a:accent6>
          <a:srgbClr val="808080"/>
        </a:accent6>
        <a:hlink>
          <a:srgbClr val="006983"/>
        </a:hlink>
        <a:folHlink>
          <a:srgbClr val="3333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Firm Format - template - LOP - normal" id="{9B1EEE48-FBB1-4441-A18B-EA0D61F9D5CF}" vid="{46CCEF6C-6F35-4EC3-B141-99BB08E4FC4A}"/>
    </a:ext>
  </a:extLst>
</a:theme>
</file>

<file path=ppt/theme/theme10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Firm Format - template">
  <a:themeElements>
    <a:clrScheme name="Custom 15">
      <a:dk1>
        <a:srgbClr val="000000"/>
      </a:dk1>
      <a:lt1>
        <a:srgbClr val="FFFFFF"/>
      </a:lt1>
      <a:dk2>
        <a:srgbClr val="002960"/>
      </a:dk2>
      <a:lt2>
        <a:srgbClr val="FFFFFF"/>
      </a:lt2>
      <a:accent1>
        <a:srgbClr val="C9F0FF"/>
      </a:accent1>
      <a:accent2>
        <a:srgbClr val="00ADEF"/>
      </a:accent2>
      <a:accent3>
        <a:srgbClr val="0065BD"/>
      </a:accent3>
      <a:accent4>
        <a:srgbClr val="002960"/>
      </a:accent4>
      <a:accent5>
        <a:srgbClr val="F9C61C"/>
      </a:accent5>
      <a:accent6>
        <a:srgbClr val="808080"/>
      </a:accent6>
      <a:hlink>
        <a:srgbClr val="006983"/>
      </a:hlink>
      <a:folHlink>
        <a:srgbClr val="333333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cKinsey Grey-Blue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5C5C5"/>
        </a:accent1>
        <a:accent2>
          <a:srgbClr val="00ADEF"/>
        </a:accent2>
        <a:accent3>
          <a:srgbClr val="0065BD"/>
        </a:accent3>
        <a:accent4>
          <a:srgbClr val="002960"/>
        </a:accent4>
        <a:accent5>
          <a:srgbClr val="F27F00"/>
        </a:accent5>
        <a:accent6>
          <a:srgbClr val="808080"/>
        </a:accent6>
        <a:hlink>
          <a:srgbClr val="0065BD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cKinsey Cyan-Blue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9F0FF"/>
        </a:accent1>
        <a:accent2>
          <a:srgbClr val="00ADEF"/>
        </a:accent2>
        <a:accent3>
          <a:srgbClr val="0065BD"/>
        </a:accent3>
        <a:accent4>
          <a:srgbClr val="002960"/>
        </a:accent4>
        <a:accent5>
          <a:srgbClr val="F27F00"/>
        </a:accent5>
        <a:accent6>
          <a:srgbClr val="808080"/>
        </a:accent6>
        <a:hlink>
          <a:srgbClr val="006983"/>
        </a:hlink>
        <a:folHlink>
          <a:srgbClr val="3333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Firm Format - template - LOP - normal" id="{9B1EEE48-FBB1-4441-A18B-EA0D61F9D5CF}" vid="{46CCEF6C-6F35-4EC3-B141-99BB08E4FC4A}"/>
    </a:ext>
  </a:extLst>
</a:theme>
</file>

<file path=ppt/theme/theme3.xml><?xml version="1.0" encoding="utf-8"?>
<a:theme xmlns:a="http://schemas.openxmlformats.org/drawingml/2006/main" name="2_Firm Format - template">
  <a:themeElements>
    <a:clrScheme name="Custom 15">
      <a:dk1>
        <a:srgbClr val="000000"/>
      </a:dk1>
      <a:lt1>
        <a:srgbClr val="FFFFFF"/>
      </a:lt1>
      <a:dk2>
        <a:srgbClr val="002960"/>
      </a:dk2>
      <a:lt2>
        <a:srgbClr val="FFFFFF"/>
      </a:lt2>
      <a:accent1>
        <a:srgbClr val="C9F0FF"/>
      </a:accent1>
      <a:accent2>
        <a:srgbClr val="00ADEF"/>
      </a:accent2>
      <a:accent3>
        <a:srgbClr val="0065BD"/>
      </a:accent3>
      <a:accent4>
        <a:srgbClr val="002960"/>
      </a:accent4>
      <a:accent5>
        <a:srgbClr val="F9C61C"/>
      </a:accent5>
      <a:accent6>
        <a:srgbClr val="808080"/>
      </a:accent6>
      <a:hlink>
        <a:srgbClr val="006983"/>
      </a:hlink>
      <a:folHlink>
        <a:srgbClr val="333333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cKinsey Grey-Blue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5C5C5"/>
        </a:accent1>
        <a:accent2>
          <a:srgbClr val="00ADEF"/>
        </a:accent2>
        <a:accent3>
          <a:srgbClr val="0065BD"/>
        </a:accent3>
        <a:accent4>
          <a:srgbClr val="002960"/>
        </a:accent4>
        <a:accent5>
          <a:srgbClr val="F27F00"/>
        </a:accent5>
        <a:accent6>
          <a:srgbClr val="808080"/>
        </a:accent6>
        <a:hlink>
          <a:srgbClr val="0065BD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cKinsey Cyan-Blue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9F0FF"/>
        </a:accent1>
        <a:accent2>
          <a:srgbClr val="00ADEF"/>
        </a:accent2>
        <a:accent3>
          <a:srgbClr val="0065BD"/>
        </a:accent3>
        <a:accent4>
          <a:srgbClr val="002960"/>
        </a:accent4>
        <a:accent5>
          <a:srgbClr val="F27F00"/>
        </a:accent5>
        <a:accent6>
          <a:srgbClr val="808080"/>
        </a:accent6>
        <a:hlink>
          <a:srgbClr val="006983"/>
        </a:hlink>
        <a:folHlink>
          <a:srgbClr val="3333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Firm Format - template - LOP - normal" id="{9B1EEE48-FBB1-4441-A18B-EA0D61F9D5CF}" vid="{46CCEF6C-6F35-4EC3-B141-99BB08E4FC4A}"/>
    </a:ext>
  </a:extLst>
</a:theme>
</file>

<file path=ppt/theme/theme4.xml><?xml version="1.0" encoding="utf-8"?>
<a:theme xmlns:a="http://schemas.openxmlformats.org/drawingml/2006/main" name="3_Firm Format - template">
  <a:themeElements>
    <a:clrScheme name="Custom 15">
      <a:dk1>
        <a:srgbClr val="000000"/>
      </a:dk1>
      <a:lt1>
        <a:srgbClr val="FFFFFF"/>
      </a:lt1>
      <a:dk2>
        <a:srgbClr val="002960"/>
      </a:dk2>
      <a:lt2>
        <a:srgbClr val="FFFFFF"/>
      </a:lt2>
      <a:accent1>
        <a:srgbClr val="C9F0FF"/>
      </a:accent1>
      <a:accent2>
        <a:srgbClr val="00ADEF"/>
      </a:accent2>
      <a:accent3>
        <a:srgbClr val="0065BD"/>
      </a:accent3>
      <a:accent4>
        <a:srgbClr val="002960"/>
      </a:accent4>
      <a:accent5>
        <a:srgbClr val="F9C61C"/>
      </a:accent5>
      <a:accent6>
        <a:srgbClr val="808080"/>
      </a:accent6>
      <a:hlink>
        <a:srgbClr val="006983"/>
      </a:hlink>
      <a:folHlink>
        <a:srgbClr val="333333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cKinsey Grey-Blue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5C5C5"/>
        </a:accent1>
        <a:accent2>
          <a:srgbClr val="00ADEF"/>
        </a:accent2>
        <a:accent3>
          <a:srgbClr val="0065BD"/>
        </a:accent3>
        <a:accent4>
          <a:srgbClr val="002960"/>
        </a:accent4>
        <a:accent5>
          <a:srgbClr val="F27F00"/>
        </a:accent5>
        <a:accent6>
          <a:srgbClr val="808080"/>
        </a:accent6>
        <a:hlink>
          <a:srgbClr val="0065BD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cKinsey Cyan-Blue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9F0FF"/>
        </a:accent1>
        <a:accent2>
          <a:srgbClr val="00ADEF"/>
        </a:accent2>
        <a:accent3>
          <a:srgbClr val="0065BD"/>
        </a:accent3>
        <a:accent4>
          <a:srgbClr val="002960"/>
        </a:accent4>
        <a:accent5>
          <a:srgbClr val="F27F00"/>
        </a:accent5>
        <a:accent6>
          <a:srgbClr val="808080"/>
        </a:accent6>
        <a:hlink>
          <a:srgbClr val="006983"/>
        </a:hlink>
        <a:folHlink>
          <a:srgbClr val="3333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Firm Format - template - LOP - normal" id="{9B1EEE48-FBB1-4441-A18B-EA0D61F9D5CF}" vid="{46CCEF6C-6F35-4EC3-B141-99BB08E4FC4A}"/>
    </a:ext>
  </a:extLst>
</a:theme>
</file>

<file path=ppt/theme/theme5.xml><?xml version="1.0" encoding="utf-8"?>
<a:theme xmlns:a="http://schemas.openxmlformats.org/drawingml/2006/main" name="4_Firm Format - template">
  <a:themeElements>
    <a:clrScheme name="Custom 15">
      <a:dk1>
        <a:srgbClr val="000000"/>
      </a:dk1>
      <a:lt1>
        <a:srgbClr val="FFFFFF"/>
      </a:lt1>
      <a:dk2>
        <a:srgbClr val="002960"/>
      </a:dk2>
      <a:lt2>
        <a:srgbClr val="FFFFFF"/>
      </a:lt2>
      <a:accent1>
        <a:srgbClr val="C9F0FF"/>
      </a:accent1>
      <a:accent2>
        <a:srgbClr val="00ADEF"/>
      </a:accent2>
      <a:accent3>
        <a:srgbClr val="0065BD"/>
      </a:accent3>
      <a:accent4>
        <a:srgbClr val="002960"/>
      </a:accent4>
      <a:accent5>
        <a:srgbClr val="F9C61C"/>
      </a:accent5>
      <a:accent6>
        <a:srgbClr val="808080"/>
      </a:accent6>
      <a:hlink>
        <a:srgbClr val="006983"/>
      </a:hlink>
      <a:folHlink>
        <a:srgbClr val="333333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cKinsey Grey-Blue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5C5C5"/>
        </a:accent1>
        <a:accent2>
          <a:srgbClr val="00ADEF"/>
        </a:accent2>
        <a:accent3>
          <a:srgbClr val="0065BD"/>
        </a:accent3>
        <a:accent4>
          <a:srgbClr val="002960"/>
        </a:accent4>
        <a:accent5>
          <a:srgbClr val="F27F00"/>
        </a:accent5>
        <a:accent6>
          <a:srgbClr val="808080"/>
        </a:accent6>
        <a:hlink>
          <a:srgbClr val="0065BD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cKinsey Cyan-Blue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9F0FF"/>
        </a:accent1>
        <a:accent2>
          <a:srgbClr val="00ADEF"/>
        </a:accent2>
        <a:accent3>
          <a:srgbClr val="0065BD"/>
        </a:accent3>
        <a:accent4>
          <a:srgbClr val="002960"/>
        </a:accent4>
        <a:accent5>
          <a:srgbClr val="F27F00"/>
        </a:accent5>
        <a:accent6>
          <a:srgbClr val="808080"/>
        </a:accent6>
        <a:hlink>
          <a:srgbClr val="006983"/>
        </a:hlink>
        <a:folHlink>
          <a:srgbClr val="3333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Firm Format - template - LOP - normal" id="{9B1EEE48-FBB1-4441-A18B-EA0D61F9D5CF}" vid="{46CCEF6C-6F35-4EC3-B141-99BB08E4FC4A}"/>
    </a:ext>
  </a:extLst>
</a:theme>
</file>

<file path=ppt/theme/theme6.xml><?xml version="1.0" encoding="utf-8"?>
<a:theme xmlns:a="http://schemas.openxmlformats.org/drawingml/2006/main" name="7_Firm Format - template">
  <a:themeElements>
    <a:clrScheme name="Custom 15">
      <a:dk1>
        <a:srgbClr val="000000"/>
      </a:dk1>
      <a:lt1>
        <a:srgbClr val="FFFFFF"/>
      </a:lt1>
      <a:dk2>
        <a:srgbClr val="002960"/>
      </a:dk2>
      <a:lt2>
        <a:srgbClr val="FFFFFF"/>
      </a:lt2>
      <a:accent1>
        <a:srgbClr val="C9F0FF"/>
      </a:accent1>
      <a:accent2>
        <a:srgbClr val="00ADEF"/>
      </a:accent2>
      <a:accent3>
        <a:srgbClr val="0065BD"/>
      </a:accent3>
      <a:accent4>
        <a:srgbClr val="002960"/>
      </a:accent4>
      <a:accent5>
        <a:srgbClr val="F9C61C"/>
      </a:accent5>
      <a:accent6>
        <a:srgbClr val="808080"/>
      </a:accent6>
      <a:hlink>
        <a:srgbClr val="006983"/>
      </a:hlink>
      <a:folHlink>
        <a:srgbClr val="333333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cKinsey Grey-Blue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5C5C5"/>
        </a:accent1>
        <a:accent2>
          <a:srgbClr val="00ADEF"/>
        </a:accent2>
        <a:accent3>
          <a:srgbClr val="0065BD"/>
        </a:accent3>
        <a:accent4>
          <a:srgbClr val="002960"/>
        </a:accent4>
        <a:accent5>
          <a:srgbClr val="F27F00"/>
        </a:accent5>
        <a:accent6>
          <a:srgbClr val="808080"/>
        </a:accent6>
        <a:hlink>
          <a:srgbClr val="0065BD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cKinsey Cyan-Blue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9F0FF"/>
        </a:accent1>
        <a:accent2>
          <a:srgbClr val="00ADEF"/>
        </a:accent2>
        <a:accent3>
          <a:srgbClr val="0065BD"/>
        </a:accent3>
        <a:accent4>
          <a:srgbClr val="002960"/>
        </a:accent4>
        <a:accent5>
          <a:srgbClr val="F27F00"/>
        </a:accent5>
        <a:accent6>
          <a:srgbClr val="808080"/>
        </a:accent6>
        <a:hlink>
          <a:srgbClr val="006983"/>
        </a:hlink>
        <a:folHlink>
          <a:srgbClr val="3333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Firm Format - template - LOP - normal" id="{9B1EEE48-FBB1-4441-A18B-EA0D61F9D5CF}" vid="{46CCEF6C-6F35-4EC3-B141-99BB08E4FC4A}"/>
    </a:ext>
  </a:extLst>
</a:theme>
</file>

<file path=ppt/theme/theme7.xml><?xml version="1.0" encoding="utf-8"?>
<a:theme xmlns:a="http://schemas.openxmlformats.org/drawingml/2006/main" name="8_Firm Format - template">
  <a:themeElements>
    <a:clrScheme name="Custom 15">
      <a:dk1>
        <a:srgbClr val="000000"/>
      </a:dk1>
      <a:lt1>
        <a:srgbClr val="FFFFFF"/>
      </a:lt1>
      <a:dk2>
        <a:srgbClr val="002960"/>
      </a:dk2>
      <a:lt2>
        <a:srgbClr val="FFFFFF"/>
      </a:lt2>
      <a:accent1>
        <a:srgbClr val="C9F0FF"/>
      </a:accent1>
      <a:accent2>
        <a:srgbClr val="00ADEF"/>
      </a:accent2>
      <a:accent3>
        <a:srgbClr val="0065BD"/>
      </a:accent3>
      <a:accent4>
        <a:srgbClr val="002960"/>
      </a:accent4>
      <a:accent5>
        <a:srgbClr val="F9C61C"/>
      </a:accent5>
      <a:accent6>
        <a:srgbClr val="808080"/>
      </a:accent6>
      <a:hlink>
        <a:srgbClr val="006983"/>
      </a:hlink>
      <a:folHlink>
        <a:srgbClr val="333333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cKinsey Grey-Blue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5C5C5"/>
        </a:accent1>
        <a:accent2>
          <a:srgbClr val="00ADEF"/>
        </a:accent2>
        <a:accent3>
          <a:srgbClr val="0065BD"/>
        </a:accent3>
        <a:accent4>
          <a:srgbClr val="002960"/>
        </a:accent4>
        <a:accent5>
          <a:srgbClr val="F27F00"/>
        </a:accent5>
        <a:accent6>
          <a:srgbClr val="808080"/>
        </a:accent6>
        <a:hlink>
          <a:srgbClr val="0065BD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cKinsey Cyan-Blue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9F0FF"/>
        </a:accent1>
        <a:accent2>
          <a:srgbClr val="00ADEF"/>
        </a:accent2>
        <a:accent3>
          <a:srgbClr val="0065BD"/>
        </a:accent3>
        <a:accent4>
          <a:srgbClr val="002960"/>
        </a:accent4>
        <a:accent5>
          <a:srgbClr val="F27F00"/>
        </a:accent5>
        <a:accent6>
          <a:srgbClr val="808080"/>
        </a:accent6>
        <a:hlink>
          <a:srgbClr val="006983"/>
        </a:hlink>
        <a:folHlink>
          <a:srgbClr val="3333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Firm Format - template - LOP - normal" id="{9B1EEE48-FBB1-4441-A18B-EA0D61F9D5CF}" vid="{46CCEF6C-6F35-4EC3-B141-99BB08E4FC4A}"/>
    </a:ext>
  </a:extLst>
</a:theme>
</file>

<file path=ppt/theme/theme8.xml><?xml version="1.0" encoding="utf-8"?>
<a:theme xmlns:a="http://schemas.openxmlformats.org/drawingml/2006/main" name="6_Firm Format - template">
  <a:themeElements>
    <a:clrScheme name="Custom 15">
      <a:dk1>
        <a:srgbClr val="000000"/>
      </a:dk1>
      <a:lt1>
        <a:srgbClr val="FFFFFF"/>
      </a:lt1>
      <a:dk2>
        <a:srgbClr val="002960"/>
      </a:dk2>
      <a:lt2>
        <a:srgbClr val="FFFFFF"/>
      </a:lt2>
      <a:accent1>
        <a:srgbClr val="C9F0FF"/>
      </a:accent1>
      <a:accent2>
        <a:srgbClr val="00ADEF"/>
      </a:accent2>
      <a:accent3>
        <a:srgbClr val="0065BD"/>
      </a:accent3>
      <a:accent4>
        <a:srgbClr val="002960"/>
      </a:accent4>
      <a:accent5>
        <a:srgbClr val="F9C61C"/>
      </a:accent5>
      <a:accent6>
        <a:srgbClr val="808080"/>
      </a:accent6>
      <a:hlink>
        <a:srgbClr val="006983"/>
      </a:hlink>
      <a:folHlink>
        <a:srgbClr val="333333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cKinsey Grey-Blue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5C5C5"/>
        </a:accent1>
        <a:accent2>
          <a:srgbClr val="00ADEF"/>
        </a:accent2>
        <a:accent3>
          <a:srgbClr val="0065BD"/>
        </a:accent3>
        <a:accent4>
          <a:srgbClr val="002960"/>
        </a:accent4>
        <a:accent5>
          <a:srgbClr val="F27F00"/>
        </a:accent5>
        <a:accent6>
          <a:srgbClr val="808080"/>
        </a:accent6>
        <a:hlink>
          <a:srgbClr val="0065BD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cKinsey Cyan-Blue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9F0FF"/>
        </a:accent1>
        <a:accent2>
          <a:srgbClr val="00ADEF"/>
        </a:accent2>
        <a:accent3>
          <a:srgbClr val="0065BD"/>
        </a:accent3>
        <a:accent4>
          <a:srgbClr val="002960"/>
        </a:accent4>
        <a:accent5>
          <a:srgbClr val="F27F00"/>
        </a:accent5>
        <a:accent6>
          <a:srgbClr val="808080"/>
        </a:accent6>
        <a:hlink>
          <a:srgbClr val="006983"/>
        </a:hlink>
        <a:folHlink>
          <a:srgbClr val="3333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Firm Format - template - LOP - normal" id="{9B1EEE48-FBB1-4441-A18B-EA0D61F9D5CF}" vid="{46CCEF6C-6F35-4EC3-B141-99BB08E4FC4A}"/>
    </a:ext>
  </a:extLst>
</a:theme>
</file>

<file path=ppt/theme/theme9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14877</TotalTime>
  <Words>2711</Words>
  <Application>Microsoft Office PowerPoint</Application>
  <PresentationFormat>Широкоэкранный</PresentationFormat>
  <Paragraphs>604</Paragraphs>
  <Slides>33</Slides>
  <Notes>5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9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50" baseType="lpstr">
      <vt:lpstr>Arial</vt:lpstr>
      <vt:lpstr>Calibri</vt:lpstr>
      <vt:lpstr>Calibri Light</vt:lpstr>
      <vt:lpstr>Candara</vt:lpstr>
      <vt:lpstr>Tahoma</vt:lpstr>
      <vt:lpstr>Times New Roman</vt:lpstr>
      <vt:lpstr>Wingdings</vt:lpstr>
      <vt:lpstr>Firm Format - template</vt:lpstr>
      <vt:lpstr>1_Firm Format - template</vt:lpstr>
      <vt:lpstr>2_Firm Format - template</vt:lpstr>
      <vt:lpstr>3_Firm Format - template</vt:lpstr>
      <vt:lpstr>4_Firm Format - template</vt:lpstr>
      <vt:lpstr>7_Firm Format - template</vt:lpstr>
      <vt:lpstr>8_Firm Format - template</vt:lpstr>
      <vt:lpstr>6_Firm Format - template</vt:lpstr>
      <vt:lpstr>4_Тема Office</vt:lpstr>
      <vt:lpstr>think-cell Slide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Отдел производства и обеспечение РФЛП</vt:lpstr>
      <vt:lpstr>Отдел контроля качества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Потенциальная ежегодная потребность РК   в радионуклидной терапии (абс.цифры)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Служба технического обеспечения</vt:lpstr>
      <vt:lpstr>Презентация PowerPoint</vt:lpstr>
      <vt:lpstr>Презентация PowerPoint</vt:lpstr>
      <vt:lpstr>Презентация PowerPoint</vt:lpstr>
      <vt:lpstr>Объект по контролю за жидкими радиоактивными отходами</vt:lpstr>
      <vt:lpstr>Презентация PowerPoint</vt:lpstr>
      <vt:lpstr>Презентация PowerPoint</vt:lpstr>
      <vt:lpstr>Пациентка И.К.А. 22.10.1988 г.р.</vt:lpstr>
      <vt:lpstr>Пациентка И.К.А. 22.10.1988 г.р.</vt:lpstr>
      <vt:lpstr>Пациентка И.К.А. 22.10.1988 г.р.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Белихина Т</dc:creator>
  <cp:lastModifiedBy>Kuantkan Zhabagin</cp:lastModifiedBy>
  <cp:revision>703</cp:revision>
  <cp:lastPrinted>2023-05-16T07:11:26Z</cp:lastPrinted>
  <dcterms:modified xsi:type="dcterms:W3CDTF">2023-09-21T10:41:39Z</dcterms:modified>
</cp:coreProperties>
</file>