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5"/>
  </p:notesMasterIdLst>
  <p:sldIdLst>
    <p:sldId id="256" r:id="rId2"/>
    <p:sldId id="258" r:id="rId3"/>
    <p:sldId id="259" r:id="rId4"/>
    <p:sldId id="268" r:id="rId5"/>
    <p:sldId id="284" r:id="rId6"/>
    <p:sldId id="264" r:id="rId7"/>
    <p:sldId id="263" r:id="rId8"/>
    <p:sldId id="283" r:id="rId9"/>
    <p:sldId id="277" r:id="rId10"/>
    <p:sldId id="280" r:id="rId11"/>
    <p:sldId id="265" r:id="rId12"/>
    <p:sldId id="281" r:id="rId13"/>
    <p:sldId id="266" r:id="rId14"/>
    <p:sldId id="267" r:id="rId15"/>
    <p:sldId id="287" r:id="rId16"/>
    <p:sldId id="269" r:id="rId17"/>
    <p:sldId id="285" r:id="rId18"/>
    <p:sldId id="286" r:id="rId19"/>
    <p:sldId id="282" r:id="rId20"/>
    <p:sldId id="288" r:id="rId21"/>
    <p:sldId id="289" r:id="rId22"/>
    <p:sldId id="290" r:id="rId23"/>
    <p:sldId id="291" r:id="rId24"/>
    <p:sldId id="292" r:id="rId25"/>
    <p:sldId id="293" r:id="rId26"/>
    <p:sldId id="270" r:id="rId27"/>
    <p:sldId id="294" r:id="rId28"/>
    <p:sldId id="257" r:id="rId29"/>
    <p:sldId id="295" r:id="rId30"/>
    <p:sldId id="296" r:id="rId31"/>
    <p:sldId id="260" r:id="rId32"/>
    <p:sldId id="297" r:id="rId33"/>
    <p:sldId id="272"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823A6E-979A-4641-B9B4-5568D80BB420}" v="201" dt="2023-09-30T19:47:02.3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6" d="100"/>
          <a:sy n="126" d="100"/>
        </p:scale>
        <p:origin x="440"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mitriy Beznosko" userId="8bcdeb23-d2dd-465e-bda6-8e644f22b48c" providerId="ADAL" clId="{81823A6E-979A-4641-B9B4-5568D80BB420}"/>
    <pc:docChg chg="undo custSel addSld delSld modSld sldOrd modMainMaster">
      <pc:chgData name="Dmitriy Beznosko" userId="8bcdeb23-d2dd-465e-bda6-8e644f22b48c" providerId="ADAL" clId="{81823A6E-979A-4641-B9B4-5568D80BB420}" dt="2023-09-30T19:48:06.593" v="1939" actId="27636"/>
      <pc:docMkLst>
        <pc:docMk/>
      </pc:docMkLst>
      <pc:sldChg chg="addSp modSp new mod setBg">
        <pc:chgData name="Dmitriy Beznosko" userId="8bcdeb23-d2dd-465e-bda6-8e644f22b48c" providerId="ADAL" clId="{81823A6E-979A-4641-B9B4-5568D80BB420}" dt="2023-09-29T12:37:22.394" v="157" actId="29295"/>
        <pc:sldMkLst>
          <pc:docMk/>
          <pc:sldMk cId="2103686065" sldId="256"/>
        </pc:sldMkLst>
        <pc:spChg chg="mod">
          <ac:chgData name="Dmitriy Beznosko" userId="8bcdeb23-d2dd-465e-bda6-8e644f22b48c" providerId="ADAL" clId="{81823A6E-979A-4641-B9B4-5568D80BB420}" dt="2023-09-29T12:34:18.991" v="144"/>
          <ac:spMkLst>
            <pc:docMk/>
            <pc:sldMk cId="2103686065" sldId="256"/>
            <ac:spMk id="2" creationId="{4A68B9E0-9C5F-A309-0E2F-06FC77C9281E}"/>
          </ac:spMkLst>
        </pc:spChg>
        <pc:spChg chg="mod">
          <ac:chgData name="Dmitriy Beznosko" userId="8bcdeb23-d2dd-465e-bda6-8e644f22b48c" providerId="ADAL" clId="{81823A6E-979A-4641-B9B4-5568D80BB420}" dt="2023-09-29T12:34:25.135" v="145" actId="1076"/>
          <ac:spMkLst>
            <pc:docMk/>
            <pc:sldMk cId="2103686065" sldId="256"/>
            <ac:spMk id="3" creationId="{9D7A6452-A64C-2803-4E0B-2504FA3BDE4E}"/>
          </ac:spMkLst>
        </pc:spChg>
        <pc:picChg chg="add mod">
          <ac:chgData name="Dmitriy Beznosko" userId="8bcdeb23-d2dd-465e-bda6-8e644f22b48c" providerId="ADAL" clId="{81823A6E-979A-4641-B9B4-5568D80BB420}" dt="2023-09-29T12:37:22.394" v="157" actId="29295"/>
          <ac:picMkLst>
            <pc:docMk/>
            <pc:sldMk cId="2103686065" sldId="256"/>
            <ac:picMk id="4" creationId="{E89B5DFA-D558-0FF0-1A1F-AC5CB855F957}"/>
          </ac:picMkLst>
        </pc:picChg>
      </pc:sldChg>
      <pc:sldChg chg="new del">
        <pc:chgData name="Dmitriy Beznosko" userId="8bcdeb23-d2dd-465e-bda6-8e644f22b48c" providerId="ADAL" clId="{81823A6E-979A-4641-B9B4-5568D80BB420}" dt="2023-09-29T12:34:32.889" v="147" actId="680"/>
        <pc:sldMkLst>
          <pc:docMk/>
          <pc:sldMk cId="2465480395" sldId="257"/>
        </pc:sldMkLst>
      </pc:sldChg>
      <pc:sldChg chg="modSp add mod">
        <pc:chgData name="Dmitriy Beznosko" userId="8bcdeb23-d2dd-465e-bda6-8e644f22b48c" providerId="ADAL" clId="{81823A6E-979A-4641-B9B4-5568D80BB420}" dt="2023-09-30T19:42:22.231" v="1719" actId="27636"/>
        <pc:sldMkLst>
          <pc:docMk/>
          <pc:sldMk cId="2996975689" sldId="257"/>
        </pc:sldMkLst>
        <pc:spChg chg="mod">
          <ac:chgData name="Dmitriy Beznosko" userId="8bcdeb23-d2dd-465e-bda6-8e644f22b48c" providerId="ADAL" clId="{81823A6E-979A-4641-B9B4-5568D80BB420}" dt="2023-09-30T19:42:22.227" v="1718" actId="27636"/>
          <ac:spMkLst>
            <pc:docMk/>
            <pc:sldMk cId="2996975689" sldId="257"/>
            <ac:spMk id="2" creationId="{00000000-0000-0000-0000-000000000000}"/>
          </ac:spMkLst>
        </pc:spChg>
        <pc:spChg chg="mod">
          <ac:chgData name="Dmitriy Beznosko" userId="8bcdeb23-d2dd-465e-bda6-8e644f22b48c" providerId="ADAL" clId="{81823A6E-979A-4641-B9B4-5568D80BB420}" dt="2023-09-30T19:42:22.231" v="1719" actId="27636"/>
          <ac:spMkLst>
            <pc:docMk/>
            <pc:sldMk cId="2996975689" sldId="257"/>
            <ac:spMk id="3" creationId="{00000000-0000-0000-0000-000000000000}"/>
          </ac:spMkLst>
        </pc:spChg>
      </pc:sldChg>
      <pc:sldChg chg="new del">
        <pc:chgData name="Dmitriy Beznosko" userId="8bcdeb23-d2dd-465e-bda6-8e644f22b48c" providerId="ADAL" clId="{81823A6E-979A-4641-B9B4-5568D80BB420}" dt="2023-09-29T12:38:39.073" v="162" actId="47"/>
        <pc:sldMkLst>
          <pc:docMk/>
          <pc:sldMk cId="3082167585" sldId="257"/>
        </pc:sldMkLst>
      </pc:sldChg>
      <pc:sldChg chg="delSp modSp add del mod">
        <pc:chgData name="Dmitriy Beznosko" userId="8bcdeb23-d2dd-465e-bda6-8e644f22b48c" providerId="ADAL" clId="{81823A6E-979A-4641-B9B4-5568D80BB420}" dt="2023-09-29T13:53:06.449" v="849" actId="47"/>
        <pc:sldMkLst>
          <pc:docMk/>
          <pc:sldMk cId="3196508223" sldId="257"/>
        </pc:sldMkLst>
        <pc:spChg chg="mod">
          <ac:chgData name="Dmitriy Beznosko" userId="8bcdeb23-d2dd-465e-bda6-8e644f22b48c" providerId="ADAL" clId="{81823A6E-979A-4641-B9B4-5568D80BB420}" dt="2023-09-29T13:51:32.065" v="750" actId="27636"/>
          <ac:spMkLst>
            <pc:docMk/>
            <pc:sldMk cId="3196508223" sldId="257"/>
            <ac:spMk id="2" creationId="{00000000-0000-0000-0000-000000000000}"/>
          </ac:spMkLst>
        </pc:spChg>
        <pc:spChg chg="mod">
          <ac:chgData name="Dmitriy Beznosko" userId="8bcdeb23-d2dd-465e-bda6-8e644f22b48c" providerId="ADAL" clId="{81823A6E-979A-4641-B9B4-5568D80BB420}" dt="2023-09-29T13:52:34.758" v="842" actId="27636"/>
          <ac:spMkLst>
            <pc:docMk/>
            <pc:sldMk cId="3196508223" sldId="257"/>
            <ac:spMk id="3" creationId="{00000000-0000-0000-0000-000000000000}"/>
          </ac:spMkLst>
        </pc:spChg>
        <pc:graphicFrameChg chg="del">
          <ac:chgData name="Dmitriy Beznosko" userId="8bcdeb23-d2dd-465e-bda6-8e644f22b48c" providerId="ADAL" clId="{81823A6E-979A-4641-B9B4-5568D80BB420}" dt="2023-09-29T13:52:20.691" v="837" actId="21"/>
          <ac:graphicFrameMkLst>
            <pc:docMk/>
            <pc:sldMk cId="3196508223" sldId="257"/>
            <ac:graphicFrameMk id="4" creationId="{00000000-0000-0000-0000-000000000000}"/>
          </ac:graphicFrameMkLst>
        </pc:graphicFrameChg>
      </pc:sldChg>
      <pc:sldChg chg="modSp add mod">
        <pc:chgData name="Dmitriy Beznosko" userId="8bcdeb23-d2dd-465e-bda6-8e644f22b48c" providerId="ADAL" clId="{81823A6E-979A-4641-B9B4-5568D80BB420}" dt="2023-09-29T12:37:44.883" v="158"/>
        <pc:sldMkLst>
          <pc:docMk/>
          <pc:sldMk cId="80556359" sldId="258"/>
        </pc:sldMkLst>
        <pc:spChg chg="mod">
          <ac:chgData name="Dmitriy Beznosko" userId="8bcdeb23-d2dd-465e-bda6-8e644f22b48c" providerId="ADAL" clId="{81823A6E-979A-4641-B9B4-5568D80BB420}" dt="2023-09-29T12:36:06.370" v="151" actId="27636"/>
          <ac:spMkLst>
            <pc:docMk/>
            <pc:sldMk cId="80556359" sldId="258"/>
            <ac:spMk id="3" creationId="{00000000-0000-0000-0000-000000000000}"/>
          </ac:spMkLst>
        </pc:spChg>
        <pc:picChg chg="mod">
          <ac:chgData name="Dmitriy Beznosko" userId="8bcdeb23-d2dd-465e-bda6-8e644f22b48c" providerId="ADAL" clId="{81823A6E-979A-4641-B9B4-5568D80BB420}" dt="2023-09-29T12:37:44.883" v="158"/>
          <ac:picMkLst>
            <pc:docMk/>
            <pc:sldMk cId="80556359" sldId="258"/>
            <ac:picMk id="7" creationId="{00000000-0000-0000-0000-000000000000}"/>
          </ac:picMkLst>
        </pc:picChg>
      </pc:sldChg>
      <pc:sldChg chg="addSp delSp modSp add mod">
        <pc:chgData name="Dmitriy Beznosko" userId="8bcdeb23-d2dd-465e-bda6-8e644f22b48c" providerId="ADAL" clId="{81823A6E-979A-4641-B9B4-5568D80BB420}" dt="2023-09-29T13:52:59.883" v="848" actId="14100"/>
        <pc:sldMkLst>
          <pc:docMk/>
          <pc:sldMk cId="2634391845" sldId="259"/>
        </pc:sldMkLst>
        <pc:spChg chg="mod">
          <ac:chgData name="Dmitriy Beznosko" userId="8bcdeb23-d2dd-465e-bda6-8e644f22b48c" providerId="ADAL" clId="{81823A6E-979A-4641-B9B4-5568D80BB420}" dt="2023-09-29T13:52:01.165" v="834" actId="1035"/>
          <ac:spMkLst>
            <pc:docMk/>
            <pc:sldMk cId="2634391845" sldId="259"/>
            <ac:spMk id="2" creationId="{00000000-0000-0000-0000-000000000000}"/>
          </ac:spMkLst>
        </pc:spChg>
        <pc:spChg chg="add mod">
          <ac:chgData name="Dmitriy Beznosko" userId="8bcdeb23-d2dd-465e-bda6-8e644f22b48c" providerId="ADAL" clId="{81823A6E-979A-4641-B9B4-5568D80BB420}" dt="2023-09-29T13:52:59.883" v="848" actId="14100"/>
          <ac:spMkLst>
            <pc:docMk/>
            <pc:sldMk cId="2634391845" sldId="259"/>
            <ac:spMk id="6" creationId="{B0C31CD5-8FE1-2EA2-E60C-25030AE1DBF7}"/>
          </ac:spMkLst>
        </pc:spChg>
        <pc:spChg chg="mod">
          <ac:chgData name="Dmitriy Beznosko" userId="8bcdeb23-d2dd-465e-bda6-8e644f22b48c" providerId="ADAL" clId="{81823A6E-979A-4641-B9B4-5568D80BB420}" dt="2023-09-29T13:52:01.165" v="834" actId="1035"/>
          <ac:spMkLst>
            <pc:docMk/>
            <pc:sldMk cId="2634391845" sldId="259"/>
            <ac:spMk id="9" creationId="{00000000-0000-0000-0000-000000000000}"/>
          </ac:spMkLst>
        </pc:spChg>
        <pc:spChg chg="mod">
          <ac:chgData name="Dmitriy Beznosko" userId="8bcdeb23-d2dd-465e-bda6-8e644f22b48c" providerId="ADAL" clId="{81823A6E-979A-4641-B9B4-5568D80BB420}" dt="2023-09-29T13:52:53.138" v="846" actId="1076"/>
          <ac:spMkLst>
            <pc:docMk/>
            <pc:sldMk cId="2634391845" sldId="259"/>
            <ac:spMk id="13" creationId="{00000000-0000-0000-0000-000000000000}"/>
          </ac:spMkLst>
        </pc:spChg>
        <pc:graphicFrameChg chg="add mod">
          <ac:chgData name="Dmitriy Beznosko" userId="8bcdeb23-d2dd-465e-bda6-8e644f22b48c" providerId="ADAL" clId="{81823A6E-979A-4641-B9B4-5568D80BB420}" dt="2023-09-29T13:52:39.488" v="843"/>
          <ac:graphicFrameMkLst>
            <pc:docMk/>
            <pc:sldMk cId="2634391845" sldId="259"/>
            <ac:graphicFrameMk id="3" creationId="{E5BE6C0F-CE55-B893-153F-79E84EE86733}"/>
          </ac:graphicFrameMkLst>
        </pc:graphicFrameChg>
        <pc:picChg chg="mod">
          <ac:chgData name="Dmitriy Beznosko" userId="8bcdeb23-d2dd-465e-bda6-8e644f22b48c" providerId="ADAL" clId="{81823A6E-979A-4641-B9B4-5568D80BB420}" dt="2023-09-29T13:52:05.226" v="835" actId="1076"/>
          <ac:picMkLst>
            <pc:docMk/>
            <pc:sldMk cId="2634391845" sldId="259"/>
            <ac:picMk id="10" creationId="{00000000-0000-0000-0000-000000000000}"/>
          </ac:picMkLst>
        </pc:picChg>
        <pc:picChg chg="del">
          <ac:chgData name="Dmitriy Beznosko" userId="8bcdeb23-d2dd-465e-bda6-8e644f22b48c" providerId="ADAL" clId="{81823A6E-979A-4641-B9B4-5568D80BB420}" dt="2023-09-29T12:38:28.408" v="161" actId="478"/>
          <ac:picMkLst>
            <pc:docMk/>
            <pc:sldMk cId="2634391845" sldId="259"/>
            <ac:picMk id="14" creationId="{00000000-0000-0000-0000-000000000000}"/>
          </ac:picMkLst>
        </pc:picChg>
      </pc:sldChg>
      <pc:sldChg chg="add">
        <pc:chgData name="Dmitriy Beznosko" userId="8bcdeb23-d2dd-465e-bda6-8e644f22b48c" providerId="ADAL" clId="{81823A6E-979A-4641-B9B4-5568D80BB420}" dt="2023-09-30T19:42:22.178" v="1716"/>
        <pc:sldMkLst>
          <pc:docMk/>
          <pc:sldMk cId="3119703731" sldId="260"/>
        </pc:sldMkLst>
      </pc:sldChg>
      <pc:sldChg chg="addSp modSp add mod">
        <pc:chgData name="Dmitriy Beznosko" userId="8bcdeb23-d2dd-465e-bda6-8e644f22b48c" providerId="ADAL" clId="{81823A6E-979A-4641-B9B4-5568D80BB420}" dt="2023-09-29T13:55:02.983" v="909" actId="1076"/>
        <pc:sldMkLst>
          <pc:docMk/>
          <pc:sldMk cId="3871543986" sldId="263"/>
        </pc:sldMkLst>
        <pc:spChg chg="mod">
          <ac:chgData name="Dmitriy Beznosko" userId="8bcdeb23-d2dd-465e-bda6-8e644f22b48c" providerId="ADAL" clId="{81823A6E-979A-4641-B9B4-5568D80BB420}" dt="2023-09-29T13:55:02.983" v="909" actId="1076"/>
          <ac:spMkLst>
            <pc:docMk/>
            <pc:sldMk cId="3871543986" sldId="263"/>
            <ac:spMk id="2" creationId="{00000000-0000-0000-0000-000000000000}"/>
          </ac:spMkLst>
        </pc:spChg>
        <pc:spChg chg="mod">
          <ac:chgData name="Dmitriy Beznosko" userId="8bcdeb23-d2dd-465e-bda6-8e644f22b48c" providerId="ADAL" clId="{81823A6E-979A-4641-B9B4-5568D80BB420}" dt="2023-09-29T13:38:49.160" v="483" actId="20577"/>
          <ac:spMkLst>
            <pc:docMk/>
            <pc:sldMk cId="3871543986" sldId="263"/>
            <ac:spMk id="3" creationId="{00000000-0000-0000-0000-000000000000}"/>
          </ac:spMkLst>
        </pc:spChg>
        <pc:spChg chg="add mod">
          <ac:chgData name="Dmitriy Beznosko" userId="8bcdeb23-d2dd-465e-bda6-8e644f22b48c" providerId="ADAL" clId="{81823A6E-979A-4641-B9B4-5568D80BB420}" dt="2023-09-29T13:31:21.848" v="324" actId="1076"/>
          <ac:spMkLst>
            <pc:docMk/>
            <pc:sldMk cId="3871543986" sldId="263"/>
            <ac:spMk id="8" creationId="{E6C214A1-36C9-8C6C-508C-A8658B0800A5}"/>
          </ac:spMkLst>
        </pc:spChg>
        <pc:spChg chg="add mod">
          <ac:chgData name="Dmitriy Beznosko" userId="8bcdeb23-d2dd-465e-bda6-8e644f22b48c" providerId="ADAL" clId="{81823A6E-979A-4641-B9B4-5568D80BB420}" dt="2023-09-29T13:31:13.561" v="322" actId="1076"/>
          <ac:spMkLst>
            <pc:docMk/>
            <pc:sldMk cId="3871543986" sldId="263"/>
            <ac:spMk id="10" creationId="{D6E514EF-D8E4-25A8-EC50-4F4618DA04F1}"/>
          </ac:spMkLst>
        </pc:spChg>
        <pc:picChg chg="add mod">
          <ac:chgData name="Dmitriy Beznosko" userId="8bcdeb23-d2dd-465e-bda6-8e644f22b48c" providerId="ADAL" clId="{81823A6E-979A-4641-B9B4-5568D80BB420}" dt="2023-09-29T13:31:25.051" v="325" actId="14100"/>
          <ac:picMkLst>
            <pc:docMk/>
            <pc:sldMk cId="3871543986" sldId="263"/>
            <ac:picMk id="4" creationId="{2AAE709B-2173-1439-A2B6-1B1C33FF87CE}"/>
          </ac:picMkLst>
        </pc:picChg>
        <pc:picChg chg="mod">
          <ac:chgData name="Dmitriy Beznosko" userId="8bcdeb23-d2dd-465e-bda6-8e644f22b48c" providerId="ADAL" clId="{81823A6E-979A-4641-B9B4-5568D80BB420}" dt="2023-09-29T13:27:04.399" v="267" actId="1037"/>
          <ac:picMkLst>
            <pc:docMk/>
            <pc:sldMk cId="3871543986" sldId="263"/>
            <ac:picMk id="5" creationId="{00000000-0000-0000-0000-000000000000}"/>
          </ac:picMkLst>
        </pc:picChg>
        <pc:picChg chg="mod">
          <ac:chgData name="Dmitriy Beznosko" userId="8bcdeb23-d2dd-465e-bda6-8e644f22b48c" providerId="ADAL" clId="{81823A6E-979A-4641-B9B4-5568D80BB420}" dt="2023-09-29T13:27:04.399" v="267" actId="1037"/>
          <ac:picMkLst>
            <pc:docMk/>
            <pc:sldMk cId="3871543986" sldId="263"/>
            <ac:picMk id="6" creationId="{00000000-0000-0000-0000-000000000000}"/>
          </ac:picMkLst>
        </pc:picChg>
        <pc:picChg chg="mod">
          <ac:chgData name="Dmitriy Beznosko" userId="8bcdeb23-d2dd-465e-bda6-8e644f22b48c" providerId="ADAL" clId="{81823A6E-979A-4641-B9B4-5568D80BB420}" dt="2023-09-29T13:27:04.399" v="267" actId="1037"/>
          <ac:picMkLst>
            <pc:docMk/>
            <pc:sldMk cId="3871543986" sldId="263"/>
            <ac:picMk id="7" creationId="{00000000-0000-0000-0000-000000000000}"/>
          </ac:picMkLst>
        </pc:picChg>
        <pc:picChg chg="mod">
          <ac:chgData name="Dmitriy Beznosko" userId="8bcdeb23-d2dd-465e-bda6-8e644f22b48c" providerId="ADAL" clId="{81823A6E-979A-4641-B9B4-5568D80BB420}" dt="2023-09-29T13:27:04.399" v="267" actId="1037"/>
          <ac:picMkLst>
            <pc:docMk/>
            <pc:sldMk cId="3871543986" sldId="263"/>
            <ac:picMk id="9" creationId="{00000000-0000-0000-0000-000000000000}"/>
          </ac:picMkLst>
        </pc:picChg>
        <pc:picChg chg="add mod">
          <ac:chgData name="Dmitriy Beznosko" userId="8bcdeb23-d2dd-465e-bda6-8e644f22b48c" providerId="ADAL" clId="{81823A6E-979A-4641-B9B4-5568D80BB420}" dt="2023-09-29T13:31:09.815" v="321" actId="1076"/>
          <ac:picMkLst>
            <pc:docMk/>
            <pc:sldMk cId="3871543986" sldId="263"/>
            <ac:picMk id="12" creationId="{9DDE087D-3A01-2E4D-2091-C241510D683B}"/>
          </ac:picMkLst>
        </pc:picChg>
      </pc:sldChg>
      <pc:sldChg chg="modSp add mod">
        <pc:chgData name="Dmitriy Beznosko" userId="8bcdeb23-d2dd-465e-bda6-8e644f22b48c" providerId="ADAL" clId="{81823A6E-979A-4641-B9B4-5568D80BB420}" dt="2023-09-29T13:25:08.330" v="165" actId="27636"/>
        <pc:sldMkLst>
          <pc:docMk/>
          <pc:sldMk cId="4289995888" sldId="264"/>
        </pc:sldMkLst>
        <pc:spChg chg="mod">
          <ac:chgData name="Dmitriy Beznosko" userId="8bcdeb23-d2dd-465e-bda6-8e644f22b48c" providerId="ADAL" clId="{81823A6E-979A-4641-B9B4-5568D80BB420}" dt="2023-09-29T13:25:08.330" v="165" actId="27636"/>
          <ac:spMkLst>
            <pc:docMk/>
            <pc:sldMk cId="4289995888" sldId="264"/>
            <ac:spMk id="2" creationId="{00000000-0000-0000-0000-000000000000}"/>
          </ac:spMkLst>
        </pc:spChg>
      </pc:sldChg>
      <pc:sldChg chg="modSp add mod ord">
        <pc:chgData name="Dmitriy Beznosko" userId="8bcdeb23-d2dd-465e-bda6-8e644f22b48c" providerId="ADAL" clId="{81823A6E-979A-4641-B9B4-5568D80BB420}" dt="2023-09-30T18:40:28.648" v="983"/>
        <pc:sldMkLst>
          <pc:docMk/>
          <pc:sldMk cId="3441319100" sldId="265"/>
        </pc:sldMkLst>
        <pc:spChg chg="mod">
          <ac:chgData name="Dmitriy Beznosko" userId="8bcdeb23-d2dd-465e-bda6-8e644f22b48c" providerId="ADAL" clId="{81823A6E-979A-4641-B9B4-5568D80BB420}" dt="2023-09-30T16:02:30.185" v="980" actId="27636"/>
          <ac:spMkLst>
            <pc:docMk/>
            <pc:sldMk cId="3441319100" sldId="265"/>
            <ac:spMk id="2" creationId="{00000000-0000-0000-0000-000000000000}"/>
          </ac:spMkLst>
        </pc:spChg>
        <pc:spChg chg="mod">
          <ac:chgData name="Dmitriy Beznosko" userId="8bcdeb23-d2dd-465e-bda6-8e644f22b48c" providerId="ADAL" clId="{81823A6E-979A-4641-B9B4-5568D80BB420}" dt="2023-09-30T18:40:00.580" v="981" actId="33524"/>
          <ac:spMkLst>
            <pc:docMk/>
            <pc:sldMk cId="3441319100" sldId="265"/>
            <ac:spMk id="3" creationId="{00000000-0000-0000-0000-000000000000}"/>
          </ac:spMkLst>
        </pc:spChg>
      </pc:sldChg>
      <pc:sldChg chg="add">
        <pc:chgData name="Dmitriy Beznosko" userId="8bcdeb23-d2dd-465e-bda6-8e644f22b48c" providerId="ADAL" clId="{81823A6E-979A-4641-B9B4-5568D80BB420}" dt="2023-09-30T16:02:30.077" v="978"/>
        <pc:sldMkLst>
          <pc:docMk/>
          <pc:sldMk cId="2310239656" sldId="266"/>
        </pc:sldMkLst>
      </pc:sldChg>
      <pc:sldChg chg="add">
        <pc:chgData name="Dmitriy Beznosko" userId="8bcdeb23-d2dd-465e-bda6-8e644f22b48c" providerId="ADAL" clId="{81823A6E-979A-4641-B9B4-5568D80BB420}" dt="2023-09-30T16:02:30.077" v="978"/>
        <pc:sldMkLst>
          <pc:docMk/>
          <pc:sldMk cId="1338674886" sldId="267"/>
        </pc:sldMkLst>
      </pc:sldChg>
      <pc:sldChg chg="delSp modSp add mod ord">
        <pc:chgData name="Dmitriy Beznosko" userId="8bcdeb23-d2dd-465e-bda6-8e644f22b48c" providerId="ADAL" clId="{81823A6E-979A-4641-B9B4-5568D80BB420}" dt="2023-09-29T13:53:20.487" v="851"/>
        <pc:sldMkLst>
          <pc:docMk/>
          <pc:sldMk cId="3869756709" sldId="268"/>
        </pc:sldMkLst>
        <pc:spChg chg="mod">
          <ac:chgData name="Dmitriy Beznosko" userId="8bcdeb23-d2dd-465e-bda6-8e644f22b48c" providerId="ADAL" clId="{81823A6E-979A-4641-B9B4-5568D80BB420}" dt="2023-09-29T12:38:25.769" v="160" actId="27636"/>
          <ac:spMkLst>
            <pc:docMk/>
            <pc:sldMk cId="3869756709" sldId="268"/>
            <ac:spMk id="12" creationId="{00000000-0000-0000-0000-000000000000}"/>
          </ac:spMkLst>
        </pc:spChg>
        <pc:picChg chg="del">
          <ac:chgData name="Dmitriy Beznosko" userId="8bcdeb23-d2dd-465e-bda6-8e644f22b48c" providerId="ADAL" clId="{81823A6E-979A-4641-B9B4-5568D80BB420}" dt="2023-09-29T12:38:41.608" v="163" actId="478"/>
          <ac:picMkLst>
            <pc:docMk/>
            <pc:sldMk cId="3869756709" sldId="268"/>
            <ac:picMk id="14" creationId="{00000000-0000-0000-0000-000000000000}"/>
          </ac:picMkLst>
        </pc:picChg>
      </pc:sldChg>
      <pc:sldChg chg="modSp add mod">
        <pc:chgData name="Dmitriy Beznosko" userId="8bcdeb23-d2dd-465e-bda6-8e644f22b48c" providerId="ADAL" clId="{81823A6E-979A-4641-B9B4-5568D80BB420}" dt="2023-09-30T18:41:30.751" v="1018"/>
        <pc:sldMkLst>
          <pc:docMk/>
          <pc:sldMk cId="943585433" sldId="269"/>
        </pc:sldMkLst>
        <pc:graphicFrameChg chg="mod modGraphic">
          <ac:chgData name="Dmitriy Beznosko" userId="8bcdeb23-d2dd-465e-bda6-8e644f22b48c" providerId="ADAL" clId="{81823A6E-979A-4641-B9B4-5568D80BB420}" dt="2023-09-30T18:41:30.751" v="1018"/>
          <ac:graphicFrameMkLst>
            <pc:docMk/>
            <pc:sldMk cId="943585433" sldId="269"/>
            <ac:graphicFrameMk id="4" creationId="{00000000-0000-0000-0000-000000000000}"/>
          </ac:graphicFrameMkLst>
        </pc:graphicFrameChg>
      </pc:sldChg>
      <pc:sldChg chg="modSp add mod">
        <pc:chgData name="Dmitriy Beznosko" userId="8bcdeb23-d2dd-465e-bda6-8e644f22b48c" providerId="ADAL" clId="{81823A6E-979A-4641-B9B4-5568D80BB420}" dt="2023-09-30T19:41:07.680" v="1715" actId="14100"/>
        <pc:sldMkLst>
          <pc:docMk/>
          <pc:sldMk cId="4217716890" sldId="270"/>
        </pc:sldMkLst>
        <pc:spChg chg="mod">
          <ac:chgData name="Dmitriy Beznosko" userId="8bcdeb23-d2dd-465e-bda6-8e644f22b48c" providerId="ADAL" clId="{81823A6E-979A-4641-B9B4-5568D80BB420}" dt="2023-09-30T19:40:36.674" v="1694" actId="6549"/>
          <ac:spMkLst>
            <pc:docMk/>
            <pc:sldMk cId="4217716890" sldId="270"/>
            <ac:spMk id="2" creationId="{00000000-0000-0000-0000-000000000000}"/>
          </ac:spMkLst>
        </pc:spChg>
        <pc:spChg chg="mod">
          <ac:chgData name="Dmitriy Beznosko" userId="8bcdeb23-d2dd-465e-bda6-8e644f22b48c" providerId="ADAL" clId="{81823A6E-979A-4641-B9B4-5568D80BB420}" dt="2023-09-30T19:41:07.680" v="1715" actId="14100"/>
          <ac:spMkLst>
            <pc:docMk/>
            <pc:sldMk cId="4217716890" sldId="270"/>
            <ac:spMk id="20" creationId="{00000000-0000-0000-0000-000000000000}"/>
          </ac:spMkLst>
        </pc:spChg>
        <pc:picChg chg="mod">
          <ac:chgData name="Dmitriy Beznosko" userId="8bcdeb23-d2dd-465e-bda6-8e644f22b48c" providerId="ADAL" clId="{81823A6E-979A-4641-B9B4-5568D80BB420}" dt="2023-09-30T19:40:52.950" v="1710" actId="1076"/>
          <ac:picMkLst>
            <pc:docMk/>
            <pc:sldMk cId="4217716890" sldId="270"/>
            <ac:picMk id="14" creationId="{00000000-0000-0000-0000-000000000000}"/>
          </ac:picMkLst>
        </pc:picChg>
        <pc:picChg chg="mod">
          <ac:chgData name="Dmitriy Beznosko" userId="8bcdeb23-d2dd-465e-bda6-8e644f22b48c" providerId="ADAL" clId="{81823A6E-979A-4641-B9B4-5568D80BB420}" dt="2023-09-30T19:40:54.065" v="1711" actId="1076"/>
          <ac:picMkLst>
            <pc:docMk/>
            <pc:sldMk cId="4217716890" sldId="270"/>
            <ac:picMk id="15" creationId="{00000000-0000-0000-0000-000000000000}"/>
          </ac:picMkLst>
        </pc:picChg>
        <pc:picChg chg="mod">
          <ac:chgData name="Dmitriy Beznosko" userId="8bcdeb23-d2dd-465e-bda6-8e644f22b48c" providerId="ADAL" clId="{81823A6E-979A-4641-B9B4-5568D80BB420}" dt="2023-09-30T19:40:56.154" v="1712" actId="1076"/>
          <ac:picMkLst>
            <pc:docMk/>
            <pc:sldMk cId="4217716890" sldId="270"/>
            <ac:picMk id="16" creationId="{00000000-0000-0000-0000-000000000000}"/>
          </ac:picMkLst>
        </pc:picChg>
        <pc:picChg chg="mod">
          <ac:chgData name="Dmitriy Beznosko" userId="8bcdeb23-d2dd-465e-bda6-8e644f22b48c" providerId="ADAL" clId="{81823A6E-979A-4641-B9B4-5568D80BB420}" dt="2023-09-30T19:40:57.732" v="1713" actId="1076"/>
          <ac:picMkLst>
            <pc:docMk/>
            <pc:sldMk cId="4217716890" sldId="270"/>
            <ac:picMk id="17" creationId="{00000000-0000-0000-0000-000000000000}"/>
          </ac:picMkLst>
        </pc:picChg>
        <pc:picChg chg="mod">
          <ac:chgData name="Dmitriy Beznosko" userId="8bcdeb23-d2dd-465e-bda6-8e644f22b48c" providerId="ADAL" clId="{81823A6E-979A-4641-B9B4-5568D80BB420}" dt="2023-09-30T19:41:03.953" v="1714" actId="1076"/>
          <ac:picMkLst>
            <pc:docMk/>
            <pc:sldMk cId="4217716890" sldId="270"/>
            <ac:picMk id="18" creationId="{00000000-0000-0000-0000-000000000000}"/>
          </ac:picMkLst>
        </pc:picChg>
      </pc:sldChg>
      <pc:sldChg chg="modSp add mod">
        <pc:chgData name="Dmitriy Beznosko" userId="8bcdeb23-d2dd-465e-bda6-8e644f22b48c" providerId="ADAL" clId="{81823A6E-979A-4641-B9B4-5568D80BB420}" dt="2023-09-30T19:48:06.593" v="1939" actId="27636"/>
        <pc:sldMkLst>
          <pc:docMk/>
          <pc:sldMk cId="1284384827" sldId="272"/>
        </pc:sldMkLst>
        <pc:spChg chg="mod">
          <ac:chgData name="Dmitriy Beznosko" userId="8bcdeb23-d2dd-465e-bda6-8e644f22b48c" providerId="ADAL" clId="{81823A6E-979A-4641-B9B4-5568D80BB420}" dt="2023-09-30T19:48:06.593" v="1939" actId="27636"/>
          <ac:spMkLst>
            <pc:docMk/>
            <pc:sldMk cId="1284384827" sldId="272"/>
            <ac:spMk id="3" creationId="{00000000-0000-0000-0000-000000000000}"/>
          </ac:spMkLst>
        </pc:spChg>
      </pc:sldChg>
      <pc:sldChg chg="modSp add mod">
        <pc:chgData name="Dmitriy Beznosko" userId="8bcdeb23-d2dd-465e-bda6-8e644f22b48c" providerId="ADAL" clId="{81823A6E-979A-4641-B9B4-5568D80BB420}" dt="2023-09-30T18:57:55.266" v="1070" actId="27636"/>
        <pc:sldMkLst>
          <pc:docMk/>
          <pc:sldMk cId="2988436502" sldId="277"/>
        </pc:sldMkLst>
        <pc:spChg chg="mod">
          <ac:chgData name="Dmitriy Beznosko" userId="8bcdeb23-d2dd-465e-bda6-8e644f22b48c" providerId="ADAL" clId="{81823A6E-979A-4641-B9B4-5568D80BB420}" dt="2023-09-30T18:57:55.266" v="1070" actId="27636"/>
          <ac:spMkLst>
            <pc:docMk/>
            <pc:sldMk cId="2988436502" sldId="277"/>
            <ac:spMk id="3" creationId="{00000000-0000-0000-0000-000000000000}"/>
          </ac:spMkLst>
        </pc:spChg>
      </pc:sldChg>
      <pc:sldChg chg="modSp add del mod ord">
        <pc:chgData name="Dmitriy Beznosko" userId="8bcdeb23-d2dd-465e-bda6-8e644f22b48c" providerId="ADAL" clId="{81823A6E-979A-4641-B9B4-5568D80BB420}" dt="2023-09-30T18:47:16.696" v="1068" actId="47"/>
        <pc:sldMkLst>
          <pc:docMk/>
          <pc:sldMk cId="3326797437" sldId="278"/>
        </pc:sldMkLst>
        <pc:spChg chg="mod">
          <ac:chgData name="Dmitriy Beznosko" userId="8bcdeb23-d2dd-465e-bda6-8e644f22b48c" providerId="ADAL" clId="{81823A6E-979A-4641-B9B4-5568D80BB420}" dt="2023-09-29T13:48:29.955" v="747" actId="20577"/>
          <ac:spMkLst>
            <pc:docMk/>
            <pc:sldMk cId="3326797437" sldId="278"/>
            <ac:spMk id="2" creationId="{00000000-0000-0000-0000-000000000000}"/>
          </ac:spMkLst>
        </pc:spChg>
        <pc:spChg chg="mod">
          <ac:chgData name="Dmitriy Beznosko" userId="8bcdeb23-d2dd-465e-bda6-8e644f22b48c" providerId="ADAL" clId="{81823A6E-979A-4641-B9B4-5568D80BB420}" dt="2023-09-29T13:56:27.814" v="934" actId="20577"/>
          <ac:spMkLst>
            <pc:docMk/>
            <pc:sldMk cId="3326797437" sldId="278"/>
            <ac:spMk id="3" creationId="{00000000-0000-0000-0000-000000000000}"/>
          </ac:spMkLst>
        </pc:spChg>
      </pc:sldChg>
      <pc:sldChg chg="modSp add mod">
        <pc:chgData name="Dmitriy Beznosko" userId="8bcdeb23-d2dd-465e-bda6-8e644f22b48c" providerId="ADAL" clId="{81823A6E-979A-4641-B9B4-5568D80BB420}" dt="2023-09-29T13:47:48.398" v="737" actId="1076"/>
        <pc:sldMkLst>
          <pc:docMk/>
          <pc:sldMk cId="355974248" sldId="280"/>
        </pc:sldMkLst>
        <pc:spChg chg="mod">
          <ac:chgData name="Dmitriy Beznosko" userId="8bcdeb23-d2dd-465e-bda6-8e644f22b48c" providerId="ADAL" clId="{81823A6E-979A-4641-B9B4-5568D80BB420}" dt="2023-09-29T13:47:28.911" v="729" actId="1076"/>
          <ac:spMkLst>
            <pc:docMk/>
            <pc:sldMk cId="355974248" sldId="280"/>
            <ac:spMk id="2" creationId="{00000000-0000-0000-0000-000000000000}"/>
          </ac:spMkLst>
        </pc:spChg>
        <pc:spChg chg="mod">
          <ac:chgData name="Dmitriy Beznosko" userId="8bcdeb23-d2dd-465e-bda6-8e644f22b48c" providerId="ADAL" clId="{81823A6E-979A-4641-B9B4-5568D80BB420}" dt="2023-09-29T13:47:30.875" v="730" actId="14100"/>
          <ac:spMkLst>
            <pc:docMk/>
            <pc:sldMk cId="355974248" sldId="280"/>
            <ac:spMk id="3" creationId="{00000000-0000-0000-0000-000000000000}"/>
          </ac:spMkLst>
        </pc:spChg>
        <pc:spChg chg="mod">
          <ac:chgData name="Dmitriy Beznosko" userId="8bcdeb23-d2dd-465e-bda6-8e644f22b48c" providerId="ADAL" clId="{81823A6E-979A-4641-B9B4-5568D80BB420}" dt="2023-09-29T13:47:38.275" v="736" actId="20577"/>
          <ac:spMkLst>
            <pc:docMk/>
            <pc:sldMk cId="355974248" sldId="280"/>
            <ac:spMk id="10" creationId="{00000000-0000-0000-0000-000000000000}"/>
          </ac:spMkLst>
        </pc:spChg>
        <pc:picChg chg="mod">
          <ac:chgData name="Dmitriy Beznosko" userId="8bcdeb23-d2dd-465e-bda6-8e644f22b48c" providerId="ADAL" clId="{81823A6E-979A-4641-B9B4-5568D80BB420}" dt="2023-09-29T13:47:48.398" v="737" actId="1076"/>
          <ac:picMkLst>
            <pc:docMk/>
            <pc:sldMk cId="355974248" sldId="280"/>
            <ac:picMk id="5" creationId="{00000000-0000-0000-0000-000000000000}"/>
          </ac:picMkLst>
        </pc:picChg>
        <pc:picChg chg="mod">
          <ac:chgData name="Dmitriy Beznosko" userId="8bcdeb23-d2dd-465e-bda6-8e644f22b48c" providerId="ADAL" clId="{81823A6E-979A-4641-B9B4-5568D80BB420}" dt="2023-09-29T13:44:41.092" v="586" actId="1035"/>
          <ac:picMkLst>
            <pc:docMk/>
            <pc:sldMk cId="355974248" sldId="280"/>
            <ac:picMk id="8" creationId="{00000000-0000-0000-0000-000000000000}"/>
          </ac:picMkLst>
        </pc:picChg>
      </pc:sldChg>
      <pc:sldChg chg="modSp add mod">
        <pc:chgData name="Dmitriy Beznosko" userId="8bcdeb23-d2dd-465e-bda6-8e644f22b48c" providerId="ADAL" clId="{81823A6E-979A-4641-B9B4-5568D80BB420}" dt="2023-09-29T13:46:30.649" v="646" actId="27636"/>
        <pc:sldMkLst>
          <pc:docMk/>
          <pc:sldMk cId="1867893639" sldId="281"/>
        </pc:sldMkLst>
        <pc:spChg chg="mod">
          <ac:chgData name="Dmitriy Beznosko" userId="8bcdeb23-d2dd-465e-bda6-8e644f22b48c" providerId="ADAL" clId="{81823A6E-979A-4641-B9B4-5568D80BB420}" dt="2023-09-29T13:46:30.649" v="646" actId="27636"/>
          <ac:spMkLst>
            <pc:docMk/>
            <pc:sldMk cId="1867893639" sldId="281"/>
            <ac:spMk id="7" creationId="{00000000-0000-0000-0000-000000000000}"/>
          </ac:spMkLst>
        </pc:spChg>
      </pc:sldChg>
      <pc:sldChg chg="add">
        <pc:chgData name="Dmitriy Beznosko" userId="8bcdeb23-d2dd-465e-bda6-8e644f22b48c" providerId="ADAL" clId="{81823A6E-979A-4641-B9B4-5568D80BB420}" dt="2023-09-29T13:26:24.557" v="166"/>
        <pc:sldMkLst>
          <pc:docMk/>
          <pc:sldMk cId="1064572959" sldId="282"/>
        </pc:sldMkLst>
      </pc:sldChg>
      <pc:sldChg chg="add del">
        <pc:chgData name="Dmitriy Beznosko" userId="8bcdeb23-d2dd-465e-bda6-8e644f22b48c" providerId="ADAL" clId="{81823A6E-979A-4641-B9B4-5568D80BB420}" dt="2023-09-29T13:28:10.157" v="275"/>
        <pc:sldMkLst>
          <pc:docMk/>
          <pc:sldMk cId="437188027" sldId="283"/>
        </pc:sldMkLst>
      </pc:sldChg>
      <pc:sldChg chg="addSp delSp modSp add mod">
        <pc:chgData name="Dmitriy Beznosko" userId="8bcdeb23-d2dd-465e-bda6-8e644f22b48c" providerId="ADAL" clId="{81823A6E-979A-4641-B9B4-5568D80BB420}" dt="2023-09-29T13:43:18.999" v="531" actId="1076"/>
        <pc:sldMkLst>
          <pc:docMk/>
          <pc:sldMk cId="643234709" sldId="283"/>
        </pc:sldMkLst>
        <pc:spChg chg="mod">
          <ac:chgData name="Dmitriy Beznosko" userId="8bcdeb23-d2dd-465e-bda6-8e644f22b48c" providerId="ADAL" clId="{81823A6E-979A-4641-B9B4-5568D80BB420}" dt="2023-09-29T13:33:47.538" v="418" actId="20577"/>
          <ac:spMkLst>
            <pc:docMk/>
            <pc:sldMk cId="643234709" sldId="283"/>
            <ac:spMk id="2" creationId="{00000000-0000-0000-0000-000000000000}"/>
          </ac:spMkLst>
        </pc:spChg>
        <pc:spChg chg="del mod">
          <ac:chgData name="Dmitriy Beznosko" userId="8bcdeb23-d2dd-465e-bda6-8e644f22b48c" providerId="ADAL" clId="{81823A6E-979A-4641-B9B4-5568D80BB420}" dt="2023-09-29T13:33:52.468" v="420" actId="478"/>
          <ac:spMkLst>
            <pc:docMk/>
            <pc:sldMk cId="643234709" sldId="283"/>
            <ac:spMk id="3" creationId="{00000000-0000-0000-0000-000000000000}"/>
          </ac:spMkLst>
        </pc:spChg>
        <pc:spChg chg="add mod">
          <ac:chgData name="Dmitriy Beznosko" userId="8bcdeb23-d2dd-465e-bda6-8e644f22b48c" providerId="ADAL" clId="{81823A6E-979A-4641-B9B4-5568D80BB420}" dt="2023-09-29T13:35:43.597" v="453" actId="1076"/>
          <ac:spMkLst>
            <pc:docMk/>
            <pc:sldMk cId="643234709" sldId="283"/>
            <ac:spMk id="7" creationId="{583D71DF-FBE6-6935-871A-6F6DAAF6EE84}"/>
          </ac:spMkLst>
        </pc:spChg>
        <pc:spChg chg="add del mod">
          <ac:chgData name="Dmitriy Beznosko" userId="8bcdeb23-d2dd-465e-bda6-8e644f22b48c" providerId="ADAL" clId="{81823A6E-979A-4641-B9B4-5568D80BB420}" dt="2023-09-29T13:35:51.809" v="455" actId="478"/>
          <ac:spMkLst>
            <pc:docMk/>
            <pc:sldMk cId="643234709" sldId="283"/>
            <ac:spMk id="9" creationId="{13AC4761-9B4C-3607-4A24-EEC3344D1197}"/>
          </ac:spMkLst>
        </pc:spChg>
        <pc:spChg chg="del mod">
          <ac:chgData name="Dmitriy Beznosko" userId="8bcdeb23-d2dd-465e-bda6-8e644f22b48c" providerId="ADAL" clId="{81823A6E-979A-4641-B9B4-5568D80BB420}" dt="2023-09-29T13:33:52.468" v="420" actId="478"/>
          <ac:spMkLst>
            <pc:docMk/>
            <pc:sldMk cId="643234709" sldId="283"/>
            <ac:spMk id="10" creationId="{00000000-0000-0000-0000-000000000000}"/>
          </ac:spMkLst>
        </pc:spChg>
        <pc:spChg chg="add del mod">
          <ac:chgData name="Dmitriy Beznosko" userId="8bcdeb23-d2dd-465e-bda6-8e644f22b48c" providerId="ADAL" clId="{81823A6E-979A-4641-B9B4-5568D80BB420}" dt="2023-09-29T13:35:53.849" v="456" actId="478"/>
          <ac:spMkLst>
            <pc:docMk/>
            <pc:sldMk cId="643234709" sldId="283"/>
            <ac:spMk id="11" creationId="{F43BF900-2059-9E92-A4AA-9B5285DDE5D2}"/>
          </ac:spMkLst>
        </pc:spChg>
        <pc:spChg chg="add del mod">
          <ac:chgData name="Dmitriy Beznosko" userId="8bcdeb23-d2dd-465e-bda6-8e644f22b48c" providerId="ADAL" clId="{81823A6E-979A-4641-B9B4-5568D80BB420}" dt="2023-09-29T13:39:03.855" v="485" actId="478"/>
          <ac:spMkLst>
            <pc:docMk/>
            <pc:sldMk cId="643234709" sldId="283"/>
            <ac:spMk id="13" creationId="{DCFF086F-1A9D-6D0B-F377-DB8E779E08E0}"/>
          </ac:spMkLst>
        </pc:spChg>
        <pc:spChg chg="add mod">
          <ac:chgData name="Dmitriy Beznosko" userId="8bcdeb23-d2dd-465e-bda6-8e644f22b48c" providerId="ADAL" clId="{81823A6E-979A-4641-B9B4-5568D80BB420}" dt="2023-09-29T13:41:48.413" v="523" actId="1076"/>
          <ac:spMkLst>
            <pc:docMk/>
            <pc:sldMk cId="643234709" sldId="283"/>
            <ac:spMk id="15" creationId="{A37CAA08-2DD3-1B1D-FB9E-E9DD6FCE5990}"/>
          </ac:spMkLst>
        </pc:spChg>
        <pc:spChg chg="add del mod">
          <ac:chgData name="Dmitriy Beznosko" userId="8bcdeb23-d2dd-465e-bda6-8e644f22b48c" providerId="ADAL" clId="{81823A6E-979A-4641-B9B4-5568D80BB420}" dt="2023-09-29T13:37:34.087" v="477" actId="478"/>
          <ac:spMkLst>
            <pc:docMk/>
            <pc:sldMk cId="643234709" sldId="283"/>
            <ac:spMk id="16" creationId="{0345A6EE-5DCC-FAA8-BD70-4C7147179AD8}"/>
          </ac:spMkLst>
        </pc:spChg>
        <pc:spChg chg="add del mod">
          <ac:chgData name="Dmitriy Beznosko" userId="8bcdeb23-d2dd-465e-bda6-8e644f22b48c" providerId="ADAL" clId="{81823A6E-979A-4641-B9B4-5568D80BB420}" dt="2023-09-29T13:37:36.360" v="478" actId="478"/>
          <ac:spMkLst>
            <pc:docMk/>
            <pc:sldMk cId="643234709" sldId="283"/>
            <ac:spMk id="17" creationId="{593AB721-0F8B-C7B8-C247-5AF9C1D25F9F}"/>
          </ac:spMkLst>
        </pc:spChg>
        <pc:spChg chg="add mod">
          <ac:chgData name="Dmitriy Beznosko" userId="8bcdeb23-d2dd-465e-bda6-8e644f22b48c" providerId="ADAL" clId="{81823A6E-979A-4641-B9B4-5568D80BB420}" dt="2023-09-29T13:41:55.287" v="524" actId="571"/>
          <ac:spMkLst>
            <pc:docMk/>
            <pc:sldMk cId="643234709" sldId="283"/>
            <ac:spMk id="18" creationId="{6F6CCC24-B5E1-AE51-5490-36774B9B802A}"/>
          </ac:spMkLst>
        </pc:spChg>
        <pc:spChg chg="add mod">
          <ac:chgData name="Dmitriy Beznosko" userId="8bcdeb23-d2dd-465e-bda6-8e644f22b48c" providerId="ADAL" clId="{81823A6E-979A-4641-B9B4-5568D80BB420}" dt="2023-09-29T13:41:55.287" v="524" actId="571"/>
          <ac:spMkLst>
            <pc:docMk/>
            <pc:sldMk cId="643234709" sldId="283"/>
            <ac:spMk id="19" creationId="{B2EBDA25-7360-28E9-CE0F-E19F6436E9B1}"/>
          </ac:spMkLst>
        </pc:spChg>
        <pc:spChg chg="add mod">
          <ac:chgData name="Dmitriy Beznosko" userId="8bcdeb23-d2dd-465e-bda6-8e644f22b48c" providerId="ADAL" clId="{81823A6E-979A-4641-B9B4-5568D80BB420}" dt="2023-09-29T13:41:55.287" v="524" actId="571"/>
          <ac:spMkLst>
            <pc:docMk/>
            <pc:sldMk cId="643234709" sldId="283"/>
            <ac:spMk id="20" creationId="{CF28AD56-EBF7-7380-93E7-2244A28A44E4}"/>
          </ac:spMkLst>
        </pc:spChg>
        <pc:spChg chg="add mod">
          <ac:chgData name="Dmitriy Beznosko" userId="8bcdeb23-d2dd-465e-bda6-8e644f22b48c" providerId="ADAL" clId="{81823A6E-979A-4641-B9B4-5568D80BB420}" dt="2023-09-29T13:41:55.287" v="524" actId="571"/>
          <ac:spMkLst>
            <pc:docMk/>
            <pc:sldMk cId="643234709" sldId="283"/>
            <ac:spMk id="21" creationId="{0D5E3A9A-55D8-63A1-E4C6-EC5EAC46FD72}"/>
          </ac:spMkLst>
        </pc:spChg>
        <pc:spChg chg="add mod">
          <ac:chgData name="Dmitriy Beznosko" userId="8bcdeb23-d2dd-465e-bda6-8e644f22b48c" providerId="ADAL" clId="{81823A6E-979A-4641-B9B4-5568D80BB420}" dt="2023-09-29T13:41:55.287" v="524" actId="571"/>
          <ac:spMkLst>
            <pc:docMk/>
            <pc:sldMk cId="643234709" sldId="283"/>
            <ac:spMk id="22" creationId="{06572192-56B7-2F84-C0B1-F11EEACB165C}"/>
          </ac:spMkLst>
        </pc:spChg>
        <pc:spChg chg="add mod">
          <ac:chgData name="Dmitriy Beznosko" userId="8bcdeb23-d2dd-465e-bda6-8e644f22b48c" providerId="ADAL" clId="{81823A6E-979A-4641-B9B4-5568D80BB420}" dt="2023-09-29T13:41:55.287" v="524" actId="571"/>
          <ac:spMkLst>
            <pc:docMk/>
            <pc:sldMk cId="643234709" sldId="283"/>
            <ac:spMk id="24" creationId="{6EF49F7D-6456-033B-6020-34047E6D51A2}"/>
          </ac:spMkLst>
        </pc:spChg>
        <pc:spChg chg="add mod">
          <ac:chgData name="Dmitriy Beznosko" userId="8bcdeb23-d2dd-465e-bda6-8e644f22b48c" providerId="ADAL" clId="{81823A6E-979A-4641-B9B4-5568D80BB420}" dt="2023-09-29T13:41:55.287" v="524" actId="571"/>
          <ac:spMkLst>
            <pc:docMk/>
            <pc:sldMk cId="643234709" sldId="283"/>
            <ac:spMk id="25" creationId="{055DB196-FEDE-87EF-A0A7-CC55649A3E0A}"/>
          </ac:spMkLst>
        </pc:spChg>
        <pc:spChg chg="add mod">
          <ac:chgData name="Dmitriy Beznosko" userId="8bcdeb23-d2dd-465e-bda6-8e644f22b48c" providerId="ADAL" clId="{81823A6E-979A-4641-B9B4-5568D80BB420}" dt="2023-09-29T13:41:55.287" v="524" actId="571"/>
          <ac:spMkLst>
            <pc:docMk/>
            <pc:sldMk cId="643234709" sldId="283"/>
            <ac:spMk id="28" creationId="{DBFB7715-5A90-1653-AA49-853C2B1E1B14}"/>
          </ac:spMkLst>
        </pc:spChg>
        <pc:spChg chg="add mod">
          <ac:chgData name="Dmitriy Beznosko" userId="8bcdeb23-d2dd-465e-bda6-8e644f22b48c" providerId="ADAL" clId="{81823A6E-979A-4641-B9B4-5568D80BB420}" dt="2023-09-29T13:41:55.287" v="524" actId="571"/>
          <ac:spMkLst>
            <pc:docMk/>
            <pc:sldMk cId="643234709" sldId="283"/>
            <ac:spMk id="29" creationId="{CBFFD7BD-315A-8FA1-0BA3-70D26A00902B}"/>
          </ac:spMkLst>
        </pc:spChg>
        <pc:spChg chg="add del mod">
          <ac:chgData name="Dmitriy Beznosko" userId="8bcdeb23-d2dd-465e-bda6-8e644f22b48c" providerId="ADAL" clId="{81823A6E-979A-4641-B9B4-5568D80BB420}" dt="2023-09-29T13:39:06.456" v="487" actId="478"/>
          <ac:spMkLst>
            <pc:docMk/>
            <pc:sldMk cId="643234709" sldId="283"/>
            <ac:spMk id="34" creationId="{3439571B-4065-6A84-FDEF-1A17059BD257}"/>
          </ac:spMkLst>
        </pc:spChg>
        <pc:grpChg chg="add mod">
          <ac:chgData name="Dmitriy Beznosko" userId="8bcdeb23-d2dd-465e-bda6-8e644f22b48c" providerId="ADAL" clId="{81823A6E-979A-4641-B9B4-5568D80BB420}" dt="2023-09-29T13:43:18.999" v="531" actId="1076"/>
          <ac:grpSpMkLst>
            <pc:docMk/>
            <pc:sldMk cId="643234709" sldId="283"/>
            <ac:grpSpMk id="35" creationId="{6EC4569B-43E3-9FCF-9899-C4C3D3D6A5C4}"/>
          </ac:grpSpMkLst>
        </pc:grpChg>
        <pc:picChg chg="del">
          <ac:chgData name="Dmitriy Beznosko" userId="8bcdeb23-d2dd-465e-bda6-8e644f22b48c" providerId="ADAL" clId="{81823A6E-979A-4641-B9B4-5568D80BB420}" dt="2023-09-29T13:33:52.468" v="420" actId="478"/>
          <ac:picMkLst>
            <pc:docMk/>
            <pc:sldMk cId="643234709" sldId="283"/>
            <ac:picMk id="5" creationId="{00000000-0000-0000-0000-000000000000}"/>
          </ac:picMkLst>
        </pc:picChg>
        <pc:picChg chg="del">
          <ac:chgData name="Dmitriy Beznosko" userId="8bcdeb23-d2dd-465e-bda6-8e644f22b48c" providerId="ADAL" clId="{81823A6E-979A-4641-B9B4-5568D80BB420}" dt="2023-09-29T13:33:52.468" v="420" actId="478"/>
          <ac:picMkLst>
            <pc:docMk/>
            <pc:sldMk cId="643234709" sldId="283"/>
            <ac:picMk id="8" creationId="{00000000-0000-0000-0000-000000000000}"/>
          </ac:picMkLst>
        </pc:picChg>
        <pc:picChg chg="add del mod">
          <ac:chgData name="Dmitriy Beznosko" userId="8bcdeb23-d2dd-465e-bda6-8e644f22b48c" providerId="ADAL" clId="{81823A6E-979A-4641-B9B4-5568D80BB420}" dt="2023-09-29T13:39:01.976" v="484" actId="478"/>
          <ac:picMkLst>
            <pc:docMk/>
            <pc:sldMk cId="643234709" sldId="283"/>
            <ac:picMk id="12" creationId="{2F51A2BD-815D-7328-A2EE-CDA2325A6CEB}"/>
          </ac:picMkLst>
        </pc:picChg>
        <pc:picChg chg="add mod">
          <ac:chgData name="Dmitriy Beznosko" userId="8bcdeb23-d2dd-465e-bda6-8e644f22b48c" providerId="ADAL" clId="{81823A6E-979A-4641-B9B4-5568D80BB420}" dt="2023-09-29T13:41:43.211" v="521" actId="1076"/>
          <ac:picMkLst>
            <pc:docMk/>
            <pc:sldMk cId="643234709" sldId="283"/>
            <ac:picMk id="14" creationId="{59A557CF-A84E-E51F-1A8A-BD74F40F9DDF}"/>
          </ac:picMkLst>
        </pc:picChg>
        <pc:picChg chg="add del mod">
          <ac:chgData name="Dmitriy Beznosko" userId="8bcdeb23-d2dd-465e-bda6-8e644f22b48c" providerId="ADAL" clId="{81823A6E-979A-4641-B9B4-5568D80BB420}" dt="2023-09-29T13:39:04.887" v="486" actId="478"/>
          <ac:picMkLst>
            <pc:docMk/>
            <pc:sldMk cId="643234709" sldId="283"/>
            <ac:picMk id="33" creationId="{DFF33010-EFF4-2BD6-6627-86B3C55087E8}"/>
          </ac:picMkLst>
        </pc:picChg>
        <pc:cxnChg chg="add del mod">
          <ac:chgData name="Dmitriy Beznosko" userId="8bcdeb23-d2dd-465e-bda6-8e644f22b48c" providerId="ADAL" clId="{81823A6E-979A-4641-B9B4-5568D80BB420}" dt="2023-09-29T13:43:06.829" v="530" actId="478"/>
          <ac:cxnSpMkLst>
            <pc:docMk/>
            <pc:sldMk cId="643234709" sldId="283"/>
            <ac:cxnSpMk id="23" creationId="{957C925C-1262-3C9A-BB73-CA4CD0E0BD1C}"/>
          </ac:cxnSpMkLst>
        </pc:cxnChg>
        <pc:cxnChg chg="add mod">
          <ac:chgData name="Dmitriy Beznosko" userId="8bcdeb23-d2dd-465e-bda6-8e644f22b48c" providerId="ADAL" clId="{81823A6E-979A-4641-B9B4-5568D80BB420}" dt="2023-09-29T13:41:55.287" v="524" actId="571"/>
          <ac:cxnSpMkLst>
            <pc:docMk/>
            <pc:sldMk cId="643234709" sldId="283"/>
            <ac:cxnSpMk id="26" creationId="{2A1C487F-0357-B420-0283-BEE59E217122}"/>
          </ac:cxnSpMkLst>
        </pc:cxnChg>
        <pc:cxnChg chg="add mod">
          <ac:chgData name="Dmitriy Beznosko" userId="8bcdeb23-d2dd-465e-bda6-8e644f22b48c" providerId="ADAL" clId="{81823A6E-979A-4641-B9B4-5568D80BB420}" dt="2023-09-29T13:41:55.287" v="524" actId="571"/>
          <ac:cxnSpMkLst>
            <pc:docMk/>
            <pc:sldMk cId="643234709" sldId="283"/>
            <ac:cxnSpMk id="27" creationId="{5F1A0C8C-29B5-52E9-95BD-8A97E85A4E74}"/>
          </ac:cxnSpMkLst>
        </pc:cxnChg>
        <pc:cxnChg chg="add mod">
          <ac:chgData name="Dmitriy Beznosko" userId="8bcdeb23-d2dd-465e-bda6-8e644f22b48c" providerId="ADAL" clId="{81823A6E-979A-4641-B9B4-5568D80BB420}" dt="2023-09-29T13:41:55.287" v="524" actId="571"/>
          <ac:cxnSpMkLst>
            <pc:docMk/>
            <pc:sldMk cId="643234709" sldId="283"/>
            <ac:cxnSpMk id="30" creationId="{F24C8F6C-15BB-CBCA-C5E8-06BFAF8002E8}"/>
          </ac:cxnSpMkLst>
        </pc:cxnChg>
        <pc:cxnChg chg="add mod">
          <ac:chgData name="Dmitriy Beznosko" userId="8bcdeb23-d2dd-465e-bda6-8e644f22b48c" providerId="ADAL" clId="{81823A6E-979A-4641-B9B4-5568D80BB420}" dt="2023-09-29T13:41:55.287" v="524" actId="571"/>
          <ac:cxnSpMkLst>
            <pc:docMk/>
            <pc:sldMk cId="643234709" sldId="283"/>
            <ac:cxnSpMk id="31" creationId="{C7485D05-798C-1A7C-C1E3-82FCDD8C2E22}"/>
          </ac:cxnSpMkLst>
        </pc:cxnChg>
        <pc:cxnChg chg="add mod">
          <ac:chgData name="Dmitriy Beznosko" userId="8bcdeb23-d2dd-465e-bda6-8e644f22b48c" providerId="ADAL" clId="{81823A6E-979A-4641-B9B4-5568D80BB420}" dt="2023-09-29T13:41:55.287" v="524" actId="571"/>
          <ac:cxnSpMkLst>
            <pc:docMk/>
            <pc:sldMk cId="643234709" sldId="283"/>
            <ac:cxnSpMk id="32" creationId="{0CF8BBFF-3A5D-B163-6CBD-9D6AB99A8A24}"/>
          </ac:cxnSpMkLst>
        </pc:cxnChg>
        <pc:cxnChg chg="add mod">
          <ac:chgData name="Dmitriy Beznosko" userId="8bcdeb23-d2dd-465e-bda6-8e644f22b48c" providerId="ADAL" clId="{81823A6E-979A-4641-B9B4-5568D80BB420}" dt="2023-09-29T13:41:59.344" v="526" actId="14100"/>
          <ac:cxnSpMkLst>
            <pc:docMk/>
            <pc:sldMk cId="643234709" sldId="283"/>
            <ac:cxnSpMk id="50" creationId="{1BE2541F-BAB7-80B3-43FF-1141B88A768B}"/>
          </ac:cxnSpMkLst>
        </pc:cxnChg>
      </pc:sldChg>
      <pc:sldChg chg="add del">
        <pc:chgData name="Dmitriy Beznosko" userId="8bcdeb23-d2dd-465e-bda6-8e644f22b48c" providerId="ADAL" clId="{81823A6E-979A-4641-B9B4-5568D80BB420}" dt="2023-09-29T13:28:13.932" v="279"/>
        <pc:sldMkLst>
          <pc:docMk/>
          <pc:sldMk cId="2762348181" sldId="283"/>
        </pc:sldMkLst>
      </pc:sldChg>
      <pc:sldChg chg="add del">
        <pc:chgData name="Dmitriy Beznosko" userId="8bcdeb23-d2dd-465e-bda6-8e644f22b48c" providerId="ADAL" clId="{81823A6E-979A-4641-B9B4-5568D80BB420}" dt="2023-09-29T13:28:06.268" v="271"/>
        <pc:sldMkLst>
          <pc:docMk/>
          <pc:sldMk cId="3853219190" sldId="283"/>
        </pc:sldMkLst>
      </pc:sldChg>
      <pc:sldChg chg="addSp delSp modSp add mod">
        <pc:chgData name="Dmitriy Beznosko" userId="8bcdeb23-d2dd-465e-bda6-8e644f22b48c" providerId="ADAL" clId="{81823A6E-979A-4641-B9B4-5568D80BB420}" dt="2023-09-29T13:54:42.247" v="907" actId="14100"/>
        <pc:sldMkLst>
          <pc:docMk/>
          <pc:sldMk cId="1595355952" sldId="284"/>
        </pc:sldMkLst>
        <pc:spChg chg="mod">
          <ac:chgData name="Dmitriy Beznosko" userId="8bcdeb23-d2dd-465e-bda6-8e644f22b48c" providerId="ADAL" clId="{81823A6E-979A-4641-B9B4-5568D80BB420}" dt="2023-09-29T13:53:36.792" v="854" actId="1076"/>
          <ac:spMkLst>
            <pc:docMk/>
            <pc:sldMk cId="1595355952" sldId="284"/>
            <ac:spMk id="2" creationId="{00000000-0000-0000-0000-000000000000}"/>
          </ac:spMkLst>
        </pc:spChg>
        <pc:spChg chg="mod">
          <ac:chgData name="Dmitriy Beznosko" userId="8bcdeb23-d2dd-465e-bda6-8e644f22b48c" providerId="ADAL" clId="{81823A6E-979A-4641-B9B4-5568D80BB420}" dt="2023-09-29T13:53:43.821" v="856" actId="14100"/>
          <ac:spMkLst>
            <pc:docMk/>
            <pc:sldMk cId="1595355952" sldId="284"/>
            <ac:spMk id="3" creationId="{00000000-0000-0000-0000-000000000000}"/>
          </ac:spMkLst>
        </pc:spChg>
        <pc:spChg chg="mod">
          <ac:chgData name="Dmitriy Beznosko" userId="8bcdeb23-d2dd-465e-bda6-8e644f22b48c" providerId="ADAL" clId="{81823A6E-979A-4641-B9B4-5568D80BB420}" dt="2023-09-29T13:54:03.063" v="857"/>
          <ac:spMkLst>
            <pc:docMk/>
            <pc:sldMk cId="1595355952" sldId="284"/>
            <ac:spMk id="10" creationId="{B16B61CF-234F-A4B4-D210-E5E904C1759F}"/>
          </ac:spMkLst>
        </pc:spChg>
        <pc:spChg chg="mod">
          <ac:chgData name="Dmitriy Beznosko" userId="8bcdeb23-d2dd-465e-bda6-8e644f22b48c" providerId="ADAL" clId="{81823A6E-979A-4641-B9B4-5568D80BB420}" dt="2023-09-29T13:54:03.063" v="857"/>
          <ac:spMkLst>
            <pc:docMk/>
            <pc:sldMk cId="1595355952" sldId="284"/>
            <ac:spMk id="11" creationId="{F16BCF45-199A-899A-AA38-8BB1E5C61E8C}"/>
          </ac:spMkLst>
        </pc:spChg>
        <pc:spChg chg="mod">
          <ac:chgData name="Dmitriy Beznosko" userId="8bcdeb23-d2dd-465e-bda6-8e644f22b48c" providerId="ADAL" clId="{81823A6E-979A-4641-B9B4-5568D80BB420}" dt="2023-09-29T13:54:03.063" v="857"/>
          <ac:spMkLst>
            <pc:docMk/>
            <pc:sldMk cId="1595355952" sldId="284"/>
            <ac:spMk id="12" creationId="{A2CE2714-5FEB-2CB1-FF6B-3BD6A861E81D}"/>
          </ac:spMkLst>
        </pc:spChg>
        <pc:spChg chg="mod">
          <ac:chgData name="Dmitriy Beznosko" userId="8bcdeb23-d2dd-465e-bda6-8e644f22b48c" providerId="ADAL" clId="{81823A6E-979A-4641-B9B4-5568D80BB420}" dt="2023-09-29T13:54:20.805" v="861" actId="14100"/>
          <ac:spMkLst>
            <pc:docMk/>
            <pc:sldMk cId="1595355952" sldId="284"/>
            <ac:spMk id="13" creationId="{75DD011B-DC49-4281-D053-465BBFA88901}"/>
          </ac:spMkLst>
        </pc:spChg>
        <pc:spChg chg="add mod">
          <ac:chgData name="Dmitriy Beznosko" userId="8bcdeb23-d2dd-465e-bda6-8e644f22b48c" providerId="ADAL" clId="{81823A6E-979A-4641-B9B4-5568D80BB420}" dt="2023-09-29T13:54:42.247" v="907" actId="14100"/>
          <ac:spMkLst>
            <pc:docMk/>
            <pc:sldMk cId="1595355952" sldId="284"/>
            <ac:spMk id="14" creationId="{213F2285-9578-B6A3-1145-245DFFD37327}"/>
          </ac:spMkLst>
        </pc:spChg>
        <pc:grpChg chg="add mod">
          <ac:chgData name="Dmitriy Beznosko" userId="8bcdeb23-d2dd-465e-bda6-8e644f22b48c" providerId="ADAL" clId="{81823A6E-979A-4641-B9B4-5568D80BB420}" dt="2023-09-29T13:54:36.830" v="906" actId="1037"/>
          <ac:grpSpMkLst>
            <pc:docMk/>
            <pc:sldMk cId="1595355952" sldId="284"/>
            <ac:grpSpMk id="5" creationId="{34E1CC7B-D9FA-257F-3E61-51F950F0BDD8}"/>
          </ac:grpSpMkLst>
        </pc:grpChg>
        <pc:picChg chg="del">
          <ac:chgData name="Dmitriy Beznosko" userId="8bcdeb23-d2dd-465e-bda6-8e644f22b48c" providerId="ADAL" clId="{81823A6E-979A-4641-B9B4-5568D80BB420}" dt="2023-09-29T13:53:31.503" v="852" actId="478"/>
          <ac:picMkLst>
            <pc:docMk/>
            <pc:sldMk cId="1595355952" sldId="284"/>
            <ac:picMk id="4" creationId="{00000000-0000-0000-0000-000000000000}"/>
          </ac:picMkLst>
        </pc:picChg>
        <pc:picChg chg="mod">
          <ac:chgData name="Dmitriy Beznosko" userId="8bcdeb23-d2dd-465e-bda6-8e644f22b48c" providerId="ADAL" clId="{81823A6E-979A-4641-B9B4-5568D80BB420}" dt="2023-09-29T13:54:03.063" v="857"/>
          <ac:picMkLst>
            <pc:docMk/>
            <pc:sldMk cId="1595355952" sldId="284"/>
            <ac:picMk id="6" creationId="{337C6643-1018-BA75-29EF-3ECC8C47593B}"/>
          </ac:picMkLst>
        </pc:picChg>
        <pc:picChg chg="mod">
          <ac:chgData name="Dmitriy Beznosko" userId="8bcdeb23-d2dd-465e-bda6-8e644f22b48c" providerId="ADAL" clId="{81823A6E-979A-4641-B9B4-5568D80BB420}" dt="2023-09-29T13:54:03.063" v="857"/>
          <ac:picMkLst>
            <pc:docMk/>
            <pc:sldMk cId="1595355952" sldId="284"/>
            <ac:picMk id="7" creationId="{F8E0CCA3-C556-DDFB-7CD9-65613F9B2124}"/>
          </ac:picMkLst>
        </pc:picChg>
        <pc:picChg chg="mod">
          <ac:chgData name="Dmitriy Beznosko" userId="8bcdeb23-d2dd-465e-bda6-8e644f22b48c" providerId="ADAL" clId="{81823A6E-979A-4641-B9B4-5568D80BB420}" dt="2023-09-29T13:54:03.063" v="857"/>
          <ac:picMkLst>
            <pc:docMk/>
            <pc:sldMk cId="1595355952" sldId="284"/>
            <ac:picMk id="8" creationId="{494105AC-9B76-3A6E-AA4A-316C678ABCCA}"/>
          </ac:picMkLst>
        </pc:picChg>
        <pc:picChg chg="mod">
          <ac:chgData name="Dmitriy Beznosko" userId="8bcdeb23-d2dd-465e-bda6-8e644f22b48c" providerId="ADAL" clId="{81823A6E-979A-4641-B9B4-5568D80BB420}" dt="2023-09-29T13:54:03.063" v="857"/>
          <ac:picMkLst>
            <pc:docMk/>
            <pc:sldMk cId="1595355952" sldId="284"/>
            <ac:picMk id="9" creationId="{8763D4C7-6F78-3514-013B-CBAF9C143ED7}"/>
          </ac:picMkLst>
        </pc:picChg>
      </pc:sldChg>
      <pc:sldChg chg="add del">
        <pc:chgData name="Dmitriy Beznosko" userId="8bcdeb23-d2dd-465e-bda6-8e644f22b48c" providerId="ADAL" clId="{81823A6E-979A-4641-B9B4-5568D80BB420}" dt="2023-09-29T13:28:10.157" v="275"/>
        <pc:sldMkLst>
          <pc:docMk/>
          <pc:sldMk cId="1737897439" sldId="284"/>
        </pc:sldMkLst>
      </pc:sldChg>
      <pc:sldChg chg="new del">
        <pc:chgData name="Dmitriy Beznosko" userId="8bcdeb23-d2dd-465e-bda6-8e644f22b48c" providerId="ADAL" clId="{81823A6E-979A-4641-B9B4-5568D80BB420}" dt="2023-09-29T13:42:39.197" v="528" actId="680"/>
        <pc:sldMkLst>
          <pc:docMk/>
          <pc:sldMk cId="2993238222" sldId="284"/>
        </pc:sldMkLst>
      </pc:sldChg>
      <pc:sldChg chg="add del">
        <pc:chgData name="Dmitriy Beznosko" userId="8bcdeb23-d2dd-465e-bda6-8e644f22b48c" providerId="ADAL" clId="{81823A6E-979A-4641-B9B4-5568D80BB420}" dt="2023-09-29T13:28:06.268" v="271"/>
        <pc:sldMkLst>
          <pc:docMk/>
          <pc:sldMk cId="3143353960" sldId="284"/>
        </pc:sldMkLst>
      </pc:sldChg>
      <pc:sldChg chg="add del">
        <pc:chgData name="Dmitriy Beznosko" userId="8bcdeb23-d2dd-465e-bda6-8e644f22b48c" providerId="ADAL" clId="{81823A6E-979A-4641-B9B4-5568D80BB420}" dt="2023-09-29T13:28:13.932" v="279"/>
        <pc:sldMkLst>
          <pc:docMk/>
          <pc:sldMk cId="4170658066" sldId="284"/>
        </pc:sldMkLst>
      </pc:sldChg>
      <pc:sldChg chg="modSp add del mod">
        <pc:chgData name="Dmitriy Beznosko" userId="8bcdeb23-d2dd-465e-bda6-8e644f22b48c" providerId="ADAL" clId="{81823A6E-979A-4641-B9B4-5568D80BB420}" dt="2023-09-29T13:28:13.932" v="279"/>
        <pc:sldMkLst>
          <pc:docMk/>
          <pc:sldMk cId="939682410" sldId="285"/>
        </pc:sldMkLst>
        <pc:spChg chg="mod">
          <ac:chgData name="Dmitriy Beznosko" userId="8bcdeb23-d2dd-465e-bda6-8e644f22b48c" providerId="ADAL" clId="{81823A6E-979A-4641-B9B4-5568D80BB420}" dt="2023-09-29T13:28:13.932" v="279"/>
          <ac:spMkLst>
            <pc:docMk/>
            <pc:sldMk cId="939682410" sldId="285"/>
            <ac:spMk id="7" creationId="{00000000-0000-0000-0000-000000000000}"/>
          </ac:spMkLst>
        </pc:spChg>
      </pc:sldChg>
      <pc:sldChg chg="modSp add del mod">
        <pc:chgData name="Dmitriy Beznosko" userId="8bcdeb23-d2dd-465e-bda6-8e644f22b48c" providerId="ADAL" clId="{81823A6E-979A-4641-B9B4-5568D80BB420}" dt="2023-09-29T13:28:06.268" v="271"/>
        <pc:sldMkLst>
          <pc:docMk/>
          <pc:sldMk cId="1031759495" sldId="285"/>
        </pc:sldMkLst>
        <pc:spChg chg="mod">
          <ac:chgData name="Dmitriy Beznosko" userId="8bcdeb23-d2dd-465e-bda6-8e644f22b48c" providerId="ADAL" clId="{81823A6E-979A-4641-B9B4-5568D80BB420}" dt="2023-09-29T13:28:06.268" v="271"/>
          <ac:spMkLst>
            <pc:docMk/>
            <pc:sldMk cId="1031759495" sldId="285"/>
            <ac:spMk id="7" creationId="{00000000-0000-0000-0000-000000000000}"/>
          </ac:spMkLst>
        </pc:spChg>
      </pc:sldChg>
      <pc:sldChg chg="modSp add mod">
        <pc:chgData name="Dmitriy Beznosko" userId="8bcdeb23-d2dd-465e-bda6-8e644f22b48c" providerId="ADAL" clId="{81823A6E-979A-4641-B9B4-5568D80BB420}" dt="2023-09-30T16:01:33.472" v="977" actId="20577"/>
        <pc:sldMkLst>
          <pc:docMk/>
          <pc:sldMk cId="1055007614" sldId="285"/>
        </pc:sldMkLst>
        <pc:spChg chg="mod">
          <ac:chgData name="Dmitriy Beznosko" userId="8bcdeb23-d2dd-465e-bda6-8e644f22b48c" providerId="ADAL" clId="{81823A6E-979A-4641-B9B4-5568D80BB420}" dt="2023-09-30T16:01:33.472" v="977" actId="20577"/>
          <ac:spMkLst>
            <pc:docMk/>
            <pc:sldMk cId="1055007614" sldId="285"/>
            <ac:spMk id="2" creationId="{00000000-0000-0000-0000-000000000000}"/>
          </ac:spMkLst>
        </pc:spChg>
        <pc:spChg chg="mod">
          <ac:chgData name="Dmitriy Beznosko" userId="8bcdeb23-d2dd-465e-bda6-8e644f22b48c" providerId="ADAL" clId="{81823A6E-979A-4641-B9B4-5568D80BB420}" dt="2023-09-30T15:59:05.293" v="936" actId="1076"/>
          <ac:spMkLst>
            <pc:docMk/>
            <pc:sldMk cId="1055007614" sldId="285"/>
            <ac:spMk id="3" creationId="{00000000-0000-0000-0000-000000000000}"/>
          </ac:spMkLst>
        </pc:spChg>
        <pc:spChg chg="mod">
          <ac:chgData name="Dmitriy Beznosko" userId="8bcdeb23-d2dd-465e-bda6-8e644f22b48c" providerId="ADAL" clId="{81823A6E-979A-4641-B9B4-5568D80BB420}" dt="2023-09-30T15:59:07.559" v="937" actId="1076"/>
          <ac:spMkLst>
            <pc:docMk/>
            <pc:sldMk cId="1055007614" sldId="285"/>
            <ac:spMk id="5" creationId="{00000000-0000-0000-0000-000000000000}"/>
          </ac:spMkLst>
        </pc:spChg>
        <pc:picChg chg="mod">
          <ac:chgData name="Dmitriy Beznosko" userId="8bcdeb23-d2dd-465e-bda6-8e644f22b48c" providerId="ADAL" clId="{81823A6E-979A-4641-B9B4-5568D80BB420}" dt="2023-09-30T15:59:09.273" v="938" actId="1076"/>
          <ac:picMkLst>
            <pc:docMk/>
            <pc:sldMk cId="1055007614" sldId="285"/>
            <ac:picMk id="4" creationId="{00000000-0000-0000-0000-000000000000}"/>
          </ac:picMkLst>
        </pc:picChg>
      </pc:sldChg>
      <pc:sldChg chg="modSp add del mod">
        <pc:chgData name="Dmitriy Beznosko" userId="8bcdeb23-d2dd-465e-bda6-8e644f22b48c" providerId="ADAL" clId="{81823A6E-979A-4641-B9B4-5568D80BB420}" dt="2023-09-29T13:28:10.157" v="275"/>
        <pc:sldMkLst>
          <pc:docMk/>
          <pc:sldMk cId="2208647209" sldId="285"/>
        </pc:sldMkLst>
        <pc:spChg chg="mod">
          <ac:chgData name="Dmitriy Beznosko" userId="8bcdeb23-d2dd-465e-bda6-8e644f22b48c" providerId="ADAL" clId="{81823A6E-979A-4641-B9B4-5568D80BB420}" dt="2023-09-29T13:28:10.157" v="275"/>
          <ac:spMkLst>
            <pc:docMk/>
            <pc:sldMk cId="2208647209" sldId="285"/>
            <ac:spMk id="7" creationId="{00000000-0000-0000-0000-000000000000}"/>
          </ac:spMkLst>
        </pc:spChg>
      </pc:sldChg>
      <pc:sldChg chg="add del">
        <pc:chgData name="Dmitriy Beznosko" userId="8bcdeb23-d2dd-465e-bda6-8e644f22b48c" providerId="ADAL" clId="{81823A6E-979A-4641-B9B4-5568D80BB420}" dt="2023-09-29T13:54:46.710" v="908" actId="47"/>
        <pc:sldMkLst>
          <pc:docMk/>
          <pc:sldMk cId="2566162277" sldId="285"/>
        </pc:sldMkLst>
      </pc:sldChg>
      <pc:sldChg chg="add del">
        <pc:chgData name="Dmitriy Beznosko" userId="8bcdeb23-d2dd-465e-bda6-8e644f22b48c" providerId="ADAL" clId="{81823A6E-979A-4641-B9B4-5568D80BB420}" dt="2023-09-29T13:28:06.268" v="271"/>
        <pc:sldMkLst>
          <pc:docMk/>
          <pc:sldMk cId="46283214" sldId="286"/>
        </pc:sldMkLst>
      </pc:sldChg>
      <pc:sldChg chg="add del">
        <pc:chgData name="Dmitriy Beznosko" userId="8bcdeb23-d2dd-465e-bda6-8e644f22b48c" providerId="ADAL" clId="{81823A6E-979A-4641-B9B4-5568D80BB420}" dt="2023-09-29T13:28:10.157" v="275"/>
        <pc:sldMkLst>
          <pc:docMk/>
          <pc:sldMk cId="344631435" sldId="286"/>
        </pc:sldMkLst>
      </pc:sldChg>
      <pc:sldChg chg="modSp add mod">
        <pc:chgData name="Dmitriy Beznosko" userId="8bcdeb23-d2dd-465e-bda6-8e644f22b48c" providerId="ADAL" clId="{81823A6E-979A-4641-B9B4-5568D80BB420}" dt="2023-09-30T15:59:34.868" v="941" actId="27636"/>
        <pc:sldMkLst>
          <pc:docMk/>
          <pc:sldMk cId="3505471313" sldId="286"/>
        </pc:sldMkLst>
        <pc:spChg chg="mod">
          <ac:chgData name="Dmitriy Beznosko" userId="8bcdeb23-d2dd-465e-bda6-8e644f22b48c" providerId="ADAL" clId="{81823A6E-979A-4641-B9B4-5568D80BB420}" dt="2023-09-30T15:59:34.863" v="940" actId="27636"/>
          <ac:spMkLst>
            <pc:docMk/>
            <pc:sldMk cId="3505471313" sldId="286"/>
            <ac:spMk id="2" creationId="{00000000-0000-0000-0000-000000000000}"/>
          </ac:spMkLst>
        </pc:spChg>
        <pc:spChg chg="mod">
          <ac:chgData name="Dmitriy Beznosko" userId="8bcdeb23-d2dd-465e-bda6-8e644f22b48c" providerId="ADAL" clId="{81823A6E-979A-4641-B9B4-5568D80BB420}" dt="2023-09-30T15:59:34.868" v="941" actId="27636"/>
          <ac:spMkLst>
            <pc:docMk/>
            <pc:sldMk cId="3505471313" sldId="286"/>
            <ac:spMk id="3" creationId="{00000000-0000-0000-0000-000000000000}"/>
          </ac:spMkLst>
        </pc:spChg>
      </pc:sldChg>
      <pc:sldChg chg="add del">
        <pc:chgData name="Dmitriy Beznosko" userId="8bcdeb23-d2dd-465e-bda6-8e644f22b48c" providerId="ADAL" clId="{81823A6E-979A-4641-B9B4-5568D80BB420}" dt="2023-09-29T13:28:13.932" v="279"/>
        <pc:sldMkLst>
          <pc:docMk/>
          <pc:sldMk cId="4129791915" sldId="286"/>
        </pc:sldMkLst>
      </pc:sldChg>
      <pc:sldChg chg="add del">
        <pc:chgData name="Dmitriy Beznosko" userId="8bcdeb23-d2dd-465e-bda6-8e644f22b48c" providerId="ADAL" clId="{81823A6E-979A-4641-B9B4-5568D80BB420}" dt="2023-09-29T13:28:06.268" v="271"/>
        <pc:sldMkLst>
          <pc:docMk/>
          <pc:sldMk cId="12619156" sldId="287"/>
        </pc:sldMkLst>
      </pc:sldChg>
      <pc:sldChg chg="add del">
        <pc:chgData name="Dmitriy Beznosko" userId="8bcdeb23-d2dd-465e-bda6-8e644f22b48c" providerId="ADAL" clId="{81823A6E-979A-4641-B9B4-5568D80BB420}" dt="2023-09-29T13:28:13.932" v="279"/>
        <pc:sldMkLst>
          <pc:docMk/>
          <pc:sldMk cId="1975149164" sldId="287"/>
        </pc:sldMkLst>
      </pc:sldChg>
      <pc:sldChg chg="add">
        <pc:chgData name="Dmitriy Beznosko" userId="8bcdeb23-d2dd-465e-bda6-8e644f22b48c" providerId="ADAL" clId="{81823A6E-979A-4641-B9B4-5568D80BB420}" dt="2023-09-30T16:02:30.077" v="978"/>
        <pc:sldMkLst>
          <pc:docMk/>
          <pc:sldMk cId="2516556568" sldId="287"/>
        </pc:sldMkLst>
      </pc:sldChg>
      <pc:sldChg chg="add del">
        <pc:chgData name="Dmitriy Beznosko" userId="8bcdeb23-d2dd-465e-bda6-8e644f22b48c" providerId="ADAL" clId="{81823A6E-979A-4641-B9B4-5568D80BB420}" dt="2023-09-29T13:28:10.157" v="275"/>
        <pc:sldMkLst>
          <pc:docMk/>
          <pc:sldMk cId="2815395342" sldId="287"/>
        </pc:sldMkLst>
      </pc:sldChg>
      <pc:sldChg chg="modSp add mod">
        <pc:chgData name="Dmitriy Beznosko" userId="8bcdeb23-d2dd-465e-bda6-8e644f22b48c" providerId="ADAL" clId="{81823A6E-979A-4641-B9B4-5568D80BB420}" dt="2023-09-30T18:45:04.638" v="1025" actId="27636"/>
        <pc:sldMkLst>
          <pc:docMk/>
          <pc:sldMk cId="4130473197" sldId="288"/>
        </pc:sldMkLst>
        <pc:spChg chg="mod">
          <ac:chgData name="Dmitriy Beznosko" userId="8bcdeb23-d2dd-465e-bda6-8e644f22b48c" providerId="ADAL" clId="{81823A6E-979A-4641-B9B4-5568D80BB420}" dt="2023-09-30T18:45:04.634" v="1024" actId="27636"/>
          <ac:spMkLst>
            <pc:docMk/>
            <pc:sldMk cId="4130473197" sldId="288"/>
            <ac:spMk id="2" creationId="{00000000-0000-0000-0000-000000000000}"/>
          </ac:spMkLst>
        </pc:spChg>
        <pc:spChg chg="mod">
          <ac:chgData name="Dmitriy Beznosko" userId="8bcdeb23-d2dd-465e-bda6-8e644f22b48c" providerId="ADAL" clId="{81823A6E-979A-4641-B9B4-5568D80BB420}" dt="2023-09-30T18:45:04.638" v="1025" actId="27636"/>
          <ac:spMkLst>
            <pc:docMk/>
            <pc:sldMk cId="4130473197" sldId="288"/>
            <ac:spMk id="3" creationId="{00000000-0000-0000-0000-000000000000}"/>
          </ac:spMkLst>
        </pc:spChg>
      </pc:sldChg>
      <pc:sldChg chg="addSp modSp add mod">
        <pc:chgData name="Dmitriy Beznosko" userId="8bcdeb23-d2dd-465e-bda6-8e644f22b48c" providerId="ADAL" clId="{81823A6E-979A-4641-B9B4-5568D80BB420}" dt="2023-09-30T18:47:00.579" v="1067" actId="14100"/>
        <pc:sldMkLst>
          <pc:docMk/>
          <pc:sldMk cId="736822411" sldId="289"/>
        </pc:sldMkLst>
        <pc:spChg chg="mod">
          <ac:chgData name="Dmitriy Beznosko" userId="8bcdeb23-d2dd-465e-bda6-8e644f22b48c" providerId="ADAL" clId="{81823A6E-979A-4641-B9B4-5568D80BB420}" dt="2023-09-30T18:45:47.323" v="1029" actId="14100"/>
          <ac:spMkLst>
            <pc:docMk/>
            <pc:sldMk cId="736822411" sldId="289"/>
            <ac:spMk id="2" creationId="{00000000-0000-0000-0000-000000000000}"/>
          </ac:spMkLst>
        </pc:spChg>
        <pc:spChg chg="mod">
          <ac:chgData name="Dmitriy Beznosko" userId="8bcdeb23-d2dd-465e-bda6-8e644f22b48c" providerId="ADAL" clId="{81823A6E-979A-4641-B9B4-5568D80BB420}" dt="2023-09-30T18:46:17.492" v="1058" actId="14100"/>
          <ac:spMkLst>
            <pc:docMk/>
            <pc:sldMk cId="736822411" sldId="289"/>
            <ac:spMk id="3" creationId="{00000000-0000-0000-0000-000000000000}"/>
          </ac:spMkLst>
        </pc:spChg>
        <pc:spChg chg="mod">
          <ac:chgData name="Dmitriy Beznosko" userId="8bcdeb23-d2dd-465e-bda6-8e644f22b48c" providerId="ADAL" clId="{81823A6E-979A-4641-B9B4-5568D80BB420}" dt="2023-09-30T18:46:25.065" v="1059" actId="1076"/>
          <ac:spMkLst>
            <pc:docMk/>
            <pc:sldMk cId="736822411" sldId="289"/>
            <ac:spMk id="6" creationId="{00000000-0000-0000-0000-000000000000}"/>
          </ac:spMkLst>
        </pc:spChg>
        <pc:spChg chg="mod">
          <ac:chgData name="Dmitriy Beznosko" userId="8bcdeb23-d2dd-465e-bda6-8e644f22b48c" providerId="ADAL" clId="{81823A6E-979A-4641-B9B4-5568D80BB420}" dt="2023-09-30T18:45:52.008" v="1030" actId="1076"/>
          <ac:spMkLst>
            <pc:docMk/>
            <pc:sldMk cId="736822411" sldId="289"/>
            <ac:spMk id="9" creationId="{00000000-0000-0000-0000-000000000000}"/>
          </ac:spMkLst>
        </pc:spChg>
        <pc:spChg chg="mod">
          <ac:chgData name="Dmitriy Beznosko" userId="8bcdeb23-d2dd-465e-bda6-8e644f22b48c" providerId="ADAL" clId="{81823A6E-979A-4641-B9B4-5568D80BB420}" dt="2023-09-30T18:46:54.823" v="1065" actId="1076"/>
          <ac:spMkLst>
            <pc:docMk/>
            <pc:sldMk cId="736822411" sldId="289"/>
            <ac:spMk id="10" creationId="{00000000-0000-0000-0000-000000000000}"/>
          </ac:spMkLst>
        </pc:spChg>
        <pc:spChg chg="mod">
          <ac:chgData name="Dmitriy Beznosko" userId="8bcdeb23-d2dd-465e-bda6-8e644f22b48c" providerId="ADAL" clId="{81823A6E-979A-4641-B9B4-5568D80BB420}" dt="2023-09-30T18:46:31.887" v="1060" actId="1076"/>
          <ac:spMkLst>
            <pc:docMk/>
            <pc:sldMk cId="736822411" sldId="289"/>
            <ac:spMk id="12" creationId="{00000000-0000-0000-0000-000000000000}"/>
          </ac:spMkLst>
        </pc:spChg>
        <pc:spChg chg="add mod">
          <ac:chgData name="Dmitriy Beznosko" userId="8bcdeb23-d2dd-465e-bda6-8e644f22b48c" providerId="ADAL" clId="{81823A6E-979A-4641-B9B4-5568D80BB420}" dt="2023-09-30T18:47:00.579" v="1067" actId="14100"/>
          <ac:spMkLst>
            <pc:docMk/>
            <pc:sldMk cId="736822411" sldId="289"/>
            <ac:spMk id="13" creationId="{B655135B-9E02-CCA0-8C4D-9F76EA7A9C28}"/>
          </ac:spMkLst>
        </pc:spChg>
        <pc:graphicFrameChg chg="mod">
          <ac:chgData name="Dmitriy Beznosko" userId="8bcdeb23-d2dd-465e-bda6-8e644f22b48c" providerId="ADAL" clId="{81823A6E-979A-4641-B9B4-5568D80BB420}" dt="2023-09-30T18:46:52.664" v="1064" actId="1076"/>
          <ac:graphicFrameMkLst>
            <pc:docMk/>
            <pc:sldMk cId="736822411" sldId="289"/>
            <ac:graphicFrameMk id="8" creationId="{00000000-0000-0000-0000-000000000000}"/>
          </ac:graphicFrameMkLst>
        </pc:graphicFrameChg>
        <pc:picChg chg="mod">
          <ac:chgData name="Dmitriy Beznosko" userId="8bcdeb23-d2dd-465e-bda6-8e644f22b48c" providerId="ADAL" clId="{81823A6E-979A-4641-B9B4-5568D80BB420}" dt="2023-09-30T18:46:25.065" v="1059" actId="1076"/>
          <ac:picMkLst>
            <pc:docMk/>
            <pc:sldMk cId="736822411" sldId="289"/>
            <ac:picMk id="5" creationId="{00000000-0000-0000-0000-000000000000}"/>
          </ac:picMkLst>
        </pc:picChg>
        <pc:picChg chg="mod">
          <ac:chgData name="Dmitriy Beznosko" userId="8bcdeb23-d2dd-465e-bda6-8e644f22b48c" providerId="ADAL" clId="{81823A6E-979A-4641-B9B4-5568D80BB420}" dt="2023-09-30T18:45:44.079" v="1028" actId="1076"/>
          <ac:picMkLst>
            <pc:docMk/>
            <pc:sldMk cId="736822411" sldId="289"/>
            <ac:picMk id="7" creationId="{00000000-0000-0000-0000-000000000000}"/>
          </ac:picMkLst>
        </pc:picChg>
        <pc:picChg chg="mod">
          <ac:chgData name="Dmitriy Beznosko" userId="8bcdeb23-d2dd-465e-bda6-8e644f22b48c" providerId="ADAL" clId="{81823A6E-979A-4641-B9B4-5568D80BB420}" dt="2023-09-30T18:46:31.887" v="1060" actId="1076"/>
          <ac:picMkLst>
            <pc:docMk/>
            <pc:sldMk cId="736822411" sldId="289"/>
            <ac:picMk id="11" creationId="{00000000-0000-0000-0000-000000000000}"/>
          </ac:picMkLst>
        </pc:picChg>
      </pc:sldChg>
      <pc:sldChg chg="addSp delSp modSp new mod">
        <pc:chgData name="Dmitriy Beznosko" userId="8bcdeb23-d2dd-465e-bda6-8e644f22b48c" providerId="ADAL" clId="{81823A6E-979A-4641-B9B4-5568D80BB420}" dt="2023-09-30T19:37:50.834" v="1658" actId="27918"/>
        <pc:sldMkLst>
          <pc:docMk/>
          <pc:sldMk cId="1005078342" sldId="290"/>
        </pc:sldMkLst>
        <pc:spChg chg="mod">
          <ac:chgData name="Dmitriy Beznosko" userId="8bcdeb23-d2dd-465e-bda6-8e644f22b48c" providerId="ADAL" clId="{81823A6E-979A-4641-B9B4-5568D80BB420}" dt="2023-09-30T19:32:04.077" v="1466" actId="14100"/>
          <ac:spMkLst>
            <pc:docMk/>
            <pc:sldMk cId="1005078342" sldId="290"/>
            <ac:spMk id="2" creationId="{75C9C197-6369-836E-1A15-2A7FBC4E33CB}"/>
          </ac:spMkLst>
        </pc:spChg>
        <pc:spChg chg="mod">
          <ac:chgData name="Dmitriy Beznosko" userId="8bcdeb23-d2dd-465e-bda6-8e644f22b48c" providerId="ADAL" clId="{81823A6E-979A-4641-B9B4-5568D80BB420}" dt="2023-09-30T19:32:50.084" v="1587" actId="20577"/>
          <ac:spMkLst>
            <pc:docMk/>
            <pc:sldMk cId="1005078342" sldId="290"/>
            <ac:spMk id="3" creationId="{6F2DA2B6-F6FF-DFE6-1EA0-BB957C9CF5DD}"/>
          </ac:spMkLst>
        </pc:spChg>
        <pc:spChg chg="add del mod">
          <ac:chgData name="Dmitriy Beznosko" userId="8bcdeb23-d2dd-465e-bda6-8e644f22b48c" providerId="ADAL" clId="{81823A6E-979A-4641-B9B4-5568D80BB420}" dt="2023-09-30T19:18:05.133" v="1197"/>
          <ac:spMkLst>
            <pc:docMk/>
            <pc:sldMk cId="1005078342" sldId="290"/>
            <ac:spMk id="5" creationId="{A9314DF2-548A-7130-B22A-29957ECC0EA4}"/>
          </ac:spMkLst>
        </pc:spChg>
        <pc:spChg chg="add del mod">
          <ac:chgData name="Dmitriy Beznosko" userId="8bcdeb23-d2dd-465e-bda6-8e644f22b48c" providerId="ADAL" clId="{81823A6E-979A-4641-B9B4-5568D80BB420}" dt="2023-09-30T19:19:07.644" v="1199"/>
          <ac:spMkLst>
            <pc:docMk/>
            <pc:sldMk cId="1005078342" sldId="290"/>
            <ac:spMk id="7" creationId="{EF86FB4C-ED89-1383-5631-B679F9E1C937}"/>
          </ac:spMkLst>
        </pc:spChg>
        <pc:spChg chg="add del mod">
          <ac:chgData name="Dmitriy Beznosko" userId="8bcdeb23-d2dd-465e-bda6-8e644f22b48c" providerId="ADAL" clId="{81823A6E-979A-4641-B9B4-5568D80BB420}" dt="2023-09-30T19:20:14.594" v="1222" actId="478"/>
          <ac:spMkLst>
            <pc:docMk/>
            <pc:sldMk cId="1005078342" sldId="290"/>
            <ac:spMk id="10" creationId="{7D864DD3-E0C7-6984-F014-A4A3071FE5D4}"/>
          </ac:spMkLst>
        </pc:spChg>
        <pc:spChg chg="add del mod">
          <ac:chgData name="Dmitriy Beznosko" userId="8bcdeb23-d2dd-465e-bda6-8e644f22b48c" providerId="ADAL" clId="{81823A6E-979A-4641-B9B4-5568D80BB420}" dt="2023-09-30T19:24:54.608" v="1296" actId="478"/>
          <ac:spMkLst>
            <pc:docMk/>
            <pc:sldMk cId="1005078342" sldId="290"/>
            <ac:spMk id="12" creationId="{4EF5BBC6-2B80-F521-F355-E3062AE09304}"/>
          </ac:spMkLst>
        </pc:spChg>
        <pc:spChg chg="add del mod">
          <ac:chgData name="Dmitriy Beznosko" userId="8bcdeb23-d2dd-465e-bda6-8e644f22b48c" providerId="ADAL" clId="{81823A6E-979A-4641-B9B4-5568D80BB420}" dt="2023-09-30T19:24:56.640" v="1297" actId="478"/>
          <ac:spMkLst>
            <pc:docMk/>
            <pc:sldMk cId="1005078342" sldId="290"/>
            <ac:spMk id="15" creationId="{892D66B1-E9CA-CF81-862B-B482130A0323}"/>
          </ac:spMkLst>
        </pc:spChg>
        <pc:spChg chg="mod">
          <ac:chgData name="Dmitriy Beznosko" userId="8bcdeb23-d2dd-465e-bda6-8e644f22b48c" providerId="ADAL" clId="{81823A6E-979A-4641-B9B4-5568D80BB420}" dt="2023-09-30T19:31:11.536" v="1371" actId="1076"/>
          <ac:spMkLst>
            <pc:docMk/>
            <pc:sldMk cId="1005078342" sldId="290"/>
            <ac:spMk id="22" creationId="{813FD495-FFAD-85B3-DE03-9A0E74B884FB}"/>
          </ac:spMkLst>
        </pc:spChg>
        <pc:spChg chg="mod">
          <ac:chgData name="Dmitriy Beznosko" userId="8bcdeb23-d2dd-465e-bda6-8e644f22b48c" providerId="ADAL" clId="{81823A6E-979A-4641-B9B4-5568D80BB420}" dt="2023-09-30T19:30:57.609" v="1369" actId="1076"/>
          <ac:spMkLst>
            <pc:docMk/>
            <pc:sldMk cId="1005078342" sldId="290"/>
            <ac:spMk id="23" creationId="{E754DEE9-ED93-DCE5-8A86-57254EEB248B}"/>
          </ac:spMkLst>
        </pc:spChg>
        <pc:spChg chg="mod">
          <ac:chgData name="Dmitriy Beznosko" userId="8bcdeb23-d2dd-465e-bda6-8e644f22b48c" providerId="ADAL" clId="{81823A6E-979A-4641-B9B4-5568D80BB420}" dt="2023-09-30T19:31:05.911" v="1370" actId="1076"/>
          <ac:spMkLst>
            <pc:docMk/>
            <pc:sldMk cId="1005078342" sldId="290"/>
            <ac:spMk id="24" creationId="{981FEAD6-679C-A0E7-47AF-B445D762E7AA}"/>
          </ac:spMkLst>
        </pc:spChg>
        <pc:spChg chg="mod">
          <ac:chgData name="Dmitriy Beznosko" userId="8bcdeb23-d2dd-465e-bda6-8e644f22b48c" providerId="ADAL" clId="{81823A6E-979A-4641-B9B4-5568D80BB420}" dt="2023-09-30T19:31:27.729" v="1373" actId="1076"/>
          <ac:spMkLst>
            <pc:docMk/>
            <pc:sldMk cId="1005078342" sldId="290"/>
            <ac:spMk id="25" creationId="{53F62269-BE1A-2959-27DF-7EF85DC54CEA}"/>
          </ac:spMkLst>
        </pc:spChg>
        <pc:spChg chg="mod">
          <ac:chgData name="Dmitriy Beznosko" userId="8bcdeb23-d2dd-465e-bda6-8e644f22b48c" providerId="ADAL" clId="{81823A6E-979A-4641-B9B4-5568D80BB420}" dt="2023-09-30T19:31:36.170" v="1374" actId="1076"/>
          <ac:spMkLst>
            <pc:docMk/>
            <pc:sldMk cId="1005078342" sldId="290"/>
            <ac:spMk id="26" creationId="{F6262243-9C40-8800-BC34-C694491D1B55}"/>
          </ac:spMkLst>
        </pc:spChg>
        <pc:spChg chg="mod">
          <ac:chgData name="Dmitriy Beznosko" userId="8bcdeb23-d2dd-465e-bda6-8e644f22b48c" providerId="ADAL" clId="{81823A6E-979A-4641-B9B4-5568D80BB420}" dt="2023-09-30T19:34:45.011" v="1604" actId="207"/>
          <ac:spMkLst>
            <pc:docMk/>
            <pc:sldMk cId="1005078342" sldId="290"/>
            <ac:spMk id="30" creationId="{AD09F8C4-0461-2FAA-6A2E-F438E4E0FB43}"/>
          </ac:spMkLst>
        </pc:spChg>
        <pc:spChg chg="mod">
          <ac:chgData name="Dmitriy Beznosko" userId="8bcdeb23-d2dd-465e-bda6-8e644f22b48c" providerId="ADAL" clId="{81823A6E-979A-4641-B9B4-5568D80BB420}" dt="2023-09-30T19:35:18.012" v="1632" actId="1076"/>
          <ac:spMkLst>
            <pc:docMk/>
            <pc:sldMk cId="1005078342" sldId="290"/>
            <ac:spMk id="31" creationId="{B481D004-6CC1-D322-EB99-5EF83B0852BB}"/>
          </ac:spMkLst>
        </pc:spChg>
        <pc:spChg chg="mod">
          <ac:chgData name="Dmitriy Beznosko" userId="8bcdeb23-d2dd-465e-bda6-8e644f22b48c" providerId="ADAL" clId="{81823A6E-979A-4641-B9B4-5568D80BB420}" dt="2023-09-30T19:35:18.012" v="1632" actId="1076"/>
          <ac:spMkLst>
            <pc:docMk/>
            <pc:sldMk cId="1005078342" sldId="290"/>
            <ac:spMk id="32" creationId="{14D19DAE-9A02-DD54-6A67-7EA0F260A4C5}"/>
          </ac:spMkLst>
        </pc:spChg>
        <pc:spChg chg="mod">
          <ac:chgData name="Dmitriy Beznosko" userId="8bcdeb23-d2dd-465e-bda6-8e644f22b48c" providerId="ADAL" clId="{81823A6E-979A-4641-B9B4-5568D80BB420}" dt="2023-09-30T19:36:47.306" v="1646" actId="207"/>
          <ac:spMkLst>
            <pc:docMk/>
            <pc:sldMk cId="1005078342" sldId="290"/>
            <ac:spMk id="33" creationId="{F0A32305-DC9A-8C93-C655-C4744BC0F390}"/>
          </ac:spMkLst>
        </pc:spChg>
        <pc:grpChg chg="add mod">
          <ac:chgData name="Dmitriy Beznosko" userId="8bcdeb23-d2dd-465e-bda6-8e644f22b48c" providerId="ADAL" clId="{81823A6E-979A-4641-B9B4-5568D80BB420}" dt="2023-09-30T19:29:57.263" v="1360" actId="1076"/>
          <ac:grpSpMkLst>
            <pc:docMk/>
            <pc:sldMk cId="1005078342" sldId="290"/>
            <ac:grpSpMk id="18" creationId="{1598EB18-1187-B667-3737-417F8BF9347F}"/>
          </ac:grpSpMkLst>
        </pc:grpChg>
        <pc:grpChg chg="mod">
          <ac:chgData name="Dmitriy Beznosko" userId="8bcdeb23-d2dd-465e-bda6-8e644f22b48c" providerId="ADAL" clId="{81823A6E-979A-4641-B9B4-5568D80BB420}" dt="2023-09-30T19:29:13.660" v="1349"/>
          <ac:grpSpMkLst>
            <pc:docMk/>
            <pc:sldMk cId="1005078342" sldId="290"/>
            <ac:grpSpMk id="19" creationId="{558E9B80-2E74-04A5-8960-CFC53C9DD228}"/>
          </ac:grpSpMkLst>
        </pc:grpChg>
        <pc:grpChg chg="add mod">
          <ac:chgData name="Dmitriy Beznosko" userId="8bcdeb23-d2dd-465e-bda6-8e644f22b48c" providerId="ADAL" clId="{81823A6E-979A-4641-B9B4-5568D80BB420}" dt="2023-09-30T19:34:02.312" v="1593" actId="14100"/>
          <ac:grpSpMkLst>
            <pc:docMk/>
            <pc:sldMk cId="1005078342" sldId="290"/>
            <ac:grpSpMk id="27" creationId="{D505D528-E9D8-6FB2-C5C0-4A44E6B28DFF}"/>
          </ac:grpSpMkLst>
        </pc:grpChg>
        <pc:graphicFrameChg chg="add del mod">
          <ac:chgData name="Dmitriy Beznosko" userId="8bcdeb23-d2dd-465e-bda6-8e644f22b48c" providerId="ADAL" clId="{81823A6E-979A-4641-B9B4-5568D80BB420}" dt="2023-09-30T19:18:05.133" v="1197"/>
          <ac:graphicFrameMkLst>
            <pc:docMk/>
            <pc:sldMk cId="1005078342" sldId="290"/>
            <ac:graphicFrameMk id="4" creationId="{17031927-FFE1-885E-D87C-116498F15D73}"/>
          </ac:graphicFrameMkLst>
        </pc:graphicFrameChg>
        <pc:graphicFrameChg chg="add del mod">
          <ac:chgData name="Dmitriy Beznosko" userId="8bcdeb23-d2dd-465e-bda6-8e644f22b48c" providerId="ADAL" clId="{81823A6E-979A-4641-B9B4-5568D80BB420}" dt="2023-09-30T19:19:07.644" v="1199"/>
          <ac:graphicFrameMkLst>
            <pc:docMk/>
            <pc:sldMk cId="1005078342" sldId="290"/>
            <ac:graphicFrameMk id="6" creationId="{534FF3BB-645E-3BD8-7134-187FA7D7FE31}"/>
          </ac:graphicFrameMkLst>
        </pc:graphicFrameChg>
        <pc:graphicFrameChg chg="add mod">
          <ac:chgData name="Dmitriy Beznosko" userId="8bcdeb23-d2dd-465e-bda6-8e644f22b48c" providerId="ADAL" clId="{81823A6E-979A-4641-B9B4-5568D80BB420}" dt="2023-09-30T19:30:03.470" v="1361" actId="1076"/>
          <ac:graphicFrameMkLst>
            <pc:docMk/>
            <pc:sldMk cId="1005078342" sldId="290"/>
            <ac:graphicFrameMk id="9" creationId="{FE4E7145-D345-DBA6-25C6-A1E5215FFF8A}"/>
          </ac:graphicFrameMkLst>
        </pc:graphicFrameChg>
        <pc:graphicFrameChg chg="add mod">
          <ac:chgData name="Dmitriy Beznosko" userId="8bcdeb23-d2dd-465e-bda6-8e644f22b48c" providerId="ADAL" clId="{81823A6E-979A-4641-B9B4-5568D80BB420}" dt="2023-09-30T19:30:03.470" v="1361" actId="1076"/>
          <ac:graphicFrameMkLst>
            <pc:docMk/>
            <pc:sldMk cId="1005078342" sldId="290"/>
            <ac:graphicFrameMk id="13" creationId="{EB4295B6-0312-9482-279D-C6D3E9A2029E}"/>
          </ac:graphicFrameMkLst>
        </pc:graphicFrameChg>
        <pc:graphicFrameChg chg="add mod">
          <ac:chgData name="Dmitriy Beznosko" userId="8bcdeb23-d2dd-465e-bda6-8e644f22b48c" providerId="ADAL" clId="{81823A6E-979A-4641-B9B4-5568D80BB420}" dt="2023-09-30T19:37:31.111" v="1654"/>
          <ac:graphicFrameMkLst>
            <pc:docMk/>
            <pc:sldMk cId="1005078342" sldId="290"/>
            <ac:graphicFrameMk id="16" creationId="{238DFDE3-B9CB-94B9-22B6-9076A945DF44}"/>
          </ac:graphicFrameMkLst>
        </pc:graphicFrameChg>
        <pc:graphicFrameChg chg="add mod">
          <ac:chgData name="Dmitriy Beznosko" userId="8bcdeb23-d2dd-465e-bda6-8e644f22b48c" providerId="ADAL" clId="{81823A6E-979A-4641-B9B4-5568D80BB420}" dt="2023-09-30T19:37:48.342" v="1657" actId="404"/>
          <ac:graphicFrameMkLst>
            <pc:docMk/>
            <pc:sldMk cId="1005078342" sldId="290"/>
            <ac:graphicFrameMk id="17" creationId="{8967A313-D5D3-DA51-291D-FB3FD6D355F6}"/>
          </ac:graphicFrameMkLst>
        </pc:graphicFrameChg>
        <pc:picChg chg="add del">
          <ac:chgData name="Dmitriy Beznosko" userId="8bcdeb23-d2dd-465e-bda6-8e644f22b48c" providerId="ADAL" clId="{81823A6E-979A-4641-B9B4-5568D80BB420}" dt="2023-09-30T19:19:20.053" v="1201"/>
          <ac:picMkLst>
            <pc:docMk/>
            <pc:sldMk cId="1005078342" sldId="290"/>
            <ac:picMk id="8" creationId="{2C205AFF-E217-1DA4-890B-6B5F1FCF72C4}"/>
          </ac:picMkLst>
        </pc:picChg>
        <pc:picChg chg="mod">
          <ac:chgData name="Dmitriy Beznosko" userId="8bcdeb23-d2dd-465e-bda6-8e644f22b48c" providerId="ADAL" clId="{81823A6E-979A-4641-B9B4-5568D80BB420}" dt="2023-09-30T19:30:52.235" v="1368" actId="14100"/>
          <ac:picMkLst>
            <pc:docMk/>
            <pc:sldMk cId="1005078342" sldId="290"/>
            <ac:picMk id="21" creationId="{7E330211-F1AE-4C8D-AB43-31F3AE38D067}"/>
          </ac:picMkLst>
        </pc:picChg>
        <pc:picChg chg="mod">
          <ac:chgData name="Dmitriy Beznosko" userId="8bcdeb23-d2dd-465e-bda6-8e644f22b48c" providerId="ADAL" clId="{81823A6E-979A-4641-B9B4-5568D80BB420}" dt="2023-09-30T19:34:49.122" v="1629" actId="1037"/>
          <ac:picMkLst>
            <pc:docMk/>
            <pc:sldMk cId="1005078342" sldId="290"/>
            <ac:picMk id="28" creationId="{85296629-726E-1E38-91FF-76DB874EE56B}"/>
          </ac:picMkLst>
        </pc:picChg>
        <pc:picChg chg="mod">
          <ac:chgData name="Dmitriy Beznosko" userId="8bcdeb23-d2dd-465e-bda6-8e644f22b48c" providerId="ADAL" clId="{81823A6E-979A-4641-B9B4-5568D80BB420}" dt="2023-09-30T19:35:18.012" v="1632" actId="1076"/>
          <ac:picMkLst>
            <pc:docMk/>
            <pc:sldMk cId="1005078342" sldId="290"/>
            <ac:picMk id="29" creationId="{C7591695-5FC8-733B-204B-67EBA7747990}"/>
          </ac:picMkLst>
        </pc:picChg>
        <pc:cxnChg chg="mod">
          <ac:chgData name="Dmitriy Beznosko" userId="8bcdeb23-d2dd-465e-bda6-8e644f22b48c" providerId="ADAL" clId="{81823A6E-979A-4641-B9B4-5568D80BB420}" dt="2023-09-30T19:31:16.891" v="1372" actId="1076"/>
          <ac:cxnSpMkLst>
            <pc:docMk/>
            <pc:sldMk cId="1005078342" sldId="290"/>
            <ac:cxnSpMk id="20" creationId="{887BB4CE-1989-3840-522C-B22AB6AF5F9A}"/>
          </ac:cxnSpMkLst>
        </pc:cxnChg>
      </pc:sldChg>
      <pc:sldChg chg="modSp add mod">
        <pc:chgData name="Dmitriy Beznosko" userId="8bcdeb23-d2dd-465e-bda6-8e644f22b48c" providerId="ADAL" clId="{81823A6E-979A-4641-B9B4-5568D80BB420}" dt="2023-09-30T19:38:58.192" v="1684" actId="20577"/>
        <pc:sldMkLst>
          <pc:docMk/>
          <pc:sldMk cId="1049104751" sldId="291"/>
        </pc:sldMkLst>
        <pc:spChg chg="mod">
          <ac:chgData name="Dmitriy Beznosko" userId="8bcdeb23-d2dd-465e-bda6-8e644f22b48c" providerId="ADAL" clId="{81823A6E-979A-4641-B9B4-5568D80BB420}" dt="2023-09-30T19:38:58.192" v="1684" actId="20577"/>
          <ac:spMkLst>
            <pc:docMk/>
            <pc:sldMk cId="1049104751" sldId="291"/>
            <ac:spMk id="2" creationId="{00000000-0000-0000-0000-000000000000}"/>
          </ac:spMkLst>
        </pc:spChg>
        <pc:spChg chg="mod">
          <ac:chgData name="Dmitriy Beznosko" userId="8bcdeb23-d2dd-465e-bda6-8e644f22b48c" providerId="ADAL" clId="{81823A6E-979A-4641-B9B4-5568D80BB420}" dt="2023-09-30T19:38:48.040" v="1660" actId="27636"/>
          <ac:spMkLst>
            <pc:docMk/>
            <pc:sldMk cId="1049104751" sldId="291"/>
            <ac:spMk id="6" creationId="{00000000-0000-0000-0000-000000000000}"/>
          </ac:spMkLst>
        </pc:spChg>
      </pc:sldChg>
      <pc:sldChg chg="modSp add mod">
        <pc:chgData name="Dmitriy Beznosko" userId="8bcdeb23-d2dd-465e-bda6-8e644f22b48c" providerId="ADAL" clId="{81823A6E-979A-4641-B9B4-5568D80BB420}" dt="2023-09-30T19:39:27.924" v="1686" actId="27636"/>
        <pc:sldMkLst>
          <pc:docMk/>
          <pc:sldMk cId="4143918766" sldId="292"/>
        </pc:sldMkLst>
        <pc:spChg chg="mod">
          <ac:chgData name="Dmitriy Beznosko" userId="8bcdeb23-d2dd-465e-bda6-8e644f22b48c" providerId="ADAL" clId="{81823A6E-979A-4641-B9B4-5568D80BB420}" dt="2023-09-30T19:39:27.924" v="1686" actId="27636"/>
          <ac:spMkLst>
            <pc:docMk/>
            <pc:sldMk cId="4143918766" sldId="292"/>
            <ac:spMk id="3" creationId="{00000000-0000-0000-0000-000000000000}"/>
          </ac:spMkLst>
        </pc:spChg>
      </pc:sldChg>
      <pc:sldChg chg="modSp add mod">
        <pc:chgData name="Dmitriy Beznosko" userId="8bcdeb23-d2dd-465e-bda6-8e644f22b48c" providerId="ADAL" clId="{81823A6E-979A-4641-B9B4-5568D80BB420}" dt="2023-09-30T19:39:38.566" v="1687" actId="14100"/>
        <pc:sldMkLst>
          <pc:docMk/>
          <pc:sldMk cId="1117011102" sldId="293"/>
        </pc:sldMkLst>
        <pc:spChg chg="mod">
          <ac:chgData name="Dmitriy Beznosko" userId="8bcdeb23-d2dd-465e-bda6-8e644f22b48c" providerId="ADAL" clId="{81823A6E-979A-4641-B9B4-5568D80BB420}" dt="2023-09-30T19:39:38.566" v="1687" actId="14100"/>
          <ac:spMkLst>
            <pc:docMk/>
            <pc:sldMk cId="1117011102" sldId="293"/>
            <ac:spMk id="2" creationId="{00000000-0000-0000-0000-000000000000}"/>
          </ac:spMkLst>
        </pc:spChg>
      </pc:sldChg>
      <pc:sldChg chg="addSp modSp add mod">
        <pc:chgData name="Dmitriy Beznosko" userId="8bcdeb23-d2dd-465e-bda6-8e644f22b48c" providerId="ADAL" clId="{81823A6E-979A-4641-B9B4-5568D80BB420}" dt="2023-09-30T19:44:25.185" v="1742" actId="1076"/>
        <pc:sldMkLst>
          <pc:docMk/>
          <pc:sldMk cId="1494311274" sldId="294"/>
        </pc:sldMkLst>
        <pc:spChg chg="add mod ord">
          <ac:chgData name="Dmitriy Beznosko" userId="8bcdeb23-d2dd-465e-bda6-8e644f22b48c" providerId="ADAL" clId="{81823A6E-979A-4641-B9B4-5568D80BB420}" dt="2023-09-30T19:44:25.185" v="1742" actId="1076"/>
          <ac:spMkLst>
            <pc:docMk/>
            <pc:sldMk cId="1494311274" sldId="294"/>
            <ac:spMk id="2" creationId="{E7DE7E42-48EC-0B4E-673F-7379902D231E}"/>
          </ac:spMkLst>
        </pc:spChg>
        <pc:spChg chg="mod">
          <ac:chgData name="Dmitriy Beznosko" userId="8bcdeb23-d2dd-465e-bda6-8e644f22b48c" providerId="ADAL" clId="{81823A6E-979A-4641-B9B4-5568D80BB420}" dt="2023-09-30T19:44:16.881" v="1741" actId="14100"/>
          <ac:spMkLst>
            <pc:docMk/>
            <pc:sldMk cId="1494311274" sldId="294"/>
            <ac:spMk id="3" creationId="{00000000-0000-0000-0000-000000000000}"/>
          </ac:spMkLst>
        </pc:spChg>
        <pc:spChg chg="mod">
          <ac:chgData name="Dmitriy Beznosko" userId="8bcdeb23-d2dd-465e-bda6-8e644f22b48c" providerId="ADAL" clId="{81823A6E-979A-4641-B9B4-5568D80BB420}" dt="2023-09-30T19:42:38.693" v="1730" actId="14100"/>
          <ac:spMkLst>
            <pc:docMk/>
            <pc:sldMk cId="1494311274" sldId="294"/>
            <ac:spMk id="5" creationId="{00000000-0000-0000-0000-000000000000}"/>
          </ac:spMkLst>
        </pc:spChg>
        <pc:spChg chg="add mod ord">
          <ac:chgData name="Dmitriy Beznosko" userId="8bcdeb23-d2dd-465e-bda6-8e644f22b48c" providerId="ADAL" clId="{81823A6E-979A-4641-B9B4-5568D80BB420}" dt="2023-09-30T19:44:03.938" v="1740" actId="167"/>
          <ac:spMkLst>
            <pc:docMk/>
            <pc:sldMk cId="1494311274" sldId="294"/>
            <ac:spMk id="14" creationId="{A39AC742-04D0-F2D4-564B-D4AB2F1DF598}"/>
          </ac:spMkLst>
        </pc:spChg>
        <pc:picChg chg="mod">
          <ac:chgData name="Dmitriy Beznosko" userId="8bcdeb23-d2dd-465e-bda6-8e644f22b48c" providerId="ADAL" clId="{81823A6E-979A-4641-B9B4-5568D80BB420}" dt="2023-09-30T19:44:25.185" v="1742" actId="1076"/>
          <ac:picMkLst>
            <pc:docMk/>
            <pc:sldMk cId="1494311274" sldId="294"/>
            <ac:picMk id="6" creationId="{00000000-0000-0000-0000-000000000000}"/>
          </ac:picMkLst>
        </pc:picChg>
        <pc:picChg chg="mod">
          <ac:chgData name="Dmitriy Beznosko" userId="8bcdeb23-d2dd-465e-bda6-8e644f22b48c" providerId="ADAL" clId="{81823A6E-979A-4641-B9B4-5568D80BB420}" dt="2023-09-30T19:44:25.185" v="1742" actId="1076"/>
          <ac:picMkLst>
            <pc:docMk/>
            <pc:sldMk cId="1494311274" sldId="294"/>
            <ac:picMk id="7" creationId="{00000000-0000-0000-0000-000000000000}"/>
          </ac:picMkLst>
        </pc:picChg>
        <pc:picChg chg="mod">
          <ac:chgData name="Dmitriy Beznosko" userId="8bcdeb23-d2dd-465e-bda6-8e644f22b48c" providerId="ADAL" clId="{81823A6E-979A-4641-B9B4-5568D80BB420}" dt="2023-09-30T19:44:25.185" v="1742" actId="1076"/>
          <ac:picMkLst>
            <pc:docMk/>
            <pc:sldMk cId="1494311274" sldId="294"/>
            <ac:picMk id="8" creationId="{00000000-0000-0000-0000-000000000000}"/>
          </ac:picMkLst>
        </pc:picChg>
        <pc:picChg chg="mod">
          <ac:chgData name="Dmitriy Beznosko" userId="8bcdeb23-d2dd-465e-bda6-8e644f22b48c" providerId="ADAL" clId="{81823A6E-979A-4641-B9B4-5568D80BB420}" dt="2023-09-30T19:44:25.185" v="1742" actId="1076"/>
          <ac:picMkLst>
            <pc:docMk/>
            <pc:sldMk cId="1494311274" sldId="294"/>
            <ac:picMk id="9" creationId="{00000000-0000-0000-0000-000000000000}"/>
          </ac:picMkLst>
        </pc:picChg>
        <pc:picChg chg="mod">
          <ac:chgData name="Dmitriy Beznosko" userId="8bcdeb23-d2dd-465e-bda6-8e644f22b48c" providerId="ADAL" clId="{81823A6E-979A-4641-B9B4-5568D80BB420}" dt="2023-09-30T19:43:14.423" v="1733" actId="1362"/>
          <ac:picMkLst>
            <pc:docMk/>
            <pc:sldMk cId="1494311274" sldId="294"/>
            <ac:picMk id="10" creationId="{00000000-0000-0000-0000-000000000000}"/>
          </ac:picMkLst>
        </pc:picChg>
        <pc:picChg chg="mod">
          <ac:chgData name="Dmitriy Beznosko" userId="8bcdeb23-d2dd-465e-bda6-8e644f22b48c" providerId="ADAL" clId="{81823A6E-979A-4641-B9B4-5568D80BB420}" dt="2023-09-30T19:43:14.423" v="1733" actId="1362"/>
          <ac:picMkLst>
            <pc:docMk/>
            <pc:sldMk cId="1494311274" sldId="294"/>
            <ac:picMk id="11" creationId="{00000000-0000-0000-0000-000000000000}"/>
          </ac:picMkLst>
        </pc:picChg>
        <pc:picChg chg="mod">
          <ac:chgData name="Dmitriy Beznosko" userId="8bcdeb23-d2dd-465e-bda6-8e644f22b48c" providerId="ADAL" clId="{81823A6E-979A-4641-B9B4-5568D80BB420}" dt="2023-09-30T19:43:14.423" v="1733" actId="1362"/>
          <ac:picMkLst>
            <pc:docMk/>
            <pc:sldMk cId="1494311274" sldId="294"/>
            <ac:picMk id="12" creationId="{00000000-0000-0000-0000-000000000000}"/>
          </ac:picMkLst>
        </pc:picChg>
        <pc:picChg chg="mod">
          <ac:chgData name="Dmitriy Beznosko" userId="8bcdeb23-d2dd-465e-bda6-8e644f22b48c" providerId="ADAL" clId="{81823A6E-979A-4641-B9B4-5568D80BB420}" dt="2023-09-30T19:43:14.423" v="1733" actId="1362"/>
          <ac:picMkLst>
            <pc:docMk/>
            <pc:sldMk cId="1494311274" sldId="294"/>
            <ac:picMk id="13" creationId="{00000000-0000-0000-0000-000000000000}"/>
          </ac:picMkLst>
        </pc:picChg>
      </pc:sldChg>
      <pc:sldChg chg="modSp add mod">
        <pc:chgData name="Dmitriy Beznosko" userId="8bcdeb23-d2dd-465e-bda6-8e644f22b48c" providerId="ADAL" clId="{81823A6E-979A-4641-B9B4-5568D80BB420}" dt="2023-09-30T19:42:22.237" v="1721" actId="27636"/>
        <pc:sldMkLst>
          <pc:docMk/>
          <pc:sldMk cId="308853860" sldId="295"/>
        </pc:sldMkLst>
        <pc:spChg chg="mod">
          <ac:chgData name="Dmitriy Beznosko" userId="8bcdeb23-d2dd-465e-bda6-8e644f22b48c" providerId="ADAL" clId="{81823A6E-979A-4641-B9B4-5568D80BB420}" dt="2023-09-30T19:42:22.237" v="1721" actId="27636"/>
          <ac:spMkLst>
            <pc:docMk/>
            <pc:sldMk cId="308853860" sldId="295"/>
            <ac:spMk id="3" creationId="{00000000-0000-0000-0000-000000000000}"/>
          </ac:spMkLst>
        </pc:spChg>
        <pc:spChg chg="mod">
          <ac:chgData name="Dmitriy Beznosko" userId="8bcdeb23-d2dd-465e-bda6-8e644f22b48c" providerId="ADAL" clId="{81823A6E-979A-4641-B9B4-5568D80BB420}" dt="2023-09-30T19:42:22.234" v="1720" actId="27636"/>
          <ac:spMkLst>
            <pc:docMk/>
            <pc:sldMk cId="308853860" sldId="295"/>
            <ac:spMk id="11" creationId="{00000000-0000-0000-0000-000000000000}"/>
          </ac:spMkLst>
        </pc:spChg>
      </pc:sldChg>
      <pc:sldChg chg="add">
        <pc:chgData name="Dmitriy Beznosko" userId="8bcdeb23-d2dd-465e-bda6-8e644f22b48c" providerId="ADAL" clId="{81823A6E-979A-4641-B9B4-5568D80BB420}" dt="2023-09-30T19:42:22.178" v="1716"/>
        <pc:sldMkLst>
          <pc:docMk/>
          <pc:sldMk cId="4108162035" sldId="296"/>
        </pc:sldMkLst>
      </pc:sldChg>
      <pc:sldChg chg="modSp add mod">
        <pc:chgData name="Dmitriy Beznosko" userId="8bcdeb23-d2dd-465e-bda6-8e644f22b48c" providerId="ADAL" clId="{81823A6E-979A-4641-B9B4-5568D80BB420}" dt="2023-09-30T19:46:16.110" v="1774" actId="947"/>
        <pc:sldMkLst>
          <pc:docMk/>
          <pc:sldMk cId="1264843357" sldId="297"/>
        </pc:sldMkLst>
        <pc:spChg chg="mod">
          <ac:chgData name="Dmitriy Beznosko" userId="8bcdeb23-d2dd-465e-bda6-8e644f22b48c" providerId="ADAL" clId="{81823A6E-979A-4641-B9B4-5568D80BB420}" dt="2023-09-30T19:44:55.447" v="1755" actId="14100"/>
          <ac:spMkLst>
            <pc:docMk/>
            <pc:sldMk cId="1264843357" sldId="297"/>
            <ac:spMk id="2" creationId="{00000000-0000-0000-0000-000000000000}"/>
          </ac:spMkLst>
        </pc:spChg>
        <pc:spChg chg="mod">
          <ac:chgData name="Dmitriy Beznosko" userId="8bcdeb23-d2dd-465e-bda6-8e644f22b48c" providerId="ADAL" clId="{81823A6E-979A-4641-B9B4-5568D80BB420}" dt="2023-09-30T19:46:16.110" v="1774" actId="947"/>
          <ac:spMkLst>
            <pc:docMk/>
            <pc:sldMk cId="1264843357" sldId="297"/>
            <ac:spMk id="8" creationId="{00000000-0000-0000-0000-000000000000}"/>
          </ac:spMkLst>
        </pc:spChg>
      </pc:sldChg>
      <pc:sldMasterChg chg="addSldLayout">
        <pc:chgData name="Dmitriy Beznosko" userId="8bcdeb23-d2dd-465e-bda6-8e644f22b48c" providerId="ADAL" clId="{81823A6E-979A-4641-B9B4-5568D80BB420}" dt="2023-09-29T12:31:18.898" v="0" actId="680"/>
        <pc:sldMasterMkLst>
          <pc:docMk/>
          <pc:sldMasterMk cId="623705281" sldId="2147483648"/>
        </pc:sldMasterMkLst>
        <pc:sldLayoutChg chg="add">
          <pc:chgData name="Dmitriy Beznosko" userId="8bcdeb23-d2dd-465e-bda6-8e644f22b48c" providerId="ADAL" clId="{81823A6E-979A-4641-B9B4-5568D80BB420}" dt="2023-09-29T12:31:18.898" v="0" actId="680"/>
          <pc:sldLayoutMkLst>
            <pc:docMk/>
            <pc:sldMasterMk cId="623705281" sldId="2147483648"/>
            <pc:sldLayoutMk cId="249796285" sldId="2147483649"/>
          </pc:sldLayoutMkLst>
        </pc:sldLayoutChg>
      </pc:sldMasterChg>
      <pc:sldMasterChg chg="setBg modSldLayout">
        <pc:chgData name="Dmitriy Beznosko" userId="8bcdeb23-d2dd-465e-bda6-8e644f22b48c" providerId="ADAL" clId="{81823A6E-979A-4641-B9B4-5568D80BB420}" dt="2023-09-29T12:34:36.020" v="148"/>
        <pc:sldMasterMkLst>
          <pc:docMk/>
          <pc:sldMasterMk cId="755719778" sldId="2147483650"/>
        </pc:sldMasterMkLst>
        <pc:sldLayoutChg chg="setBg">
          <pc:chgData name="Dmitriy Beznosko" userId="8bcdeb23-d2dd-465e-bda6-8e644f22b48c" providerId="ADAL" clId="{81823A6E-979A-4641-B9B4-5568D80BB420}" dt="2023-09-29T12:34:36.020" v="148"/>
          <pc:sldLayoutMkLst>
            <pc:docMk/>
            <pc:sldMasterMk cId="755719778" sldId="2147483650"/>
            <pc:sldLayoutMk cId="149124965" sldId="2147483651"/>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2033742113" sldId="2147483652"/>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156792797" sldId="2147483653"/>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559711710" sldId="2147483654"/>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2554737741" sldId="2147483655"/>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3739290491" sldId="2147483656"/>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2614972345" sldId="2147483657"/>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3263156187" sldId="2147483658"/>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2001748991" sldId="2147483659"/>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933799669" sldId="2147483660"/>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4000617396" sldId="2147483661"/>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3519591321" sldId="2147483662"/>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615504481" sldId="2147483663"/>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3718496344" sldId="2147483664"/>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111969264" sldId="2147483665"/>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120478932" sldId="2147483666"/>
          </pc:sldLayoutMkLst>
        </pc:sldLayoutChg>
        <pc:sldLayoutChg chg="setBg">
          <pc:chgData name="Dmitriy Beznosko" userId="8bcdeb23-d2dd-465e-bda6-8e644f22b48c" providerId="ADAL" clId="{81823A6E-979A-4641-B9B4-5568D80BB420}" dt="2023-09-29T12:34:36.020" v="148"/>
          <pc:sldLayoutMkLst>
            <pc:docMk/>
            <pc:sldMasterMk cId="755719778" sldId="2147483650"/>
            <pc:sldLayoutMk cId="2452191281" sldId="2147483667"/>
          </pc:sldLayoutMkLst>
        </pc:sldLayoutChg>
      </pc:sldMaster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file:///C:\Users\Yessenov\Desktop\glass%20scintillator\Calibration%20of%20Tien-Sien%20detectors%20new.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oleObject" Target="https://claytonstateuniversity-my.sharepoint.com/personal/eholloway4_student_clayton_edu/Documents/RIGOL/analysis/ADC-Area-MPV-Data.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https://claytonstateuniversity-my.sharepoint.com/personal/eholloway4_student_clayton_edu/Documents/RIGOL/analysis/ADC-Area-MPV-Data.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https://claytonstateuniversity-my.sharepoint.com/personal/eholloway4_student_clayton_edu/Documents/RIGOL/analysis/Dima-for-poster_ADC-Area-MPV-Data.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https://claytonstateuniversity-my.sharepoint.com/personal/eholloway4_student_clayton_edu/Documents/RIGOL/analysis/ADC-Area-MPV-Data.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675330500429618"/>
          <c:y val="0.10728214012865746"/>
          <c:w val="0.79428993970922812"/>
          <c:h val="0.72367907319671887"/>
        </c:manualLayout>
      </c:layout>
      <c:scatterChart>
        <c:scatterStyle val="lineMarker"/>
        <c:varyColors val="0"/>
        <c:ser>
          <c:idx val="0"/>
          <c:order val="0"/>
          <c:tx>
            <c:strRef>
              <c:f>'Kurashkin''s house'!$A$2</c:f>
              <c:strCache>
                <c:ptCount val="1"/>
                <c:pt idx="0">
                  <c:v>Along х=20</c:v>
                </c:pt>
              </c:strCache>
            </c:strRef>
          </c:tx>
          <c:spPr>
            <a:ln w="28575" cap="rnd">
              <a:no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'Kurashkin''s house'!$C$21:$V$21</c:f>
                <c:numCache>
                  <c:formatCode>General</c:formatCode>
                  <c:ptCount val="20"/>
                  <c:pt idx="0">
                    <c:v>0.13543505187525048</c:v>
                  </c:pt>
                  <c:pt idx="1">
                    <c:v>0.13279150456615618</c:v>
                  </c:pt>
                  <c:pt idx="2">
                    <c:v>0.12224908420367565</c:v>
                  </c:pt>
                  <c:pt idx="3">
                    <c:v>0.13662552182931775</c:v>
                  </c:pt>
                  <c:pt idx="4">
                    <c:v>0.12453503368776157</c:v>
                  </c:pt>
                  <c:pt idx="5">
                    <c:v>0.12509739683965124</c:v>
                  </c:pt>
                  <c:pt idx="6">
                    <c:v>0.11522453915226757</c:v>
                  </c:pt>
                  <c:pt idx="7">
                    <c:v>0.12453851285449705</c:v>
                  </c:pt>
                  <c:pt idx="8">
                    <c:v>0.11319009285059649</c:v>
                  </c:pt>
                  <c:pt idx="9">
                    <c:v>0.15450849863091043</c:v>
                  </c:pt>
                  <c:pt idx="10">
                    <c:v>0.1460202569102102</c:v>
                  </c:pt>
                  <c:pt idx="11">
                    <c:v>9.8880102095390235E-2</c:v>
                  </c:pt>
                  <c:pt idx="12">
                    <c:v>0.14466608701910219</c:v>
                  </c:pt>
                  <c:pt idx="13">
                    <c:v>7.3715899103038066E-2</c:v>
                  </c:pt>
                  <c:pt idx="14">
                    <c:v>0.10309863222924838</c:v>
                  </c:pt>
                  <c:pt idx="15">
                    <c:v>0.11860440464694173</c:v>
                  </c:pt>
                  <c:pt idx="16">
                    <c:v>8.5808012645062076E-2</c:v>
                  </c:pt>
                  <c:pt idx="17">
                    <c:v>0.11448892341741805</c:v>
                  </c:pt>
                  <c:pt idx="18">
                    <c:v>0.10472793117877487</c:v>
                  </c:pt>
                  <c:pt idx="19">
                    <c:v>0.13647956282474719</c:v>
                  </c:pt>
                </c:numCache>
              </c:numRef>
            </c:plus>
            <c:minus>
              <c:numRef>
                <c:f>'Kurashkin''s house'!$C$21:$V$21</c:f>
                <c:numCache>
                  <c:formatCode>General</c:formatCode>
                  <c:ptCount val="20"/>
                  <c:pt idx="0">
                    <c:v>0.13543505187525048</c:v>
                  </c:pt>
                  <c:pt idx="1">
                    <c:v>0.13279150456615618</c:v>
                  </c:pt>
                  <c:pt idx="2">
                    <c:v>0.12224908420367565</c:v>
                  </c:pt>
                  <c:pt idx="3">
                    <c:v>0.13662552182931775</c:v>
                  </c:pt>
                  <c:pt idx="4">
                    <c:v>0.12453503368776157</c:v>
                  </c:pt>
                  <c:pt idx="5">
                    <c:v>0.12509739683965124</c:v>
                  </c:pt>
                  <c:pt idx="6">
                    <c:v>0.11522453915226757</c:v>
                  </c:pt>
                  <c:pt idx="7">
                    <c:v>0.12453851285449705</c:v>
                  </c:pt>
                  <c:pt idx="8">
                    <c:v>0.11319009285059649</c:v>
                  </c:pt>
                  <c:pt idx="9">
                    <c:v>0.15450849863091043</c:v>
                  </c:pt>
                  <c:pt idx="10">
                    <c:v>0.1460202569102102</c:v>
                  </c:pt>
                  <c:pt idx="11">
                    <c:v>9.8880102095390235E-2</c:v>
                  </c:pt>
                  <c:pt idx="12">
                    <c:v>0.14466608701910219</c:v>
                  </c:pt>
                  <c:pt idx="13">
                    <c:v>7.3715899103038066E-2</c:v>
                  </c:pt>
                  <c:pt idx="14">
                    <c:v>0.10309863222924838</c:v>
                  </c:pt>
                  <c:pt idx="15">
                    <c:v>0.11860440464694173</c:v>
                  </c:pt>
                  <c:pt idx="16">
                    <c:v>8.5808012645062076E-2</c:v>
                  </c:pt>
                  <c:pt idx="17">
                    <c:v>0.11448892341741805</c:v>
                  </c:pt>
                  <c:pt idx="18">
                    <c:v>0.10472793117877487</c:v>
                  </c:pt>
                  <c:pt idx="19">
                    <c:v>0.13647956282474719</c:v>
                  </c:pt>
                </c:numCache>
              </c:numRef>
            </c:minus>
          </c:errBars>
          <c:errBars>
            <c:errDir val="x"/>
            <c:errBarType val="both"/>
            <c:errValType val="fixedVal"/>
            <c:noEndCap val="0"/>
            <c:val val="0.5"/>
          </c:errBars>
          <c:xVal>
            <c:numRef>
              <c:f>'Kurashkin''s house'!$C$4:$W$4</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'Kurashkin''s house'!$C$18:$W$18</c:f>
              <c:numCache>
                <c:formatCode>General</c:formatCode>
                <c:ptCount val="21"/>
                <c:pt idx="0">
                  <c:v>0.32271917031275288</c:v>
                </c:pt>
                <c:pt idx="1">
                  <c:v>0.38555339491168317</c:v>
                </c:pt>
                <c:pt idx="2">
                  <c:v>0.51077621131097062</c:v>
                </c:pt>
                <c:pt idx="3">
                  <c:v>0.71888672824501698</c:v>
                </c:pt>
                <c:pt idx="4">
                  <c:v>0.74339653216658552</c:v>
                </c:pt>
                <c:pt idx="5">
                  <c:v>0.80222006157835002</c:v>
                </c:pt>
                <c:pt idx="6">
                  <c:v>0.85926105979581868</c:v>
                </c:pt>
                <c:pt idx="7">
                  <c:v>0.84589207583859971</c:v>
                </c:pt>
                <c:pt idx="8">
                  <c:v>0.86059795819154083</c:v>
                </c:pt>
                <c:pt idx="9">
                  <c:v>0.91585642521471378</c:v>
                </c:pt>
                <c:pt idx="10">
                  <c:v>1.0000810241451958</c:v>
                </c:pt>
                <c:pt idx="11">
                  <c:v>0.98181007940366172</c:v>
                </c:pt>
                <c:pt idx="12">
                  <c:v>0.89535731648031081</c:v>
                </c:pt>
                <c:pt idx="13">
                  <c:v>0.90605250364608581</c:v>
                </c:pt>
                <c:pt idx="14">
                  <c:v>0.83697941986711999</c:v>
                </c:pt>
                <c:pt idx="15">
                  <c:v>0.7736995624696158</c:v>
                </c:pt>
                <c:pt idx="16">
                  <c:v>0.67343218279047101</c:v>
                </c:pt>
                <c:pt idx="17">
                  <c:v>0.61594555177442945</c:v>
                </c:pt>
                <c:pt idx="18">
                  <c:v>0.55400259277264585</c:v>
                </c:pt>
                <c:pt idx="19">
                  <c:v>0.41229136282612155</c:v>
                </c:pt>
                <c:pt idx="20">
                  <c:v>0.31603467833414373</c:v>
                </c:pt>
              </c:numCache>
            </c:numRef>
          </c:yVal>
          <c:smooth val="0"/>
          <c:extLst>
            <c:ext xmlns:c16="http://schemas.microsoft.com/office/drawing/2014/chart" uri="{C3380CC4-5D6E-409C-BE32-E72D297353CC}">
              <c16:uniqueId val="{00000000-2C65-4ABD-9B86-1FF4BDB8F47D}"/>
            </c:ext>
          </c:extLst>
        </c:ser>
        <c:ser>
          <c:idx val="1"/>
          <c:order val="1"/>
          <c:tx>
            <c:strRef>
              <c:f>'Kurashkin''s house'!$A$26</c:f>
              <c:strCache>
                <c:ptCount val="1"/>
                <c:pt idx="0">
                  <c:v>Along x=80</c:v>
                </c:pt>
              </c:strCache>
            </c:strRef>
          </c:tx>
          <c:spPr>
            <a:ln w="28575">
              <a:noFill/>
            </a:ln>
          </c:spPr>
          <c:errBars>
            <c:errDir val="x"/>
            <c:errBarType val="both"/>
            <c:errValType val="fixedVal"/>
            <c:noEndCap val="0"/>
            <c:val val="0.5"/>
          </c:errBars>
          <c:errBars>
            <c:errDir val="y"/>
            <c:errBarType val="both"/>
            <c:errValType val="cust"/>
            <c:noEndCap val="0"/>
            <c:plus>
              <c:numRef>
                <c:f>'Kurashkin''s house'!$D$43:$W$43</c:f>
                <c:numCache>
                  <c:formatCode>General</c:formatCode>
                  <c:ptCount val="20"/>
                  <c:pt idx="0">
                    <c:v>0.1105895578586495</c:v>
                  </c:pt>
                  <c:pt idx="1">
                    <c:v>9.2682959605211265E-2</c:v>
                  </c:pt>
                  <c:pt idx="2">
                    <c:v>0.15770410291479328</c:v>
                  </c:pt>
                  <c:pt idx="3">
                    <c:v>0.10279899987409404</c:v>
                  </c:pt>
                  <c:pt idx="4">
                    <c:v>9.9578386706441216E-2</c:v>
                  </c:pt>
                  <c:pt idx="5">
                    <c:v>0.13107777961377368</c:v>
                  </c:pt>
                  <c:pt idx="6">
                    <c:v>9.6196125137351707E-2</c:v>
                  </c:pt>
                  <c:pt idx="7">
                    <c:v>0.12620081644882278</c:v>
                  </c:pt>
                  <c:pt idx="8">
                    <c:v>7.6944430149727391E-2</c:v>
                  </c:pt>
                  <c:pt idx="9">
                    <c:v>0.1237446751487148</c:v>
                  </c:pt>
                  <c:pt idx="10">
                    <c:v>6.7369176389946731E-2</c:v>
                  </c:pt>
                  <c:pt idx="11">
                    <c:v>0.13191420055073494</c:v>
                  </c:pt>
                  <c:pt idx="12">
                    <c:v>0.14563659273419546</c:v>
                  </c:pt>
                  <c:pt idx="13">
                    <c:v>0.13509189364865815</c:v>
                  </c:pt>
                  <c:pt idx="14">
                    <c:v>0.11033555637980612</c:v>
                  </c:pt>
                  <c:pt idx="15">
                    <c:v>0.1188642573558318</c:v>
                  </c:pt>
                  <c:pt idx="16">
                    <c:v>7.6825828057391993E-2</c:v>
                  </c:pt>
                  <c:pt idx="17">
                    <c:v>0.14545788204510868</c:v>
                  </c:pt>
                  <c:pt idx="18">
                    <c:v>8.3490378354677736E-2</c:v>
                  </c:pt>
                  <c:pt idx="19">
                    <c:v>9.5728313482859831E-2</c:v>
                  </c:pt>
                </c:numCache>
              </c:numRef>
            </c:plus>
            <c:minus>
              <c:numRef>
                <c:f>'Kurashkin''s house'!$D$43:$W$43</c:f>
                <c:numCache>
                  <c:formatCode>General</c:formatCode>
                  <c:ptCount val="20"/>
                  <c:pt idx="0">
                    <c:v>0.1105895578586495</c:v>
                  </c:pt>
                  <c:pt idx="1">
                    <c:v>9.2682959605211265E-2</c:v>
                  </c:pt>
                  <c:pt idx="2">
                    <c:v>0.15770410291479328</c:v>
                  </c:pt>
                  <c:pt idx="3">
                    <c:v>0.10279899987409404</c:v>
                  </c:pt>
                  <c:pt idx="4">
                    <c:v>9.9578386706441216E-2</c:v>
                  </c:pt>
                  <c:pt idx="5">
                    <c:v>0.13107777961377368</c:v>
                  </c:pt>
                  <c:pt idx="6">
                    <c:v>9.6196125137351707E-2</c:v>
                  </c:pt>
                  <c:pt idx="7">
                    <c:v>0.12620081644882278</c:v>
                  </c:pt>
                  <c:pt idx="8">
                    <c:v>7.6944430149727391E-2</c:v>
                  </c:pt>
                  <c:pt idx="9">
                    <c:v>0.1237446751487148</c:v>
                  </c:pt>
                  <c:pt idx="10">
                    <c:v>6.7369176389946731E-2</c:v>
                  </c:pt>
                  <c:pt idx="11">
                    <c:v>0.13191420055073494</c:v>
                  </c:pt>
                  <c:pt idx="12">
                    <c:v>0.14563659273419546</c:v>
                  </c:pt>
                  <c:pt idx="13">
                    <c:v>0.13509189364865815</c:v>
                  </c:pt>
                  <c:pt idx="14">
                    <c:v>0.11033555637980612</c:v>
                  </c:pt>
                  <c:pt idx="15">
                    <c:v>0.1188642573558318</c:v>
                  </c:pt>
                  <c:pt idx="16">
                    <c:v>7.6825828057391993E-2</c:v>
                  </c:pt>
                  <c:pt idx="17">
                    <c:v>0.14545788204510868</c:v>
                  </c:pt>
                  <c:pt idx="18">
                    <c:v>8.3490378354677736E-2</c:v>
                  </c:pt>
                  <c:pt idx="19">
                    <c:v>9.5728313482859831E-2</c:v>
                  </c:pt>
                </c:numCache>
              </c:numRef>
            </c:minus>
          </c:errBars>
          <c:xVal>
            <c:numRef>
              <c:f>'Kurashkin''s house'!$D$28:$X$28</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'Kurashkin''s house'!$D$40:$X$40</c:f>
              <c:numCache>
                <c:formatCode>0.00</c:formatCode>
                <c:ptCount val="21"/>
                <c:pt idx="0">
                  <c:v>0.27839195979899467</c:v>
                </c:pt>
                <c:pt idx="1">
                  <c:v>0.40351758793969889</c:v>
                </c:pt>
                <c:pt idx="2">
                  <c:v>0.54874371859296467</c:v>
                </c:pt>
                <c:pt idx="3">
                  <c:v>0.70301507537688479</c:v>
                </c:pt>
                <c:pt idx="4">
                  <c:v>0.7447236180904524</c:v>
                </c:pt>
                <c:pt idx="5">
                  <c:v>0.83567839195979932</c:v>
                </c:pt>
                <c:pt idx="6">
                  <c:v>0.86532663316582914</c:v>
                </c:pt>
                <c:pt idx="7">
                  <c:v>0.89899497487437185</c:v>
                </c:pt>
                <c:pt idx="8">
                  <c:v>0.96080402010050225</c:v>
                </c:pt>
                <c:pt idx="9">
                  <c:v>0.95628140703517595</c:v>
                </c:pt>
                <c:pt idx="10">
                  <c:v>0.99849246231155786</c:v>
                </c:pt>
                <c:pt idx="11">
                  <c:v>0.9120603015075377</c:v>
                </c:pt>
                <c:pt idx="12">
                  <c:v>0.8338190954773872</c:v>
                </c:pt>
                <c:pt idx="13">
                  <c:v>0.82462311557788925</c:v>
                </c:pt>
                <c:pt idx="14">
                  <c:v>0.68040201005025069</c:v>
                </c:pt>
                <c:pt idx="15">
                  <c:v>0.66482412060301577</c:v>
                </c:pt>
                <c:pt idx="16">
                  <c:v>0.54623115577889481</c:v>
                </c:pt>
                <c:pt idx="17">
                  <c:v>0.49447236180904586</c:v>
                </c:pt>
                <c:pt idx="18">
                  <c:v>0.41155778894472417</c:v>
                </c:pt>
                <c:pt idx="19">
                  <c:v>0.32562814070351742</c:v>
                </c:pt>
                <c:pt idx="20">
                  <c:v>0.27839195979899467</c:v>
                </c:pt>
              </c:numCache>
            </c:numRef>
          </c:yVal>
          <c:smooth val="0"/>
          <c:extLst>
            <c:ext xmlns:c16="http://schemas.microsoft.com/office/drawing/2014/chart" uri="{C3380CC4-5D6E-409C-BE32-E72D297353CC}">
              <c16:uniqueId val="{00000001-2C65-4ABD-9B86-1FF4BDB8F47D}"/>
            </c:ext>
          </c:extLst>
        </c:ser>
        <c:ser>
          <c:idx val="2"/>
          <c:order val="2"/>
          <c:tx>
            <c:strRef>
              <c:f>'Kurashkin''s house'!$A$22</c:f>
              <c:strCache>
                <c:ptCount val="1"/>
                <c:pt idx="0">
                  <c:v>Average weight</c:v>
                </c:pt>
              </c:strCache>
            </c:strRef>
          </c:tx>
          <c:spPr>
            <a:ln w="25400">
              <a:solidFill>
                <a:schemeClr val="tx1"/>
              </a:solidFill>
            </a:ln>
          </c:spPr>
          <c:marker>
            <c:spPr>
              <a:noFill/>
              <a:ln>
                <a:noFill/>
              </a:ln>
            </c:spPr>
          </c:marker>
          <c:xVal>
            <c:numRef>
              <c:f>'Kurashkin''s house'!$C$4:$W$4</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'Kurashkin''s house'!$C$22:$W$22</c:f>
              <c:numCache>
                <c:formatCode>General</c:formatCode>
                <c:ptCount val="21"/>
                <c:pt idx="0">
                  <c:v>0.70000000000000018</c:v>
                </c:pt>
                <c:pt idx="1">
                  <c:v>0.70000000000000018</c:v>
                </c:pt>
                <c:pt idx="2">
                  <c:v>0.70000000000000018</c:v>
                </c:pt>
                <c:pt idx="3">
                  <c:v>0.70000000000000018</c:v>
                </c:pt>
                <c:pt idx="4">
                  <c:v>0.70000000000000018</c:v>
                </c:pt>
                <c:pt idx="5">
                  <c:v>0.70000000000000018</c:v>
                </c:pt>
                <c:pt idx="6">
                  <c:v>0.70000000000000018</c:v>
                </c:pt>
                <c:pt idx="7">
                  <c:v>0.70000000000000018</c:v>
                </c:pt>
                <c:pt idx="8">
                  <c:v>0.70000000000000018</c:v>
                </c:pt>
                <c:pt idx="9">
                  <c:v>0.70000000000000018</c:v>
                </c:pt>
                <c:pt idx="10">
                  <c:v>0.70000000000000018</c:v>
                </c:pt>
                <c:pt idx="11">
                  <c:v>0.70000000000000018</c:v>
                </c:pt>
                <c:pt idx="12">
                  <c:v>0.70000000000000018</c:v>
                </c:pt>
                <c:pt idx="13">
                  <c:v>0.70000000000000018</c:v>
                </c:pt>
                <c:pt idx="14">
                  <c:v>0.70000000000000018</c:v>
                </c:pt>
                <c:pt idx="15">
                  <c:v>0.70000000000000018</c:v>
                </c:pt>
                <c:pt idx="16">
                  <c:v>0.70000000000000018</c:v>
                </c:pt>
                <c:pt idx="17">
                  <c:v>0.70000000000000018</c:v>
                </c:pt>
                <c:pt idx="18">
                  <c:v>0.70000000000000018</c:v>
                </c:pt>
                <c:pt idx="19">
                  <c:v>0.70000000000000018</c:v>
                </c:pt>
                <c:pt idx="20">
                  <c:v>0.70000000000000018</c:v>
                </c:pt>
              </c:numCache>
            </c:numRef>
          </c:yVal>
          <c:smooth val="0"/>
          <c:extLst>
            <c:ext xmlns:c16="http://schemas.microsoft.com/office/drawing/2014/chart" uri="{C3380CC4-5D6E-409C-BE32-E72D297353CC}">
              <c16:uniqueId val="{00000002-2C65-4ABD-9B86-1FF4BDB8F47D}"/>
            </c:ext>
          </c:extLst>
        </c:ser>
        <c:dLbls>
          <c:showLegendKey val="0"/>
          <c:showVal val="0"/>
          <c:showCatName val="0"/>
          <c:showSerName val="0"/>
          <c:showPercent val="0"/>
          <c:showBubbleSize val="0"/>
        </c:dLbls>
        <c:axId val="588692736"/>
        <c:axId val="588688928"/>
      </c:scatterChart>
      <c:valAx>
        <c:axId val="588692736"/>
        <c:scaling>
          <c:orientation val="minMax"/>
          <c:max val="100"/>
          <c:min val="0"/>
        </c:scaling>
        <c:delete val="0"/>
        <c:axPos val="b"/>
        <c:title>
          <c:tx>
            <c:rich>
              <a:bodyPr/>
              <a:lstStyle/>
              <a:p>
                <a:pPr>
                  <a:defRPr/>
                </a:pPr>
                <a:r>
                  <a:rPr lang="en-US"/>
                  <a:t>distance, cm</a:t>
                </a:r>
              </a:p>
            </c:rich>
          </c:tx>
          <c:overlay val="0"/>
        </c:title>
        <c:numFmt formatCode="General" sourceLinked="1"/>
        <c:majorTickMark val="none"/>
        <c:minorTickMark val="none"/>
        <c:tickLblPos val="nextTo"/>
        <c:spPr>
          <a:noFill/>
          <a:ln w="9525" cap="flat" cmpd="sng" algn="ctr">
            <a:solidFill>
              <a:schemeClr val="tx1">
                <a:lumMod val="25000"/>
                <a:lumOff val="75000"/>
                <a:alpha val="9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8688928"/>
        <c:crosses val="autoZero"/>
        <c:crossBetween val="midCat"/>
      </c:valAx>
      <c:valAx>
        <c:axId val="588688928"/>
        <c:scaling>
          <c:orientation val="minMax"/>
          <c:max val="1.2"/>
        </c:scaling>
        <c:delete val="0"/>
        <c:axPos val="l"/>
        <c:title>
          <c:tx>
            <c:rich>
              <a:bodyPr rot="-5400000" vert="horz"/>
              <a:lstStyle/>
              <a:p>
                <a:pPr>
                  <a:defRPr/>
                </a:pPr>
                <a:r>
                  <a:rPr lang="en-US"/>
                  <a:t>I/</a:t>
                </a:r>
                <a:r>
                  <a:rPr lang="en-US" baseline="0"/>
                  <a:t> I_max</a:t>
                </a:r>
                <a:endParaRPr lang="en-US"/>
              </a:p>
            </c:rich>
          </c:tx>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8692736"/>
        <c:crosses val="autoZero"/>
        <c:crossBetween val="midCat"/>
        <c:majorUnit val="0.1"/>
        <c:minorUnit val="5.0000000000000024E-2"/>
      </c:valAx>
      <c:spPr>
        <a:noFill/>
        <a:ln>
          <a:noFill/>
        </a:ln>
        <a:effectLst/>
      </c:spPr>
    </c:plotArea>
    <c:legend>
      <c:legendPos val="r"/>
      <c:layout>
        <c:manualLayout>
          <c:xMode val="edge"/>
          <c:yMode val="edge"/>
          <c:x val="0.35716533097478187"/>
          <c:y val="0.44311269934301634"/>
          <c:w val="0.36970804519436129"/>
          <c:h val="0.3916988655504387"/>
        </c:manualLayout>
      </c:layout>
      <c:overlay val="0"/>
      <c:spPr>
        <a:effectLst>
          <a:glow rad="1752600">
            <a:schemeClr val="bg1"/>
          </a:glow>
          <a:softEdge rad="12700"/>
        </a:effectLst>
      </c:sp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0" i="0" u="none" strike="noStrike" kern="1200" spc="70" baseline="0">
                <a:solidFill>
                  <a:schemeClr val="dk1">
                    <a:lumMod val="50000"/>
                    <a:lumOff val="50000"/>
                  </a:schemeClr>
                </a:solidFill>
                <a:latin typeface="+mn-lt"/>
                <a:ea typeface="+mn-ea"/>
                <a:cs typeface="+mn-cs"/>
              </a:defRPr>
            </a:pPr>
            <a:r>
              <a:rPr lang="en-US"/>
              <a:t>Pulse Area vs PPO concentration</a:t>
            </a:r>
          </a:p>
        </c:rich>
      </c:tx>
      <c:layout>
        <c:manualLayout>
          <c:xMode val="edge"/>
          <c:yMode val="edge"/>
          <c:x val="0.25744695221215852"/>
          <c:y val="0"/>
        </c:manualLayout>
      </c:layout>
      <c:overlay val="0"/>
      <c:spPr>
        <a:noFill/>
        <a:ln>
          <a:noFill/>
        </a:ln>
        <a:effectLst/>
      </c:spPr>
      <c:txPr>
        <a:bodyPr rot="0" spcFirstLastPara="1" vertOverflow="ellipsis" vert="horz" wrap="square" anchor="ctr" anchorCtr="1"/>
        <a:lstStyle/>
        <a:p>
          <a:pPr>
            <a:defRPr sz="1320" b="0" i="0" u="none" strike="noStrike" kern="1200" spc="70" baseline="0">
              <a:solidFill>
                <a:schemeClr val="dk1">
                  <a:lumMod val="50000"/>
                  <a:lumOff val="50000"/>
                </a:schemeClr>
              </a:solidFill>
              <a:latin typeface="+mn-lt"/>
              <a:ea typeface="+mn-ea"/>
              <a:cs typeface="+mn-cs"/>
            </a:defRPr>
          </a:pPr>
          <a:endParaRPr lang="en-US"/>
        </a:p>
      </c:txPr>
    </c:title>
    <c:autoTitleDeleted val="0"/>
    <c:plotArea>
      <c:layout>
        <c:manualLayout>
          <c:layoutTarget val="inner"/>
          <c:xMode val="edge"/>
          <c:yMode val="edge"/>
          <c:x val="0.22100718017033982"/>
          <c:y val="9.0163934426229511E-2"/>
          <c:w val="0.74242844865933666"/>
          <c:h val="0.68920585843889082"/>
        </c:manualLayout>
      </c:layout>
      <c:scatterChart>
        <c:scatterStyle val="lineMarker"/>
        <c:varyColors val="0"/>
        <c:ser>
          <c:idx val="0"/>
          <c:order val="0"/>
          <c:spPr>
            <a:ln w="25400">
              <a:noFill/>
            </a:ln>
            <a:effectLst/>
          </c:spPr>
          <c:marker>
            <c:symbol val="circle"/>
            <c:size val="4"/>
            <c:spPr>
              <a:solidFill>
                <a:schemeClr val="accent1"/>
              </a:solidFill>
              <a:ln w="9525" cap="flat" cmpd="sng" algn="ctr">
                <a:solidFill>
                  <a:schemeClr val="accent1"/>
                </a:solidFill>
                <a:round/>
              </a:ln>
              <a:effectLst/>
            </c:spPr>
          </c:marker>
          <c:errBars>
            <c:errDir val="y"/>
            <c:errBarType val="both"/>
            <c:errValType val="cust"/>
            <c:noEndCap val="0"/>
            <c:plus>
              <c:numRef>
                <c:f>'PPO using ADC'!$C$2:$C$25</c:f>
                <c:numCache>
                  <c:formatCode>General</c:formatCode>
                  <c:ptCount val="24"/>
                  <c:pt idx="0">
                    <c:v>66</c:v>
                  </c:pt>
                  <c:pt idx="1">
                    <c:v>65</c:v>
                  </c:pt>
                  <c:pt idx="2">
                    <c:v>84</c:v>
                  </c:pt>
                  <c:pt idx="3">
                    <c:v>77.400000000000006</c:v>
                  </c:pt>
                  <c:pt idx="4">
                    <c:v>82</c:v>
                  </c:pt>
                  <c:pt idx="5">
                    <c:v>84.8</c:v>
                  </c:pt>
                  <c:pt idx="6">
                    <c:v>89.7</c:v>
                  </c:pt>
                  <c:pt idx="7">
                    <c:v>94.6</c:v>
                  </c:pt>
                  <c:pt idx="8">
                    <c:v>87.1</c:v>
                  </c:pt>
                  <c:pt idx="9">
                    <c:v>63.4</c:v>
                  </c:pt>
                  <c:pt idx="10">
                    <c:v>66.3</c:v>
                  </c:pt>
                  <c:pt idx="11">
                    <c:v>69.5</c:v>
                  </c:pt>
                  <c:pt idx="12">
                    <c:v>71.099999999999994</c:v>
                  </c:pt>
                  <c:pt idx="13">
                    <c:v>71.099999999999994</c:v>
                  </c:pt>
                  <c:pt idx="14">
                    <c:v>69.099999999999994</c:v>
                  </c:pt>
                  <c:pt idx="15">
                    <c:v>65.7</c:v>
                  </c:pt>
                  <c:pt idx="16">
                    <c:v>60.5</c:v>
                  </c:pt>
                </c:numCache>
              </c:numRef>
            </c:plus>
            <c:minus>
              <c:numRef>
                <c:f>'PPO using ADC'!$C$2:$C$25</c:f>
                <c:numCache>
                  <c:formatCode>General</c:formatCode>
                  <c:ptCount val="24"/>
                  <c:pt idx="0">
                    <c:v>66</c:v>
                  </c:pt>
                  <c:pt idx="1">
                    <c:v>65</c:v>
                  </c:pt>
                  <c:pt idx="2">
                    <c:v>84</c:v>
                  </c:pt>
                  <c:pt idx="3">
                    <c:v>77.400000000000006</c:v>
                  </c:pt>
                  <c:pt idx="4">
                    <c:v>82</c:v>
                  </c:pt>
                  <c:pt idx="5">
                    <c:v>84.8</c:v>
                  </c:pt>
                  <c:pt idx="6">
                    <c:v>89.7</c:v>
                  </c:pt>
                  <c:pt idx="7">
                    <c:v>94.6</c:v>
                  </c:pt>
                  <c:pt idx="8">
                    <c:v>87.1</c:v>
                  </c:pt>
                  <c:pt idx="9">
                    <c:v>63.4</c:v>
                  </c:pt>
                  <c:pt idx="10">
                    <c:v>66.3</c:v>
                  </c:pt>
                  <c:pt idx="11">
                    <c:v>69.5</c:v>
                  </c:pt>
                  <c:pt idx="12">
                    <c:v>71.099999999999994</c:v>
                  </c:pt>
                  <c:pt idx="13">
                    <c:v>71.099999999999994</c:v>
                  </c:pt>
                  <c:pt idx="14">
                    <c:v>69.099999999999994</c:v>
                  </c:pt>
                  <c:pt idx="15">
                    <c:v>65.7</c:v>
                  </c:pt>
                  <c:pt idx="16">
                    <c:v>60.5</c:v>
                  </c:pt>
                </c:numCache>
              </c:numRef>
            </c:minus>
            <c:spPr>
              <a:noFill/>
              <a:ln w="9525">
                <a:solidFill>
                  <a:schemeClr val="dk1">
                    <a:lumMod val="50000"/>
                    <a:lumOff val="50000"/>
                  </a:schemeClr>
                </a:solidFill>
              </a:ln>
              <a:effectLst/>
            </c:spPr>
          </c:errBars>
          <c:xVal>
            <c:numRef>
              <c:f>'PPO using ADC'!$A$2:$A$23</c:f>
              <c:numCache>
                <c:formatCode>General</c:formatCode>
                <c:ptCount val="22"/>
                <c:pt idx="0">
                  <c:v>0.5</c:v>
                </c:pt>
                <c:pt idx="1">
                  <c:v>1</c:v>
                </c:pt>
                <c:pt idx="2">
                  <c:v>1.86</c:v>
                </c:pt>
                <c:pt idx="3">
                  <c:v>2</c:v>
                </c:pt>
                <c:pt idx="4">
                  <c:v>3</c:v>
                </c:pt>
                <c:pt idx="5">
                  <c:v>4</c:v>
                </c:pt>
                <c:pt idx="6">
                  <c:v>5</c:v>
                </c:pt>
                <c:pt idx="7">
                  <c:v>6</c:v>
                </c:pt>
                <c:pt idx="8">
                  <c:v>7</c:v>
                </c:pt>
                <c:pt idx="9">
                  <c:v>8</c:v>
                </c:pt>
                <c:pt idx="10">
                  <c:v>9</c:v>
                </c:pt>
                <c:pt idx="11">
                  <c:v>10</c:v>
                </c:pt>
                <c:pt idx="12">
                  <c:v>11</c:v>
                </c:pt>
                <c:pt idx="13">
                  <c:v>12</c:v>
                </c:pt>
                <c:pt idx="14">
                  <c:v>13</c:v>
                </c:pt>
                <c:pt idx="15">
                  <c:v>15</c:v>
                </c:pt>
                <c:pt idx="16">
                  <c:v>20</c:v>
                </c:pt>
              </c:numCache>
            </c:numRef>
          </c:xVal>
          <c:yVal>
            <c:numRef>
              <c:f>'PPO using ADC'!$B$2:$B$23</c:f>
              <c:numCache>
                <c:formatCode>General</c:formatCode>
                <c:ptCount val="22"/>
                <c:pt idx="0">
                  <c:v>3720</c:v>
                </c:pt>
                <c:pt idx="1">
                  <c:v>3914</c:v>
                </c:pt>
                <c:pt idx="2">
                  <c:v>4393</c:v>
                </c:pt>
                <c:pt idx="3">
                  <c:v>4530</c:v>
                </c:pt>
                <c:pt idx="4">
                  <c:v>5061</c:v>
                </c:pt>
                <c:pt idx="5">
                  <c:v>5442</c:v>
                </c:pt>
                <c:pt idx="6">
                  <c:v>5828</c:v>
                </c:pt>
                <c:pt idx="7">
                  <c:v>6094</c:v>
                </c:pt>
                <c:pt idx="8">
                  <c:v>6170</c:v>
                </c:pt>
                <c:pt idx="9">
                  <c:v>6096</c:v>
                </c:pt>
                <c:pt idx="10">
                  <c:v>6045</c:v>
                </c:pt>
                <c:pt idx="11">
                  <c:v>6004</c:v>
                </c:pt>
                <c:pt idx="12">
                  <c:v>5893</c:v>
                </c:pt>
                <c:pt idx="13">
                  <c:v>5811</c:v>
                </c:pt>
                <c:pt idx="14">
                  <c:v>5734</c:v>
                </c:pt>
                <c:pt idx="15">
                  <c:v>5608</c:v>
                </c:pt>
                <c:pt idx="16">
                  <c:v>5493</c:v>
                </c:pt>
              </c:numCache>
            </c:numRef>
          </c:yVal>
          <c:smooth val="0"/>
          <c:extLst>
            <c:ext xmlns:c16="http://schemas.microsoft.com/office/drawing/2014/chart" uri="{C3380CC4-5D6E-409C-BE32-E72D297353CC}">
              <c16:uniqueId val="{00000000-C5AA-4A2B-84C1-8328B1D83D26}"/>
            </c:ext>
          </c:extLst>
        </c:ser>
        <c:dLbls>
          <c:showLegendKey val="0"/>
          <c:showVal val="0"/>
          <c:showCatName val="0"/>
          <c:showSerName val="0"/>
          <c:showPercent val="0"/>
          <c:showBubbleSize val="0"/>
        </c:dLbls>
        <c:axId val="796316160"/>
        <c:axId val="796318240"/>
      </c:scatterChart>
      <c:valAx>
        <c:axId val="796316160"/>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00" b="1" i="0" u="none" strike="noStrike" kern="1200" baseline="0">
                    <a:solidFill>
                      <a:schemeClr val="dk1">
                        <a:lumMod val="50000"/>
                        <a:lumOff val="50000"/>
                      </a:schemeClr>
                    </a:solidFill>
                    <a:latin typeface="+mn-lt"/>
                    <a:ea typeface="+mn-ea"/>
                    <a:cs typeface="+mn-cs"/>
                  </a:defRPr>
                </a:pPr>
                <a:r>
                  <a:rPr lang="en-US"/>
                  <a:t>PPO concentration, g/L</a:t>
                </a:r>
              </a:p>
            </c:rich>
          </c:tx>
          <c:overlay val="0"/>
          <c:spPr>
            <a:noFill/>
            <a:ln>
              <a:noFill/>
            </a:ln>
            <a:effectLst/>
          </c:spPr>
          <c:txPr>
            <a:bodyPr rot="0" spcFirstLastPara="1" vertOverflow="ellipsis" vert="horz" wrap="square" anchor="ctr" anchorCtr="1"/>
            <a:lstStyle/>
            <a:p>
              <a:pPr>
                <a:defRPr sz="1100" b="1" i="0" u="none" strike="noStrike" kern="1200" baseline="0">
                  <a:solidFill>
                    <a:schemeClr val="dk1">
                      <a:lumMod val="50000"/>
                      <a:lumOff val="50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dk1">
                    <a:lumMod val="50000"/>
                    <a:lumOff val="50000"/>
                  </a:schemeClr>
                </a:solidFill>
                <a:latin typeface="+mn-lt"/>
                <a:ea typeface="+mn-ea"/>
                <a:cs typeface="+mn-cs"/>
              </a:defRPr>
            </a:pPr>
            <a:endParaRPr lang="en-US"/>
          </a:p>
        </c:txPr>
        <c:crossAx val="796318240"/>
        <c:crosses val="autoZero"/>
        <c:crossBetween val="midCat"/>
      </c:valAx>
      <c:valAx>
        <c:axId val="796318240"/>
        <c:scaling>
          <c:orientation val="minMax"/>
          <c:min val="3500"/>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00" b="1" i="0" u="none" strike="noStrike" kern="1200" baseline="0">
                    <a:solidFill>
                      <a:schemeClr val="dk1">
                        <a:lumMod val="50000"/>
                        <a:lumOff val="50000"/>
                      </a:schemeClr>
                    </a:solidFill>
                    <a:latin typeface="+mn-lt"/>
                    <a:ea typeface="+mn-ea"/>
                    <a:cs typeface="+mn-cs"/>
                  </a:defRPr>
                </a:pPr>
                <a:r>
                  <a:rPr lang="en-US"/>
                  <a:t>PMT Response, custom units</a:t>
                </a:r>
              </a:p>
            </c:rich>
          </c:tx>
          <c:layout>
            <c:manualLayout>
              <c:xMode val="edge"/>
              <c:yMode val="edge"/>
              <c:x val="9.0964994613488941E-3"/>
              <c:y val="6.2989986306059564E-2"/>
            </c:manualLayout>
          </c:layout>
          <c:overlay val="0"/>
          <c:spPr>
            <a:noFill/>
            <a:ln>
              <a:noFill/>
            </a:ln>
            <a:effectLst/>
          </c:spPr>
          <c:txPr>
            <a:bodyPr rot="-5400000" spcFirstLastPara="1" vertOverflow="ellipsis" vert="horz" wrap="square" anchor="ctr" anchorCtr="1"/>
            <a:lstStyle/>
            <a:p>
              <a:pPr>
                <a:defRPr sz="1100" b="1" i="0" u="none" strike="noStrike" kern="1200" baseline="0">
                  <a:solidFill>
                    <a:schemeClr val="dk1">
                      <a:lumMod val="50000"/>
                      <a:lumOff val="50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dk1">
                    <a:lumMod val="50000"/>
                    <a:lumOff val="50000"/>
                  </a:schemeClr>
                </a:solidFill>
                <a:latin typeface="+mn-lt"/>
                <a:ea typeface="+mn-ea"/>
                <a:cs typeface="+mn-cs"/>
              </a:defRPr>
            </a:pPr>
            <a:endParaRPr lang="en-US"/>
          </a:p>
        </c:txPr>
        <c:crossAx val="79631616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accent1">
            <a:lumMod val="5000"/>
            <a:lumOff val="95000"/>
          </a:schemeClr>
        </a:gs>
        <a:gs pos="73000">
          <a:schemeClr val="tx1"/>
        </a:gs>
        <a:gs pos="22000">
          <a:srgbClr val="F6FAFF"/>
        </a:gs>
        <a:gs pos="0">
          <a:schemeClr val="tx2">
            <a:lumMod val="40000"/>
            <a:lumOff val="60000"/>
          </a:schemeClr>
        </a:gs>
        <a:gs pos="100000">
          <a:schemeClr val="accent3">
            <a:lumMod val="20000"/>
            <a:lumOff val="80000"/>
          </a:schemeClr>
        </a:gs>
      </a:gsLst>
      <a:lin ang="5400000" scaled="1"/>
      <a:tileRect/>
    </a:gradFill>
    <a:ln w="9525" cap="flat" cmpd="sng" algn="ctr">
      <a:solidFill>
        <a:schemeClr val="dk1">
          <a:lumMod val="15000"/>
          <a:lumOff val="85000"/>
        </a:schemeClr>
      </a:solidFill>
      <a:round/>
    </a:ln>
    <a:effectLst/>
  </c:spPr>
  <c:txPr>
    <a:bodyPr/>
    <a:lstStyle/>
    <a:p>
      <a:pPr>
        <a:defRPr sz="11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0" i="0" u="none" strike="noStrike" kern="1200" cap="none" spc="20" baseline="0">
                <a:solidFill>
                  <a:schemeClr val="dk1">
                    <a:lumMod val="50000"/>
                    <a:lumOff val="50000"/>
                  </a:schemeClr>
                </a:solidFill>
                <a:latin typeface="+mn-lt"/>
                <a:ea typeface="+mn-ea"/>
                <a:cs typeface="+mn-cs"/>
              </a:defRPr>
            </a:pPr>
            <a:r>
              <a:rPr lang="en-US"/>
              <a:t>Pulse width vs PPO concentration</a:t>
            </a:r>
          </a:p>
        </c:rich>
      </c:tx>
      <c:layout>
        <c:manualLayout>
          <c:xMode val="edge"/>
          <c:yMode val="edge"/>
          <c:x val="0.18359204149267427"/>
          <c:y val="2.0656469093774676E-2"/>
        </c:manualLayout>
      </c:layout>
      <c:overlay val="0"/>
      <c:spPr>
        <a:noFill/>
        <a:ln>
          <a:noFill/>
        </a:ln>
        <a:effectLst/>
      </c:spPr>
      <c:txPr>
        <a:bodyPr rot="0" spcFirstLastPara="1" vertOverflow="ellipsis" vert="horz" wrap="square" anchor="ctr" anchorCtr="1"/>
        <a:lstStyle/>
        <a:p>
          <a:pPr>
            <a:defRPr sz="1320"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manualLayout>
          <c:layoutTarget val="inner"/>
          <c:xMode val="edge"/>
          <c:yMode val="edge"/>
          <c:x val="0.12892772551860021"/>
          <c:y val="9.6153846153846159E-2"/>
          <c:w val="0.83450767041550911"/>
          <c:h val="0.70197783227424859"/>
        </c:manualLayout>
      </c:layout>
      <c:scatterChart>
        <c:scatterStyle val="lineMarker"/>
        <c:varyColors val="0"/>
        <c:ser>
          <c:idx val="0"/>
          <c:order val="0"/>
          <c:tx>
            <c:v>50% of area</c:v>
          </c:tx>
          <c:spPr>
            <a:ln w="25400" cap="flat" cmpd="sng" algn="ctr">
              <a:noFill/>
              <a:prstDash val="sysDot"/>
              <a:round/>
            </a:ln>
            <a:effectLst/>
          </c:spPr>
          <c:marker>
            <c:symbol val="circle"/>
            <c:size val="5"/>
            <c:spPr>
              <a:gradFill rotWithShape="1">
                <a:gsLst>
                  <a:gs pos="0">
                    <a:schemeClr val="accent1">
                      <a:tint val="62000"/>
                      <a:hueMod val="94000"/>
                      <a:satMod val="140000"/>
                      <a:lumMod val="110000"/>
                    </a:schemeClr>
                  </a:gs>
                  <a:gs pos="100000">
                    <a:schemeClr val="accent1">
                      <a:tint val="84000"/>
                      <a:satMod val="160000"/>
                    </a:schemeClr>
                  </a:gs>
                </a:gsLst>
                <a:lin ang="5400000" scaled="0"/>
              </a:gradFill>
              <a:ln w="9525" cap="flat" cmpd="sng" algn="ctr">
                <a:solidFill>
                  <a:schemeClr val="accent1">
                    <a:shade val="95000"/>
                  </a:schemeClr>
                </a:solidFill>
                <a:round/>
              </a:ln>
              <a:effectLst/>
            </c:spPr>
          </c:marker>
          <c:errBars>
            <c:errDir val="y"/>
            <c:errBarType val="both"/>
            <c:errValType val="fixedVal"/>
            <c:noEndCap val="0"/>
            <c:val val="4.0000000000000008E-2"/>
            <c:spPr>
              <a:noFill/>
              <a:ln w="9525" cap="rnd">
                <a:solidFill>
                  <a:schemeClr val="dk1">
                    <a:lumMod val="65000"/>
                    <a:lumOff val="35000"/>
                  </a:schemeClr>
                </a:solidFill>
                <a:round/>
              </a:ln>
              <a:effectLst/>
            </c:spPr>
          </c:errBars>
          <c:xVal>
            <c:numRef>
              <c:f>'PPO using ADC'!$A$2:$A$23</c:f>
              <c:numCache>
                <c:formatCode>General</c:formatCode>
                <c:ptCount val="22"/>
                <c:pt idx="0">
                  <c:v>0.5</c:v>
                </c:pt>
                <c:pt idx="1">
                  <c:v>1</c:v>
                </c:pt>
                <c:pt idx="2">
                  <c:v>1.86</c:v>
                </c:pt>
                <c:pt idx="3">
                  <c:v>2</c:v>
                </c:pt>
                <c:pt idx="4">
                  <c:v>3</c:v>
                </c:pt>
                <c:pt idx="5">
                  <c:v>4</c:v>
                </c:pt>
                <c:pt idx="6">
                  <c:v>5</c:v>
                </c:pt>
                <c:pt idx="7">
                  <c:v>6</c:v>
                </c:pt>
                <c:pt idx="8">
                  <c:v>7</c:v>
                </c:pt>
                <c:pt idx="9">
                  <c:v>8</c:v>
                </c:pt>
                <c:pt idx="10">
                  <c:v>9</c:v>
                </c:pt>
                <c:pt idx="11">
                  <c:v>10</c:v>
                </c:pt>
                <c:pt idx="12">
                  <c:v>11</c:v>
                </c:pt>
                <c:pt idx="13">
                  <c:v>12</c:v>
                </c:pt>
                <c:pt idx="14">
                  <c:v>13</c:v>
                </c:pt>
                <c:pt idx="15">
                  <c:v>15</c:v>
                </c:pt>
                <c:pt idx="16">
                  <c:v>20</c:v>
                </c:pt>
              </c:numCache>
            </c:numRef>
          </c:xVal>
          <c:yVal>
            <c:numRef>
              <c:f>'PPO using ADC'!$G$2:$G$23</c:f>
              <c:numCache>
                <c:formatCode>General</c:formatCode>
                <c:ptCount val="22"/>
                <c:pt idx="0">
                  <c:v>5.3230000000000004</c:v>
                </c:pt>
                <c:pt idx="1">
                  <c:v>4.8470000000000004</c:v>
                </c:pt>
                <c:pt idx="2">
                  <c:v>4.4649999999999999</c:v>
                </c:pt>
                <c:pt idx="3">
                  <c:v>4.4820000000000002</c:v>
                </c:pt>
                <c:pt idx="4">
                  <c:v>4.4420000000000002</c:v>
                </c:pt>
                <c:pt idx="5">
                  <c:v>4.3529999999999998</c:v>
                </c:pt>
                <c:pt idx="6">
                  <c:v>4.3289999999999997</c:v>
                </c:pt>
                <c:pt idx="7">
                  <c:v>4.3220000000000001</c:v>
                </c:pt>
                <c:pt idx="8">
                  <c:v>4.3570000000000002</c:v>
                </c:pt>
                <c:pt idx="9">
                  <c:v>4.3120000000000003</c:v>
                </c:pt>
                <c:pt idx="10">
                  <c:v>4.3810000000000002</c:v>
                </c:pt>
                <c:pt idx="11">
                  <c:v>4.3890000000000002</c:v>
                </c:pt>
                <c:pt idx="12">
                  <c:v>4.4219999999999997</c:v>
                </c:pt>
                <c:pt idx="13">
                  <c:v>4.4359999999999999</c:v>
                </c:pt>
                <c:pt idx="14">
                  <c:v>4.5010000000000003</c:v>
                </c:pt>
                <c:pt idx="15">
                  <c:v>4.5609999999999999</c:v>
                </c:pt>
                <c:pt idx="16">
                  <c:v>4.6740000000000004</c:v>
                </c:pt>
              </c:numCache>
            </c:numRef>
          </c:yVal>
          <c:smooth val="0"/>
          <c:extLst>
            <c:ext xmlns:c16="http://schemas.microsoft.com/office/drawing/2014/chart" uri="{C3380CC4-5D6E-409C-BE32-E72D297353CC}">
              <c16:uniqueId val="{00000000-37C8-42BE-AC1A-0E97A12E744F}"/>
            </c:ext>
          </c:extLst>
        </c:ser>
        <c:ser>
          <c:idx val="1"/>
          <c:order val="1"/>
          <c:tx>
            <c:v>80% of area</c:v>
          </c:tx>
          <c:spPr>
            <a:ln w="25400" cap="flat" cmpd="sng" algn="ctr">
              <a:noFill/>
              <a:prstDash val="sysDot"/>
              <a:round/>
            </a:ln>
            <a:effectLst/>
          </c:spPr>
          <c:marker>
            <c:symbol val="circle"/>
            <c:size val="5"/>
            <c:spPr>
              <a:gradFill rotWithShape="1">
                <a:gsLst>
                  <a:gs pos="0">
                    <a:schemeClr val="accent2">
                      <a:tint val="62000"/>
                      <a:hueMod val="94000"/>
                      <a:satMod val="140000"/>
                      <a:lumMod val="110000"/>
                    </a:schemeClr>
                  </a:gs>
                  <a:gs pos="100000">
                    <a:schemeClr val="accent2">
                      <a:tint val="84000"/>
                      <a:satMod val="160000"/>
                    </a:schemeClr>
                  </a:gs>
                </a:gsLst>
                <a:lin ang="5400000" scaled="0"/>
              </a:gradFill>
              <a:ln w="9525" cap="flat" cmpd="sng" algn="ctr">
                <a:solidFill>
                  <a:schemeClr val="accent2">
                    <a:shade val="95000"/>
                  </a:schemeClr>
                </a:solidFill>
                <a:round/>
              </a:ln>
              <a:effectLst/>
            </c:spPr>
          </c:marker>
          <c:errBars>
            <c:errDir val="y"/>
            <c:errBarType val="both"/>
            <c:errValType val="cust"/>
            <c:noEndCap val="0"/>
            <c:plus>
              <c:numRef>
                <c:f>'PPO using ADC'!$J$2:$J$23</c:f>
                <c:numCache>
                  <c:formatCode>General</c:formatCode>
                  <c:ptCount val="22"/>
                  <c:pt idx="0">
                    <c:v>0.05</c:v>
                  </c:pt>
                  <c:pt idx="1">
                    <c:v>0.03</c:v>
                  </c:pt>
                  <c:pt idx="2">
                    <c:v>0.03</c:v>
                  </c:pt>
                  <c:pt idx="3">
                    <c:v>2.5000000000000001E-2</c:v>
                  </c:pt>
                  <c:pt idx="4">
                    <c:v>0.04</c:v>
                  </c:pt>
                  <c:pt idx="5">
                    <c:v>0.03</c:v>
                  </c:pt>
                  <c:pt idx="6">
                    <c:v>3.3000000000000002E-2</c:v>
                  </c:pt>
                  <c:pt idx="7">
                    <c:v>3.4000000000000002E-2</c:v>
                  </c:pt>
                  <c:pt idx="8">
                    <c:v>0.03</c:v>
                  </c:pt>
                  <c:pt idx="9">
                    <c:v>0.03</c:v>
                  </c:pt>
                  <c:pt idx="10">
                    <c:v>2.3E-2</c:v>
                  </c:pt>
                  <c:pt idx="11">
                    <c:v>0.02</c:v>
                  </c:pt>
                  <c:pt idx="12">
                    <c:v>0.03</c:v>
                  </c:pt>
                  <c:pt idx="13">
                    <c:v>2.3E-2</c:v>
                  </c:pt>
                  <c:pt idx="14">
                    <c:v>0.03</c:v>
                  </c:pt>
                  <c:pt idx="15">
                    <c:v>0.03</c:v>
                  </c:pt>
                  <c:pt idx="16">
                    <c:v>0.03</c:v>
                  </c:pt>
                </c:numCache>
              </c:numRef>
            </c:plus>
            <c:minus>
              <c:numRef>
                <c:f>'PPO using ADC'!$J$2:$J$23</c:f>
                <c:numCache>
                  <c:formatCode>General</c:formatCode>
                  <c:ptCount val="22"/>
                  <c:pt idx="0">
                    <c:v>0.05</c:v>
                  </c:pt>
                  <c:pt idx="1">
                    <c:v>0.03</c:v>
                  </c:pt>
                  <c:pt idx="2">
                    <c:v>0.03</c:v>
                  </c:pt>
                  <c:pt idx="3">
                    <c:v>2.5000000000000001E-2</c:v>
                  </c:pt>
                  <c:pt idx="4">
                    <c:v>0.04</c:v>
                  </c:pt>
                  <c:pt idx="5">
                    <c:v>0.03</c:v>
                  </c:pt>
                  <c:pt idx="6">
                    <c:v>3.3000000000000002E-2</c:v>
                  </c:pt>
                  <c:pt idx="7">
                    <c:v>3.4000000000000002E-2</c:v>
                  </c:pt>
                  <c:pt idx="8">
                    <c:v>0.03</c:v>
                  </c:pt>
                  <c:pt idx="9">
                    <c:v>0.03</c:v>
                  </c:pt>
                  <c:pt idx="10">
                    <c:v>2.3E-2</c:v>
                  </c:pt>
                  <c:pt idx="11">
                    <c:v>0.02</c:v>
                  </c:pt>
                  <c:pt idx="12">
                    <c:v>0.03</c:v>
                  </c:pt>
                  <c:pt idx="13">
                    <c:v>2.3E-2</c:v>
                  </c:pt>
                  <c:pt idx="14">
                    <c:v>0.03</c:v>
                  </c:pt>
                  <c:pt idx="15">
                    <c:v>0.03</c:v>
                  </c:pt>
                  <c:pt idx="16">
                    <c:v>0.03</c:v>
                  </c:pt>
                </c:numCache>
              </c:numRef>
            </c:minus>
            <c:spPr>
              <a:noFill/>
              <a:ln w="9525" cap="rnd">
                <a:solidFill>
                  <a:schemeClr val="dk1">
                    <a:lumMod val="65000"/>
                    <a:lumOff val="35000"/>
                  </a:schemeClr>
                </a:solidFill>
                <a:round/>
              </a:ln>
              <a:effectLst/>
            </c:spPr>
          </c:errBars>
          <c:xVal>
            <c:numRef>
              <c:f>'PPO using ADC'!$A$2:$A$23</c:f>
              <c:numCache>
                <c:formatCode>General</c:formatCode>
                <c:ptCount val="22"/>
                <c:pt idx="0">
                  <c:v>0.5</c:v>
                </c:pt>
                <c:pt idx="1">
                  <c:v>1</c:v>
                </c:pt>
                <c:pt idx="2">
                  <c:v>1.86</c:v>
                </c:pt>
                <c:pt idx="3">
                  <c:v>2</c:v>
                </c:pt>
                <c:pt idx="4">
                  <c:v>3</c:v>
                </c:pt>
                <c:pt idx="5">
                  <c:v>4</c:v>
                </c:pt>
                <c:pt idx="6">
                  <c:v>5</c:v>
                </c:pt>
                <c:pt idx="7">
                  <c:v>6</c:v>
                </c:pt>
                <c:pt idx="8">
                  <c:v>7</c:v>
                </c:pt>
                <c:pt idx="9">
                  <c:v>8</c:v>
                </c:pt>
                <c:pt idx="10">
                  <c:v>9</c:v>
                </c:pt>
                <c:pt idx="11">
                  <c:v>10</c:v>
                </c:pt>
                <c:pt idx="12">
                  <c:v>11</c:v>
                </c:pt>
                <c:pt idx="13">
                  <c:v>12</c:v>
                </c:pt>
                <c:pt idx="14">
                  <c:v>13</c:v>
                </c:pt>
                <c:pt idx="15">
                  <c:v>15</c:v>
                </c:pt>
                <c:pt idx="16">
                  <c:v>20</c:v>
                </c:pt>
              </c:numCache>
            </c:numRef>
          </c:xVal>
          <c:yVal>
            <c:numRef>
              <c:f>'PPO using ADC'!$I$2:$I$23</c:f>
              <c:numCache>
                <c:formatCode>General</c:formatCode>
                <c:ptCount val="22"/>
                <c:pt idx="0">
                  <c:v>10.88</c:v>
                </c:pt>
                <c:pt idx="1">
                  <c:v>9.8699999999999992</c:v>
                </c:pt>
                <c:pt idx="2">
                  <c:v>9.2420000000000009</c:v>
                </c:pt>
                <c:pt idx="3">
                  <c:v>9.1940000000000008</c:v>
                </c:pt>
                <c:pt idx="4">
                  <c:v>9.2910000000000004</c:v>
                </c:pt>
                <c:pt idx="5">
                  <c:v>9.1709999999999994</c:v>
                </c:pt>
                <c:pt idx="6">
                  <c:v>9.23</c:v>
                </c:pt>
                <c:pt idx="7">
                  <c:v>9.2460000000000004</c:v>
                </c:pt>
                <c:pt idx="8">
                  <c:v>9.3149999999999995</c:v>
                </c:pt>
                <c:pt idx="9">
                  <c:v>9.3580000000000005</c:v>
                </c:pt>
                <c:pt idx="10">
                  <c:v>9.5079999999999991</c:v>
                </c:pt>
                <c:pt idx="11">
                  <c:v>9.5519999999999996</c:v>
                </c:pt>
                <c:pt idx="12">
                  <c:v>9.593</c:v>
                </c:pt>
                <c:pt idx="13">
                  <c:v>9.7919999999999998</c:v>
                </c:pt>
                <c:pt idx="14">
                  <c:v>9.92</c:v>
                </c:pt>
                <c:pt idx="15">
                  <c:v>10.210000000000001</c:v>
                </c:pt>
                <c:pt idx="16">
                  <c:v>10.51</c:v>
                </c:pt>
              </c:numCache>
            </c:numRef>
          </c:yVal>
          <c:smooth val="0"/>
          <c:extLst>
            <c:ext xmlns:c16="http://schemas.microsoft.com/office/drawing/2014/chart" uri="{C3380CC4-5D6E-409C-BE32-E72D297353CC}">
              <c16:uniqueId val="{00000001-37C8-42BE-AC1A-0E97A12E744F}"/>
            </c:ext>
          </c:extLst>
        </c:ser>
        <c:dLbls>
          <c:showLegendKey val="0"/>
          <c:showVal val="0"/>
          <c:showCatName val="0"/>
          <c:showSerName val="0"/>
          <c:showPercent val="0"/>
          <c:showBubbleSize val="0"/>
        </c:dLbls>
        <c:axId val="170507120"/>
        <c:axId val="170504624"/>
      </c:scatterChart>
      <c:valAx>
        <c:axId val="170507120"/>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00" b="0" i="0" u="none" strike="noStrike" kern="1200" baseline="0">
                    <a:solidFill>
                      <a:schemeClr val="dk1">
                        <a:lumMod val="65000"/>
                        <a:lumOff val="35000"/>
                      </a:schemeClr>
                    </a:solidFill>
                    <a:latin typeface="+mn-lt"/>
                    <a:ea typeface="+mn-ea"/>
                    <a:cs typeface="+mn-cs"/>
                  </a:defRPr>
                </a:pPr>
                <a:r>
                  <a:rPr lang="en-US"/>
                  <a:t>PPO, g/L</a:t>
                </a:r>
              </a:p>
            </c:rich>
          </c:tx>
          <c:overlay val="0"/>
          <c:spPr>
            <a:noFill/>
            <a:ln>
              <a:noFill/>
            </a:ln>
            <a:effectLst/>
          </c:spPr>
          <c:txPr>
            <a:bodyPr rot="0" spcFirstLastPara="1" vertOverflow="ellipsis" vert="horz" wrap="square" anchor="ctr" anchorCtr="1"/>
            <a:lstStyle/>
            <a:p>
              <a:pPr>
                <a:defRPr sz="1100" b="0" i="0" u="none" strike="noStrike" kern="1200" baseline="0">
                  <a:solidFill>
                    <a:schemeClr val="dk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00" b="0" i="0" u="none" strike="noStrike" kern="1200" spc="0" baseline="0">
                <a:solidFill>
                  <a:schemeClr val="dk1">
                    <a:lumMod val="65000"/>
                    <a:lumOff val="35000"/>
                  </a:schemeClr>
                </a:solidFill>
                <a:latin typeface="+mn-lt"/>
                <a:ea typeface="+mn-ea"/>
                <a:cs typeface="+mn-cs"/>
              </a:defRPr>
            </a:pPr>
            <a:endParaRPr lang="en-US"/>
          </a:p>
        </c:txPr>
        <c:crossAx val="170504624"/>
        <c:crosses val="autoZero"/>
        <c:crossBetween val="midCat"/>
      </c:valAx>
      <c:valAx>
        <c:axId val="170504624"/>
        <c:scaling>
          <c:orientation val="minMax"/>
          <c:min val="4"/>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dk1">
                        <a:lumMod val="65000"/>
                        <a:lumOff val="35000"/>
                      </a:schemeClr>
                    </a:solidFill>
                    <a:latin typeface="+mn-lt"/>
                    <a:ea typeface="+mn-ea"/>
                    <a:cs typeface="+mn-cs"/>
                  </a:defRPr>
                </a:pPr>
                <a:r>
                  <a:rPr lang="en-US"/>
                  <a:t>Pulse width, ns</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dk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00" b="0" i="0" u="none" strike="noStrike" kern="1200" spc="0" baseline="0">
                <a:solidFill>
                  <a:schemeClr val="dk1">
                    <a:lumMod val="65000"/>
                    <a:lumOff val="35000"/>
                  </a:schemeClr>
                </a:solidFill>
                <a:latin typeface="+mn-lt"/>
                <a:ea typeface="+mn-ea"/>
                <a:cs typeface="+mn-cs"/>
              </a:defRPr>
            </a:pPr>
            <a:endParaRPr lang="en-US"/>
          </a:p>
        </c:txPr>
        <c:crossAx val="170507120"/>
        <c:crosses val="autoZero"/>
        <c:crossBetween val="midCat"/>
      </c:valAx>
      <c:spPr>
        <a:gradFill>
          <a:gsLst>
            <a:gs pos="100000">
              <a:schemeClr val="lt1">
                <a:lumMod val="95000"/>
              </a:schemeClr>
            </a:gs>
            <a:gs pos="0">
              <a:schemeClr val="lt1">
                <a:alpha val="0"/>
              </a:schemeClr>
            </a:gs>
          </a:gsLst>
          <a:lin ang="5400000" scaled="0"/>
        </a:gradFill>
        <a:ln>
          <a:noFill/>
        </a:ln>
        <a:effectLst/>
      </c:spPr>
    </c:plotArea>
    <c:legend>
      <c:legendPos val="b"/>
      <c:layout>
        <c:manualLayout>
          <c:xMode val="edge"/>
          <c:yMode val="edge"/>
          <c:x val="5.9491563573625145E-2"/>
          <c:y val="0.9048376409752662"/>
          <c:w val="0.30532407038443177"/>
          <c:h val="7.0840023321523074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tx2">
        <a:lumMod val="40000"/>
        <a:lumOff val="60000"/>
      </a:schemeClr>
    </a:solidFill>
    <a:ln>
      <a:noFill/>
    </a:ln>
    <a:effectLst/>
  </c:spPr>
  <c:txPr>
    <a:bodyPr/>
    <a:lstStyle/>
    <a:p>
      <a:pPr>
        <a:defRPr sz="11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0" i="0" u="none" strike="noStrike" kern="1200" cap="none" spc="20" baseline="0">
                <a:solidFill>
                  <a:schemeClr val="dk1">
                    <a:lumMod val="50000"/>
                    <a:lumOff val="50000"/>
                  </a:schemeClr>
                </a:solidFill>
                <a:latin typeface="+mn-lt"/>
                <a:ea typeface="+mn-ea"/>
                <a:cs typeface="+mn-cs"/>
              </a:defRPr>
            </a:pPr>
            <a:r>
              <a:rPr lang="en-US" dirty="0"/>
              <a:t>R580 PMT response (area) vs POPOP</a:t>
            </a:r>
          </a:p>
        </c:rich>
      </c:tx>
      <c:layout>
        <c:manualLayout>
          <c:xMode val="edge"/>
          <c:yMode val="edge"/>
          <c:x val="0.21293444650587506"/>
          <c:y val="0"/>
        </c:manualLayout>
      </c:layout>
      <c:overlay val="0"/>
      <c:spPr>
        <a:noFill/>
        <a:ln>
          <a:noFill/>
        </a:ln>
        <a:effectLst/>
      </c:spPr>
      <c:txPr>
        <a:bodyPr rot="0" spcFirstLastPara="1" vertOverflow="ellipsis" vert="horz" wrap="square" anchor="ctr" anchorCtr="1"/>
        <a:lstStyle/>
        <a:p>
          <a:pPr>
            <a:defRPr sz="1320"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manualLayout>
          <c:layoutTarget val="inner"/>
          <c:xMode val="edge"/>
          <c:yMode val="edge"/>
          <c:x val="0.18958279815422671"/>
          <c:y val="0.12988339633226034"/>
          <c:w val="0.76528661814376098"/>
          <c:h val="0.67069521430765733"/>
        </c:manualLayout>
      </c:layout>
      <c:scatterChart>
        <c:scatterStyle val="lineMarker"/>
        <c:varyColors val="0"/>
        <c:ser>
          <c:idx val="0"/>
          <c:order val="0"/>
          <c:tx>
            <c:strRef>
              <c:f>'POPOP with 10gL PPO'!$B$2</c:f>
              <c:strCache>
                <c:ptCount val="1"/>
                <c:pt idx="0">
                  <c:v>Pulse area</c:v>
                </c:pt>
              </c:strCache>
            </c:strRef>
          </c:tx>
          <c:spPr>
            <a:ln w="25400" cap="flat" cmpd="sng" algn="ctr">
              <a:noFill/>
              <a:prstDash val="sysDot"/>
              <a:round/>
            </a:ln>
            <a:effectLst/>
          </c:spPr>
          <c:marker>
            <c:symbol val="circle"/>
            <c:size val="5"/>
            <c:spPr>
              <a:gradFill rotWithShape="1">
                <a:gsLst>
                  <a:gs pos="0">
                    <a:schemeClr val="accent1">
                      <a:tint val="62000"/>
                      <a:hueMod val="94000"/>
                      <a:satMod val="140000"/>
                      <a:lumMod val="110000"/>
                    </a:schemeClr>
                  </a:gs>
                  <a:gs pos="100000">
                    <a:schemeClr val="accent1">
                      <a:tint val="84000"/>
                      <a:satMod val="160000"/>
                    </a:schemeClr>
                  </a:gs>
                </a:gsLst>
                <a:lin ang="5400000" scaled="0"/>
              </a:gradFill>
              <a:ln w="9525" cap="flat" cmpd="sng" algn="ctr">
                <a:solidFill>
                  <a:schemeClr val="accent1">
                    <a:shade val="95000"/>
                  </a:schemeClr>
                </a:solidFill>
                <a:round/>
              </a:ln>
              <a:effectLst/>
            </c:spPr>
          </c:marker>
          <c:errBars>
            <c:errDir val="y"/>
            <c:errBarType val="both"/>
            <c:errValType val="fixedVal"/>
            <c:noEndCap val="0"/>
            <c:val val="80"/>
            <c:spPr>
              <a:noFill/>
              <a:ln w="9525" cap="rnd">
                <a:solidFill>
                  <a:schemeClr val="dk1">
                    <a:lumMod val="65000"/>
                    <a:lumOff val="35000"/>
                  </a:schemeClr>
                </a:solidFill>
                <a:round/>
              </a:ln>
              <a:effectLst/>
            </c:spPr>
          </c:errBars>
          <c:xVal>
            <c:numRef>
              <c:f>'POPOP with 10gL PPO'!$A$3:$A$15</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xVal>
          <c:yVal>
            <c:numRef>
              <c:f>'POPOP with 10gL PPO'!$B$3:$B$15</c:f>
              <c:numCache>
                <c:formatCode>General</c:formatCode>
                <c:ptCount val="13"/>
                <c:pt idx="0">
                  <c:v>3776</c:v>
                </c:pt>
                <c:pt idx="1">
                  <c:v>3421</c:v>
                </c:pt>
                <c:pt idx="2">
                  <c:v>3314</c:v>
                </c:pt>
                <c:pt idx="3">
                  <c:v>3263</c:v>
                </c:pt>
                <c:pt idx="4">
                  <c:v>3188</c:v>
                </c:pt>
                <c:pt idx="5">
                  <c:v>3079</c:v>
                </c:pt>
                <c:pt idx="6">
                  <c:v>2895</c:v>
                </c:pt>
                <c:pt idx="7">
                  <c:v>2858</c:v>
                </c:pt>
                <c:pt idx="8">
                  <c:v>2810</c:v>
                </c:pt>
                <c:pt idx="9">
                  <c:v>2776</c:v>
                </c:pt>
                <c:pt idx="10">
                  <c:v>2706</c:v>
                </c:pt>
                <c:pt idx="11">
                  <c:v>2769</c:v>
                </c:pt>
                <c:pt idx="12">
                  <c:v>2702</c:v>
                </c:pt>
              </c:numCache>
            </c:numRef>
          </c:yVal>
          <c:smooth val="0"/>
          <c:extLst>
            <c:ext xmlns:c16="http://schemas.microsoft.com/office/drawing/2014/chart" uri="{C3380CC4-5D6E-409C-BE32-E72D297353CC}">
              <c16:uniqueId val="{00000000-204D-40D1-A14F-7326B73305F2}"/>
            </c:ext>
          </c:extLst>
        </c:ser>
        <c:dLbls>
          <c:showLegendKey val="0"/>
          <c:showVal val="0"/>
          <c:showCatName val="0"/>
          <c:showSerName val="0"/>
          <c:showPercent val="0"/>
          <c:showBubbleSize val="0"/>
        </c:dLbls>
        <c:axId val="750780632"/>
        <c:axId val="750778664"/>
      </c:scatterChart>
      <c:valAx>
        <c:axId val="750780632"/>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00" b="0" i="0" u="none" strike="noStrike" kern="1200" baseline="0">
                    <a:solidFill>
                      <a:schemeClr val="dk1">
                        <a:lumMod val="65000"/>
                        <a:lumOff val="35000"/>
                      </a:schemeClr>
                    </a:solidFill>
                    <a:latin typeface="+mn-lt"/>
                    <a:ea typeface="+mn-ea"/>
                    <a:cs typeface="+mn-cs"/>
                  </a:defRPr>
                </a:pPr>
                <a:r>
                  <a:rPr lang="en-US"/>
                  <a:t>POPOP Concentration, mg/L</a:t>
                </a:r>
              </a:p>
            </c:rich>
          </c:tx>
          <c:layout>
            <c:manualLayout>
              <c:xMode val="edge"/>
              <c:yMode val="edge"/>
              <c:x val="0.23933518862090292"/>
              <c:y val="0.8919798581522392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dk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00" b="0" i="0" u="none" strike="noStrike" kern="1200" spc="0" baseline="0">
                <a:solidFill>
                  <a:schemeClr val="dk1">
                    <a:lumMod val="65000"/>
                    <a:lumOff val="35000"/>
                  </a:schemeClr>
                </a:solidFill>
                <a:latin typeface="+mn-lt"/>
                <a:ea typeface="+mn-ea"/>
                <a:cs typeface="+mn-cs"/>
              </a:defRPr>
            </a:pPr>
            <a:endParaRPr lang="en-US"/>
          </a:p>
        </c:txPr>
        <c:crossAx val="750778664"/>
        <c:crosses val="autoZero"/>
        <c:crossBetween val="midCat"/>
      </c:valAx>
      <c:valAx>
        <c:axId val="750778664"/>
        <c:scaling>
          <c:orientation val="minMax"/>
          <c:max val="4000"/>
          <c:min val="2500"/>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dk1">
                        <a:lumMod val="65000"/>
                        <a:lumOff val="35000"/>
                      </a:schemeClr>
                    </a:solidFill>
                    <a:latin typeface="+mn-lt"/>
                    <a:ea typeface="+mn-ea"/>
                    <a:cs typeface="+mn-cs"/>
                  </a:defRPr>
                </a:pPr>
                <a:r>
                  <a:rPr lang="en-US" dirty="0"/>
                  <a:t>PMT Response, custom units</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dk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00" b="0" i="0" u="none" strike="noStrike" kern="1200" spc="0" baseline="0">
                <a:solidFill>
                  <a:schemeClr val="dk1">
                    <a:lumMod val="65000"/>
                    <a:lumOff val="35000"/>
                  </a:schemeClr>
                </a:solidFill>
                <a:latin typeface="+mn-lt"/>
                <a:ea typeface="+mn-ea"/>
                <a:cs typeface="+mn-cs"/>
              </a:defRPr>
            </a:pPr>
            <a:endParaRPr lang="en-US"/>
          </a:p>
        </c:txPr>
        <c:crossAx val="750780632"/>
        <c:crosses val="autoZero"/>
        <c:crossBetween val="midCat"/>
      </c:valAx>
      <c:spPr>
        <a:gradFill>
          <a:gsLst>
            <a:gs pos="100000">
              <a:schemeClr val="lt1">
                <a:lumMod val="95000"/>
              </a:schemeClr>
            </a:gs>
            <a:gs pos="0">
              <a:schemeClr val="lt1">
                <a:alpha val="0"/>
              </a:schemeClr>
            </a:gs>
          </a:gsLst>
          <a:lin ang="5400000" scaled="0"/>
        </a:gra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tx2">
        <a:lumMod val="40000"/>
        <a:lumOff val="60000"/>
      </a:schemeClr>
    </a:solidFill>
    <a:ln>
      <a:noFill/>
    </a:ln>
    <a:effectLst/>
  </c:spPr>
  <c:txPr>
    <a:bodyPr/>
    <a:lstStyle/>
    <a:p>
      <a:pPr>
        <a:defRPr sz="11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1" i="0" u="none" strike="noStrike" kern="1200" cap="none" spc="0" normalizeH="0" baseline="0">
                <a:solidFill>
                  <a:srgbClr val="000000"/>
                </a:solidFill>
                <a:latin typeface="+mj-lt"/>
                <a:ea typeface="+mj-ea"/>
                <a:cs typeface="+mj-cs"/>
              </a:defRPr>
            </a:pPr>
            <a:r>
              <a:rPr lang="en-US" sz="1100" dirty="0"/>
              <a:t>FEU-115 PMT response vs. POPOP concentration</a:t>
            </a:r>
          </a:p>
        </c:rich>
      </c:tx>
      <c:layout>
        <c:manualLayout>
          <c:xMode val="edge"/>
          <c:yMode val="edge"/>
          <c:x val="0.19642900065638835"/>
          <c:y val="1.2635396420202529E-2"/>
        </c:manualLayout>
      </c:layout>
      <c:overlay val="0"/>
      <c:spPr>
        <a:noFill/>
        <a:ln>
          <a:noFill/>
        </a:ln>
        <a:effectLst/>
      </c:spPr>
      <c:txPr>
        <a:bodyPr rot="0" spcFirstLastPara="1" vertOverflow="ellipsis" vert="horz" wrap="square" anchor="ctr" anchorCtr="1"/>
        <a:lstStyle/>
        <a:p>
          <a:pPr>
            <a:defRPr sz="1100" b="1" i="0" u="none" strike="noStrike" kern="1200" cap="none" spc="0" normalizeH="0" baseline="0">
              <a:solidFill>
                <a:srgbClr val="000000"/>
              </a:solidFill>
              <a:latin typeface="+mj-lt"/>
              <a:ea typeface="+mj-ea"/>
              <a:cs typeface="+mj-cs"/>
            </a:defRPr>
          </a:pPr>
          <a:endParaRPr lang="en-US"/>
        </a:p>
      </c:txPr>
    </c:title>
    <c:autoTitleDeleted val="0"/>
    <c:plotArea>
      <c:layout>
        <c:manualLayout>
          <c:layoutTarget val="inner"/>
          <c:xMode val="edge"/>
          <c:yMode val="edge"/>
          <c:x val="0.14439743238121064"/>
          <c:y val="0.14719832031155217"/>
          <c:w val="0.7548139770664678"/>
          <c:h val="0.65628351636543802"/>
        </c:manualLayout>
      </c:layout>
      <c:scatterChart>
        <c:scatterStyle val="lineMarker"/>
        <c:varyColors val="0"/>
        <c:ser>
          <c:idx val="0"/>
          <c:order val="0"/>
          <c:tx>
            <c:v>Area</c:v>
          </c:tx>
          <c:spPr>
            <a:ln w="25400" cap="rnd">
              <a:noFill/>
              <a:round/>
            </a:ln>
            <a:effectLst/>
          </c:spPr>
          <c:marker>
            <c:symbol val="circle"/>
            <c:size val="6"/>
            <c:spPr>
              <a:solidFill>
                <a:schemeClr val="lt1"/>
              </a:solidFill>
              <a:ln w="15875">
                <a:solidFill>
                  <a:schemeClr val="accent1"/>
                </a:solidFill>
                <a:round/>
              </a:ln>
              <a:effectLst/>
            </c:spPr>
          </c:marker>
          <c:errBars>
            <c:errDir val="y"/>
            <c:errBarType val="both"/>
            <c:errValType val="fixedVal"/>
            <c:noEndCap val="0"/>
            <c:val val="10"/>
            <c:spPr>
              <a:noFill/>
              <a:ln w="12700" cap="flat" cmpd="sng" algn="ctr">
                <a:solidFill>
                  <a:srgbClr val="000000"/>
                </a:solidFill>
                <a:round/>
              </a:ln>
              <a:effectLst/>
            </c:spPr>
          </c:errBars>
          <c:xVal>
            <c:numRef>
              <c:f>'POPOP with 10gL PPO'!$A$31:$A$43</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xVal>
          <c:yVal>
            <c:numRef>
              <c:f>'POPOP with 10gL PPO'!$B$31:$B$43</c:f>
              <c:numCache>
                <c:formatCode>General</c:formatCode>
                <c:ptCount val="13"/>
                <c:pt idx="0">
                  <c:v>664.7</c:v>
                </c:pt>
                <c:pt idx="1">
                  <c:v>708.2</c:v>
                </c:pt>
                <c:pt idx="2">
                  <c:v>741.5</c:v>
                </c:pt>
                <c:pt idx="3">
                  <c:v>756.8</c:v>
                </c:pt>
                <c:pt idx="4">
                  <c:v>769.5</c:v>
                </c:pt>
                <c:pt idx="5">
                  <c:v>778.1</c:v>
                </c:pt>
                <c:pt idx="6">
                  <c:v>789.7</c:v>
                </c:pt>
                <c:pt idx="7">
                  <c:v>810.1</c:v>
                </c:pt>
                <c:pt idx="8">
                  <c:v>820.4</c:v>
                </c:pt>
                <c:pt idx="9">
                  <c:v>798</c:v>
                </c:pt>
                <c:pt idx="10">
                  <c:v>777.2</c:v>
                </c:pt>
                <c:pt idx="11">
                  <c:v>771.5</c:v>
                </c:pt>
                <c:pt idx="12">
                  <c:v>751.3</c:v>
                </c:pt>
              </c:numCache>
            </c:numRef>
          </c:yVal>
          <c:smooth val="0"/>
          <c:extLst>
            <c:ext xmlns:c16="http://schemas.microsoft.com/office/drawing/2014/chart" uri="{C3380CC4-5D6E-409C-BE32-E72D297353CC}">
              <c16:uniqueId val="{00000000-8568-4791-807C-02389CA60441}"/>
            </c:ext>
          </c:extLst>
        </c:ser>
        <c:dLbls>
          <c:showLegendKey val="0"/>
          <c:showVal val="0"/>
          <c:showCatName val="0"/>
          <c:showSerName val="0"/>
          <c:showPercent val="0"/>
          <c:showBubbleSize val="0"/>
        </c:dLbls>
        <c:axId val="819398592"/>
        <c:axId val="819401088"/>
      </c:scatterChart>
      <c:scatterChart>
        <c:scatterStyle val="lineMarker"/>
        <c:varyColors val="0"/>
        <c:ser>
          <c:idx val="1"/>
          <c:order val="1"/>
          <c:tx>
            <c:v>Ampllitude</c:v>
          </c:tx>
          <c:spPr>
            <a:ln w="25400" cap="rnd">
              <a:noFill/>
              <a:round/>
            </a:ln>
            <a:effectLst/>
          </c:spPr>
          <c:marker>
            <c:symbol val="circle"/>
            <c:size val="6"/>
            <c:spPr>
              <a:solidFill>
                <a:schemeClr val="lt1"/>
              </a:solidFill>
              <a:ln w="15875">
                <a:solidFill>
                  <a:schemeClr val="accent2"/>
                </a:solidFill>
                <a:round/>
              </a:ln>
              <a:effectLst/>
            </c:spPr>
          </c:marker>
          <c:errBars>
            <c:errDir val="y"/>
            <c:errBarType val="both"/>
            <c:errValType val="percentage"/>
            <c:noEndCap val="0"/>
            <c:val val="1.5"/>
            <c:spPr>
              <a:noFill/>
              <a:ln w="12700" cap="flat" cmpd="sng" algn="ctr">
                <a:solidFill>
                  <a:srgbClr val="000000"/>
                </a:solidFill>
                <a:round/>
              </a:ln>
              <a:effectLst/>
            </c:spPr>
          </c:errBars>
          <c:xVal>
            <c:numRef>
              <c:f>'POPOP with 10gL PPO'!$A$31:$A$43</c:f>
              <c:numCache>
                <c:formatCode>General</c:formatCode>
                <c:ptCount val="13"/>
                <c:pt idx="0">
                  <c:v>0</c:v>
                </c:pt>
                <c:pt idx="1">
                  <c:v>10</c:v>
                </c:pt>
                <c:pt idx="2">
                  <c:v>20</c:v>
                </c:pt>
                <c:pt idx="3">
                  <c:v>30</c:v>
                </c:pt>
                <c:pt idx="4">
                  <c:v>40</c:v>
                </c:pt>
                <c:pt idx="5">
                  <c:v>50</c:v>
                </c:pt>
                <c:pt idx="6">
                  <c:v>60</c:v>
                </c:pt>
                <c:pt idx="7">
                  <c:v>70</c:v>
                </c:pt>
                <c:pt idx="8">
                  <c:v>80</c:v>
                </c:pt>
                <c:pt idx="9">
                  <c:v>90</c:v>
                </c:pt>
                <c:pt idx="10">
                  <c:v>100</c:v>
                </c:pt>
                <c:pt idx="11">
                  <c:v>110</c:v>
                </c:pt>
                <c:pt idx="12">
                  <c:v>120</c:v>
                </c:pt>
              </c:numCache>
            </c:numRef>
          </c:xVal>
          <c:yVal>
            <c:numRef>
              <c:f>'POPOP with 10gL PPO'!$D$31:$D$43</c:f>
              <c:numCache>
                <c:formatCode>General</c:formatCode>
                <c:ptCount val="13"/>
                <c:pt idx="0">
                  <c:v>58.24</c:v>
                </c:pt>
                <c:pt idx="1">
                  <c:v>65.08</c:v>
                </c:pt>
                <c:pt idx="2">
                  <c:v>66.739999999999995</c:v>
                </c:pt>
                <c:pt idx="3">
                  <c:v>66.91</c:v>
                </c:pt>
                <c:pt idx="4">
                  <c:v>68.22</c:v>
                </c:pt>
                <c:pt idx="5">
                  <c:v>68.87</c:v>
                </c:pt>
                <c:pt idx="6">
                  <c:v>71.3</c:v>
                </c:pt>
                <c:pt idx="7">
                  <c:v>70.91</c:v>
                </c:pt>
                <c:pt idx="8">
                  <c:v>70.63</c:v>
                </c:pt>
                <c:pt idx="9">
                  <c:v>69.709999999999994</c:v>
                </c:pt>
                <c:pt idx="10">
                  <c:v>66.83</c:v>
                </c:pt>
                <c:pt idx="11">
                  <c:v>66.709999999999994</c:v>
                </c:pt>
                <c:pt idx="12">
                  <c:v>65.81</c:v>
                </c:pt>
              </c:numCache>
            </c:numRef>
          </c:yVal>
          <c:smooth val="0"/>
          <c:extLst>
            <c:ext xmlns:c16="http://schemas.microsoft.com/office/drawing/2014/chart" uri="{C3380CC4-5D6E-409C-BE32-E72D297353CC}">
              <c16:uniqueId val="{00000001-8568-4791-807C-02389CA60441}"/>
            </c:ext>
          </c:extLst>
        </c:ser>
        <c:dLbls>
          <c:showLegendKey val="0"/>
          <c:showVal val="0"/>
          <c:showCatName val="0"/>
          <c:showSerName val="0"/>
          <c:showPercent val="0"/>
          <c:showBubbleSize val="0"/>
        </c:dLbls>
        <c:axId val="1700346000"/>
        <c:axId val="1700340592"/>
      </c:scatterChart>
      <c:valAx>
        <c:axId val="819398592"/>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00" b="0" i="0" u="none" strike="noStrike" kern="1200" baseline="0">
                    <a:solidFill>
                      <a:srgbClr val="000000"/>
                    </a:solidFill>
                    <a:latin typeface="+mn-lt"/>
                    <a:ea typeface="+mn-ea"/>
                    <a:cs typeface="+mn-cs"/>
                  </a:defRPr>
                </a:pPr>
                <a:r>
                  <a:rPr lang="en-US" b="0" dirty="0"/>
                  <a:t>POPOP concentration, mg/L</a:t>
                </a:r>
              </a:p>
            </c:rich>
          </c:tx>
          <c:layout>
            <c:manualLayout>
              <c:xMode val="edge"/>
              <c:yMode val="edge"/>
              <c:x val="0.29510461639286334"/>
              <c:y val="0.89197991586375358"/>
            </c:manualLayout>
          </c:layout>
          <c:overlay val="0"/>
          <c:spPr>
            <a:noFill/>
            <a:ln>
              <a:noFill/>
            </a:ln>
            <a:effectLst/>
          </c:spPr>
          <c:txPr>
            <a:bodyPr rot="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en-US"/>
          </a:p>
        </c:txPr>
        <c:crossAx val="819401088"/>
        <c:crosses val="autoZero"/>
        <c:crossBetween val="midCat"/>
        <c:majorUnit val="15"/>
        <c:minorUnit val="5"/>
      </c:valAx>
      <c:valAx>
        <c:axId val="819401088"/>
        <c:scaling>
          <c:orientation val="minMax"/>
          <c:min val="500"/>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rgbClr val="000000"/>
                    </a:solidFill>
                    <a:latin typeface="+mn-lt"/>
                    <a:ea typeface="+mn-ea"/>
                    <a:cs typeface="+mn-cs"/>
                  </a:defRPr>
                </a:pPr>
                <a:r>
                  <a:rPr lang="en-US" b="0"/>
                  <a:t>Pulse area, custom units</a:t>
                </a:r>
              </a:p>
            </c:rich>
          </c:tx>
          <c:overlay val="0"/>
          <c:spPr>
            <a:noFill/>
            <a:ln>
              <a:noFill/>
            </a:ln>
            <a:effectLst/>
          </c:spPr>
          <c:txPr>
            <a:bodyPr rot="-540000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en-US"/>
          </a:p>
        </c:txPr>
        <c:crossAx val="819398592"/>
        <c:crossesAt val="-15"/>
        <c:crossBetween val="midCat"/>
      </c:valAx>
      <c:valAx>
        <c:axId val="1700340592"/>
        <c:scaling>
          <c:orientation val="minMax"/>
          <c:max val="100"/>
          <c:min val="50"/>
        </c:scaling>
        <c:delete val="0"/>
        <c:axPos val="r"/>
        <c:title>
          <c:tx>
            <c:rich>
              <a:bodyPr rot="-5400000" spcFirstLastPara="1" vertOverflow="ellipsis" vert="horz" wrap="square" anchor="ctr" anchorCtr="1"/>
              <a:lstStyle/>
              <a:p>
                <a:pPr>
                  <a:defRPr sz="1100" b="0" i="0" u="none" strike="noStrike" kern="1200" baseline="0">
                    <a:solidFill>
                      <a:srgbClr val="000000"/>
                    </a:solidFill>
                    <a:latin typeface="+mn-lt"/>
                    <a:ea typeface="+mn-ea"/>
                    <a:cs typeface="+mn-cs"/>
                  </a:defRPr>
                </a:pPr>
                <a:r>
                  <a:rPr lang="en-US" b="0"/>
                  <a:t>Amplitude, ADC bins</a:t>
                </a:r>
              </a:p>
            </c:rich>
          </c:tx>
          <c:overlay val="0"/>
          <c:spPr>
            <a:noFill/>
            <a:ln>
              <a:noFill/>
            </a:ln>
            <a:effectLst/>
          </c:spPr>
          <c:txPr>
            <a:bodyPr rot="-540000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en-US"/>
          </a:p>
        </c:txPr>
        <c:crossAx val="1700346000"/>
        <c:crosses val="max"/>
        <c:crossBetween val="midCat"/>
      </c:valAx>
      <c:valAx>
        <c:axId val="1700346000"/>
        <c:scaling>
          <c:orientation val="minMax"/>
          <c:max val="1135"/>
        </c:scaling>
        <c:delete val="1"/>
        <c:axPos val="b"/>
        <c:numFmt formatCode="General" sourceLinked="1"/>
        <c:majorTickMark val="none"/>
        <c:minorTickMark val="none"/>
        <c:tickLblPos val="nextTo"/>
        <c:crossAx val="1700340592"/>
        <c:crosses val="autoZero"/>
        <c:crossBetween val="midCat"/>
      </c:valAx>
      <c:spPr>
        <a:solidFill>
          <a:schemeClr val="tx1"/>
        </a:solidFill>
        <a:ln>
          <a:noFill/>
        </a:ln>
        <a:effectLst/>
      </c:spPr>
    </c:plotArea>
    <c:legend>
      <c:legendPos val="b"/>
      <c:layout>
        <c:manualLayout>
          <c:xMode val="edge"/>
          <c:yMode val="edge"/>
          <c:x val="0.35913833359527236"/>
          <c:y val="0.70096139113685529"/>
          <c:w val="0.29247290870819359"/>
          <c:h val="5.1721013393832047E-2"/>
        </c:manualLayout>
      </c:layout>
      <c:overlay val="0"/>
      <c:spPr>
        <a:noFill/>
        <a:ln>
          <a:noFill/>
        </a:ln>
        <a:effectLst/>
      </c:spPr>
      <c:txPr>
        <a:bodyPr rot="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tx2">
        <a:lumMod val="40000"/>
        <a:lumOff val="60000"/>
      </a:schemeClr>
    </a:solidFill>
    <a:ln w="9525" cap="flat" cmpd="sng" algn="ctr">
      <a:solidFill>
        <a:schemeClr val="dk1">
          <a:lumMod val="15000"/>
          <a:lumOff val="85000"/>
        </a:schemeClr>
      </a:solidFill>
      <a:round/>
    </a:ln>
    <a:effectLst/>
  </c:spPr>
  <c:txPr>
    <a:bodyPr/>
    <a:lstStyle/>
    <a:p>
      <a:pPr>
        <a:defRPr sz="1100">
          <a:solidFill>
            <a:srgbClr val="000000"/>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4">
  <cs:axisTitle>
    <cs:lnRef idx="0"/>
    <cs:fillRef idx="0"/>
    <cs:effectRef idx="0"/>
    <cs:fontRef idx="minor">
      <a:schemeClr val="dk1">
        <a:lumMod val="50000"/>
        <a:lumOff val="50000"/>
      </a:schemeClr>
    </cs:fontRef>
    <cs:defRPr sz="1197" b="1" kern="1200"/>
  </cs:axisTitle>
  <cs:categoryAxis>
    <cs:lnRef idx="0"/>
    <cs:fillRef idx="0"/>
    <cs:effectRef idx="0"/>
    <cs:fontRef idx="minor">
      <a:schemeClr val="dk1">
        <a:lumMod val="50000"/>
        <a:lumOff val="50000"/>
      </a:schemeClr>
    </cs:fontRef>
    <cs:spPr>
      <a:ln w="9525" cap="flat" cmpd="sng" algn="ctr">
        <a:solidFill>
          <a:schemeClr val="dk1">
            <a:lumMod val="15000"/>
            <a:lumOff val="85000"/>
          </a:schemeClr>
        </a:solidFill>
        <a:round/>
      </a:ln>
    </cs:spPr>
    <cs:defRPr sz="1197" kern="1200"/>
  </cs:categoryAxis>
  <cs:chartArea>
    <cs:lnRef idx="0"/>
    <cs:fillRef idx="0"/>
    <cs:effectRef idx="0"/>
    <cs:fontRef idx="minor">
      <a:schemeClr val="dk1"/>
    </cs:fontRef>
    <cs: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a:solidFill>
          <a:schemeClr val="phClr">
            <a:alpha val="20000"/>
          </a:schemeClr>
        </a:solidFill>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dk1">
        <a:lumMod val="50000"/>
        <a:lumOff val="50000"/>
      </a:schemeClr>
    </cs:fontRef>
    <cs:spPr>
      <a:ln w="9525" cap="rnd">
        <a:solidFill>
          <a:schemeClr val="dk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tx1"/>
    </cs:fontRef>
    <cs:spPr>
      <a:ln w="9525">
        <a:solidFill>
          <a:schemeClr val="dk1">
            <a:lumMod val="35000"/>
            <a:lumOff val="65000"/>
          </a:schemeClr>
        </a:solidFill>
      </a:ln>
    </cs:spPr>
  </cs:dropLine>
  <cs:errorBar>
    <cs:lnRef idx="0"/>
    <cs:fillRef idx="0"/>
    <cs:effectRef idx="0"/>
    <cs:fontRef idx="minor">
      <a:schemeClr val="tx1"/>
    </cs:fontRef>
    <cs:spPr>
      <a:ln w="9525">
        <a:solidFill>
          <a:schemeClr val="dk1">
            <a:lumMod val="50000"/>
            <a:lumOff val="50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15000"/>
            <a:lumOff val="85000"/>
          </a:schemeClr>
        </a:solidFill>
        <a:round/>
      </a:ln>
    </cs:spPr>
  </cs:gridlineMajor>
  <cs:gridlineMinor>
    <cs:lnRef idx="0"/>
    <cs:fillRef idx="0"/>
    <cs:effectRef idx="0"/>
    <cs:fontRef idx="minor">
      <a:schemeClr val="tx1"/>
    </cs:fontRef>
    <cs:spPr>
      <a:ln w="9525" cap="flat" cmpd="sng" algn="ctr">
        <a:solidFill>
          <a:schemeClr val="dk1">
            <a:lumMod val="5000"/>
            <a:lumOff val="95000"/>
          </a:schemeClr>
        </a:solidFill>
        <a:round/>
      </a:ln>
    </cs:spPr>
  </cs:gridlineMinor>
  <cs:hiLoLine>
    <cs:lnRef idx="0"/>
    <cs:fillRef idx="0"/>
    <cs:effectRef idx="0"/>
    <cs:fontRef idx="minor">
      <a:schemeClr val="tx1"/>
    </cs:fontRef>
    <cs:spPr>
      <a:ln w="9525">
        <a:solidFill>
          <a:schemeClr val="dk1">
            <a:lumMod val="35000"/>
            <a:lumOff val="65000"/>
          </a:schemeClr>
        </a:solidFill>
      </a:ln>
    </cs:spPr>
  </cs:hiLoLine>
  <cs:leaderLine>
    <cs:lnRef idx="0"/>
    <cs:fillRef idx="0"/>
    <cs:effectRef idx="0"/>
    <cs:fontRef idx="minor">
      <a:schemeClr val="tx1"/>
    </cs:fontRef>
    <cs:spPr>
      <a:ln w="9525">
        <a:solidFill>
          <a:schemeClr val="dk1">
            <a:lumMod val="35000"/>
            <a:lumOff val="65000"/>
          </a:schemeClr>
        </a:solidFill>
      </a:ln>
    </cs:spPr>
  </cs:leaderLine>
  <cs:legend>
    <cs:lnRef idx="0"/>
    <cs:fillRef idx="0"/>
    <cs:effectRef idx="0"/>
    <cs:fontRef idx="minor">
      <a:schemeClr val="dk1">
        <a:lumMod val="50000"/>
        <a:lumOff val="50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50000"/>
        <a:lumOff val="50000"/>
      </a:schemeClr>
    </cs:fontRef>
    <cs:spPr>
      <a:ln w="9525">
        <a:solidFill>
          <a:schemeClr val="dk1">
            <a:lumMod val="15000"/>
            <a:lumOff val="85000"/>
          </a:schemeClr>
        </a:solidFill>
      </a:ln>
    </cs:spPr>
    <cs:defRPr sz="1197" kern="1200"/>
  </cs:seriesAxis>
  <cs:seriesLine>
    <cs:lnRef idx="0"/>
    <cs:fillRef idx="0"/>
    <cs:effectRef idx="0"/>
    <cs:fontRef idx="minor">
      <a:schemeClr val="tx1"/>
    </cs:fontRef>
    <cs:spPr>
      <a:ln w="9525">
        <a:solidFill>
          <a:schemeClr val="dk1">
            <a:lumMod val="35000"/>
            <a:lumOff val="65000"/>
          </a:schemeClr>
        </a:solidFill>
      </a:ln>
    </cs:spPr>
  </cs:seriesLine>
  <cs:title>
    <cs:lnRef idx="0"/>
    <cs:fillRef idx="0"/>
    <cs:effectRef idx="0"/>
    <cs:fontRef idx="minor">
      <a:schemeClr val="dk1">
        <a:lumMod val="50000"/>
        <a:lumOff val="50000"/>
      </a:schemeClr>
    </cs:fontRef>
    <cs:defRPr sz="2128" b="0" kern="1200" spc="70" baseline="0"/>
  </cs:title>
  <cs:trendline>
    <cs:lnRef idx="0">
      <cs:styleClr val="0"/>
    </cs:lnRef>
    <cs:fillRef idx="0"/>
    <cs:effectRef idx="0"/>
    <cs:fontRef idx="minor">
      <a:schemeClr val="tx1"/>
    </cs:fontRef>
    <cs:spPr>
      <a:ln w="63500" cap="rnd" cmpd="sng" algn="ctr">
        <a:solidFill>
          <a:schemeClr val="phClr">
            <a:alpha val="25000"/>
          </a:schemeClr>
        </a:solidFill>
        <a:round/>
      </a:ln>
    </cs:spPr>
  </cs:trendline>
  <cs:trendlineLabel>
    <cs:lnRef idx="0"/>
    <cs:fillRef idx="0"/>
    <cs:effectRef idx="0"/>
    <cs:fontRef idx="minor">
      <a:schemeClr val="dk1">
        <a:lumMod val="50000"/>
        <a:lumOff val="50000"/>
      </a:schemeClr>
    </cs:fontRef>
    <cs:defRPr sz="1197" kern="1200"/>
  </cs:trendlineLabel>
  <cs:upBar>
    <cs:lnRef idx="0"/>
    <cs:fillRef idx="0"/>
    <cs:effectRef idx="0"/>
    <cs:fontRef idx="minor">
      <a:schemeClr val="tx1"/>
    </cs:fontRef>
    <cs:spPr>
      <a:solidFill>
        <a:schemeClr val="lt1"/>
      </a:solidFill>
      <a:ln w="9525">
        <a:solidFill>
          <a:schemeClr val="dk1">
            <a:lumMod val="50000"/>
            <a:lumOff val="50000"/>
          </a:schemeClr>
        </a:solidFill>
      </a:ln>
    </cs:spPr>
  </cs:upBar>
  <cs:valueAxis>
    <cs:lnRef idx="0"/>
    <cs:fillRef idx="0"/>
    <cs:effectRef idx="0"/>
    <cs:fontRef idx="minor">
      <a:schemeClr val="dk1">
        <a:lumMod val="50000"/>
        <a:lumOff val="50000"/>
      </a:schemeClr>
    </cs:fontRef>
    <cs:defRPr sz="1197"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46">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effectRef idx="1"/>
    <cs:fontRef idx="minor">
      <a:schemeClr val="dk1"/>
    </cs:fontRef>
    <cs:spPr>
      <a:ln w="9525" cap="flat" cmpd="sng" algn="ctr">
        <a:solidFill>
          <a:schemeClr val="phClr">
            <a:alpha val="70000"/>
          </a:schemeClr>
        </a:solidFill>
        <a:prstDash val="sysDot"/>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rnd">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rnd">
        <a:solidFill>
          <a:schemeClr val="dk1">
            <a:lumMod val="65000"/>
            <a:lumOff val="35000"/>
          </a:schemeClr>
        </a:solidFill>
        <a:round/>
      </a:ln>
    </cs:spPr>
  </cs:downBar>
  <cs:dropLine>
    <cs:lnRef idx="0"/>
    <cs:fillRef idx="0"/>
    <cs:effectRef idx="0"/>
    <cs:fontRef idx="minor">
      <a:schemeClr val="dk1"/>
    </cs:fontRef>
    <cs:spPr>
      <a:ln w="9525" cap="rnd">
        <a:solidFill>
          <a:schemeClr val="dk1">
            <a:lumMod val="35000"/>
            <a:lumOff val="65000"/>
          </a:schemeClr>
        </a:solidFill>
        <a:round/>
      </a:ln>
    </cs:spPr>
  </cs:dropLine>
  <cs:errorBar>
    <cs:lnRef idx="0"/>
    <cs:fillRef idx="0"/>
    <cs:effectRef idx="0"/>
    <cs:fontRef idx="minor">
      <a:schemeClr val="dk1"/>
    </cs:fontRef>
    <cs:spPr>
      <a:ln w="9525" cap="rnd">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rnd">
        <a:solidFill>
          <a:schemeClr val="dk1">
            <a:lumMod val="35000"/>
            <a:lumOff val="65000"/>
          </a:schemeClr>
        </a:solidFill>
        <a:round/>
      </a:ln>
    </cs:spPr>
  </cs:hiLoLine>
  <cs:leaderLine>
    <cs:lnRef idx="0"/>
    <cs:fillRef idx="0"/>
    <cs:effectRef idx="0"/>
    <cs:fontRef idx="minor">
      <a:schemeClr val="dk1"/>
    </cs:fontRef>
    <cs:spPr>
      <a:ln w="9525" cap="rnd">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spc="0" baseline="0"/>
  </cs:legend>
  <cs:plotArea>
    <cs:lnRef idx="0"/>
    <cs:fillRef idx="0"/>
    <cs:effectRef idx="0"/>
    <cs:fontRef idx="minor">
      <a:schemeClr val="dk1"/>
    </cs:fontRef>
    <cs:spPr>
      <a:gradFill>
        <a:gsLst>
          <a:gs pos="100000">
            <a:schemeClr val="lt1">
              <a:lumMod val="95000"/>
            </a:schemeClr>
          </a:gs>
          <a:gs pos="0">
            <a:schemeClr val="lt1">
              <a:alpha val="0"/>
            </a:schemeClr>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seriesAxis>
  <cs:seriesLine>
    <cs:lnRef idx="0"/>
    <cs:fillRef idx="0"/>
    <cs:effectRef idx="0"/>
    <cs:fontRef idx="minor">
      <a:schemeClr val="dk1"/>
    </cs:fontRef>
    <cs:spPr>
      <a:ln w="9525" cap="rnd">
        <a:solidFill>
          <a:schemeClr val="dk1">
            <a:lumMod val="35000"/>
            <a:lumOff val="65000"/>
          </a:schemeClr>
        </a:solidFill>
        <a:round/>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spPr>
      <a:ln w="9525" cap="rnd">
        <a:solidFill>
          <a:schemeClr val="dk1">
            <a:lumMod val="25000"/>
            <a:lumOff val="75000"/>
          </a:schemeClr>
        </a:solidFill>
        <a:round/>
      </a:ln>
    </cs:spPr>
    <cs:defRPr sz="1197" kern="1200" spc="0" baseline="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6">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effectRef idx="1"/>
    <cs:fontRef idx="minor">
      <a:schemeClr val="dk1"/>
    </cs:fontRef>
    <cs:spPr>
      <a:ln w="9525" cap="flat" cmpd="sng" algn="ctr">
        <a:solidFill>
          <a:schemeClr val="phClr">
            <a:alpha val="70000"/>
          </a:schemeClr>
        </a:solidFill>
        <a:prstDash val="sysDot"/>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rnd">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rnd">
        <a:solidFill>
          <a:schemeClr val="dk1">
            <a:lumMod val="65000"/>
            <a:lumOff val="35000"/>
          </a:schemeClr>
        </a:solidFill>
        <a:round/>
      </a:ln>
    </cs:spPr>
  </cs:downBar>
  <cs:dropLine>
    <cs:lnRef idx="0"/>
    <cs:fillRef idx="0"/>
    <cs:effectRef idx="0"/>
    <cs:fontRef idx="minor">
      <a:schemeClr val="dk1"/>
    </cs:fontRef>
    <cs:spPr>
      <a:ln w="9525" cap="rnd">
        <a:solidFill>
          <a:schemeClr val="dk1">
            <a:lumMod val="35000"/>
            <a:lumOff val="65000"/>
          </a:schemeClr>
        </a:solidFill>
        <a:round/>
      </a:ln>
    </cs:spPr>
  </cs:dropLine>
  <cs:errorBar>
    <cs:lnRef idx="0"/>
    <cs:fillRef idx="0"/>
    <cs:effectRef idx="0"/>
    <cs:fontRef idx="minor">
      <a:schemeClr val="dk1"/>
    </cs:fontRef>
    <cs:spPr>
      <a:ln w="9525" cap="rnd">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rnd">
        <a:solidFill>
          <a:schemeClr val="dk1">
            <a:lumMod val="35000"/>
            <a:lumOff val="65000"/>
          </a:schemeClr>
        </a:solidFill>
        <a:round/>
      </a:ln>
    </cs:spPr>
  </cs:hiLoLine>
  <cs:leaderLine>
    <cs:lnRef idx="0"/>
    <cs:fillRef idx="0"/>
    <cs:effectRef idx="0"/>
    <cs:fontRef idx="minor">
      <a:schemeClr val="dk1"/>
    </cs:fontRef>
    <cs:spPr>
      <a:ln w="9525" cap="rnd">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spc="0" baseline="0"/>
  </cs:legend>
  <cs:plotArea>
    <cs:lnRef idx="0"/>
    <cs:fillRef idx="0"/>
    <cs:effectRef idx="0"/>
    <cs:fontRef idx="minor">
      <a:schemeClr val="dk1"/>
    </cs:fontRef>
    <cs:spPr>
      <a:gradFill>
        <a:gsLst>
          <a:gs pos="100000">
            <a:schemeClr val="lt1">
              <a:lumMod val="95000"/>
            </a:schemeClr>
          </a:gs>
          <a:gs pos="0">
            <a:schemeClr val="lt1">
              <a:alpha val="0"/>
            </a:schemeClr>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seriesAxis>
  <cs:seriesLine>
    <cs:lnRef idx="0"/>
    <cs:fillRef idx="0"/>
    <cs:effectRef idx="0"/>
    <cs:fontRef idx="minor">
      <a:schemeClr val="dk1"/>
    </cs:fontRef>
    <cs:spPr>
      <a:ln w="9525" cap="rnd">
        <a:solidFill>
          <a:schemeClr val="dk1">
            <a:lumMod val="35000"/>
            <a:lumOff val="65000"/>
          </a:schemeClr>
        </a:solidFill>
        <a:round/>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spPr>
      <a:ln w="9525" cap="rnd">
        <a:solidFill>
          <a:schemeClr val="dk1">
            <a:lumMod val="25000"/>
            <a:lumOff val="75000"/>
          </a:schemeClr>
        </a:solidFill>
        <a:round/>
      </a:ln>
    </cs:spPr>
    <cs:defRPr sz="1197" kern="1200" spc="0" baseline="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21">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D65AC1-57DC-4BA5-9D77-ABE362F95CB6}" type="datetimeFigureOut">
              <a:rPr lang="en-US" smtClean="0"/>
              <a:t>9/29/2023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AF35A1-EB64-4378-93A4-79B3238CD377}" type="slidenum">
              <a:rPr lang="en-US" smtClean="0"/>
              <a:t>‹#›</a:t>
            </a:fld>
            <a:endParaRPr lang="en-US"/>
          </a:p>
        </p:txBody>
      </p:sp>
    </p:spTree>
    <p:extLst>
      <p:ext uri="{BB962C8B-B14F-4D97-AF65-F5344CB8AC3E}">
        <p14:creationId xmlns:p14="http://schemas.microsoft.com/office/powerpoint/2010/main" val="579086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Extensive</a:t>
            </a:r>
            <a:r>
              <a:rPr lang="en-US" baseline="0" dirty="0"/>
              <a:t> Air Shower (EAS) disk has a curved shape with width increasing with distance from the axis and density decreasing. With each detector calibrated, can get particle density in MIP equivalents and reconstruct using particle density distribution. However, if can measure width (as HT does), can also use it for reconstruction. Parameter dependencies are studied using CORSIKA (shown on next slide)</a:t>
            </a:r>
          </a:p>
          <a:p>
            <a:endParaRPr lang="en-US" baseline="0" dirty="0"/>
          </a:p>
          <a:p>
            <a:r>
              <a:rPr lang="en-US" baseline="0" dirty="0"/>
              <a:t>//note that the animation on this slide will not work in pdf file!</a:t>
            </a:r>
            <a:endParaRPr lang="en-US" dirty="0"/>
          </a:p>
        </p:txBody>
      </p:sp>
      <p:sp>
        <p:nvSpPr>
          <p:cNvPr id="4" name="Slide Number Placeholder 3"/>
          <p:cNvSpPr>
            <a:spLocks noGrp="1"/>
          </p:cNvSpPr>
          <p:nvPr>
            <p:ph type="sldNum" sz="quarter" idx="10"/>
          </p:nvPr>
        </p:nvSpPr>
        <p:spPr/>
        <p:txBody>
          <a:bodyPr/>
          <a:lstStyle/>
          <a:p>
            <a:fld id="{9010D2E1-FE46-4866-8FDB-0B7B048075B5}" type="slidenum">
              <a:rPr lang="en-US" smtClean="0"/>
              <a:t>6</a:t>
            </a:fld>
            <a:endParaRPr lang="en-US"/>
          </a:p>
        </p:txBody>
      </p:sp>
    </p:spTree>
    <p:extLst>
      <p:ext uri="{BB962C8B-B14F-4D97-AF65-F5344CB8AC3E}">
        <p14:creationId xmlns:p14="http://schemas.microsoft.com/office/powerpoint/2010/main" val="1276163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10D2E1-FE46-4866-8FDB-0B7B048075B5}" type="slidenum">
              <a:rPr lang="en-US" smtClean="0"/>
              <a:t>7</a:t>
            </a:fld>
            <a:endParaRPr lang="en-US"/>
          </a:p>
        </p:txBody>
      </p:sp>
    </p:spTree>
    <p:extLst>
      <p:ext uri="{BB962C8B-B14F-4D97-AF65-F5344CB8AC3E}">
        <p14:creationId xmlns:p14="http://schemas.microsoft.com/office/powerpoint/2010/main" val="2844354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CORSIKA, we can see that particle density drops rapidly with distance from EAS</a:t>
            </a:r>
            <a:r>
              <a:rPr lang="en-US" baseline="0" dirty="0"/>
              <a:t> axis. For the most of the disk, the dependence is ~1/(r^2) and is more rapid near to the axis.</a:t>
            </a:r>
          </a:p>
          <a:p>
            <a:endParaRPr lang="en-US" baseline="0" dirty="0"/>
          </a:p>
          <a:p>
            <a:r>
              <a:rPr lang="en-US" baseline="0" dirty="0"/>
              <a:t>//top left figure is log-log plot of particle density in the EAS disk, top right is particle distribution in time at different distances, bottom right – fitted 1 over </a:t>
            </a:r>
            <a:r>
              <a:rPr lang="en-US" baseline="0" dirty="0" err="1"/>
              <a:t>r_squared</a:t>
            </a:r>
            <a:r>
              <a:rPr lang="en-US" baseline="0" dirty="0"/>
              <a:t> dependence. </a:t>
            </a:r>
            <a:endParaRPr lang="en-US" dirty="0"/>
          </a:p>
        </p:txBody>
      </p:sp>
      <p:sp>
        <p:nvSpPr>
          <p:cNvPr id="4" name="Slide Number Placeholder 3"/>
          <p:cNvSpPr>
            <a:spLocks noGrp="1"/>
          </p:cNvSpPr>
          <p:nvPr>
            <p:ph type="sldNum" sz="quarter" idx="10"/>
          </p:nvPr>
        </p:nvSpPr>
        <p:spPr/>
        <p:txBody>
          <a:bodyPr/>
          <a:lstStyle/>
          <a:p>
            <a:fld id="{9010D2E1-FE46-4866-8FDB-0B7B048075B5}" type="slidenum">
              <a:rPr lang="en-US" smtClean="0"/>
              <a:t>23</a:t>
            </a:fld>
            <a:endParaRPr lang="en-US"/>
          </a:p>
        </p:txBody>
      </p:sp>
    </p:spTree>
    <p:extLst>
      <p:ext uri="{BB962C8B-B14F-4D97-AF65-F5344CB8AC3E}">
        <p14:creationId xmlns:p14="http://schemas.microsoft.com/office/powerpoint/2010/main" val="1538762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arrival time of the disk (taken as time of the 10% of total particles at each detector location) is parabolic but this parameter can not be measured in the experiment directly. However, disk width</a:t>
            </a:r>
            <a:r>
              <a:rPr lang="en-US" baseline="0" dirty="0"/>
              <a:t> at each detector location can be recorded, and this width grows ~linearly with distance from the axis. Note that at far distances particle density is very low and is not possible to assess disk width accurately.</a:t>
            </a:r>
          </a:p>
          <a:p>
            <a:endParaRPr lang="en-US" baseline="0" dirty="0"/>
          </a:p>
          <a:p>
            <a:r>
              <a:rPr lang="en-US" baseline="0" dirty="0"/>
              <a:t>//this is all from simulation</a:t>
            </a:r>
          </a:p>
          <a:p>
            <a:r>
              <a:rPr lang="en-US" baseline="0" dirty="0"/>
              <a:t>//how we define start, center and pulse end: total pulse area is integrated, center is the median (50%), the start is taken as 10% of the area and end as 90%</a:t>
            </a:r>
          </a:p>
          <a:p>
            <a:r>
              <a:rPr lang="en-US" baseline="0" dirty="0"/>
              <a:t>//top plot:  this is the time of 10% of simulated pulse at each virtual ‘detector’, fitted with 2</a:t>
            </a:r>
            <a:r>
              <a:rPr lang="en-US" baseline="30000" dirty="0"/>
              <a:t>nd</a:t>
            </a:r>
            <a:r>
              <a:rPr lang="en-US" baseline="0" dirty="0"/>
              <a:t> order polynomial </a:t>
            </a:r>
          </a:p>
          <a:p>
            <a:r>
              <a:rPr lang="en-US" baseline="0" dirty="0"/>
              <a:t>/bottom plot: disk width at each virtual detector distance from axis as time between 10% and 50%. Grows linearly with distance.</a:t>
            </a:r>
            <a:endParaRPr lang="en-US" dirty="0"/>
          </a:p>
        </p:txBody>
      </p:sp>
      <p:sp>
        <p:nvSpPr>
          <p:cNvPr id="4" name="Slide Number Placeholder 3"/>
          <p:cNvSpPr>
            <a:spLocks noGrp="1"/>
          </p:cNvSpPr>
          <p:nvPr>
            <p:ph type="sldNum" sz="quarter" idx="10"/>
          </p:nvPr>
        </p:nvSpPr>
        <p:spPr/>
        <p:txBody>
          <a:bodyPr/>
          <a:lstStyle/>
          <a:p>
            <a:fld id="{9010D2E1-FE46-4866-8FDB-0B7B048075B5}" type="slidenum">
              <a:rPr lang="en-US" smtClean="0"/>
              <a:t>24</a:t>
            </a:fld>
            <a:endParaRPr lang="en-US"/>
          </a:p>
        </p:txBody>
      </p:sp>
    </p:spTree>
    <p:extLst>
      <p:ext uri="{BB962C8B-B14F-4D97-AF65-F5344CB8AC3E}">
        <p14:creationId xmlns:p14="http://schemas.microsoft.com/office/powerpoint/2010/main" val="785120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we establish ‘standard’ EAS</a:t>
            </a:r>
            <a:r>
              <a:rPr lang="en-US" baseline="0" dirty="0"/>
              <a:t> as simulated on average by CORSIKA. This slide shows two examples from HT data of standard events.</a:t>
            </a:r>
          </a:p>
          <a:p>
            <a:endParaRPr lang="en-US" baseline="0" dirty="0"/>
          </a:p>
          <a:p>
            <a:r>
              <a:rPr lang="en-US" baseline="0" dirty="0"/>
              <a:t>//plots are self evident from description</a:t>
            </a:r>
            <a:endParaRPr lang="en-US" dirty="0"/>
          </a:p>
        </p:txBody>
      </p:sp>
      <p:sp>
        <p:nvSpPr>
          <p:cNvPr id="4" name="Slide Number Placeholder 3"/>
          <p:cNvSpPr>
            <a:spLocks noGrp="1"/>
          </p:cNvSpPr>
          <p:nvPr>
            <p:ph type="sldNum" sz="quarter" idx="10"/>
          </p:nvPr>
        </p:nvSpPr>
        <p:spPr/>
        <p:txBody>
          <a:bodyPr/>
          <a:lstStyle/>
          <a:p>
            <a:fld id="{9010D2E1-FE46-4866-8FDB-0B7B048075B5}" type="slidenum">
              <a:rPr lang="en-US" smtClean="0"/>
              <a:t>25</a:t>
            </a:fld>
            <a:endParaRPr lang="en-US"/>
          </a:p>
        </p:txBody>
      </p:sp>
    </p:spTree>
    <p:extLst>
      <p:ext uri="{BB962C8B-B14F-4D97-AF65-F5344CB8AC3E}">
        <p14:creationId xmlns:p14="http://schemas.microsoft.com/office/powerpoint/2010/main" val="1489675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a:t>
            </a:r>
            <a:r>
              <a:rPr lang="en-US" baseline="0" dirty="0"/>
              <a:t> shows clear example of the unusual event from HT detector. Note that closer to the axis (top left) the smaller peak has a shape with steps, then farther from axis peaks (top right) appear to be composed of many smaller peaks, and farther from the axis (bottom left) peaks separate completely. This separation increases at even further distances (bottom right plot). Also please note the width of these peaks separated in both bottom plots – they are each much narrower then the expected width at such distances (~350m in the left plot and about 400m and 600m in the right one). This is a typical appearance for the ‘unusual’ event – peaks overlapping near the axis, increasing separation with distance.</a:t>
            </a:r>
          </a:p>
          <a:p>
            <a:endParaRPr lang="en-US" baseline="0" dirty="0"/>
          </a:p>
          <a:p>
            <a:r>
              <a:rPr lang="en-US" baseline="0" dirty="0"/>
              <a:t>//plots are different zoom views of the same event . HT had only 8 detector. at the time</a:t>
            </a:r>
          </a:p>
          <a:p>
            <a:r>
              <a:rPr lang="en-US" baseline="0" dirty="0"/>
              <a:t>//if anyone asks – this can not be </a:t>
            </a:r>
            <a:r>
              <a:rPr lang="en-US" baseline="0" dirty="0" err="1"/>
              <a:t>poisson</a:t>
            </a:r>
            <a:r>
              <a:rPr lang="en-US" baseline="0" dirty="0"/>
              <a:t> noise. In bottom left plot – each peak has at least 12-15 MIP particle equivalent from calibration data.</a:t>
            </a:r>
            <a:endParaRPr lang="en-US" dirty="0"/>
          </a:p>
        </p:txBody>
      </p:sp>
      <p:sp>
        <p:nvSpPr>
          <p:cNvPr id="4" name="Slide Number Placeholder 3"/>
          <p:cNvSpPr>
            <a:spLocks noGrp="1"/>
          </p:cNvSpPr>
          <p:nvPr>
            <p:ph type="sldNum" sz="quarter" idx="10"/>
          </p:nvPr>
        </p:nvSpPr>
        <p:spPr/>
        <p:txBody>
          <a:bodyPr/>
          <a:lstStyle/>
          <a:p>
            <a:fld id="{9010D2E1-FE46-4866-8FDB-0B7B048075B5}" type="slidenum">
              <a:rPr lang="en-US" smtClean="0"/>
              <a:t>26</a:t>
            </a:fld>
            <a:endParaRPr lang="en-US"/>
          </a:p>
        </p:txBody>
      </p:sp>
    </p:spTree>
    <p:extLst>
      <p:ext uri="{BB962C8B-B14F-4D97-AF65-F5344CB8AC3E}">
        <p14:creationId xmlns:p14="http://schemas.microsoft.com/office/powerpoint/2010/main" val="2686253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CORSIKA</a:t>
            </a:r>
            <a:r>
              <a:rPr lang="en-US" baseline="0" dirty="0"/>
              <a:t> gives us a simulated disk. We can try to use this disk to form simple combinations to try and re-create the unusual event structure.</a:t>
            </a:r>
          </a:p>
          <a:p>
            <a:r>
              <a:rPr lang="en-US" baseline="0" dirty="0"/>
              <a:t>Simple ways to combine: one disk is delayed in time behind another-or time delay, one disk axis is displaced with respect to another – spatial separation; two disks can be either of same energy or different (scaled)</a:t>
            </a:r>
            <a:endParaRPr lang="en-US" dirty="0"/>
          </a:p>
        </p:txBody>
      </p:sp>
      <p:sp>
        <p:nvSpPr>
          <p:cNvPr id="4" name="Slide Number Placeholder 3"/>
          <p:cNvSpPr>
            <a:spLocks noGrp="1"/>
          </p:cNvSpPr>
          <p:nvPr>
            <p:ph type="sldNum" sz="quarter" idx="10"/>
          </p:nvPr>
        </p:nvSpPr>
        <p:spPr/>
        <p:txBody>
          <a:bodyPr/>
          <a:lstStyle/>
          <a:p>
            <a:fld id="{9010D2E1-FE46-4866-8FDB-0B7B048075B5}" type="slidenum">
              <a:rPr lang="en-US" smtClean="0"/>
              <a:t>27</a:t>
            </a:fld>
            <a:endParaRPr lang="en-US"/>
          </a:p>
        </p:txBody>
      </p:sp>
    </p:spTree>
    <p:extLst>
      <p:ext uri="{BB962C8B-B14F-4D97-AF65-F5344CB8AC3E}">
        <p14:creationId xmlns:p14="http://schemas.microsoft.com/office/powerpoint/2010/main" val="4087488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Results from the time delay</a:t>
            </a:r>
            <a:r>
              <a:rPr lang="en-US" baseline="0" dirty="0"/>
              <a:t> (both disks are the same): disk centers are separated by 100ns. Note the overall picture: near the axis, where disk is narrow, two high amplitude pulses (corresponding to high particle density) are clearly separated. As we go further from the axis, pulses become wider and shallow – separation becomes less and less apparent (continued on next slide)</a:t>
            </a:r>
            <a:endParaRPr lang="en-US" dirty="0"/>
          </a:p>
        </p:txBody>
      </p:sp>
      <p:sp>
        <p:nvSpPr>
          <p:cNvPr id="4" name="Slide Number Placeholder 3"/>
          <p:cNvSpPr>
            <a:spLocks noGrp="1"/>
          </p:cNvSpPr>
          <p:nvPr>
            <p:ph type="sldNum" sz="quarter" idx="10"/>
          </p:nvPr>
        </p:nvSpPr>
        <p:spPr/>
        <p:txBody>
          <a:bodyPr/>
          <a:lstStyle/>
          <a:p>
            <a:fld id="{9010D2E1-FE46-4866-8FDB-0B7B048075B5}" type="slidenum">
              <a:rPr lang="en-US" smtClean="0"/>
              <a:t>28</a:t>
            </a:fld>
            <a:endParaRPr lang="en-US"/>
          </a:p>
        </p:txBody>
      </p:sp>
    </p:spTree>
    <p:extLst>
      <p:ext uri="{BB962C8B-B14F-4D97-AF65-F5344CB8AC3E}">
        <p14:creationId xmlns:p14="http://schemas.microsoft.com/office/powerpoint/2010/main" val="1533781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even farther distances</a:t>
            </a:r>
            <a:r>
              <a:rPr lang="en-US" baseline="0" dirty="0"/>
              <a:t> (170m) separation is barely there, then it comes back mostly due to the lack to particles in that region – we see only most dense parts of the disk. </a:t>
            </a:r>
          </a:p>
          <a:p>
            <a:r>
              <a:rPr lang="en-US" baseline="0" dirty="0"/>
              <a:t>So delayed disk gives the following event: two clearly separated pulses in detectors near the axis with high amplitude pulses, and much shallower separation at larger distances and small wide! pulses. However, there are no events in data that have the same appearance.</a:t>
            </a:r>
            <a:endParaRPr lang="en-US" dirty="0"/>
          </a:p>
        </p:txBody>
      </p:sp>
      <p:sp>
        <p:nvSpPr>
          <p:cNvPr id="4" name="Slide Number Placeholder 3"/>
          <p:cNvSpPr>
            <a:spLocks noGrp="1"/>
          </p:cNvSpPr>
          <p:nvPr>
            <p:ph type="sldNum" sz="quarter" idx="10"/>
          </p:nvPr>
        </p:nvSpPr>
        <p:spPr/>
        <p:txBody>
          <a:bodyPr/>
          <a:lstStyle/>
          <a:p>
            <a:fld id="{9010D2E1-FE46-4866-8FDB-0B7B048075B5}" type="slidenum">
              <a:rPr lang="en-US" smtClean="0"/>
              <a:t>29</a:t>
            </a:fld>
            <a:endParaRPr lang="en-US"/>
          </a:p>
        </p:txBody>
      </p:sp>
    </p:spTree>
    <p:extLst>
      <p:ext uri="{BB962C8B-B14F-4D97-AF65-F5344CB8AC3E}">
        <p14:creationId xmlns:p14="http://schemas.microsoft.com/office/powerpoint/2010/main" val="3145272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49124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933799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000617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519591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6155044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9/29/2023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7184963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9/29/2023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11969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20478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452191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033742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9/29/2023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6792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559711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9/29/2023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554737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9/29/2023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739290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9/29/2023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614972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263156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00174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hyperlink" Target="http://www.astroblogs.nl/2016/12/16/waarnemingen-aan-kosmische-straling-met-de-pierre-augere-detector-wijzen-wellicht-op-nieuwe-natuurkunde/"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extLst>
              <a:ext uri="{837473B0-CC2E-450A-ABE3-18F120FF3D39}">
                <a1611:picAttrSrcUrl xmlns:a1611="http://schemas.microsoft.com/office/drawing/2016/11/main" r:id="rId20"/>
              </a:ext>
            </a:extLst>
          </a:blip>
          <a:srcRect/>
          <a:stretch>
            <a:fillRect t="-13000" b="-1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9/29/2023</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755719778"/>
      </p:ext>
    </p:extLst>
  </p:cSld>
  <p:clrMap bg1="dk1" tx1="lt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chart" Target="../charts/chart3.xml"/><Relationship Id="rId7" Type="http://schemas.openxmlformats.org/officeDocument/2006/relationships/image" Target="../media/image42.png"/><Relationship Id="rId2" Type="http://schemas.openxmlformats.org/officeDocument/2006/relationships/chart" Target="../charts/chart2.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chart" Target="../charts/chart5.xml"/><Relationship Id="rId4" Type="http://schemas.openxmlformats.org/officeDocument/2006/relationships/chart" Target="../charts/chart4.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image" Target="../media/image61.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image" Target="../media/image63.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microsoft.com/office/2007/relationships/hdphoto" Target="../media/hdphoto2.wdp"/></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8B9E0-9C5F-A309-0E2F-06FC77C9281E}"/>
              </a:ext>
            </a:extLst>
          </p:cNvPr>
          <p:cNvSpPr>
            <a:spLocks noGrp="1"/>
          </p:cNvSpPr>
          <p:nvPr>
            <p:ph type="ctrTitle"/>
          </p:nvPr>
        </p:nvSpPr>
        <p:spPr/>
        <p:txBody>
          <a:bodyPr/>
          <a:lstStyle/>
          <a:p>
            <a:r>
              <a:rPr lang="en-US" dirty="0"/>
              <a:t>Cosmic Rays Introduction and Detectors</a:t>
            </a:r>
          </a:p>
        </p:txBody>
      </p:sp>
      <p:sp>
        <p:nvSpPr>
          <p:cNvPr id="3" name="Subtitle 2">
            <a:extLst>
              <a:ext uri="{FF2B5EF4-FFF2-40B4-BE49-F238E27FC236}">
                <a16:creationId xmlns:a16="http://schemas.microsoft.com/office/drawing/2014/main" id="{9D7A6452-A64C-2803-4E0B-2504FA3BDE4E}"/>
              </a:ext>
            </a:extLst>
          </p:cNvPr>
          <p:cNvSpPr>
            <a:spLocks noGrp="1"/>
          </p:cNvSpPr>
          <p:nvPr>
            <p:ph type="subTitle" idx="1"/>
          </p:nvPr>
        </p:nvSpPr>
        <p:spPr>
          <a:xfrm>
            <a:off x="1595269" y="4374076"/>
            <a:ext cx="9001462" cy="1655762"/>
          </a:xfrm>
        </p:spPr>
        <p:txBody>
          <a:bodyPr>
            <a:normAutofit fontScale="77500" lnSpcReduction="20000"/>
          </a:bodyPr>
          <a:lstStyle/>
          <a:p>
            <a:r>
              <a:rPr lang="en-US" dirty="0"/>
              <a:t>By: Dr. Dmitriy Beznosko</a:t>
            </a:r>
          </a:p>
          <a:p>
            <a:r>
              <a:rPr lang="en-US" dirty="0"/>
              <a:t>Clayton State University</a:t>
            </a:r>
          </a:p>
          <a:p>
            <a:r>
              <a:rPr lang="en-US" dirty="0"/>
              <a:t>For: Almaty School on High-Energy Physics and Accelerator Technology</a:t>
            </a:r>
          </a:p>
          <a:p>
            <a:r>
              <a:rPr lang="en-US" dirty="0"/>
              <a:t>10/9-10/13 2023</a:t>
            </a:r>
          </a:p>
        </p:txBody>
      </p:sp>
      <p:pic>
        <p:nvPicPr>
          <p:cNvPr id="4" name="Picture 3">
            <a:extLst>
              <a:ext uri="{FF2B5EF4-FFF2-40B4-BE49-F238E27FC236}">
                <a16:creationId xmlns:a16="http://schemas.microsoft.com/office/drawing/2014/main" id="{E89B5DFA-D558-0FF0-1A1F-AC5CB855F957}"/>
              </a:ext>
            </a:extLst>
          </p:cNvPr>
          <p:cNvPicPr>
            <a:picLocks noChangeAspect="1"/>
          </p:cNvPicPr>
          <p:nvPr/>
        </p:nvPicPr>
        <p:blipFill>
          <a:blip r:embed="rId2" cstate="screen">
            <a:alphaModFix amt="20000"/>
            <a:extLst>
              <a:ext uri="{28A0092B-C50C-407E-A947-70E740481C1C}">
                <a14:useLocalDpi xmlns:a14="http://schemas.microsoft.com/office/drawing/2010/main"/>
              </a:ext>
            </a:extLst>
          </a:blip>
          <a:stretch>
            <a:fillRect/>
          </a:stretch>
        </p:blipFill>
        <p:spPr>
          <a:xfrm>
            <a:off x="97734" y="55204"/>
            <a:ext cx="1665683" cy="429874"/>
          </a:xfrm>
          <a:prstGeom prst="rect">
            <a:avLst/>
          </a:prstGeom>
        </p:spPr>
      </p:pic>
    </p:spTree>
    <p:extLst>
      <p:ext uri="{BB962C8B-B14F-4D97-AF65-F5344CB8AC3E}">
        <p14:creationId xmlns:p14="http://schemas.microsoft.com/office/powerpoint/2010/main" val="2103686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61899"/>
            <a:ext cx="9144000" cy="992299"/>
          </a:xfrm>
        </p:spPr>
        <p:txBody>
          <a:bodyPr/>
          <a:lstStyle/>
          <a:p>
            <a:r>
              <a:rPr lang="en-US" dirty="0"/>
              <a:t>Detector design and simulation</a:t>
            </a:r>
            <a:endParaRPr lang="ru-RU" dirty="0"/>
          </a:p>
        </p:txBody>
      </p:sp>
      <p:sp>
        <p:nvSpPr>
          <p:cNvPr id="3" name="Content Placeholder 2"/>
          <p:cNvSpPr>
            <a:spLocks noGrp="1"/>
          </p:cNvSpPr>
          <p:nvPr>
            <p:ph idx="1"/>
          </p:nvPr>
        </p:nvSpPr>
        <p:spPr>
          <a:xfrm>
            <a:off x="684431" y="1036349"/>
            <a:ext cx="5061614" cy="2610455"/>
          </a:xfrm>
        </p:spPr>
        <p:txBody>
          <a:bodyPr>
            <a:noAutofit/>
          </a:bodyPr>
          <a:lstStyle/>
          <a:p>
            <a:r>
              <a:rPr lang="en-US" dirty="0"/>
              <a:t>Various designs were checked</a:t>
            </a:r>
          </a:p>
          <a:p>
            <a:pPr lvl="1"/>
            <a:r>
              <a:rPr lang="en-US" sz="2000" dirty="0"/>
              <a:t>Different PMT positions</a:t>
            </a:r>
          </a:p>
          <a:p>
            <a:pPr lvl="1"/>
            <a:r>
              <a:rPr lang="en-US" sz="2000" dirty="0"/>
              <a:t>Different medium shapes</a:t>
            </a:r>
          </a:p>
          <a:p>
            <a:pPr lvl="1"/>
            <a:r>
              <a:rPr lang="en-US" sz="2000" dirty="0"/>
              <a:t>Scintillator and glass</a:t>
            </a:r>
          </a:p>
          <a:p>
            <a:r>
              <a:rPr lang="en-US" dirty="0"/>
              <a:t>PMT from the top results in better uniformity</a:t>
            </a:r>
          </a:p>
          <a:p>
            <a:pPr lvl="1"/>
            <a:r>
              <a:rPr lang="en-US" dirty="0"/>
              <a:t>Even with Cherenkov light in glass</a:t>
            </a:r>
          </a:p>
        </p:txBody>
      </p:sp>
      <p:sp>
        <p:nvSpPr>
          <p:cNvPr id="4" name="Slide Number Placeholder 3"/>
          <p:cNvSpPr>
            <a:spLocks noGrp="1"/>
          </p:cNvSpPr>
          <p:nvPr>
            <p:ph type="sldNum" sz="quarter" idx="12"/>
          </p:nvPr>
        </p:nvSpPr>
        <p:spPr>
          <a:xfrm>
            <a:off x="9984309" y="6430976"/>
            <a:ext cx="565159" cy="365125"/>
          </a:xfrm>
        </p:spPr>
        <p:txBody>
          <a:bodyPr/>
          <a:lstStyle/>
          <a:p>
            <a:fld id="{BA285C80-A276-44B4-A8BC-0D63B4B68DA1}" type="slidenum">
              <a:rPr lang="en-US" smtClean="0"/>
              <a:t>10</a:t>
            </a:fld>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880534" y="4110265"/>
            <a:ext cx="4684889" cy="2635649"/>
          </a:xfrm>
          <a:prstGeom prst="rect">
            <a:avLst/>
          </a:prstGeom>
        </p:spPr>
      </p:pic>
      <p:sp>
        <p:nvSpPr>
          <p:cNvPr id="10" name="Rectangle 9"/>
          <p:cNvSpPr/>
          <p:nvPr/>
        </p:nvSpPr>
        <p:spPr>
          <a:xfrm>
            <a:off x="5931955" y="1036349"/>
            <a:ext cx="4736047" cy="1451679"/>
          </a:xfrm>
          <a:prstGeom prst="rect">
            <a:avLst/>
          </a:prstGeom>
        </p:spPr>
        <p:txBody>
          <a:bodyPr wrap="square">
            <a:spAutoFit/>
          </a:bodyPr>
          <a:lstStyle/>
          <a:p>
            <a:pPr marL="285750" indent="-285750">
              <a:spcBef>
                <a:spcPts val="1000"/>
              </a:spcBef>
              <a:buFont typeface="Arial" panose="020B0604020202020204" pitchFamily="34" charset="0"/>
              <a:buChar char="•"/>
            </a:pPr>
            <a:r>
              <a:rPr lang="en-US" sz="2000" dirty="0"/>
              <a:t>Calibration tests are for single MIP detection</a:t>
            </a:r>
          </a:p>
          <a:p>
            <a:pPr marL="285750" indent="-285750">
              <a:spcBef>
                <a:spcPts val="1000"/>
              </a:spcBef>
              <a:buFont typeface="Arial" panose="020B0604020202020204" pitchFamily="34" charset="0"/>
              <a:buChar char="•"/>
            </a:pPr>
            <a:r>
              <a:rPr lang="en-US" sz="2000" dirty="0"/>
              <a:t>Bottom of the medium is painted in order to increase reflectivity</a:t>
            </a: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7654" r="19671" b="3178"/>
          <a:stretch/>
        </p:blipFill>
        <p:spPr>
          <a:xfrm rot="5400000">
            <a:off x="6689008" y="3086119"/>
            <a:ext cx="3679496" cy="3804356"/>
          </a:xfrm>
          <a:prstGeom prst="rect">
            <a:avLst/>
          </a:prstGeom>
        </p:spPr>
      </p:pic>
    </p:spTree>
    <p:extLst>
      <p:ext uri="{BB962C8B-B14F-4D97-AF65-F5344CB8AC3E}">
        <p14:creationId xmlns:p14="http://schemas.microsoft.com/office/powerpoint/2010/main" val="355974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7" y="141030"/>
            <a:ext cx="8911687" cy="704358"/>
          </a:xfrm>
        </p:spPr>
        <p:txBody>
          <a:bodyPr>
            <a:normAutofit/>
          </a:bodyPr>
          <a:lstStyle/>
          <a:p>
            <a:pPr algn="ctr"/>
            <a:r>
              <a:rPr lang="en-US" b="1" dirty="0">
                <a:solidFill>
                  <a:schemeClr val="tx2"/>
                </a:solidFill>
              </a:rPr>
              <a:t>Glass detector simulation</a:t>
            </a:r>
            <a:endParaRPr lang="ru-RU" b="1" dirty="0">
              <a:solidFill>
                <a:schemeClr val="tx2"/>
              </a:solidFill>
            </a:endParaRPr>
          </a:p>
        </p:txBody>
      </p:sp>
      <p:sp>
        <p:nvSpPr>
          <p:cNvPr id="3" name="Content Placeholder 2"/>
          <p:cNvSpPr>
            <a:spLocks noGrp="1"/>
          </p:cNvSpPr>
          <p:nvPr>
            <p:ph idx="1"/>
          </p:nvPr>
        </p:nvSpPr>
        <p:spPr>
          <a:xfrm>
            <a:off x="2416685" y="940280"/>
            <a:ext cx="7983897" cy="3157268"/>
          </a:xfrm>
        </p:spPr>
        <p:txBody>
          <a:bodyPr>
            <a:normAutofit fontScale="77500" lnSpcReduction="20000"/>
          </a:bodyPr>
          <a:lstStyle/>
          <a:p>
            <a:r>
              <a:rPr lang="en-US" dirty="0"/>
              <a:t>Relativistic charged particles emit only Cherenkov light while passing through optical glass. Cherenkov photons are emitted in a cone at fixed opening angle w.r.t. progenitor particle's trajectory (zenith angles of emitted photons):</a:t>
            </a:r>
          </a:p>
          <a:p>
            <a:endParaRPr lang="en-US" dirty="0"/>
          </a:p>
          <a:p>
            <a:endParaRPr lang="en-US" dirty="0"/>
          </a:p>
          <a:p>
            <a:r>
              <a:rPr lang="en-US" dirty="0"/>
              <a:t>Anisotropy of the emitted lights is confirmed in simulation</a:t>
            </a:r>
          </a:p>
          <a:p>
            <a:r>
              <a:rPr lang="en-US" dirty="0"/>
              <a:t>Due to the anisotropy, it is necessary to use a transformation from particle's coordinate system to medium's coordinate system:</a:t>
            </a:r>
            <a:br>
              <a:rPr lang="en-US" dirty="0"/>
            </a:br>
            <a:r>
              <a:rPr lang="en-US" dirty="0"/>
              <a:t>	</a:t>
            </a:r>
            <a:endParaRPr lang="ru-RU" dirty="0"/>
          </a:p>
        </p:txBody>
      </p:sp>
      <mc:AlternateContent xmlns:mc="http://schemas.openxmlformats.org/markup-compatibility/2006">
        <mc:Choice xmlns:a14="http://schemas.microsoft.com/office/drawing/2010/main" Requires="a14">
          <p:sp>
            <p:nvSpPr>
              <p:cNvPr id="4" name="TextBox 3"/>
              <p:cNvSpPr txBox="1"/>
              <p:nvPr/>
            </p:nvSpPr>
            <p:spPr>
              <a:xfrm>
                <a:off x="5305246" y="1966822"/>
                <a:ext cx="2876040" cy="6595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𝜃</m:t>
                      </m:r>
                      <m:r>
                        <a:rPr lang="en-US" i="1">
                          <a:latin typeface="Cambria Math" panose="02040503050406030204" pitchFamily="18" charset="0"/>
                        </a:rPr>
                        <m:t>=</m:t>
                      </m:r>
                      <m:func>
                        <m:funcPr>
                          <m:ctrlPr>
                            <a:rPr lang="ru-RU" i="1">
                              <a:latin typeface="Cambria Math" panose="02040503050406030204" pitchFamily="18" charset="0"/>
                            </a:rPr>
                          </m:ctrlPr>
                        </m:funcPr>
                        <m:fName>
                          <m:sSup>
                            <m:sSupPr>
                              <m:ctrlPr>
                                <a:rPr lang="ru-RU" i="1">
                                  <a:latin typeface="Cambria Math" panose="02040503050406030204" pitchFamily="18" charset="0"/>
                                </a:rPr>
                              </m:ctrlPr>
                            </m:sSupPr>
                            <m:e>
                              <m:r>
                                <m:rPr>
                                  <m:sty m:val="p"/>
                                </m:rPr>
                                <a:rPr lang="en-US">
                                  <a:latin typeface="Cambria Math" panose="02040503050406030204" pitchFamily="18" charset="0"/>
                                </a:rPr>
                                <m:t>cos</m:t>
                              </m:r>
                            </m:e>
                            <m:sup>
                              <m:r>
                                <a:rPr lang="en-US" i="1">
                                  <a:latin typeface="Cambria Math" panose="02040503050406030204" pitchFamily="18" charset="0"/>
                                </a:rPr>
                                <m:t>−1</m:t>
                              </m:r>
                            </m:sup>
                          </m:sSup>
                        </m:fName>
                        <m:e>
                          <m:f>
                            <m:fPr>
                              <m:ctrlPr>
                                <a:rPr lang="ru-RU" i="1">
                                  <a:latin typeface="Cambria Math" panose="02040503050406030204" pitchFamily="18" charset="0"/>
                                </a:rPr>
                              </m:ctrlPr>
                            </m:fPr>
                            <m:num>
                              <m:r>
                                <a:rPr lang="en-US" i="1">
                                  <a:latin typeface="Cambria Math" panose="02040503050406030204" pitchFamily="18" charset="0"/>
                                </a:rPr>
                                <m:t>1</m:t>
                              </m:r>
                            </m:num>
                            <m:den>
                              <m:sSub>
                                <m:sSubPr>
                                  <m:ctrlPr>
                                    <a:rPr lang="ru-RU"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𝑚</m:t>
                                  </m:r>
                                </m:sub>
                              </m:sSub>
                              <m:r>
                                <a:rPr lang="en-US" i="1">
                                  <a:latin typeface="Cambria Math" panose="02040503050406030204" pitchFamily="18" charset="0"/>
                                </a:rPr>
                                <m:t>𝛽</m:t>
                              </m:r>
                            </m:den>
                          </m:f>
                        </m:e>
                      </m:func>
                    </m:oMath>
                  </m:oMathPara>
                </a14:m>
                <a:endParaRPr lang="ru-RU" dirty="0"/>
              </a:p>
            </p:txBody>
          </p:sp>
        </mc:Choice>
        <mc:Fallback>
          <p:sp>
            <p:nvSpPr>
              <p:cNvPr id="4" name="TextBox 3"/>
              <p:cNvSpPr txBox="1">
                <a:spLocks noRot="1" noChangeAspect="1" noMove="1" noResize="1" noEditPoints="1" noAdjustHandles="1" noChangeArrowheads="1" noChangeShapeType="1" noTextEdit="1"/>
              </p:cNvSpPr>
              <p:nvPr/>
            </p:nvSpPr>
            <p:spPr>
              <a:xfrm>
                <a:off x="5305246" y="1966822"/>
                <a:ext cx="2876040" cy="65954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p:cNvSpPr txBox="1"/>
              <p:nvPr/>
            </p:nvSpPr>
            <p:spPr>
              <a:xfrm>
                <a:off x="2731698" y="3674853"/>
                <a:ext cx="7522234" cy="2429768"/>
              </a:xfrm>
              <a:prstGeom prst="rect">
                <a:avLst/>
              </a:prstGeom>
              <a:noFill/>
            </p:spPr>
            <p:txBody>
              <a:bodyPr wrap="square" rtlCol="0">
                <a:spAutoFit/>
              </a:bodyPr>
              <a:lstStyle/>
              <a:p>
                <a:pPr lvl="1" algn="ctr"/>
                <a:r>
                  <a:rPr lang="ru-RU" dirty="0"/>
                  <a:t>	      </a:t>
                </a:r>
                <a14:m>
                  <m:oMath xmlns:m="http://schemas.openxmlformats.org/officeDocument/2006/math">
                    <m:d>
                      <m:dPr>
                        <m:ctrlPr>
                          <a:rPr lang="ru-RU" i="1">
                            <a:latin typeface="Cambria Math" panose="02040503050406030204" pitchFamily="18" charset="0"/>
                          </a:rPr>
                        </m:ctrlPr>
                      </m:dPr>
                      <m:e>
                        <m:eqArr>
                          <m:eqArrPr>
                            <m:ctrlPr>
                              <a:rPr lang="ru-RU" i="1">
                                <a:latin typeface="Cambria Math" panose="02040503050406030204" pitchFamily="18" charset="0"/>
                              </a:rPr>
                            </m:ctrlPr>
                          </m:eqArrPr>
                          <m:e>
                            <m:r>
                              <a:rPr lang="ru-RU" i="1">
                                <a:latin typeface="Cambria Math" panose="02040503050406030204" pitchFamily="18" charset="0"/>
                              </a:rPr>
                              <m:t>𝑥</m:t>
                            </m:r>
                            <m:r>
                              <a:rPr lang="en-US" i="1">
                                <a:latin typeface="Cambria Math" panose="02040503050406030204" pitchFamily="18" charset="0"/>
                              </a:rPr>
                              <m:t>′′</m:t>
                            </m:r>
                          </m:e>
                          <m:e>
                            <m:r>
                              <a:rPr lang="ru-RU" i="1">
                                <a:latin typeface="Cambria Math" panose="02040503050406030204" pitchFamily="18" charset="0"/>
                              </a:rPr>
                              <m:t>𝑦</m:t>
                            </m:r>
                            <m:r>
                              <a:rPr lang="en-US" i="1">
                                <a:latin typeface="Cambria Math" panose="02040503050406030204" pitchFamily="18" charset="0"/>
                              </a:rPr>
                              <m:t>′′</m:t>
                            </m:r>
                          </m:e>
                          <m:e>
                            <m:r>
                              <a:rPr lang="ru-RU" i="1">
                                <a:latin typeface="Cambria Math" panose="02040503050406030204" pitchFamily="18" charset="0"/>
                              </a:rPr>
                              <m:t>𝑧</m:t>
                            </m:r>
                            <m:r>
                              <a:rPr lang="en-US" i="1">
                                <a:latin typeface="Cambria Math" panose="02040503050406030204" pitchFamily="18" charset="0"/>
                              </a:rPr>
                              <m:t>′′</m:t>
                            </m:r>
                          </m:e>
                        </m:eqArr>
                      </m:e>
                    </m:d>
                    <m:r>
                      <a:rPr lang="en-US" i="1">
                        <a:latin typeface="Cambria Math" panose="02040503050406030204" pitchFamily="18" charset="0"/>
                      </a:rPr>
                      <m:t>=</m:t>
                    </m:r>
                    <m:d>
                      <m:dPr>
                        <m:ctrlPr>
                          <a:rPr lang="ru-RU" i="1">
                            <a:latin typeface="Cambria Math" panose="02040503050406030204" pitchFamily="18" charset="0"/>
                          </a:rPr>
                        </m:ctrlPr>
                      </m:dPr>
                      <m:e>
                        <m:m>
                          <m:mPr>
                            <m:mcs>
                              <m:mc>
                                <m:mcPr>
                                  <m:count m:val="3"/>
                                  <m:mcJc m:val="center"/>
                                </m:mcPr>
                              </m:mc>
                            </m:mcs>
                            <m:ctrlPr>
                              <a:rPr lang="ru-RU" i="1">
                                <a:latin typeface="Cambria Math" panose="02040503050406030204" pitchFamily="18" charset="0"/>
                              </a:rPr>
                            </m:ctrlPr>
                          </m:mPr>
                          <m:mr>
                            <m:e>
                              <m:func>
                                <m:funcPr>
                                  <m:ctrlPr>
                                    <a:rPr lang="ru-RU" i="1">
                                      <a:latin typeface="Cambria Math" panose="02040503050406030204" pitchFamily="18" charset="0"/>
                                    </a:rPr>
                                  </m:ctrlPr>
                                </m:funcPr>
                                <m:fName>
                                  <m:r>
                                    <m:rPr>
                                      <m:sty m:val="p"/>
                                    </m:rPr>
                                    <a:rPr lang="en-US">
                                      <a:latin typeface="Cambria Math" panose="02040503050406030204" pitchFamily="18" charset="0"/>
                                    </a:rPr>
                                    <m:t>cos</m:t>
                                  </m:r>
                                </m:fName>
                                <m:e>
                                  <m:r>
                                    <a:rPr lang="ru-RU" i="1">
                                      <a:latin typeface="Cambria Math" panose="02040503050406030204" pitchFamily="18" charset="0"/>
                                    </a:rPr>
                                    <m:t>𝜃</m:t>
                                  </m:r>
                                </m:e>
                              </m:func>
                              <m:func>
                                <m:funcPr>
                                  <m:ctrlPr>
                                    <a:rPr lang="ru-RU" i="1">
                                      <a:latin typeface="Cambria Math" panose="02040503050406030204" pitchFamily="18" charset="0"/>
                                    </a:rPr>
                                  </m:ctrlPr>
                                </m:funcPr>
                                <m:fName>
                                  <m:r>
                                    <m:rPr>
                                      <m:sty m:val="p"/>
                                    </m:rPr>
                                    <a:rPr lang="en-US">
                                      <a:latin typeface="Cambria Math" panose="02040503050406030204" pitchFamily="18" charset="0"/>
                                    </a:rPr>
                                    <m:t>cos</m:t>
                                  </m:r>
                                </m:fName>
                                <m:e>
                                  <m:r>
                                    <a:rPr lang="ru-RU" i="1">
                                      <a:latin typeface="Cambria Math" panose="02040503050406030204" pitchFamily="18" charset="0"/>
                                    </a:rPr>
                                    <m:t>𝜑</m:t>
                                  </m:r>
                                </m:e>
                              </m:func>
                            </m:e>
                            <m:e>
                              <m:func>
                                <m:funcPr>
                                  <m:ctrlPr>
                                    <a:rPr lang="ru-RU" i="1">
                                      <a:latin typeface="Cambria Math" panose="02040503050406030204" pitchFamily="18" charset="0"/>
                                    </a:rPr>
                                  </m:ctrlPr>
                                </m:funcPr>
                                <m:fName>
                                  <m:r>
                                    <m:rPr>
                                      <m:sty m:val="p"/>
                                    </m:rPr>
                                    <a:rPr lang="en-US">
                                      <a:latin typeface="Cambria Math" panose="02040503050406030204" pitchFamily="18" charset="0"/>
                                    </a:rPr>
                                    <m:t>cos</m:t>
                                  </m:r>
                                </m:fName>
                                <m:e>
                                  <m:r>
                                    <a:rPr lang="ru-RU" i="1">
                                      <a:latin typeface="Cambria Math" panose="02040503050406030204" pitchFamily="18" charset="0"/>
                                    </a:rPr>
                                    <m:t>𝜃</m:t>
                                  </m:r>
                                </m:e>
                              </m:func>
                              <m:func>
                                <m:funcPr>
                                  <m:ctrlPr>
                                    <a:rPr lang="ru-RU" i="1">
                                      <a:latin typeface="Cambria Math" panose="02040503050406030204" pitchFamily="18" charset="0"/>
                                    </a:rPr>
                                  </m:ctrlPr>
                                </m:funcPr>
                                <m:fName>
                                  <m:r>
                                    <m:rPr>
                                      <m:sty m:val="p"/>
                                    </m:rPr>
                                    <a:rPr lang="en-US">
                                      <a:latin typeface="Cambria Math" panose="02040503050406030204" pitchFamily="18" charset="0"/>
                                    </a:rPr>
                                    <m:t>sin</m:t>
                                  </m:r>
                                </m:fName>
                                <m:e>
                                  <m:r>
                                    <a:rPr lang="ru-RU" i="1">
                                      <a:latin typeface="Cambria Math" panose="02040503050406030204" pitchFamily="18" charset="0"/>
                                    </a:rPr>
                                    <m:t>𝜑</m:t>
                                  </m:r>
                                </m:e>
                              </m:func>
                            </m:e>
                            <m:e>
                              <m:func>
                                <m:funcPr>
                                  <m:ctrlPr>
                                    <a:rPr lang="ru-RU" i="1">
                                      <a:latin typeface="Cambria Math" panose="02040503050406030204" pitchFamily="18" charset="0"/>
                                    </a:rPr>
                                  </m:ctrlPr>
                                </m:funcPr>
                                <m:fName>
                                  <m:r>
                                    <m:rPr>
                                      <m:sty m:val="p"/>
                                    </m:rPr>
                                    <a:rPr lang="en-US">
                                      <a:latin typeface="Cambria Math" panose="02040503050406030204" pitchFamily="18" charset="0"/>
                                    </a:rPr>
                                    <m:t>sin</m:t>
                                  </m:r>
                                </m:fName>
                                <m:e>
                                  <m:r>
                                    <a:rPr lang="ru-RU" i="1">
                                      <a:latin typeface="Cambria Math" panose="02040503050406030204" pitchFamily="18" charset="0"/>
                                    </a:rPr>
                                    <m:t>𝜃</m:t>
                                  </m:r>
                                </m:e>
                              </m:func>
                            </m:e>
                          </m:mr>
                          <m:mr>
                            <m:e>
                              <m:r>
                                <a:rPr lang="en-US" i="1">
                                  <a:latin typeface="Cambria Math" panose="02040503050406030204" pitchFamily="18" charset="0"/>
                                </a:rPr>
                                <m:t>−</m:t>
                              </m:r>
                              <m:func>
                                <m:funcPr>
                                  <m:ctrlPr>
                                    <a:rPr lang="ru-RU" i="1">
                                      <a:latin typeface="Cambria Math" panose="02040503050406030204" pitchFamily="18" charset="0"/>
                                    </a:rPr>
                                  </m:ctrlPr>
                                </m:funcPr>
                                <m:fName>
                                  <m:r>
                                    <m:rPr>
                                      <m:sty m:val="p"/>
                                    </m:rPr>
                                    <a:rPr lang="en-US">
                                      <a:latin typeface="Cambria Math" panose="02040503050406030204" pitchFamily="18" charset="0"/>
                                    </a:rPr>
                                    <m:t>sin</m:t>
                                  </m:r>
                                </m:fName>
                                <m:e>
                                  <m:r>
                                    <a:rPr lang="ru-RU" i="1">
                                      <a:latin typeface="Cambria Math" panose="02040503050406030204" pitchFamily="18" charset="0"/>
                                    </a:rPr>
                                    <m:t>𝜑</m:t>
                                  </m:r>
                                </m:e>
                              </m:func>
                            </m:e>
                            <m:e>
                              <m:func>
                                <m:funcPr>
                                  <m:ctrlPr>
                                    <a:rPr lang="ru-RU" i="1">
                                      <a:latin typeface="Cambria Math" panose="02040503050406030204" pitchFamily="18" charset="0"/>
                                    </a:rPr>
                                  </m:ctrlPr>
                                </m:funcPr>
                                <m:fName>
                                  <m:r>
                                    <m:rPr>
                                      <m:sty m:val="p"/>
                                    </m:rPr>
                                    <a:rPr lang="en-US">
                                      <a:latin typeface="Cambria Math" panose="02040503050406030204" pitchFamily="18" charset="0"/>
                                    </a:rPr>
                                    <m:t>cos</m:t>
                                  </m:r>
                                </m:fName>
                                <m:e>
                                  <m:r>
                                    <a:rPr lang="ru-RU" i="1">
                                      <a:latin typeface="Cambria Math" panose="02040503050406030204" pitchFamily="18" charset="0"/>
                                    </a:rPr>
                                    <m:t>𝜑</m:t>
                                  </m:r>
                                </m:e>
                              </m:func>
                            </m:e>
                            <m:e>
                              <m:r>
                                <a:rPr lang="en-US" i="1">
                                  <a:latin typeface="Cambria Math" panose="02040503050406030204" pitchFamily="18" charset="0"/>
                                </a:rPr>
                                <m:t>0</m:t>
                              </m:r>
                            </m:e>
                          </m:mr>
                          <m:mr>
                            <m:e>
                              <m:r>
                                <a:rPr lang="en-US" i="1">
                                  <a:latin typeface="Cambria Math" panose="02040503050406030204" pitchFamily="18" charset="0"/>
                                </a:rPr>
                                <m:t>−</m:t>
                              </m:r>
                              <m:func>
                                <m:funcPr>
                                  <m:ctrlPr>
                                    <a:rPr lang="ru-RU" i="1">
                                      <a:latin typeface="Cambria Math" panose="02040503050406030204" pitchFamily="18" charset="0"/>
                                    </a:rPr>
                                  </m:ctrlPr>
                                </m:funcPr>
                                <m:fName>
                                  <m:r>
                                    <m:rPr>
                                      <m:sty m:val="p"/>
                                    </m:rPr>
                                    <a:rPr lang="en-US">
                                      <a:latin typeface="Cambria Math" panose="02040503050406030204" pitchFamily="18" charset="0"/>
                                    </a:rPr>
                                    <m:t>sin</m:t>
                                  </m:r>
                                </m:fName>
                                <m:e>
                                  <m:r>
                                    <a:rPr lang="ru-RU" i="1">
                                      <a:latin typeface="Cambria Math" panose="02040503050406030204" pitchFamily="18" charset="0"/>
                                    </a:rPr>
                                    <m:t>𝜃</m:t>
                                  </m:r>
                                </m:e>
                              </m:func>
                              <m:func>
                                <m:funcPr>
                                  <m:ctrlPr>
                                    <a:rPr lang="ru-RU" i="1">
                                      <a:latin typeface="Cambria Math" panose="02040503050406030204" pitchFamily="18" charset="0"/>
                                    </a:rPr>
                                  </m:ctrlPr>
                                </m:funcPr>
                                <m:fName>
                                  <m:r>
                                    <m:rPr>
                                      <m:sty m:val="p"/>
                                    </m:rPr>
                                    <a:rPr lang="en-US">
                                      <a:latin typeface="Cambria Math" panose="02040503050406030204" pitchFamily="18" charset="0"/>
                                    </a:rPr>
                                    <m:t>cos</m:t>
                                  </m:r>
                                </m:fName>
                                <m:e>
                                  <m:r>
                                    <a:rPr lang="ru-RU" i="1">
                                      <a:latin typeface="Cambria Math" panose="02040503050406030204" pitchFamily="18" charset="0"/>
                                    </a:rPr>
                                    <m:t>𝜑</m:t>
                                  </m:r>
                                </m:e>
                              </m:func>
                            </m:e>
                            <m:e>
                              <m:r>
                                <a:rPr lang="en-US" i="1">
                                  <a:latin typeface="Cambria Math" panose="02040503050406030204" pitchFamily="18" charset="0"/>
                                </a:rPr>
                                <m:t>−</m:t>
                              </m:r>
                              <m:func>
                                <m:funcPr>
                                  <m:ctrlPr>
                                    <a:rPr lang="ru-RU" i="1">
                                      <a:latin typeface="Cambria Math" panose="02040503050406030204" pitchFamily="18" charset="0"/>
                                    </a:rPr>
                                  </m:ctrlPr>
                                </m:funcPr>
                                <m:fName>
                                  <m:r>
                                    <m:rPr>
                                      <m:sty m:val="p"/>
                                    </m:rPr>
                                    <a:rPr lang="en-US">
                                      <a:latin typeface="Cambria Math" panose="02040503050406030204" pitchFamily="18" charset="0"/>
                                    </a:rPr>
                                    <m:t>sin</m:t>
                                  </m:r>
                                </m:fName>
                                <m:e>
                                  <m:r>
                                    <a:rPr lang="ru-RU" i="1">
                                      <a:latin typeface="Cambria Math" panose="02040503050406030204" pitchFamily="18" charset="0"/>
                                    </a:rPr>
                                    <m:t>𝜃</m:t>
                                  </m:r>
                                </m:e>
                              </m:func>
                              <m:func>
                                <m:funcPr>
                                  <m:ctrlPr>
                                    <a:rPr lang="ru-RU" i="1">
                                      <a:latin typeface="Cambria Math" panose="02040503050406030204" pitchFamily="18" charset="0"/>
                                    </a:rPr>
                                  </m:ctrlPr>
                                </m:funcPr>
                                <m:fName>
                                  <m:r>
                                    <m:rPr>
                                      <m:sty m:val="p"/>
                                    </m:rPr>
                                    <a:rPr lang="en-US">
                                      <a:latin typeface="Cambria Math" panose="02040503050406030204" pitchFamily="18" charset="0"/>
                                    </a:rPr>
                                    <m:t>sin</m:t>
                                  </m:r>
                                </m:fName>
                                <m:e>
                                  <m:r>
                                    <a:rPr lang="ru-RU" i="1">
                                      <a:latin typeface="Cambria Math" panose="02040503050406030204" pitchFamily="18" charset="0"/>
                                    </a:rPr>
                                    <m:t>𝜑</m:t>
                                  </m:r>
                                </m:e>
                              </m:func>
                            </m:e>
                            <m:e>
                              <m:func>
                                <m:funcPr>
                                  <m:ctrlPr>
                                    <a:rPr lang="ru-RU" i="1">
                                      <a:latin typeface="Cambria Math" panose="02040503050406030204" pitchFamily="18" charset="0"/>
                                    </a:rPr>
                                  </m:ctrlPr>
                                </m:funcPr>
                                <m:fName>
                                  <m:r>
                                    <m:rPr>
                                      <m:sty m:val="p"/>
                                    </m:rPr>
                                    <a:rPr lang="en-US">
                                      <a:latin typeface="Cambria Math" panose="02040503050406030204" pitchFamily="18" charset="0"/>
                                    </a:rPr>
                                    <m:t>cos</m:t>
                                  </m:r>
                                </m:fName>
                                <m:e>
                                  <m:r>
                                    <a:rPr lang="ru-RU" i="1">
                                      <a:latin typeface="Cambria Math" panose="02040503050406030204" pitchFamily="18" charset="0"/>
                                    </a:rPr>
                                    <m:t>𝜃</m:t>
                                  </m:r>
                                </m:e>
                              </m:func>
                            </m:e>
                          </m:mr>
                        </m:m>
                      </m:e>
                    </m:d>
                    <m:d>
                      <m:dPr>
                        <m:ctrlPr>
                          <a:rPr lang="ru-RU" i="1">
                            <a:latin typeface="Cambria Math" panose="02040503050406030204" pitchFamily="18" charset="0"/>
                          </a:rPr>
                        </m:ctrlPr>
                      </m:dPr>
                      <m:e>
                        <m:eqArr>
                          <m:eqArrPr>
                            <m:ctrlPr>
                              <a:rPr lang="ru-RU" i="1">
                                <a:latin typeface="Cambria Math" panose="02040503050406030204" pitchFamily="18" charset="0"/>
                              </a:rPr>
                            </m:ctrlPr>
                          </m:eqArrPr>
                          <m:e>
                            <m:r>
                              <a:rPr lang="ru-RU" i="1">
                                <a:latin typeface="Cambria Math" panose="02040503050406030204" pitchFamily="18" charset="0"/>
                              </a:rPr>
                              <m:t>𝑥</m:t>
                            </m:r>
                          </m:e>
                          <m:e>
                            <m:r>
                              <a:rPr lang="ru-RU" i="1">
                                <a:latin typeface="Cambria Math" panose="02040503050406030204" pitchFamily="18" charset="0"/>
                              </a:rPr>
                              <m:t>𝑦</m:t>
                            </m:r>
                          </m:e>
                          <m:e>
                            <m:r>
                              <a:rPr lang="ru-RU" i="1">
                                <a:latin typeface="Cambria Math" panose="02040503050406030204" pitchFamily="18" charset="0"/>
                              </a:rPr>
                              <m:t>𝑧</m:t>
                            </m:r>
                          </m:e>
                        </m:eqArr>
                      </m:e>
                    </m:d>
                    <m:r>
                      <a:rPr lang="ru-RU" i="1">
                        <a:latin typeface="Cambria Math" panose="02040503050406030204" pitchFamily="18" charset="0"/>
                      </a:rPr>
                      <m:t> </m:t>
                    </m:r>
                  </m:oMath>
                </a14:m>
                <a:r>
                  <a:rPr lang="en-US" i="1" dirty="0"/>
                  <a:t>		</a:t>
                </a:r>
                <a:endParaRPr lang="ru-RU" dirty="0"/>
              </a:p>
              <a:p>
                <a:r>
                  <a:rPr lang="en-US" dirty="0"/>
                  <a:t>where </a:t>
                </a:r>
                <a14:m>
                  <m:oMath xmlns:m="http://schemas.openxmlformats.org/officeDocument/2006/math">
                    <m:d>
                      <m:dPr>
                        <m:ctrlPr>
                          <a:rPr lang="ru-RU" i="1">
                            <a:latin typeface="Cambria Math" panose="02040503050406030204" pitchFamily="18" charset="0"/>
                          </a:rPr>
                        </m:ctrlPr>
                      </m:dPr>
                      <m:e>
                        <m:eqArr>
                          <m:eqArrPr>
                            <m:ctrlPr>
                              <a:rPr lang="ru-RU" i="1">
                                <a:latin typeface="Cambria Math" panose="02040503050406030204" pitchFamily="18" charset="0"/>
                              </a:rPr>
                            </m:ctrlPr>
                          </m:eqArrPr>
                          <m:e>
                            <m:r>
                              <a:rPr lang="ru-RU" i="1">
                                <a:latin typeface="Cambria Math" panose="02040503050406030204" pitchFamily="18" charset="0"/>
                              </a:rPr>
                              <m:t>𝑥</m:t>
                            </m:r>
                            <m:r>
                              <a:rPr lang="en-US" i="1">
                                <a:latin typeface="Cambria Math" panose="02040503050406030204" pitchFamily="18" charset="0"/>
                              </a:rPr>
                              <m:t>′′</m:t>
                            </m:r>
                          </m:e>
                          <m:e>
                            <m:r>
                              <a:rPr lang="ru-RU" i="1">
                                <a:latin typeface="Cambria Math" panose="02040503050406030204" pitchFamily="18" charset="0"/>
                              </a:rPr>
                              <m:t>𝑦</m:t>
                            </m:r>
                            <m:r>
                              <a:rPr lang="en-US" i="1">
                                <a:latin typeface="Cambria Math" panose="02040503050406030204" pitchFamily="18" charset="0"/>
                              </a:rPr>
                              <m:t>′′</m:t>
                            </m:r>
                          </m:e>
                          <m:e>
                            <m:r>
                              <a:rPr lang="ru-RU" i="1">
                                <a:latin typeface="Cambria Math" panose="02040503050406030204" pitchFamily="18" charset="0"/>
                              </a:rPr>
                              <m:t>𝑧</m:t>
                            </m:r>
                            <m:r>
                              <a:rPr lang="en-US" i="1">
                                <a:latin typeface="Cambria Math" panose="02040503050406030204" pitchFamily="18" charset="0"/>
                              </a:rPr>
                              <m:t>′′</m:t>
                            </m:r>
                          </m:e>
                        </m:eqArr>
                      </m:e>
                    </m:d>
                  </m:oMath>
                </a14:m>
                <a:r>
                  <a:rPr lang="en-US" dirty="0"/>
                  <a:t> - unit vectors in a particle's coordinate system, </a:t>
                </a:r>
                <a14:m>
                  <m:oMath xmlns:m="http://schemas.openxmlformats.org/officeDocument/2006/math">
                    <m:d>
                      <m:dPr>
                        <m:ctrlPr>
                          <a:rPr lang="ru-RU" i="1">
                            <a:latin typeface="Cambria Math" panose="02040503050406030204" pitchFamily="18" charset="0"/>
                          </a:rPr>
                        </m:ctrlPr>
                      </m:dPr>
                      <m:e>
                        <m:eqArr>
                          <m:eqArrPr>
                            <m:ctrlPr>
                              <a:rPr lang="ru-RU" i="1">
                                <a:latin typeface="Cambria Math" panose="02040503050406030204" pitchFamily="18" charset="0"/>
                              </a:rPr>
                            </m:ctrlPr>
                          </m:eqArrPr>
                          <m:e>
                            <m:r>
                              <a:rPr lang="ru-RU" i="1">
                                <a:latin typeface="Cambria Math" panose="02040503050406030204" pitchFamily="18" charset="0"/>
                              </a:rPr>
                              <m:t>𝑥</m:t>
                            </m:r>
                          </m:e>
                          <m:e>
                            <m:r>
                              <a:rPr lang="ru-RU" i="1">
                                <a:latin typeface="Cambria Math" panose="02040503050406030204" pitchFamily="18" charset="0"/>
                              </a:rPr>
                              <m:t>𝑦</m:t>
                            </m:r>
                          </m:e>
                          <m:e>
                            <m:r>
                              <a:rPr lang="ru-RU" i="1">
                                <a:latin typeface="Cambria Math" panose="02040503050406030204" pitchFamily="18" charset="0"/>
                              </a:rPr>
                              <m:t>𝑧</m:t>
                            </m:r>
                          </m:e>
                        </m:eqArr>
                      </m:e>
                    </m:d>
                  </m:oMath>
                </a14:m>
                <a:r>
                  <a:rPr lang="en-US" dirty="0"/>
                  <a:t> - unit vectors in medium's coordinate system, </a:t>
                </a:r>
                <a:r>
                  <a:rPr lang="el-GR" dirty="0"/>
                  <a:t>θ</a:t>
                </a:r>
                <a:r>
                  <a:rPr lang="en-US" dirty="0"/>
                  <a:t>, </a:t>
                </a:r>
                <a:r>
                  <a:rPr lang="el-GR" dirty="0"/>
                  <a:t>φ</a:t>
                </a:r>
                <a:r>
                  <a:rPr lang="en-US" dirty="0"/>
                  <a:t> – progenitor particle’s angles.</a:t>
                </a:r>
                <a:endParaRPr lang="ru-RU" dirty="0"/>
              </a:p>
            </p:txBody>
          </p:sp>
        </mc:Choice>
        <mc:Fallback>
          <p:sp>
            <p:nvSpPr>
              <p:cNvPr id="5" name="TextBox 4"/>
              <p:cNvSpPr txBox="1">
                <a:spLocks noRot="1" noChangeAspect="1" noMove="1" noResize="1" noEditPoints="1" noAdjustHandles="1" noChangeArrowheads="1" noChangeShapeType="1" noTextEdit="1"/>
              </p:cNvSpPr>
              <p:nvPr/>
            </p:nvSpPr>
            <p:spPr>
              <a:xfrm>
                <a:off x="2731698" y="3674853"/>
                <a:ext cx="7522234" cy="2429768"/>
              </a:xfrm>
              <a:prstGeom prst="rect">
                <a:avLst/>
              </a:prstGeom>
              <a:blipFill>
                <a:blip r:embed="rId3"/>
                <a:stretch>
                  <a:fillRect l="-648" b="-3266"/>
                </a:stretch>
              </a:blipFill>
            </p:spPr>
            <p:txBody>
              <a:bodyPr/>
              <a:lstStyle/>
              <a:p>
                <a:r>
                  <a:rPr lang="en-US">
                    <a:noFill/>
                  </a:rPr>
                  <a:t> </a:t>
                </a:r>
              </a:p>
            </p:txBody>
          </p:sp>
        </mc:Fallback>
      </mc:AlternateContent>
    </p:spTree>
    <p:extLst>
      <p:ext uri="{BB962C8B-B14F-4D97-AF65-F5344CB8AC3E}">
        <p14:creationId xmlns:p14="http://schemas.microsoft.com/office/powerpoint/2010/main" val="3441319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31918"/>
            <a:ext cx="9143999" cy="1326321"/>
          </a:xfrm>
        </p:spPr>
        <p:txBody>
          <a:bodyPr/>
          <a:lstStyle/>
          <a:p>
            <a:r>
              <a:rPr lang="en-US" dirty="0"/>
              <a:t>Detector design and simulation</a:t>
            </a:r>
            <a:endParaRPr lang="ru-RU" dirty="0"/>
          </a:p>
        </p:txBody>
      </p:sp>
      <p:sp>
        <p:nvSpPr>
          <p:cNvPr id="3" name="Content Placeholder 2"/>
          <p:cNvSpPr>
            <a:spLocks noGrp="1"/>
          </p:cNvSpPr>
          <p:nvPr>
            <p:ph idx="1"/>
          </p:nvPr>
        </p:nvSpPr>
        <p:spPr>
          <a:xfrm>
            <a:off x="2468994" y="2942730"/>
            <a:ext cx="3389943" cy="3740294"/>
          </a:xfrm>
        </p:spPr>
        <p:txBody>
          <a:bodyPr/>
          <a:lstStyle/>
          <a:p>
            <a:r>
              <a:rPr lang="en-US" dirty="0"/>
              <a:t>Uniformity increases / saturates depending on position</a:t>
            </a:r>
          </a:p>
          <a:p>
            <a:endParaRPr lang="en-US" dirty="0"/>
          </a:p>
          <a:p>
            <a:endParaRPr lang="en-US" dirty="0"/>
          </a:p>
          <a:p>
            <a:r>
              <a:rPr lang="en-US" dirty="0"/>
              <a:t>Detected photon number decreases</a:t>
            </a:r>
            <a:endParaRPr lang="ru-RU" dirty="0"/>
          </a:p>
        </p:txBody>
      </p:sp>
      <p:sp>
        <p:nvSpPr>
          <p:cNvPr id="4" name="Slide Number Placeholder 3"/>
          <p:cNvSpPr>
            <a:spLocks noGrp="1"/>
          </p:cNvSpPr>
          <p:nvPr>
            <p:ph type="sldNum" sz="quarter" idx="12"/>
          </p:nvPr>
        </p:nvSpPr>
        <p:spPr/>
        <p:txBody>
          <a:bodyPr/>
          <a:lstStyle/>
          <a:p>
            <a:fld id="{BA285C80-A276-44B4-A8BC-0D63B4B68DA1}" type="slidenum">
              <a:rPr lang="en-US" smtClean="0"/>
              <a:t>12</a:t>
            </a:fld>
            <a:endParaRPr lang="en-US"/>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6186311" y="2735481"/>
            <a:ext cx="3505777" cy="2051008"/>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6186312" y="4873617"/>
            <a:ext cx="3533643" cy="1775539"/>
          </a:xfrm>
          <a:prstGeom prst="rect">
            <a:avLst/>
          </a:prstGeom>
        </p:spPr>
      </p:pic>
      <p:sp>
        <p:nvSpPr>
          <p:cNvPr id="7" name="Content Placeholder 2"/>
          <p:cNvSpPr txBox="1">
            <a:spLocks/>
          </p:cNvSpPr>
          <p:nvPr/>
        </p:nvSpPr>
        <p:spPr>
          <a:xfrm>
            <a:off x="1642534" y="1240011"/>
            <a:ext cx="9625022" cy="1288687"/>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a:lstStyle>
          <a:p>
            <a:r>
              <a:rPr lang="en-US" dirty="0"/>
              <a:t>PMT  position above glass results in statistically significantly higher light yield:</a:t>
            </a:r>
          </a:p>
          <a:p>
            <a:pPr lvl="1"/>
            <a:r>
              <a:rPr lang="en-US" sz="2000" dirty="0"/>
              <a:t>3.65 ± 0.04 detected photon per MIP for ‘above’</a:t>
            </a:r>
          </a:p>
          <a:p>
            <a:pPr lvl="1"/>
            <a:r>
              <a:rPr lang="en-US" sz="2000" dirty="0"/>
              <a:t>3.19 ± 0.03 for ‘below’</a:t>
            </a:r>
          </a:p>
        </p:txBody>
      </p:sp>
    </p:spTree>
    <p:extLst>
      <p:ext uri="{BB962C8B-B14F-4D97-AF65-F5344CB8AC3E}">
        <p14:creationId xmlns:p14="http://schemas.microsoft.com/office/powerpoint/2010/main" val="1867893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2014" y="102893"/>
            <a:ext cx="8911687" cy="669852"/>
          </a:xfrm>
        </p:spPr>
        <p:txBody>
          <a:bodyPr>
            <a:normAutofit fontScale="90000"/>
          </a:bodyPr>
          <a:lstStyle/>
          <a:p>
            <a:pPr algn="ctr"/>
            <a:r>
              <a:rPr lang="en-US" b="1" dirty="0">
                <a:solidFill>
                  <a:schemeClr val="tx2"/>
                </a:solidFill>
              </a:rPr>
              <a:t>Glass detector simulation (cont’d)</a:t>
            </a:r>
            <a:endParaRPr lang="ru-RU" dirty="0"/>
          </a:p>
        </p:txBody>
      </p:sp>
      <p:sp>
        <p:nvSpPr>
          <p:cNvPr id="3" name="Content Placeholder 2"/>
          <p:cNvSpPr>
            <a:spLocks noGrp="1"/>
          </p:cNvSpPr>
          <p:nvPr>
            <p:ph idx="1"/>
          </p:nvPr>
        </p:nvSpPr>
        <p:spPr>
          <a:xfrm>
            <a:off x="2589212" y="931655"/>
            <a:ext cx="8915400" cy="4979569"/>
          </a:xfrm>
        </p:spPr>
        <p:txBody>
          <a:bodyPr>
            <a:normAutofit/>
          </a:bodyPr>
          <a:lstStyle/>
          <a:p>
            <a:r>
              <a:rPr lang="en-US" sz="2400" dirty="0"/>
              <a:t>Light yield vs. zenith angle θ</a:t>
            </a:r>
            <a:endParaRPr lang="ru-RU" sz="24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509" t="8762" r="9340" b="2764"/>
          <a:stretch/>
        </p:blipFill>
        <p:spPr>
          <a:xfrm>
            <a:off x="2805460" y="1660531"/>
            <a:ext cx="7564792" cy="4250693"/>
          </a:xfrm>
          <a:prstGeom prst="rect">
            <a:avLst/>
          </a:prstGeom>
        </p:spPr>
      </p:pic>
    </p:spTree>
    <p:extLst>
      <p:ext uri="{BB962C8B-B14F-4D97-AF65-F5344CB8AC3E}">
        <p14:creationId xmlns:p14="http://schemas.microsoft.com/office/powerpoint/2010/main" val="2310239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4353" y="244548"/>
            <a:ext cx="8911687" cy="764743"/>
          </a:xfrm>
        </p:spPr>
        <p:txBody>
          <a:bodyPr>
            <a:normAutofit fontScale="90000"/>
          </a:bodyPr>
          <a:lstStyle/>
          <a:p>
            <a:pPr algn="ctr"/>
            <a:r>
              <a:rPr lang="en-US" b="1" dirty="0">
                <a:solidFill>
                  <a:schemeClr val="tx2"/>
                </a:solidFill>
              </a:rPr>
              <a:t>Glass detector simulation (cont’d)</a:t>
            </a:r>
            <a:endParaRPr lang="ru-RU" dirty="0"/>
          </a:p>
        </p:txBody>
      </p:sp>
      <p:sp>
        <p:nvSpPr>
          <p:cNvPr id="3" name="Content Placeholder 2"/>
          <p:cNvSpPr>
            <a:spLocks noGrp="1"/>
          </p:cNvSpPr>
          <p:nvPr>
            <p:ph idx="1"/>
          </p:nvPr>
        </p:nvSpPr>
        <p:spPr>
          <a:xfrm>
            <a:off x="2589212" y="1009290"/>
            <a:ext cx="8915400" cy="4901932"/>
          </a:xfrm>
        </p:spPr>
        <p:txBody>
          <a:bodyPr>
            <a:normAutofit/>
          </a:bodyPr>
          <a:lstStyle/>
          <a:p>
            <a:r>
              <a:rPr lang="en-US" sz="2400" dirty="0"/>
              <a:t>Signal width vs. zenith angle </a:t>
            </a:r>
            <a:r>
              <a:rPr lang="ru-RU" sz="2400" dirty="0"/>
              <a:t>θ</a:t>
            </a:r>
            <a:r>
              <a:rPr lang="en-US" sz="2400" dirty="0"/>
              <a:t> </a:t>
            </a:r>
            <a:endParaRPr lang="ru-RU" sz="2400" dirty="0"/>
          </a:p>
        </p:txBody>
      </p:sp>
      <p:pic>
        <p:nvPicPr>
          <p:cNvPr id="4" name="Рисунок 29" descr="C:\Users\www\AppData\Local\Microsoft\Windows\INetCache\Content.Word\glass_width_vs_angle.png"/>
          <p:cNvPicPr/>
          <p:nvPr/>
        </p:nvPicPr>
        <p:blipFill rotWithShape="1">
          <a:blip r:embed="rId2" cstate="print"/>
          <a:srcRect l="3176" t="7710" r="8936" b="2006"/>
          <a:stretch/>
        </p:blipFill>
        <p:spPr bwMode="auto">
          <a:xfrm>
            <a:off x="2589213" y="1485467"/>
            <a:ext cx="8009777" cy="459615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38674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8859" y="238450"/>
            <a:ext cx="8911687" cy="695732"/>
          </a:xfrm>
        </p:spPr>
        <p:txBody>
          <a:bodyPr>
            <a:normAutofit fontScale="90000"/>
          </a:bodyPr>
          <a:lstStyle/>
          <a:p>
            <a:pPr algn="ctr"/>
            <a:r>
              <a:rPr lang="en-US" b="1" dirty="0">
                <a:solidFill>
                  <a:schemeClr val="tx2"/>
                </a:solidFill>
              </a:rPr>
              <a:t>Glass detector simulation (cont’d)</a:t>
            </a:r>
            <a:endParaRPr lang="ru-RU" dirty="0"/>
          </a:p>
        </p:txBody>
      </p:sp>
      <p:sp>
        <p:nvSpPr>
          <p:cNvPr id="3" name="Content Placeholder 2"/>
          <p:cNvSpPr>
            <a:spLocks noGrp="1"/>
          </p:cNvSpPr>
          <p:nvPr>
            <p:ph idx="1"/>
          </p:nvPr>
        </p:nvSpPr>
        <p:spPr>
          <a:xfrm>
            <a:off x="2589212" y="1026545"/>
            <a:ext cx="8915400" cy="4884679"/>
          </a:xfrm>
        </p:spPr>
        <p:txBody>
          <a:bodyPr>
            <a:normAutofit/>
          </a:bodyPr>
          <a:lstStyle/>
          <a:p>
            <a:r>
              <a:rPr lang="en-US" sz="2400" dirty="0"/>
              <a:t>Uniformity vs. zenith angle </a:t>
            </a:r>
            <a:r>
              <a:rPr lang="ru-RU" sz="2400" dirty="0"/>
              <a:t>θ</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831" t="8430" r="9434"/>
          <a:stretch/>
        </p:blipFill>
        <p:spPr>
          <a:xfrm>
            <a:off x="2800577" y="1629993"/>
            <a:ext cx="7400847" cy="4373593"/>
          </a:xfrm>
          <a:prstGeom prst="rect">
            <a:avLst/>
          </a:prstGeom>
        </p:spPr>
      </p:pic>
    </p:spTree>
    <p:extLst>
      <p:ext uri="{BB962C8B-B14F-4D97-AF65-F5344CB8AC3E}">
        <p14:creationId xmlns:p14="http://schemas.microsoft.com/office/powerpoint/2010/main" val="25165565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3415" y="227297"/>
            <a:ext cx="8911687" cy="721611"/>
          </a:xfrm>
        </p:spPr>
        <p:txBody>
          <a:bodyPr>
            <a:normAutofit fontScale="90000"/>
          </a:bodyPr>
          <a:lstStyle/>
          <a:p>
            <a:pPr algn="ctr"/>
            <a:r>
              <a:rPr lang="en-US" b="1" dirty="0">
                <a:solidFill>
                  <a:schemeClr val="tx2"/>
                </a:solidFill>
              </a:rPr>
              <a:t>Comparison of 4 detector models </a:t>
            </a:r>
            <a:endParaRPr lang="ru-RU" b="1"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75034860"/>
              </p:ext>
            </p:extLst>
          </p:nvPr>
        </p:nvGraphicFramePr>
        <p:xfrm>
          <a:off x="2817963" y="1052423"/>
          <a:ext cx="7651630" cy="4576171"/>
        </p:xfrm>
        <a:graphic>
          <a:graphicData uri="http://schemas.openxmlformats.org/drawingml/2006/table">
            <a:tbl>
              <a:tblPr firstRow="1" firstCol="1" bandRow="1">
                <a:tableStyleId>{21E4AEA4-8DFA-4A89-87EB-49C32662AFE0}</a:tableStyleId>
              </a:tblPr>
              <a:tblGrid>
                <a:gridCol w="1777187">
                  <a:extLst>
                    <a:ext uri="{9D8B030D-6E8A-4147-A177-3AD203B41FA5}">
                      <a16:colId xmlns:a16="http://schemas.microsoft.com/office/drawing/2014/main" val="20000"/>
                    </a:ext>
                  </a:extLst>
                </a:gridCol>
                <a:gridCol w="2127021">
                  <a:extLst>
                    <a:ext uri="{9D8B030D-6E8A-4147-A177-3AD203B41FA5}">
                      <a16:colId xmlns:a16="http://schemas.microsoft.com/office/drawing/2014/main" val="20001"/>
                    </a:ext>
                  </a:extLst>
                </a:gridCol>
                <a:gridCol w="1877383">
                  <a:extLst>
                    <a:ext uri="{9D8B030D-6E8A-4147-A177-3AD203B41FA5}">
                      <a16:colId xmlns:a16="http://schemas.microsoft.com/office/drawing/2014/main" val="20002"/>
                    </a:ext>
                  </a:extLst>
                </a:gridCol>
                <a:gridCol w="1870039">
                  <a:extLst>
                    <a:ext uri="{9D8B030D-6E8A-4147-A177-3AD203B41FA5}">
                      <a16:colId xmlns:a16="http://schemas.microsoft.com/office/drawing/2014/main" val="20003"/>
                    </a:ext>
                  </a:extLst>
                </a:gridCol>
              </a:tblGrid>
              <a:tr h="1884787">
                <a:tc>
                  <a:txBody>
                    <a:bodyPr/>
                    <a:lstStyle/>
                    <a:p>
                      <a:pPr algn="ctr">
                        <a:lnSpc>
                          <a:spcPct val="115000"/>
                        </a:lnSpc>
                        <a:spcAft>
                          <a:spcPts val="0"/>
                        </a:spcAft>
                      </a:pPr>
                      <a:r>
                        <a:rPr lang="en-US" sz="2000" dirty="0">
                          <a:effectLst/>
                        </a:rPr>
                        <a:t>Medium Type</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dirty="0">
                          <a:effectLst/>
                        </a:rPr>
                        <a:t>Light Yield, number of detected photons</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dirty="0">
                          <a:effectLst/>
                        </a:rPr>
                        <a:t>Average signal width, ns</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a:effectLst/>
                        </a:rPr>
                        <a:t>Uniformity</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63177">
                <a:tc>
                  <a:txBody>
                    <a:bodyPr/>
                    <a:lstStyle/>
                    <a:p>
                      <a:pPr algn="ctr">
                        <a:lnSpc>
                          <a:spcPct val="115000"/>
                        </a:lnSpc>
                        <a:spcAft>
                          <a:spcPts val="0"/>
                        </a:spcAft>
                      </a:pPr>
                      <a:r>
                        <a:rPr lang="en-US" sz="2000" dirty="0">
                          <a:effectLst/>
                        </a:rPr>
                        <a:t>Glass, black edges</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a:effectLst/>
                        </a:rPr>
                        <a:t>181062±426</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dirty="0">
                          <a:effectLst/>
                        </a:rPr>
                        <a:t>1.8±0.1</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a:effectLst/>
                        </a:rPr>
                        <a:t>0.74±0.07</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663177">
                <a:tc>
                  <a:txBody>
                    <a:bodyPr/>
                    <a:lstStyle/>
                    <a:p>
                      <a:pPr algn="ctr">
                        <a:lnSpc>
                          <a:spcPct val="115000"/>
                        </a:lnSpc>
                        <a:spcAft>
                          <a:spcPts val="0"/>
                        </a:spcAft>
                      </a:pPr>
                      <a:r>
                        <a:rPr lang="en-US" sz="2000" dirty="0">
                          <a:effectLst/>
                        </a:rPr>
                        <a:t>Glass, white edges</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a:effectLst/>
                        </a:rPr>
                        <a:t>230610±480</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a:effectLst/>
                        </a:rPr>
                        <a:t>2.1±0.1</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a:effectLst/>
                        </a:rPr>
                        <a:t>0.77±0.06</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63177">
                <a:tc>
                  <a:txBody>
                    <a:bodyPr/>
                    <a:lstStyle/>
                    <a:p>
                      <a:pPr algn="ctr">
                        <a:lnSpc>
                          <a:spcPct val="115000"/>
                        </a:lnSpc>
                        <a:spcAft>
                          <a:spcPts val="0"/>
                        </a:spcAft>
                      </a:pPr>
                      <a:r>
                        <a:rPr lang="en-US" sz="2000" dirty="0" err="1">
                          <a:effectLst/>
                        </a:rPr>
                        <a:t>Scint</a:t>
                      </a:r>
                      <a:r>
                        <a:rPr lang="en-US" sz="2000" dirty="0">
                          <a:effectLst/>
                        </a:rPr>
                        <a:t>, black edges</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a:effectLst/>
                        </a:rPr>
                        <a:t>1609049±1269</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dirty="0">
                          <a:effectLst/>
                        </a:rPr>
                        <a:t>7.5±0.1</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a:effectLst/>
                        </a:rPr>
                        <a:t>0.68±0.12</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63177">
                <a:tc>
                  <a:txBody>
                    <a:bodyPr/>
                    <a:lstStyle/>
                    <a:p>
                      <a:pPr algn="ctr">
                        <a:lnSpc>
                          <a:spcPct val="115000"/>
                        </a:lnSpc>
                        <a:spcAft>
                          <a:spcPts val="0"/>
                        </a:spcAft>
                      </a:pPr>
                      <a:r>
                        <a:rPr lang="en-US" sz="2000" dirty="0" err="1">
                          <a:effectLst/>
                        </a:rPr>
                        <a:t>Scint</a:t>
                      </a:r>
                      <a:r>
                        <a:rPr lang="en-US" sz="2000" dirty="0">
                          <a:effectLst/>
                        </a:rPr>
                        <a:t>, white edges</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a:effectLst/>
                        </a:rPr>
                        <a:t>1892122±1376</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dirty="0">
                          <a:effectLst/>
                        </a:rPr>
                        <a:t>9.2±0.1</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2000" dirty="0">
                          <a:effectLst/>
                        </a:rPr>
                        <a:t>0.70±0.11</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Rectangle 4"/>
          <p:cNvSpPr/>
          <p:nvPr/>
        </p:nvSpPr>
        <p:spPr>
          <a:xfrm>
            <a:off x="1942753" y="5702059"/>
            <a:ext cx="9132348" cy="461665"/>
          </a:xfrm>
          <a:prstGeom prst="rect">
            <a:avLst/>
          </a:prstGeom>
        </p:spPr>
        <p:txBody>
          <a:bodyPr wrap="square">
            <a:spAutoFit/>
          </a:bodyPr>
          <a:lstStyle/>
          <a:p>
            <a:pPr indent="448310" algn="ctr">
              <a:spcAft>
                <a:spcPts val="600"/>
              </a:spcAft>
            </a:pPr>
            <a:r>
              <a:rPr lang="en-US" sz="2400" dirty="0"/>
              <a:t>Parameters of 4 geometries obtained from the simulation</a:t>
            </a:r>
            <a:endParaRPr lang="ru-RU" sz="2400" dirty="0"/>
          </a:p>
        </p:txBody>
      </p:sp>
    </p:spTree>
    <p:extLst>
      <p:ext uri="{BB962C8B-B14F-4D97-AF65-F5344CB8AC3E}">
        <p14:creationId xmlns:p14="http://schemas.microsoft.com/office/powerpoint/2010/main" val="943585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7" y="192791"/>
            <a:ext cx="8911687" cy="669853"/>
          </a:xfrm>
        </p:spPr>
        <p:txBody>
          <a:bodyPr>
            <a:normAutofit fontScale="90000"/>
          </a:bodyPr>
          <a:lstStyle/>
          <a:p>
            <a:pPr algn="ctr"/>
            <a:r>
              <a:rPr lang="en-US" b="1" dirty="0">
                <a:solidFill>
                  <a:schemeClr val="tx2"/>
                </a:solidFill>
              </a:rPr>
              <a:t>Uniformity across the Scintillator</a:t>
            </a:r>
            <a:endParaRPr lang="ru-RU" b="1" dirty="0">
              <a:solidFill>
                <a:schemeClr val="tx2"/>
              </a:solidFill>
            </a:endParaRPr>
          </a:p>
        </p:txBody>
      </p:sp>
      <p:sp>
        <p:nvSpPr>
          <p:cNvPr id="3" name="Content Placeholder 2"/>
          <p:cNvSpPr>
            <a:spLocks noGrp="1"/>
          </p:cNvSpPr>
          <p:nvPr>
            <p:ph idx="1"/>
          </p:nvPr>
        </p:nvSpPr>
        <p:spPr>
          <a:xfrm>
            <a:off x="468453" y="1103648"/>
            <a:ext cx="7827033" cy="4650704"/>
          </a:xfrm>
        </p:spPr>
        <p:txBody>
          <a:bodyPr>
            <a:normAutofit/>
          </a:bodyPr>
          <a:lstStyle/>
          <a:p>
            <a:pPr>
              <a:buFont typeface="Wingdings" panose="05000000000000000000" pitchFamily="2" charset="2"/>
              <a:buChar char=""/>
            </a:pPr>
            <a:r>
              <a:rPr lang="en-US" sz="2200" dirty="0"/>
              <a:t>Progenitor particles’ initial </a:t>
            </a:r>
            <a:r>
              <a:rPr lang="en-US" sz="2200" dirty="0" err="1"/>
              <a:t>x,y</a:t>
            </a:r>
            <a:r>
              <a:rPr lang="en-US" sz="2200" dirty="0"/>
              <a:t>-coordinates are distributed uniformly</a:t>
            </a:r>
          </a:p>
          <a:p>
            <a:pPr>
              <a:buFont typeface="Wingdings" panose="05000000000000000000" pitchFamily="2" charset="2"/>
              <a:buChar char=""/>
            </a:pPr>
            <a:r>
              <a:rPr lang="en-US" sz="2200" dirty="0"/>
              <a:t>Zenith </a:t>
            </a:r>
            <a:r>
              <a:rPr lang="el-GR" sz="2200" dirty="0"/>
              <a:t>θ</a:t>
            </a:r>
            <a:r>
              <a:rPr lang="en-US" sz="2200" dirty="0"/>
              <a:t> and polar </a:t>
            </a:r>
            <a:r>
              <a:rPr lang="el-GR" sz="2200" dirty="0"/>
              <a:t>φ</a:t>
            </a:r>
            <a:r>
              <a:rPr lang="en-US" sz="2200" dirty="0"/>
              <a:t> angles are distributed uniformly in corresponding ranges as well</a:t>
            </a:r>
          </a:p>
          <a:p>
            <a:pPr>
              <a:buFont typeface="Wingdings" panose="05000000000000000000" pitchFamily="2" charset="2"/>
              <a:buChar char=""/>
            </a:pPr>
            <a:r>
              <a:rPr lang="en-US" sz="2200" dirty="0"/>
              <a:t>Isotropic light yield (implemented physics for scintillator detector is correct)</a:t>
            </a:r>
            <a:endParaRPr lang="ru-RU" sz="2200" dirty="0"/>
          </a:p>
        </p:txBody>
      </p:sp>
      <p:pic>
        <p:nvPicPr>
          <p:cNvPr id="4" name="Picture 3" descr="scint_top_photons_xydistr"/>
          <p:cNvPicPr/>
          <p:nvPr/>
        </p:nvPicPr>
        <p:blipFill rotWithShape="1">
          <a:blip r:embed="rId2" cstate="print">
            <a:extLst>
              <a:ext uri="{28A0092B-C50C-407E-A947-70E740481C1C}">
                <a14:useLocalDpi xmlns:a14="http://schemas.microsoft.com/office/drawing/2010/main" val="0"/>
              </a:ext>
            </a:extLst>
          </a:blip>
          <a:srcRect l="4852" t="5415" r="1414" b="4147"/>
          <a:stretch/>
        </p:blipFill>
        <p:spPr bwMode="auto">
          <a:xfrm>
            <a:off x="5485300" y="3497120"/>
            <a:ext cx="4981693" cy="3088257"/>
          </a:xfrm>
          <a:prstGeom prst="rect">
            <a:avLst/>
          </a:prstGeom>
          <a:noFill/>
        </p:spPr>
      </p:pic>
      <p:sp>
        <p:nvSpPr>
          <p:cNvPr id="5" name="Rectangle 4"/>
          <p:cNvSpPr/>
          <p:nvPr/>
        </p:nvSpPr>
        <p:spPr>
          <a:xfrm>
            <a:off x="1213113" y="5041249"/>
            <a:ext cx="3002742" cy="954107"/>
          </a:xfrm>
          <a:prstGeom prst="rect">
            <a:avLst/>
          </a:prstGeom>
        </p:spPr>
        <p:txBody>
          <a:bodyPr wrap="square">
            <a:spAutoFit/>
          </a:bodyPr>
          <a:lstStyle/>
          <a:p>
            <a:pPr algn="ctr"/>
            <a:r>
              <a:rPr lang="en-US" sz="1400" dirty="0"/>
              <a:t>Distribution of detected photons' progenitor particles' initial </a:t>
            </a:r>
            <a:r>
              <a:rPr lang="en-US" sz="1400" dirty="0" err="1"/>
              <a:t>x,y</a:t>
            </a:r>
            <a:r>
              <a:rPr lang="en-US" sz="1400" dirty="0"/>
              <a:t>-coordinates for scintillator detector with PMT above</a:t>
            </a:r>
          </a:p>
        </p:txBody>
      </p:sp>
    </p:spTree>
    <p:extLst>
      <p:ext uri="{BB962C8B-B14F-4D97-AF65-F5344CB8AC3E}">
        <p14:creationId xmlns:p14="http://schemas.microsoft.com/office/powerpoint/2010/main" val="10550076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9990" y="1"/>
            <a:ext cx="8064548" cy="1055077"/>
          </a:xfrm>
        </p:spPr>
        <p:txBody>
          <a:bodyPr>
            <a:normAutofit/>
          </a:bodyPr>
          <a:lstStyle/>
          <a:p>
            <a:r>
              <a:rPr lang="en-US" b="1" dirty="0"/>
              <a:t>SD detector response uniformity</a:t>
            </a:r>
            <a:endParaRPr lang="ru-RU" b="1" dirty="0"/>
          </a:p>
        </p:txBody>
      </p:sp>
      <p:sp>
        <p:nvSpPr>
          <p:cNvPr id="3" name="Content Placeholder 2"/>
          <p:cNvSpPr>
            <a:spLocks noGrp="1"/>
          </p:cNvSpPr>
          <p:nvPr>
            <p:ph idx="1"/>
          </p:nvPr>
        </p:nvSpPr>
        <p:spPr>
          <a:xfrm>
            <a:off x="2549991" y="1055078"/>
            <a:ext cx="4745901" cy="5802923"/>
          </a:xfrm>
        </p:spPr>
        <p:txBody>
          <a:bodyPr>
            <a:normAutofit fontScale="47500" lnSpcReduction="20000"/>
          </a:bodyPr>
          <a:lstStyle/>
          <a:p>
            <a:r>
              <a:rPr lang="en-US" sz="3600" dirty="0"/>
              <a:t>The MIP signal calibration is done </a:t>
            </a:r>
            <a:r>
              <a:rPr lang="en-US" sz="3600" b="1" dirty="0"/>
              <a:t>at the center</a:t>
            </a:r>
            <a:r>
              <a:rPr lang="en-US" sz="3600" dirty="0"/>
              <a:t> of SD/GD, however, </a:t>
            </a:r>
            <a:r>
              <a:rPr lang="en-US" sz="3600" b="1" dirty="0"/>
              <a:t>particles arrive randomly</a:t>
            </a:r>
          </a:p>
          <a:p>
            <a:pPr marL="75967" indent="0">
              <a:buNone/>
            </a:pPr>
            <a:endParaRPr lang="en-US" sz="3600" dirty="0"/>
          </a:p>
          <a:p>
            <a:r>
              <a:rPr lang="en-US" sz="3600" dirty="0"/>
              <a:t>SD is scanned across using </a:t>
            </a:r>
            <a:r>
              <a:rPr lang="en-US" sz="3600" b="1" baseline="30000" dirty="0"/>
              <a:t>60</a:t>
            </a:r>
            <a:r>
              <a:rPr lang="en-US" sz="3600" b="1" dirty="0"/>
              <a:t>Co</a:t>
            </a:r>
            <a:r>
              <a:rPr lang="en-US" sz="3600" dirty="0"/>
              <a:t> radioactive source </a:t>
            </a:r>
            <a:r>
              <a:rPr lang="en-US" sz="3600" b="1" dirty="0"/>
              <a:t>along the lines </a:t>
            </a:r>
            <a:r>
              <a:rPr lang="en-US" sz="3600" dirty="0"/>
              <a:t>x = 20 cm, x = 80 cm and two diagonals</a:t>
            </a:r>
          </a:p>
          <a:p>
            <a:pPr marL="75967" indent="0">
              <a:buNone/>
            </a:pPr>
            <a:endParaRPr lang="en-US" sz="3600" dirty="0"/>
          </a:p>
          <a:p>
            <a:r>
              <a:rPr lang="en-US" sz="3600" dirty="0"/>
              <a:t>PMT </a:t>
            </a:r>
            <a:r>
              <a:rPr lang="en-US" sz="3600" b="1" dirty="0"/>
              <a:t>dark current is subtracted</a:t>
            </a:r>
          </a:p>
          <a:p>
            <a:pPr marL="75967" indent="0">
              <a:buNone/>
            </a:pPr>
            <a:endParaRPr lang="en-US" sz="3600" dirty="0"/>
          </a:p>
          <a:p>
            <a:r>
              <a:rPr lang="en-US" sz="3600" b="1" dirty="0"/>
              <a:t>Average weight value</a:t>
            </a:r>
            <a:r>
              <a:rPr lang="en-US" sz="3600" dirty="0"/>
              <a:t>(measure of non-uniformity) for several SDs is 	 </a:t>
            </a:r>
            <a:r>
              <a:rPr lang="en-US" sz="3600" b="1" dirty="0"/>
              <a:t>0.7 ± 0.1</a:t>
            </a:r>
          </a:p>
          <a:p>
            <a:endParaRPr lang="en-US" sz="3600" b="1" dirty="0"/>
          </a:p>
          <a:p>
            <a:r>
              <a:rPr lang="en-US" sz="3600" dirty="0"/>
              <a:t>Light yield of scintillator itself is </a:t>
            </a:r>
            <a:r>
              <a:rPr lang="en-US" sz="3600" b="1" dirty="0"/>
              <a:t>uniform</a:t>
            </a:r>
            <a:r>
              <a:rPr lang="en-US" sz="3600" dirty="0"/>
              <a:t> across its volume; the rest is the </a:t>
            </a:r>
            <a:r>
              <a:rPr lang="en-US" sz="3600" b="1" dirty="0"/>
              <a:t>effect of the detector shape </a:t>
            </a:r>
            <a:r>
              <a:rPr lang="en-US" sz="3600" dirty="0"/>
              <a:t>(e.g. geometry). </a:t>
            </a:r>
            <a:endParaRPr lang="en-US" sz="3600" b="1" dirty="0"/>
          </a:p>
          <a:p>
            <a:endParaRPr lang="ru-RU" dirty="0"/>
          </a:p>
        </p:txBody>
      </p:sp>
      <p:graphicFrame>
        <p:nvGraphicFramePr>
          <p:cNvPr id="5" name="Chart 4"/>
          <p:cNvGraphicFramePr>
            <a:graphicFrameLocks/>
          </p:cNvGraphicFramePr>
          <p:nvPr/>
        </p:nvGraphicFramePr>
        <p:xfrm>
          <a:off x="7337143" y="1318847"/>
          <a:ext cx="3330858" cy="2248762"/>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7869716" y="3615617"/>
            <a:ext cx="2615404" cy="646331"/>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Calibri" panose="020F0502020204030204" pitchFamily="34" charset="0"/>
              </a:rPr>
              <a:t>SD Detector Response Uniformity</a:t>
            </a:r>
            <a:endParaRPr lang="ru-RU" dirty="0"/>
          </a:p>
        </p:txBody>
      </p:sp>
      <p:sp>
        <p:nvSpPr>
          <p:cNvPr id="7" name="TextBox 6"/>
          <p:cNvSpPr txBox="1"/>
          <p:nvPr/>
        </p:nvSpPr>
        <p:spPr>
          <a:xfrm>
            <a:off x="7502444" y="4289731"/>
            <a:ext cx="3112095" cy="1077218"/>
          </a:xfrm>
          <a:prstGeom prst="rect">
            <a:avLst/>
          </a:prstGeom>
          <a:noFill/>
        </p:spPr>
        <p:txBody>
          <a:bodyPr wrap="square" rtlCol="0">
            <a:spAutoFit/>
          </a:bodyPr>
          <a:lstStyle/>
          <a:p>
            <a:r>
              <a:rPr lang="en-US" sz="1600" dirty="0"/>
              <a:t>The size of </a:t>
            </a:r>
            <a:r>
              <a:rPr lang="en-US" sz="1600" b="1" dirty="0"/>
              <a:t>error bars </a:t>
            </a:r>
            <a:r>
              <a:rPr lang="en-US" sz="1600" dirty="0"/>
              <a:t>is due to the </a:t>
            </a:r>
            <a:r>
              <a:rPr lang="en-US" sz="1600" b="1" dirty="0"/>
              <a:t>low intensity </a:t>
            </a:r>
            <a:r>
              <a:rPr lang="en-US" sz="1600" dirty="0"/>
              <a:t>of the rad. source that was available.</a:t>
            </a:r>
          </a:p>
          <a:p>
            <a:endParaRPr lang="ru-RU" sz="1400" dirty="0"/>
          </a:p>
        </p:txBody>
      </p:sp>
    </p:spTree>
    <p:extLst>
      <p:ext uri="{BB962C8B-B14F-4D97-AF65-F5344CB8AC3E}">
        <p14:creationId xmlns:p14="http://schemas.microsoft.com/office/powerpoint/2010/main" val="35054713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1"/>
            <a:ext cx="9144000" cy="1326321"/>
          </a:xfrm>
        </p:spPr>
        <p:txBody>
          <a:bodyPr/>
          <a:lstStyle/>
          <a:p>
            <a:r>
              <a:rPr lang="en-US" dirty="0"/>
              <a:t>Time response measurements</a:t>
            </a:r>
            <a:endParaRPr lang="ru-RU" dirty="0"/>
          </a:p>
        </p:txBody>
      </p:sp>
      <p:sp>
        <p:nvSpPr>
          <p:cNvPr id="3" name="Content Placeholder 2"/>
          <p:cNvSpPr>
            <a:spLocks noGrp="1"/>
          </p:cNvSpPr>
          <p:nvPr>
            <p:ph idx="1"/>
          </p:nvPr>
        </p:nvSpPr>
        <p:spPr>
          <a:xfrm>
            <a:off x="6739467" y="959556"/>
            <a:ext cx="3770241" cy="2918812"/>
          </a:xfrm>
        </p:spPr>
        <p:txBody>
          <a:bodyPr>
            <a:normAutofit/>
          </a:bodyPr>
          <a:lstStyle/>
          <a:p>
            <a:pPr marL="0" indent="0">
              <a:buNone/>
            </a:pPr>
            <a:r>
              <a:rPr lang="en-US" dirty="0"/>
              <a:t>~ 2.2 ns rise time response (10-50% of the pulse area) of the </a:t>
            </a:r>
            <a:r>
              <a:rPr lang="en-US" dirty="0" err="1"/>
              <a:t>PMT+glass</a:t>
            </a:r>
            <a:endParaRPr lang="en-US" dirty="0"/>
          </a:p>
          <a:p>
            <a:pPr marL="0" indent="0">
              <a:buNone/>
            </a:pPr>
            <a:r>
              <a:rPr lang="en-US" dirty="0"/>
              <a:t>~ 1.7 ns pulse width is limited by PMT, ADC characteristics and geometry</a:t>
            </a:r>
            <a:endParaRPr lang="ru-RU" dirty="0"/>
          </a:p>
        </p:txBody>
      </p:sp>
      <p:sp>
        <p:nvSpPr>
          <p:cNvPr id="4" name="Slide Number Placeholder 3"/>
          <p:cNvSpPr>
            <a:spLocks noGrp="1"/>
          </p:cNvSpPr>
          <p:nvPr>
            <p:ph type="sldNum" sz="quarter" idx="12"/>
          </p:nvPr>
        </p:nvSpPr>
        <p:spPr/>
        <p:txBody>
          <a:bodyPr/>
          <a:lstStyle/>
          <a:p>
            <a:fld id="{BA285C80-A276-44B4-A8BC-0D63B4B68DA1}" type="slidenum">
              <a:rPr lang="en-US" smtClean="0"/>
              <a:t>19</a:t>
            </a:fld>
            <a:endParaRPr lang="en-US"/>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640440" y="1043005"/>
            <a:ext cx="5099027" cy="3777351"/>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6874934" y="3878368"/>
            <a:ext cx="3634775" cy="2877398"/>
          </a:xfrm>
          <a:prstGeom prst="rect">
            <a:avLst/>
          </a:prstGeom>
        </p:spPr>
      </p:pic>
      <p:sp>
        <p:nvSpPr>
          <p:cNvPr id="7" name="Content Placeholder 2"/>
          <p:cNvSpPr txBox="1">
            <a:spLocks/>
          </p:cNvSpPr>
          <p:nvPr/>
        </p:nvSpPr>
        <p:spPr>
          <a:xfrm>
            <a:off x="2088445" y="5005715"/>
            <a:ext cx="4019776" cy="1482514"/>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a:lstStyle>
          <a:p>
            <a:pPr marL="0" indent="0">
              <a:buNone/>
            </a:pPr>
            <a:r>
              <a:rPr lang="en-US" dirty="0"/>
              <a:t>~ 5.1 ns total time response (10-90% of pulse area) of the </a:t>
            </a:r>
            <a:r>
              <a:rPr lang="en-US" dirty="0" err="1"/>
              <a:t>PMT+glass</a:t>
            </a:r>
            <a:endParaRPr lang="ru-RU" dirty="0"/>
          </a:p>
        </p:txBody>
      </p:sp>
    </p:spTree>
    <p:extLst>
      <p:ext uri="{BB962C8B-B14F-4D97-AF65-F5344CB8AC3E}">
        <p14:creationId xmlns:p14="http://schemas.microsoft.com/office/powerpoint/2010/main" val="1064572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52" y="764704"/>
            <a:ext cx="8229600" cy="1066800"/>
          </a:xfrm>
        </p:spPr>
        <p:txBody>
          <a:bodyPr/>
          <a:lstStyle/>
          <a:p>
            <a:r>
              <a:rPr lang="en-US" dirty="0"/>
              <a:t>What is cosmic rays physics - intro</a:t>
            </a:r>
          </a:p>
        </p:txBody>
      </p:sp>
      <p:sp>
        <p:nvSpPr>
          <p:cNvPr id="3" name="Content Placeholder 2"/>
          <p:cNvSpPr>
            <a:spLocks noGrp="1"/>
          </p:cNvSpPr>
          <p:nvPr>
            <p:ph idx="1"/>
          </p:nvPr>
        </p:nvSpPr>
        <p:spPr>
          <a:xfrm>
            <a:off x="1837184" y="1700808"/>
            <a:ext cx="6131024" cy="4873728"/>
          </a:xfrm>
        </p:spPr>
        <p:txBody>
          <a:bodyPr>
            <a:normAutofit/>
          </a:bodyPr>
          <a:lstStyle/>
          <a:p>
            <a:r>
              <a:rPr lang="en-US" dirty="0"/>
              <a:t>Cosmic rays (CR) first shown to come from space in 7/8/1912 by Victor Hess</a:t>
            </a:r>
          </a:p>
          <a:p>
            <a:r>
              <a:rPr lang="en-US" dirty="0"/>
              <a:t>CR are high energy particles and nuclei coming from space</a:t>
            </a:r>
          </a:p>
          <a:p>
            <a:r>
              <a:rPr lang="en-US" dirty="0"/>
              <a:t>Local source (The Sun) and galactic/extra galactic (?) sources</a:t>
            </a:r>
          </a:p>
          <a:p>
            <a:r>
              <a:rPr lang="en-US" dirty="0"/>
              <a:t>CR physics – part of HEP (high energy physics) studies CR using their interactions with Earth atmosphere to infer properties and origins of CR</a:t>
            </a:r>
          </a:p>
        </p:txBody>
      </p:sp>
      <p:sp>
        <p:nvSpPr>
          <p:cNvPr id="4" name="Slide Number Placeholder 3"/>
          <p:cNvSpPr>
            <a:spLocks noGrp="1"/>
          </p:cNvSpPr>
          <p:nvPr>
            <p:ph type="sldNum" sz="quarter" idx="12"/>
          </p:nvPr>
        </p:nvSpPr>
        <p:spPr/>
        <p:txBody>
          <a:bodyPr/>
          <a:lstStyle/>
          <a:p>
            <a:fld id="{B19B0651-EE4F-4900-A07F-96A6BFA9D0F0}" type="slidenum">
              <a:rPr lang="ru-RU" smtClean="0"/>
              <a:t>2</a:t>
            </a:fld>
            <a:endParaRPr lang="ru-RU"/>
          </a:p>
        </p:txBody>
      </p:sp>
      <p:pic>
        <p:nvPicPr>
          <p:cNvPr id="1026" name="Picture 2" descr="V Hess we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8208" y="2276872"/>
            <a:ext cx="2381250" cy="317182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968208" y="5472927"/>
            <a:ext cx="2381250" cy="577081"/>
          </a:xfrm>
          <a:prstGeom prst="rect">
            <a:avLst/>
          </a:prstGeom>
        </p:spPr>
        <p:txBody>
          <a:bodyPr wrap="square">
            <a:spAutoFit/>
          </a:bodyPr>
          <a:lstStyle/>
          <a:p>
            <a:r>
              <a:rPr lang="en-US" sz="1050" dirty="0"/>
              <a:t>https://www.aps.org/publications/apsnews/201004/physicshistory.cfm</a:t>
            </a:r>
          </a:p>
        </p:txBody>
      </p:sp>
      <p:pic>
        <p:nvPicPr>
          <p:cNvPr id="7" name="Picture 2"/>
          <p:cNvPicPr>
            <a:picLocks noChangeAspect="1" noChangeArrowheads="1"/>
          </p:cNvPicPr>
          <p:nvPr/>
        </p:nvPicPr>
        <p:blipFill>
          <a:blip r:embed="rId3" cstate="print">
            <a:alphaModFix amt="20000"/>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8712431" y="6096000"/>
            <a:ext cx="1652588" cy="428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556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165" y="1"/>
            <a:ext cx="7861480" cy="1104727"/>
          </a:xfrm>
        </p:spPr>
        <p:txBody>
          <a:bodyPr anchor="ctr">
            <a:normAutofit/>
          </a:bodyPr>
          <a:lstStyle/>
          <a:p>
            <a:pPr lvl="0"/>
            <a:r>
              <a:rPr lang="en-US" b="1" dirty="0">
                <a:effectLst>
                  <a:outerShdw blurRad="38100" dist="38100" dir="2700000" algn="tl">
                    <a:srgbClr val="000000">
                      <a:alpha val="43137"/>
                    </a:srgbClr>
                  </a:outerShdw>
                </a:effectLst>
              </a:rPr>
              <a:t>PMT Calibration: PE calibration</a:t>
            </a:r>
            <a:endParaRPr lang="ru-RU"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25165" y="1368497"/>
            <a:ext cx="4485236" cy="5225734"/>
          </a:xfrm>
        </p:spPr>
        <p:txBody>
          <a:bodyPr>
            <a:normAutofit fontScale="92500" lnSpcReduction="10000"/>
          </a:bodyPr>
          <a:lstStyle/>
          <a:p>
            <a:pPr marL="332316" indent="261666">
              <a:spcBef>
                <a:spcPts val="277"/>
              </a:spcBef>
              <a:spcAft>
                <a:spcPts val="277"/>
              </a:spcAft>
            </a:pPr>
            <a:r>
              <a:rPr lang="en-US" sz="1939" dirty="0"/>
              <a:t>PE calibration is needed to </a:t>
            </a:r>
            <a:r>
              <a:rPr lang="en-US" sz="1939" b="1" dirty="0"/>
              <a:t>calculate number of incident photons</a:t>
            </a:r>
            <a:r>
              <a:rPr lang="en-US" sz="1939" dirty="0"/>
              <a:t> in PMT pulse signal during detector operations</a:t>
            </a:r>
          </a:p>
          <a:p>
            <a:pPr marL="332316" indent="0">
              <a:spcBef>
                <a:spcPts val="277"/>
              </a:spcBef>
              <a:spcAft>
                <a:spcPts val="277"/>
              </a:spcAft>
              <a:buNone/>
            </a:pPr>
            <a:endParaRPr lang="en-US" sz="1939" dirty="0"/>
          </a:p>
          <a:p>
            <a:pPr marL="332316" indent="261666">
              <a:lnSpc>
                <a:spcPts val="3231"/>
              </a:lnSpc>
              <a:spcBef>
                <a:spcPts val="277"/>
              </a:spcBef>
              <a:spcAft>
                <a:spcPts val="277"/>
              </a:spcAft>
            </a:pPr>
            <a:r>
              <a:rPr lang="en-US" sz="1939" dirty="0"/>
              <a:t>Low light </a:t>
            </a:r>
            <a:r>
              <a:rPr lang="en-US" sz="1939" b="1" dirty="0"/>
              <a:t>LED pulse is fed to PMT</a:t>
            </a:r>
            <a:r>
              <a:rPr lang="en-US" sz="1939" dirty="0"/>
              <a:t> that is connected to DAQ via short cable (&lt;1m)</a:t>
            </a:r>
          </a:p>
          <a:p>
            <a:pPr marL="332316" indent="0">
              <a:lnSpc>
                <a:spcPts val="3231"/>
              </a:lnSpc>
              <a:spcBef>
                <a:spcPts val="277"/>
              </a:spcBef>
              <a:spcAft>
                <a:spcPts val="277"/>
              </a:spcAft>
              <a:buNone/>
            </a:pPr>
            <a:endParaRPr lang="en-US" sz="1939" dirty="0"/>
          </a:p>
          <a:p>
            <a:pPr marL="332316" indent="261666">
              <a:lnSpc>
                <a:spcPts val="3231"/>
              </a:lnSpc>
              <a:spcBef>
                <a:spcPts val="277"/>
              </a:spcBef>
              <a:spcAft>
                <a:spcPts val="277"/>
              </a:spcAft>
            </a:pPr>
            <a:r>
              <a:rPr lang="en-US" sz="1939" dirty="0"/>
              <a:t>Care is taken to ensure that </a:t>
            </a:r>
            <a:r>
              <a:rPr lang="en-US" sz="1939" b="1" dirty="0"/>
              <a:t>pedestal has ~ 80% of all events</a:t>
            </a:r>
            <a:r>
              <a:rPr lang="en-US" sz="1939" dirty="0"/>
              <a:t> in order for single photon detection assurance</a:t>
            </a:r>
            <a:endParaRPr lang="ru-RU" sz="1939"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565410" y="1368497"/>
            <a:ext cx="2457834" cy="1666796"/>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7192731" y="3899577"/>
            <a:ext cx="3360420" cy="1712155"/>
          </a:xfrm>
          <a:prstGeom prst="rect">
            <a:avLst/>
          </a:prstGeom>
          <a:noFill/>
          <a:ln>
            <a:noFill/>
          </a:ln>
        </p:spPr>
      </p:pic>
      <p:sp>
        <p:nvSpPr>
          <p:cNvPr id="6" name="Rectangle 5"/>
          <p:cNvSpPr/>
          <p:nvPr/>
        </p:nvSpPr>
        <p:spPr>
          <a:xfrm>
            <a:off x="7722638" y="3169129"/>
            <a:ext cx="2664008" cy="603883"/>
          </a:xfrm>
          <a:prstGeom prst="rect">
            <a:avLst/>
          </a:prstGeom>
        </p:spPr>
        <p:txBody>
          <a:bodyPr wrap="square">
            <a:spAutoFit/>
          </a:bodyPr>
          <a:lstStyle/>
          <a:p>
            <a:r>
              <a:rPr lang="en-US" sz="1662" dirty="0">
                <a:latin typeface="Times New Roman" panose="02020603050405020304" pitchFamily="18" charset="0"/>
                <a:ea typeface="Calibri" panose="020F0502020204030204" pitchFamily="34" charset="0"/>
                <a:cs typeface="Calibri" panose="020F0502020204030204" pitchFamily="34" charset="0"/>
              </a:rPr>
              <a:t>R7723 PMT single PE response pulse area at 1700V</a:t>
            </a:r>
            <a:endParaRPr lang="ru-RU" sz="1662" dirty="0"/>
          </a:p>
        </p:txBody>
      </p:sp>
      <p:sp>
        <p:nvSpPr>
          <p:cNvPr id="7" name="Rectangle 6"/>
          <p:cNvSpPr/>
          <p:nvPr/>
        </p:nvSpPr>
        <p:spPr>
          <a:xfrm>
            <a:off x="7565411" y="5611732"/>
            <a:ext cx="2821235" cy="603883"/>
          </a:xfrm>
          <a:prstGeom prst="rect">
            <a:avLst/>
          </a:prstGeom>
        </p:spPr>
        <p:txBody>
          <a:bodyPr wrap="square">
            <a:spAutoFit/>
          </a:bodyPr>
          <a:lstStyle/>
          <a:p>
            <a:r>
              <a:rPr lang="en-US" sz="1662" dirty="0">
                <a:latin typeface="Times New Roman" panose="02020603050405020304" pitchFamily="18" charset="0"/>
                <a:ea typeface="Calibri" panose="020F0502020204030204" pitchFamily="34" charset="0"/>
                <a:cs typeface="Calibri" panose="020F0502020204030204" pitchFamily="34" charset="0"/>
              </a:rPr>
              <a:t>Single PE pulse area vs. bias voltage for R7723 PMT</a:t>
            </a:r>
            <a:endParaRPr lang="ru-RU" sz="1662" dirty="0"/>
          </a:p>
        </p:txBody>
      </p:sp>
    </p:spTree>
    <p:extLst>
      <p:ext uri="{BB962C8B-B14F-4D97-AF65-F5344CB8AC3E}">
        <p14:creationId xmlns:p14="http://schemas.microsoft.com/office/powerpoint/2010/main" val="4130473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7577" y="3462"/>
            <a:ext cx="5818321" cy="1055077"/>
          </a:xfrm>
        </p:spPr>
        <p:txBody>
          <a:bodyPr/>
          <a:lstStyle/>
          <a:p>
            <a:r>
              <a:rPr lang="en-US" b="1" dirty="0"/>
              <a:t>PMT non-linearity</a:t>
            </a:r>
            <a:endParaRPr lang="ru-RU" b="1" dirty="0"/>
          </a:p>
        </p:txBody>
      </p:sp>
      <p:pic>
        <p:nvPicPr>
          <p:cNvPr id="5" name="Picture 4"/>
          <p:cNvPicPr>
            <a:picLocks noChangeAspect="1"/>
          </p:cNvPicPr>
          <p:nvPr/>
        </p:nvPicPr>
        <p:blipFill>
          <a:blip r:embed="rId2"/>
          <a:stretch>
            <a:fillRect/>
          </a:stretch>
        </p:blipFill>
        <p:spPr>
          <a:xfrm>
            <a:off x="589961" y="4043992"/>
            <a:ext cx="4173935" cy="2275468"/>
          </a:xfrm>
          <a:prstGeom prst="rect">
            <a:avLst/>
          </a:prstGeom>
        </p:spPr>
      </p:pic>
      <p:sp>
        <p:nvSpPr>
          <p:cNvPr id="6" name="Rectangle 5"/>
          <p:cNvSpPr/>
          <p:nvPr/>
        </p:nvSpPr>
        <p:spPr>
          <a:xfrm>
            <a:off x="589960" y="6406386"/>
            <a:ext cx="4946137" cy="305468"/>
          </a:xfrm>
          <a:prstGeom prst="rect">
            <a:avLst/>
          </a:prstGeom>
        </p:spPr>
        <p:txBody>
          <a:bodyPr wrap="square">
            <a:spAutoFit/>
          </a:bodyPr>
          <a:lstStyle/>
          <a:p>
            <a:r>
              <a:rPr lang="en-US" sz="1385" dirty="0">
                <a:latin typeface="+mj-lt"/>
                <a:ea typeface="Calibri" panose="020F0502020204030204" pitchFamily="34" charset="0"/>
                <a:cs typeface="Calibri" panose="020F0502020204030204" pitchFamily="34" charset="0"/>
              </a:rPr>
              <a:t>Schematic of PMT linearity measurement experiment</a:t>
            </a:r>
            <a:endParaRPr lang="ru-RU" sz="1385" dirty="0">
              <a:latin typeface="+mj-lt"/>
            </a:endParaRPr>
          </a:p>
        </p:txBody>
      </p:sp>
      <p:pic>
        <p:nvPicPr>
          <p:cNvPr id="7" name="Picture 6"/>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16265" y="63763"/>
            <a:ext cx="3575433" cy="2425000"/>
          </a:xfrm>
          <a:prstGeom prst="rect">
            <a:avLst/>
          </a:prstGeom>
          <a:solidFill>
            <a:schemeClr val="tx1"/>
          </a:solidFill>
          <a:ln>
            <a:noFill/>
          </a:ln>
        </p:spPr>
      </p:pic>
      <p:graphicFrame>
        <p:nvGraphicFramePr>
          <p:cNvPr id="8" name="Table 7"/>
          <p:cNvGraphicFramePr>
            <a:graphicFrameLocks noGrp="1"/>
          </p:cNvGraphicFramePr>
          <p:nvPr>
            <p:extLst>
              <p:ext uri="{D42A27DB-BD31-4B8C-83A1-F6EECF244321}">
                <p14:modId xmlns:p14="http://schemas.microsoft.com/office/powerpoint/2010/main" val="3423119458"/>
              </p:ext>
            </p:extLst>
          </p:nvPr>
        </p:nvGraphicFramePr>
        <p:xfrm>
          <a:off x="9512573" y="3184361"/>
          <a:ext cx="2130473" cy="1012872"/>
        </p:xfrm>
        <a:graphic>
          <a:graphicData uri="http://schemas.openxmlformats.org/drawingml/2006/table">
            <a:tbl>
              <a:tblPr firstRow="1" firstCol="1" bandRow="1">
                <a:tableStyleId>{5C22544A-7EE6-4342-B048-85BDC9FD1C3A}</a:tableStyleId>
              </a:tblPr>
              <a:tblGrid>
                <a:gridCol w="751631">
                  <a:extLst>
                    <a:ext uri="{9D8B030D-6E8A-4147-A177-3AD203B41FA5}">
                      <a16:colId xmlns:a16="http://schemas.microsoft.com/office/drawing/2014/main" val="20000"/>
                    </a:ext>
                  </a:extLst>
                </a:gridCol>
                <a:gridCol w="1378842">
                  <a:extLst>
                    <a:ext uri="{9D8B030D-6E8A-4147-A177-3AD203B41FA5}">
                      <a16:colId xmlns:a16="http://schemas.microsoft.com/office/drawing/2014/main" val="20001"/>
                    </a:ext>
                  </a:extLst>
                </a:gridCol>
              </a:tblGrid>
              <a:tr h="253218">
                <a:tc>
                  <a:txBody>
                    <a:bodyPr/>
                    <a:lstStyle/>
                    <a:p>
                      <a:pPr>
                        <a:lnSpc>
                          <a:spcPct val="150000"/>
                        </a:lnSpc>
                        <a:spcBef>
                          <a:spcPts val="600"/>
                        </a:spcBef>
                        <a:spcAft>
                          <a:spcPts val="600"/>
                        </a:spcAft>
                      </a:pPr>
                      <a:r>
                        <a:rPr lang="en-US" sz="1100" dirty="0">
                          <a:effectLst/>
                        </a:rPr>
                        <a:t> </a:t>
                      </a:r>
                      <a:endParaRPr lang="ru-RU" sz="1100" dirty="0">
                        <a:effectLst/>
                        <a:latin typeface="Times New Roman" panose="02020603050405020304" pitchFamily="18" charset="0"/>
                        <a:ea typeface="Calibri" panose="020F0502020204030204" pitchFamily="34" charset="0"/>
                        <a:cs typeface="Calibri" panose="020F0502020204030204" pitchFamily="34" charset="0"/>
                      </a:endParaRPr>
                    </a:p>
                  </a:txBody>
                  <a:tcPr marL="63305" marR="63305" marT="0" marB="0"/>
                </a:tc>
                <a:tc>
                  <a:txBody>
                    <a:bodyPr/>
                    <a:lstStyle/>
                    <a:p>
                      <a:pPr algn="ctr">
                        <a:lnSpc>
                          <a:spcPct val="150000"/>
                        </a:lnSpc>
                        <a:spcBef>
                          <a:spcPts val="600"/>
                        </a:spcBef>
                        <a:spcAft>
                          <a:spcPts val="600"/>
                        </a:spcAft>
                      </a:pPr>
                      <a:r>
                        <a:rPr lang="en-US" sz="1100" dirty="0">
                          <a:effectLst/>
                        </a:rPr>
                        <a:t>Deviation, %</a:t>
                      </a:r>
                      <a:endParaRPr lang="ru-RU" sz="1100" dirty="0">
                        <a:effectLst/>
                        <a:latin typeface="Times New Roman" panose="02020603050405020304" pitchFamily="18" charset="0"/>
                        <a:ea typeface="Calibri" panose="020F0502020204030204" pitchFamily="34" charset="0"/>
                        <a:cs typeface="Calibri" panose="020F0502020204030204" pitchFamily="34" charset="0"/>
                      </a:endParaRPr>
                    </a:p>
                  </a:txBody>
                  <a:tcPr marL="63305" marR="63305" marT="0" marB="0"/>
                </a:tc>
                <a:extLst>
                  <a:ext uri="{0D108BD9-81ED-4DB2-BD59-A6C34878D82A}">
                    <a16:rowId xmlns:a16="http://schemas.microsoft.com/office/drawing/2014/main" val="10000"/>
                  </a:ext>
                </a:extLst>
              </a:tr>
              <a:tr h="253218">
                <a:tc>
                  <a:txBody>
                    <a:bodyPr/>
                    <a:lstStyle/>
                    <a:p>
                      <a:pPr algn="ctr">
                        <a:lnSpc>
                          <a:spcPct val="150000"/>
                        </a:lnSpc>
                        <a:spcBef>
                          <a:spcPts val="600"/>
                        </a:spcBef>
                        <a:spcAft>
                          <a:spcPts val="600"/>
                        </a:spcAft>
                      </a:pPr>
                      <a:r>
                        <a:rPr lang="en-US" sz="1100" dirty="0">
                          <a:effectLst/>
                        </a:rPr>
                        <a:t>Point 1</a:t>
                      </a:r>
                      <a:endParaRPr lang="ru-RU" sz="1100" dirty="0">
                        <a:effectLst/>
                        <a:latin typeface="Times New Roman" panose="02020603050405020304" pitchFamily="18" charset="0"/>
                        <a:ea typeface="Calibri" panose="020F0502020204030204" pitchFamily="34" charset="0"/>
                        <a:cs typeface="Calibri" panose="020F0502020204030204" pitchFamily="34" charset="0"/>
                      </a:endParaRPr>
                    </a:p>
                  </a:txBody>
                  <a:tcPr marL="63305" marR="63305" marT="0" marB="0"/>
                </a:tc>
                <a:tc>
                  <a:txBody>
                    <a:bodyPr/>
                    <a:lstStyle/>
                    <a:p>
                      <a:pPr algn="ctr">
                        <a:lnSpc>
                          <a:spcPct val="150000"/>
                        </a:lnSpc>
                        <a:spcBef>
                          <a:spcPts val="600"/>
                        </a:spcBef>
                        <a:spcAft>
                          <a:spcPts val="600"/>
                        </a:spcAft>
                      </a:pPr>
                      <a:r>
                        <a:rPr lang="en-US" sz="1100">
                          <a:effectLst/>
                        </a:rPr>
                        <a:t>3.7 ± 0.3</a:t>
                      </a:r>
                      <a:endParaRPr lang="ru-RU" sz="1100">
                        <a:effectLst/>
                        <a:latin typeface="Times New Roman" panose="02020603050405020304" pitchFamily="18" charset="0"/>
                        <a:ea typeface="Calibri" panose="020F0502020204030204" pitchFamily="34" charset="0"/>
                        <a:cs typeface="Calibri" panose="020F0502020204030204" pitchFamily="34" charset="0"/>
                      </a:endParaRPr>
                    </a:p>
                  </a:txBody>
                  <a:tcPr marL="63305" marR="63305" marT="0" marB="0"/>
                </a:tc>
                <a:extLst>
                  <a:ext uri="{0D108BD9-81ED-4DB2-BD59-A6C34878D82A}">
                    <a16:rowId xmlns:a16="http://schemas.microsoft.com/office/drawing/2014/main" val="10001"/>
                  </a:ext>
                </a:extLst>
              </a:tr>
              <a:tr h="253218">
                <a:tc>
                  <a:txBody>
                    <a:bodyPr/>
                    <a:lstStyle/>
                    <a:p>
                      <a:pPr algn="ctr">
                        <a:lnSpc>
                          <a:spcPct val="150000"/>
                        </a:lnSpc>
                        <a:spcBef>
                          <a:spcPts val="600"/>
                        </a:spcBef>
                        <a:spcAft>
                          <a:spcPts val="600"/>
                        </a:spcAft>
                      </a:pPr>
                      <a:r>
                        <a:rPr lang="en-US" sz="1100">
                          <a:effectLst/>
                        </a:rPr>
                        <a:t>Point 2</a:t>
                      </a:r>
                      <a:endParaRPr lang="ru-RU" sz="1100">
                        <a:effectLst/>
                        <a:latin typeface="Times New Roman" panose="02020603050405020304" pitchFamily="18" charset="0"/>
                        <a:ea typeface="Calibri" panose="020F0502020204030204" pitchFamily="34" charset="0"/>
                        <a:cs typeface="Calibri" panose="020F0502020204030204" pitchFamily="34" charset="0"/>
                      </a:endParaRPr>
                    </a:p>
                  </a:txBody>
                  <a:tcPr marL="63305" marR="63305" marT="0" marB="0"/>
                </a:tc>
                <a:tc>
                  <a:txBody>
                    <a:bodyPr/>
                    <a:lstStyle/>
                    <a:p>
                      <a:pPr algn="ctr">
                        <a:lnSpc>
                          <a:spcPct val="150000"/>
                        </a:lnSpc>
                        <a:spcBef>
                          <a:spcPts val="600"/>
                        </a:spcBef>
                        <a:spcAft>
                          <a:spcPts val="600"/>
                        </a:spcAft>
                      </a:pPr>
                      <a:r>
                        <a:rPr lang="en-US" sz="1100">
                          <a:effectLst/>
                        </a:rPr>
                        <a:t>6.6 ± 0.2</a:t>
                      </a:r>
                      <a:endParaRPr lang="ru-RU" sz="1100">
                        <a:effectLst/>
                        <a:latin typeface="Times New Roman" panose="02020603050405020304" pitchFamily="18" charset="0"/>
                        <a:ea typeface="Calibri" panose="020F0502020204030204" pitchFamily="34" charset="0"/>
                        <a:cs typeface="Calibri" panose="020F0502020204030204" pitchFamily="34" charset="0"/>
                      </a:endParaRPr>
                    </a:p>
                  </a:txBody>
                  <a:tcPr marL="63305" marR="63305" marT="0" marB="0"/>
                </a:tc>
                <a:extLst>
                  <a:ext uri="{0D108BD9-81ED-4DB2-BD59-A6C34878D82A}">
                    <a16:rowId xmlns:a16="http://schemas.microsoft.com/office/drawing/2014/main" val="10002"/>
                  </a:ext>
                </a:extLst>
              </a:tr>
              <a:tr h="253218">
                <a:tc>
                  <a:txBody>
                    <a:bodyPr/>
                    <a:lstStyle/>
                    <a:p>
                      <a:pPr algn="ctr">
                        <a:lnSpc>
                          <a:spcPct val="150000"/>
                        </a:lnSpc>
                        <a:spcBef>
                          <a:spcPts val="600"/>
                        </a:spcBef>
                        <a:spcAft>
                          <a:spcPts val="600"/>
                        </a:spcAft>
                      </a:pPr>
                      <a:r>
                        <a:rPr lang="en-US" sz="1100" dirty="0">
                          <a:effectLst/>
                        </a:rPr>
                        <a:t>Point 3</a:t>
                      </a:r>
                      <a:endParaRPr lang="ru-RU" sz="1100" dirty="0">
                        <a:effectLst/>
                        <a:latin typeface="Times New Roman" panose="02020603050405020304" pitchFamily="18" charset="0"/>
                        <a:ea typeface="Calibri" panose="020F0502020204030204" pitchFamily="34" charset="0"/>
                        <a:cs typeface="Calibri" panose="020F0502020204030204" pitchFamily="34" charset="0"/>
                      </a:endParaRPr>
                    </a:p>
                  </a:txBody>
                  <a:tcPr marL="63305" marR="63305" marT="0" marB="0"/>
                </a:tc>
                <a:tc>
                  <a:txBody>
                    <a:bodyPr/>
                    <a:lstStyle/>
                    <a:p>
                      <a:pPr algn="ctr">
                        <a:lnSpc>
                          <a:spcPct val="150000"/>
                        </a:lnSpc>
                        <a:spcBef>
                          <a:spcPts val="600"/>
                        </a:spcBef>
                        <a:spcAft>
                          <a:spcPts val="600"/>
                        </a:spcAft>
                      </a:pPr>
                      <a:r>
                        <a:rPr lang="en-US" sz="1100" dirty="0">
                          <a:effectLst/>
                        </a:rPr>
                        <a:t>11.3 ± 0.2</a:t>
                      </a:r>
                      <a:endParaRPr lang="ru-RU" sz="1100" dirty="0">
                        <a:effectLst/>
                        <a:latin typeface="Times New Roman" panose="02020603050405020304" pitchFamily="18" charset="0"/>
                        <a:ea typeface="Calibri" panose="020F0502020204030204" pitchFamily="34" charset="0"/>
                        <a:cs typeface="Calibri" panose="020F0502020204030204" pitchFamily="34" charset="0"/>
                      </a:endParaRPr>
                    </a:p>
                  </a:txBody>
                  <a:tcPr marL="63305" marR="63305" marT="0" marB="0"/>
                </a:tc>
                <a:extLst>
                  <a:ext uri="{0D108BD9-81ED-4DB2-BD59-A6C34878D82A}">
                    <a16:rowId xmlns:a16="http://schemas.microsoft.com/office/drawing/2014/main" val="10003"/>
                  </a:ext>
                </a:extLst>
              </a:tr>
            </a:tbl>
          </a:graphicData>
        </a:graphic>
      </p:graphicFrame>
      <p:sp>
        <p:nvSpPr>
          <p:cNvPr id="9" name="Rectangle 8"/>
          <p:cNvSpPr/>
          <p:nvPr/>
        </p:nvSpPr>
        <p:spPr>
          <a:xfrm>
            <a:off x="9247209" y="2484529"/>
            <a:ext cx="2314704" cy="518604"/>
          </a:xfrm>
          <a:prstGeom prst="rect">
            <a:avLst/>
          </a:prstGeom>
        </p:spPr>
        <p:txBody>
          <a:bodyPr wrap="square">
            <a:spAutoFit/>
          </a:bodyPr>
          <a:lstStyle/>
          <a:p>
            <a:pPr algn="ctr"/>
            <a:r>
              <a:rPr lang="en-US" sz="1385" dirty="0"/>
              <a:t>PIN signal area vs PMT signal area</a:t>
            </a:r>
            <a:endParaRPr lang="ru-RU" sz="1385" dirty="0"/>
          </a:p>
        </p:txBody>
      </p:sp>
      <p:sp>
        <p:nvSpPr>
          <p:cNvPr id="10" name="Rectangle 9"/>
          <p:cNvSpPr/>
          <p:nvPr/>
        </p:nvSpPr>
        <p:spPr>
          <a:xfrm>
            <a:off x="9371777" y="4176814"/>
            <a:ext cx="2579553" cy="305468"/>
          </a:xfrm>
          <a:prstGeom prst="rect">
            <a:avLst/>
          </a:prstGeom>
        </p:spPr>
        <p:txBody>
          <a:bodyPr wrap="none">
            <a:spAutoFit/>
          </a:bodyPr>
          <a:lstStyle/>
          <a:p>
            <a:pPr algn="ctr"/>
            <a:r>
              <a:rPr lang="en-US" sz="1385" dirty="0">
                <a:latin typeface="Times New Roman" panose="02020603050405020304" pitchFamily="18" charset="0"/>
                <a:ea typeface="Calibri" panose="020F0502020204030204" pitchFamily="34" charset="0"/>
                <a:cs typeface="Calibri" panose="020F0502020204030204" pitchFamily="34" charset="0"/>
              </a:rPr>
              <a:t>Deviation of points from linearity</a:t>
            </a:r>
            <a:endParaRPr lang="ru-RU" sz="1385" dirty="0"/>
          </a:p>
        </p:txBody>
      </p:sp>
      <p:sp>
        <p:nvSpPr>
          <p:cNvPr id="3" name="Content Placeholder 2"/>
          <p:cNvSpPr>
            <a:spLocks noGrp="1"/>
          </p:cNvSpPr>
          <p:nvPr>
            <p:ph idx="1"/>
          </p:nvPr>
        </p:nvSpPr>
        <p:spPr>
          <a:xfrm>
            <a:off x="368791" y="892366"/>
            <a:ext cx="7159405" cy="3319568"/>
          </a:xfrm>
        </p:spPr>
        <p:txBody>
          <a:bodyPr>
            <a:normAutofit fontScale="25000" lnSpcReduction="20000"/>
          </a:bodyPr>
          <a:lstStyle/>
          <a:p>
            <a:r>
              <a:rPr lang="en-US" sz="7385" b="1" dirty="0"/>
              <a:t>PMT response saturates </a:t>
            </a:r>
            <a:r>
              <a:rPr lang="en-US" sz="7385" dirty="0"/>
              <a:t>for large input signals</a:t>
            </a:r>
          </a:p>
          <a:p>
            <a:pPr marL="335582" indent="-260845">
              <a:buFont typeface="+mj-lt"/>
              <a:buAutoNum type="romanUcPeriod"/>
            </a:pPr>
            <a:r>
              <a:rPr lang="en-US" sz="7385" b="1" dirty="0"/>
              <a:t>PMT</a:t>
            </a:r>
            <a:r>
              <a:rPr lang="en-US" sz="7385" dirty="0"/>
              <a:t> and Hamamatsu S3883Si </a:t>
            </a:r>
            <a:r>
              <a:rPr lang="en-US" sz="7385" b="1" dirty="0"/>
              <a:t>PIN diode </a:t>
            </a:r>
            <a:r>
              <a:rPr lang="en-US" sz="7385" dirty="0"/>
              <a:t>responses are measured for small signals with </a:t>
            </a:r>
            <a:r>
              <a:rPr lang="en-US" sz="7385" b="1" dirty="0"/>
              <a:t>several photons </a:t>
            </a:r>
            <a:r>
              <a:rPr lang="en-US" sz="7385" dirty="0"/>
              <a:t>detected</a:t>
            </a:r>
          </a:p>
          <a:p>
            <a:pPr marL="335582" indent="-335582">
              <a:buFont typeface="+mj-lt"/>
              <a:buAutoNum type="romanUcPeriod"/>
            </a:pPr>
            <a:r>
              <a:rPr lang="en-US" sz="7385" b="1" dirty="0"/>
              <a:t>Intensity</a:t>
            </a:r>
            <a:r>
              <a:rPr lang="en-US" sz="7385" dirty="0"/>
              <a:t> of incident light is </a:t>
            </a:r>
            <a:r>
              <a:rPr lang="en-US" sz="7385" b="1" dirty="0"/>
              <a:t>gradually increased </a:t>
            </a:r>
          </a:p>
          <a:p>
            <a:r>
              <a:rPr lang="en-US" sz="7385" b="1" dirty="0"/>
              <a:t>PIN diode </a:t>
            </a:r>
            <a:r>
              <a:rPr lang="en-US" sz="7385" dirty="0"/>
              <a:t>response is known to be </a:t>
            </a:r>
            <a:r>
              <a:rPr lang="en-US" sz="7385" b="1" dirty="0"/>
              <a:t>linear</a:t>
            </a:r>
            <a:r>
              <a:rPr lang="en-US" sz="7385" dirty="0"/>
              <a:t> up to </a:t>
            </a:r>
            <a:r>
              <a:rPr lang="en-US" sz="7385" b="1" dirty="0"/>
              <a:t>10</a:t>
            </a:r>
            <a:r>
              <a:rPr lang="en-US" sz="7385" b="1" baseline="30000" dirty="0"/>
              <a:t>10</a:t>
            </a:r>
            <a:r>
              <a:rPr lang="en-US" sz="7385" b="1" dirty="0"/>
              <a:t> photons</a:t>
            </a:r>
          </a:p>
          <a:p>
            <a:r>
              <a:rPr lang="en-US" sz="7385" dirty="0"/>
              <a:t>PMT signal is starts to be </a:t>
            </a:r>
            <a:r>
              <a:rPr lang="en-US" sz="7385" b="1" dirty="0"/>
              <a:t>nonlinear with deviation ~ 7% </a:t>
            </a:r>
            <a:r>
              <a:rPr lang="en-US" sz="7385" dirty="0"/>
              <a:t>near the ADC upped range limit</a:t>
            </a:r>
          </a:p>
          <a:p>
            <a:endParaRPr lang="en-US" dirty="0"/>
          </a:p>
          <a:p>
            <a:endParaRPr lang="en-US" dirty="0"/>
          </a:p>
          <a:p>
            <a:endParaRPr lang="ru-RU" dirty="0"/>
          </a:p>
        </p:txBody>
      </p:sp>
      <p:pic>
        <p:nvPicPr>
          <p:cNvPr id="11" name="Picture 10" descr="Capture"/>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3567" y="4730287"/>
            <a:ext cx="2454060" cy="1471559"/>
          </a:xfrm>
          <a:prstGeom prst="rect">
            <a:avLst/>
          </a:prstGeom>
          <a:noFill/>
          <a:ln>
            <a:noFill/>
          </a:ln>
        </p:spPr>
      </p:pic>
      <p:sp>
        <p:nvSpPr>
          <p:cNvPr id="12" name="Rectangle 11"/>
          <p:cNvSpPr/>
          <p:nvPr/>
        </p:nvSpPr>
        <p:spPr>
          <a:xfrm>
            <a:off x="6096000" y="6319460"/>
            <a:ext cx="2751074" cy="305468"/>
          </a:xfrm>
          <a:prstGeom prst="rect">
            <a:avLst/>
          </a:prstGeom>
        </p:spPr>
        <p:txBody>
          <a:bodyPr wrap="none">
            <a:spAutoFit/>
          </a:bodyPr>
          <a:lstStyle/>
          <a:p>
            <a:r>
              <a:rPr lang="en-US" sz="1385" dirty="0">
                <a:latin typeface="Times New Roman" panose="02020603050405020304" pitchFamily="18" charset="0"/>
                <a:ea typeface="Calibri" panose="020F0502020204030204" pitchFamily="34" charset="0"/>
                <a:cs typeface="Calibri" panose="020F0502020204030204" pitchFamily="34" charset="0"/>
              </a:rPr>
              <a:t>PMT and PIN diode pulse at point 3</a:t>
            </a:r>
            <a:endParaRPr lang="ru-RU" sz="1385" dirty="0"/>
          </a:p>
        </p:txBody>
      </p:sp>
      <p:sp>
        <p:nvSpPr>
          <p:cNvPr id="13" name="TextBox 12">
            <a:extLst>
              <a:ext uri="{FF2B5EF4-FFF2-40B4-BE49-F238E27FC236}">
                <a16:creationId xmlns:a16="http://schemas.microsoft.com/office/drawing/2014/main" id="{B655135B-9E02-CCA0-8C4D-9F76EA7A9C28}"/>
              </a:ext>
            </a:extLst>
          </p:cNvPr>
          <p:cNvSpPr txBox="1"/>
          <p:nvPr/>
        </p:nvSpPr>
        <p:spPr>
          <a:xfrm>
            <a:off x="8847074" y="5110659"/>
            <a:ext cx="3104256" cy="923330"/>
          </a:xfrm>
          <a:prstGeom prst="rect">
            <a:avLst/>
          </a:prstGeom>
          <a:noFill/>
        </p:spPr>
        <p:txBody>
          <a:bodyPr wrap="square">
            <a:spAutoFit/>
          </a:bodyPr>
          <a:lstStyle/>
          <a:p>
            <a:pPr marL="0" indent="0">
              <a:buNone/>
            </a:pPr>
            <a:r>
              <a:rPr lang="en-US" dirty="0"/>
              <a:t>Linearity holds from 1 MIP and up to 3000 MIP for glass medium</a:t>
            </a:r>
            <a:endParaRPr lang="ru-RU" dirty="0"/>
          </a:p>
        </p:txBody>
      </p:sp>
    </p:spTree>
    <p:extLst>
      <p:ext uri="{BB962C8B-B14F-4D97-AF65-F5344CB8AC3E}">
        <p14:creationId xmlns:p14="http://schemas.microsoft.com/office/powerpoint/2010/main" val="736822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9C197-6369-836E-1A15-2A7FBC4E33CB}"/>
              </a:ext>
            </a:extLst>
          </p:cNvPr>
          <p:cNvSpPr>
            <a:spLocks noGrp="1"/>
          </p:cNvSpPr>
          <p:nvPr>
            <p:ph type="title"/>
          </p:nvPr>
        </p:nvSpPr>
        <p:spPr>
          <a:xfrm>
            <a:off x="270331" y="516466"/>
            <a:ext cx="2730720" cy="775059"/>
          </a:xfrm>
        </p:spPr>
        <p:txBody>
          <a:bodyPr>
            <a:noAutofit/>
          </a:bodyPr>
          <a:lstStyle/>
          <a:p>
            <a:r>
              <a:rPr lang="en-US" sz="2400" dirty="0"/>
              <a:t>Scintillator testing</a:t>
            </a:r>
          </a:p>
        </p:txBody>
      </p:sp>
      <p:sp>
        <p:nvSpPr>
          <p:cNvPr id="3" name="Content Placeholder 2">
            <a:extLst>
              <a:ext uri="{FF2B5EF4-FFF2-40B4-BE49-F238E27FC236}">
                <a16:creationId xmlns:a16="http://schemas.microsoft.com/office/drawing/2014/main" id="{6F2DA2B6-F6FF-DFE6-1EA0-BB957C9CF5DD}"/>
              </a:ext>
            </a:extLst>
          </p:cNvPr>
          <p:cNvSpPr>
            <a:spLocks noGrp="1"/>
          </p:cNvSpPr>
          <p:nvPr>
            <p:ph idx="1"/>
          </p:nvPr>
        </p:nvSpPr>
        <p:spPr>
          <a:xfrm>
            <a:off x="138412" y="1460634"/>
            <a:ext cx="2791771" cy="5300638"/>
          </a:xfrm>
        </p:spPr>
        <p:txBody>
          <a:bodyPr>
            <a:normAutofit/>
          </a:bodyPr>
          <a:lstStyle/>
          <a:p>
            <a:r>
              <a:rPr lang="en-US" dirty="0"/>
              <a:t>The light yield and light emission time were tested vs. PPO and POPOP concentration.</a:t>
            </a:r>
          </a:p>
          <a:p>
            <a:r>
              <a:rPr lang="en-US" dirty="0"/>
              <a:t>The scintillator light output spectrum vs POPOP concentration was accessed</a:t>
            </a:r>
          </a:p>
          <a:p>
            <a:r>
              <a:rPr lang="en-US" dirty="0"/>
              <a:t>Signal gain depends on the PMT used.</a:t>
            </a:r>
          </a:p>
        </p:txBody>
      </p:sp>
      <p:graphicFrame>
        <p:nvGraphicFramePr>
          <p:cNvPr id="9" name="Chart 8">
            <a:extLst>
              <a:ext uri="{FF2B5EF4-FFF2-40B4-BE49-F238E27FC236}">
                <a16:creationId xmlns:a16="http://schemas.microsoft.com/office/drawing/2014/main" id="{FE4E7145-D345-DBA6-25C6-A1E5215FFF8A}"/>
              </a:ext>
            </a:extLst>
          </p:cNvPr>
          <p:cNvGraphicFramePr/>
          <p:nvPr>
            <p:extLst>
              <p:ext uri="{D42A27DB-BD31-4B8C-83A1-F6EECF244321}">
                <p14:modId xmlns:p14="http://schemas.microsoft.com/office/powerpoint/2010/main" val="3338839846"/>
              </p:ext>
            </p:extLst>
          </p:nvPr>
        </p:nvGraphicFramePr>
        <p:xfrm>
          <a:off x="3212318" y="19177"/>
          <a:ext cx="4293770" cy="205792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EB4295B6-0312-9482-279D-C6D3E9A2029E}"/>
              </a:ext>
              <a:ext uri="{147F2762-F138-4A5C-976F-8EAC2B608ADB}">
                <a16:predDERef xmlns:a16="http://schemas.microsoft.com/office/drawing/2014/main" pred="{8A9B0263-AD4A-4462-BB51-AC9B10C31EBC}"/>
              </a:ext>
            </a:extLst>
          </p:cNvPr>
          <p:cNvGraphicFramePr/>
          <p:nvPr>
            <p:extLst>
              <p:ext uri="{D42A27DB-BD31-4B8C-83A1-F6EECF244321}">
                <p14:modId xmlns:p14="http://schemas.microsoft.com/office/powerpoint/2010/main" val="4260636619"/>
              </p:ext>
            </p:extLst>
          </p:nvPr>
        </p:nvGraphicFramePr>
        <p:xfrm>
          <a:off x="3212318" y="2199361"/>
          <a:ext cx="4293770" cy="245927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a:extLst>
              <a:ext uri="{FF2B5EF4-FFF2-40B4-BE49-F238E27FC236}">
                <a16:creationId xmlns:a16="http://schemas.microsoft.com/office/drawing/2014/main" id="{238DFDE3-B9CB-94B9-22B6-9076A945DF44}"/>
              </a:ext>
            </a:extLst>
          </p:cNvPr>
          <p:cNvGraphicFramePr/>
          <p:nvPr>
            <p:extLst>
              <p:ext uri="{D42A27DB-BD31-4B8C-83A1-F6EECF244321}">
                <p14:modId xmlns:p14="http://schemas.microsoft.com/office/powerpoint/2010/main" val="96925934"/>
              </p:ext>
            </p:extLst>
          </p:nvPr>
        </p:nvGraphicFramePr>
        <p:xfrm>
          <a:off x="2930184" y="4874676"/>
          <a:ext cx="4204200" cy="18717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6">
            <a:extLst>
              <a:ext uri="{FF2B5EF4-FFF2-40B4-BE49-F238E27FC236}">
                <a16:creationId xmlns:a16="http://schemas.microsoft.com/office/drawing/2014/main" id="{8967A313-D5D3-DA51-291D-FB3FD6D355F6}"/>
              </a:ext>
              <a:ext uri="{147F2762-F138-4A5C-976F-8EAC2B608ADB}">
                <a16:predDERef xmlns:a16="http://schemas.microsoft.com/office/drawing/2014/main" pred="{860F8210-E605-4982-929A-B4E071C29DE1}"/>
              </a:ext>
            </a:extLst>
          </p:cNvPr>
          <p:cNvGraphicFramePr>
            <a:graphicFrameLocks/>
          </p:cNvGraphicFramePr>
          <p:nvPr>
            <p:extLst>
              <p:ext uri="{D42A27DB-BD31-4B8C-83A1-F6EECF244321}">
                <p14:modId xmlns:p14="http://schemas.microsoft.com/office/powerpoint/2010/main" val="2728304658"/>
              </p:ext>
            </p:extLst>
          </p:nvPr>
        </p:nvGraphicFramePr>
        <p:xfrm>
          <a:off x="7186043" y="4889546"/>
          <a:ext cx="4867545" cy="1871726"/>
        </p:xfrm>
        <a:graphic>
          <a:graphicData uri="http://schemas.openxmlformats.org/drawingml/2006/chart">
            <c:chart xmlns:c="http://schemas.openxmlformats.org/drawingml/2006/chart" xmlns:r="http://schemas.openxmlformats.org/officeDocument/2006/relationships" r:id="rId5"/>
          </a:graphicData>
        </a:graphic>
      </p:graphicFrame>
      <p:grpSp>
        <p:nvGrpSpPr>
          <p:cNvPr id="18" name="Group 17">
            <a:extLst>
              <a:ext uri="{FF2B5EF4-FFF2-40B4-BE49-F238E27FC236}">
                <a16:creationId xmlns:a16="http://schemas.microsoft.com/office/drawing/2014/main" id="{1598EB18-1187-B667-3737-417F8BF9347F}"/>
              </a:ext>
            </a:extLst>
          </p:cNvPr>
          <p:cNvGrpSpPr/>
          <p:nvPr/>
        </p:nvGrpSpPr>
        <p:grpSpPr>
          <a:xfrm>
            <a:off x="7554852" y="-56457"/>
            <a:ext cx="4676406" cy="2841935"/>
            <a:chOff x="274153" y="-937350"/>
            <a:chExt cx="5123399" cy="2366180"/>
          </a:xfrm>
        </p:grpSpPr>
        <p:grpSp>
          <p:nvGrpSpPr>
            <p:cNvPr id="19" name="Group 18">
              <a:extLst>
                <a:ext uri="{FF2B5EF4-FFF2-40B4-BE49-F238E27FC236}">
                  <a16:creationId xmlns:a16="http://schemas.microsoft.com/office/drawing/2014/main" id="{558E9B80-2E74-04A5-8960-CFC53C9DD228}"/>
                </a:ext>
              </a:extLst>
            </p:cNvPr>
            <p:cNvGrpSpPr/>
            <p:nvPr/>
          </p:nvGrpSpPr>
          <p:grpSpPr>
            <a:xfrm>
              <a:off x="274153" y="-937350"/>
              <a:ext cx="5123399" cy="2366180"/>
              <a:chOff x="161555" y="-957103"/>
              <a:chExt cx="5123985" cy="2366666"/>
            </a:xfrm>
          </p:grpSpPr>
          <p:pic>
            <p:nvPicPr>
              <p:cNvPr id="21" name="Picture 20">
                <a:extLst>
                  <a:ext uri="{FF2B5EF4-FFF2-40B4-BE49-F238E27FC236}">
                    <a16:creationId xmlns:a16="http://schemas.microsoft.com/office/drawing/2014/main" id="{7E330211-F1AE-4C8D-AB43-31F3AE38D06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346" r="-395" b="16561"/>
              <a:stretch/>
            </p:blipFill>
            <p:spPr bwMode="auto">
              <a:xfrm>
                <a:off x="161555" y="-894117"/>
                <a:ext cx="5123985" cy="2254371"/>
              </a:xfrm>
              <a:prstGeom prst="rect">
                <a:avLst/>
              </a:prstGeom>
              <a:ln>
                <a:noFill/>
              </a:ln>
              <a:extLst>
                <a:ext uri="{53640926-AAD7-44D8-BBD7-CCE9431645EC}">
                  <a14:shadowObscured xmlns:a14="http://schemas.microsoft.com/office/drawing/2010/main"/>
                </a:ext>
              </a:extLst>
            </p:spPr>
          </p:pic>
          <p:sp>
            <p:nvSpPr>
              <p:cNvPr id="22" name="Text Box 22">
                <a:extLst>
                  <a:ext uri="{FF2B5EF4-FFF2-40B4-BE49-F238E27FC236}">
                    <a16:creationId xmlns:a16="http://schemas.microsoft.com/office/drawing/2014/main" id="{813FD495-FFAD-85B3-DE03-9A0E74B884FB}"/>
                  </a:ext>
                </a:extLst>
              </p:cNvPr>
              <p:cNvSpPr txBox="1"/>
              <p:nvPr/>
            </p:nvSpPr>
            <p:spPr>
              <a:xfrm>
                <a:off x="2295676" y="1220785"/>
                <a:ext cx="1276248" cy="188778"/>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just">
                  <a:lnSpc>
                    <a:spcPts val="1300"/>
                  </a:lnSpc>
                  <a:spcBef>
                    <a:spcPts val="0"/>
                  </a:spcBef>
                  <a:spcAft>
                    <a:spcPts val="0"/>
                  </a:spcAft>
                </a:pPr>
                <a:r>
                  <a:rPr lang="en-US" sz="11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rPr>
                  <a:t>Wavelength, nm</a:t>
                </a:r>
                <a:endParaRPr lang="en-US" sz="5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endParaRPr>
              </a:p>
            </p:txBody>
          </p:sp>
          <p:sp>
            <p:nvSpPr>
              <p:cNvPr id="23" name="Text Box 24">
                <a:extLst>
                  <a:ext uri="{FF2B5EF4-FFF2-40B4-BE49-F238E27FC236}">
                    <a16:creationId xmlns:a16="http://schemas.microsoft.com/office/drawing/2014/main" id="{E754DEE9-ED93-DCE5-8A86-57254EEB248B}"/>
                  </a:ext>
                </a:extLst>
              </p:cNvPr>
              <p:cNvSpPr txBox="1"/>
              <p:nvPr/>
            </p:nvSpPr>
            <p:spPr>
              <a:xfrm rot="16200000">
                <a:off x="-613634" y="-178149"/>
                <a:ext cx="1755927" cy="19801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just">
                  <a:lnSpc>
                    <a:spcPts val="1300"/>
                  </a:lnSpc>
                  <a:spcBef>
                    <a:spcPts val="0"/>
                  </a:spcBef>
                  <a:spcAft>
                    <a:spcPts val="0"/>
                  </a:spcAft>
                </a:pPr>
                <a:r>
                  <a:rPr lang="en-US" sz="11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rPr>
                  <a:t>Amplitude, custom units</a:t>
                </a:r>
                <a:endParaRPr lang="en-US" sz="5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endParaRPr>
              </a:p>
            </p:txBody>
          </p:sp>
          <p:sp>
            <p:nvSpPr>
              <p:cNvPr id="24" name="Text Box 25">
                <a:extLst>
                  <a:ext uri="{FF2B5EF4-FFF2-40B4-BE49-F238E27FC236}">
                    <a16:creationId xmlns:a16="http://schemas.microsoft.com/office/drawing/2014/main" id="{981FEAD6-679C-A0E7-47AF-B445D762E7AA}"/>
                  </a:ext>
                </a:extLst>
              </p:cNvPr>
              <p:cNvSpPr txBox="1"/>
              <p:nvPr/>
            </p:nvSpPr>
            <p:spPr>
              <a:xfrm>
                <a:off x="1017265" y="427401"/>
                <a:ext cx="654537" cy="73860"/>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just">
                  <a:lnSpc>
                    <a:spcPts val="1300"/>
                  </a:lnSpc>
                  <a:spcBef>
                    <a:spcPts val="0"/>
                  </a:spcBef>
                  <a:spcAft>
                    <a:spcPts val="0"/>
                  </a:spcAft>
                </a:pPr>
                <a:r>
                  <a:rPr lang="en-US" sz="11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rPr>
                  <a:t>POPOP 0.0 g/L</a:t>
                </a:r>
                <a:endParaRPr lang="en-US" sz="5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endParaRPr>
              </a:p>
            </p:txBody>
          </p:sp>
          <p:sp>
            <p:nvSpPr>
              <p:cNvPr id="25" name="Text Box 26">
                <a:extLst>
                  <a:ext uri="{FF2B5EF4-FFF2-40B4-BE49-F238E27FC236}">
                    <a16:creationId xmlns:a16="http://schemas.microsoft.com/office/drawing/2014/main" id="{53F62269-BE1A-2959-27DF-7EF85DC54CEA}"/>
                  </a:ext>
                </a:extLst>
              </p:cNvPr>
              <p:cNvSpPr txBox="1"/>
              <p:nvPr/>
            </p:nvSpPr>
            <p:spPr>
              <a:xfrm>
                <a:off x="2878245" y="-893829"/>
                <a:ext cx="693679" cy="7396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just">
                  <a:lnSpc>
                    <a:spcPts val="1300"/>
                  </a:lnSpc>
                  <a:spcBef>
                    <a:spcPts val="0"/>
                  </a:spcBef>
                  <a:spcAft>
                    <a:spcPts val="0"/>
                  </a:spcAft>
                </a:pPr>
                <a:r>
                  <a:rPr lang="en-US" sz="11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rPr>
                  <a:t>POPOP 0.4 g/L</a:t>
                </a:r>
                <a:endParaRPr lang="en-US" sz="5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endParaRPr>
              </a:p>
            </p:txBody>
          </p:sp>
          <p:sp>
            <p:nvSpPr>
              <p:cNvPr id="26" name="Text Box 31">
                <a:extLst>
                  <a:ext uri="{FF2B5EF4-FFF2-40B4-BE49-F238E27FC236}">
                    <a16:creationId xmlns:a16="http://schemas.microsoft.com/office/drawing/2014/main" id="{F6262243-9C40-8800-BC34-C694491D1B55}"/>
                  </a:ext>
                </a:extLst>
              </p:cNvPr>
              <p:cNvSpPr txBox="1"/>
              <p:nvPr/>
            </p:nvSpPr>
            <p:spPr>
              <a:xfrm rot="17764150">
                <a:off x="1449676" y="-140092"/>
                <a:ext cx="1209495" cy="259138"/>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just">
                  <a:lnSpc>
                    <a:spcPts val="1300"/>
                  </a:lnSpc>
                  <a:spcBef>
                    <a:spcPts val="0"/>
                  </a:spcBef>
                  <a:spcAft>
                    <a:spcPts val="0"/>
                  </a:spcAft>
                </a:pPr>
                <a:r>
                  <a:rPr lang="en-US" sz="11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rPr>
                  <a:t>POPOP concentration is increasing</a:t>
                </a:r>
                <a:endParaRPr lang="en-US" sz="500" dirty="0">
                  <a:solidFill>
                    <a:srgbClr val="000000"/>
                  </a:solidFill>
                  <a:effectLst/>
                  <a:latin typeface="Palatino Linotype" panose="02040502050505030304" pitchFamily="18" charset="0"/>
                  <a:ea typeface="SimSun" panose="02010600030101010101" pitchFamily="2" charset="-122"/>
                  <a:cs typeface="Times New Roman" panose="02020603050405020304" pitchFamily="18" charset="0"/>
                </a:endParaRPr>
              </a:p>
            </p:txBody>
          </p:sp>
        </p:grpSp>
        <p:cxnSp>
          <p:nvCxnSpPr>
            <p:cNvPr id="20" name="Straight Arrow Connector 19">
              <a:extLst>
                <a:ext uri="{FF2B5EF4-FFF2-40B4-BE49-F238E27FC236}">
                  <a16:creationId xmlns:a16="http://schemas.microsoft.com/office/drawing/2014/main" id="{887BB4CE-1989-3840-522C-B22AB6AF5F9A}"/>
                </a:ext>
              </a:extLst>
            </p:cNvPr>
            <p:cNvCxnSpPr/>
            <p:nvPr/>
          </p:nvCxnSpPr>
          <p:spPr>
            <a:xfrm flipV="1">
              <a:off x="1727316" y="-800143"/>
              <a:ext cx="1031756" cy="161835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grpSp>
        <p:nvGrpSpPr>
          <p:cNvPr id="27" name="Group 26">
            <a:extLst>
              <a:ext uri="{FF2B5EF4-FFF2-40B4-BE49-F238E27FC236}">
                <a16:creationId xmlns:a16="http://schemas.microsoft.com/office/drawing/2014/main" id="{D505D528-E9D8-6FB2-C5C0-4A44E6B28DFF}"/>
              </a:ext>
            </a:extLst>
          </p:cNvPr>
          <p:cNvGrpSpPr/>
          <p:nvPr/>
        </p:nvGrpSpPr>
        <p:grpSpPr>
          <a:xfrm>
            <a:off x="7576767" y="2740256"/>
            <a:ext cx="4655016" cy="2149655"/>
            <a:chOff x="15869251" y="22709788"/>
            <a:chExt cx="9353145" cy="4529578"/>
          </a:xfrm>
        </p:grpSpPr>
        <p:pic>
          <p:nvPicPr>
            <p:cNvPr id="28" name="Picture 27">
              <a:extLst>
                <a:ext uri="{FF2B5EF4-FFF2-40B4-BE49-F238E27FC236}">
                  <a16:creationId xmlns:a16="http://schemas.microsoft.com/office/drawing/2014/main" id="{85296629-726E-1E38-91FF-76DB874EE56B}"/>
                </a:ext>
              </a:extLst>
            </p:cNvPr>
            <p:cNvPicPr>
              <a:picLocks noChangeAspect="1"/>
            </p:cNvPicPr>
            <p:nvPr/>
          </p:nvPicPr>
          <p:blipFill rotWithShape="1">
            <a:blip r:embed="rId7"/>
            <a:srcRect l="9369"/>
            <a:stretch/>
          </p:blipFill>
          <p:spPr>
            <a:xfrm>
              <a:off x="17247142" y="22709788"/>
              <a:ext cx="3419486" cy="4127043"/>
            </a:xfrm>
            <a:prstGeom prst="rect">
              <a:avLst/>
            </a:prstGeom>
          </p:spPr>
        </p:pic>
        <p:pic>
          <p:nvPicPr>
            <p:cNvPr id="29" name="Picture 28">
              <a:extLst>
                <a:ext uri="{FF2B5EF4-FFF2-40B4-BE49-F238E27FC236}">
                  <a16:creationId xmlns:a16="http://schemas.microsoft.com/office/drawing/2014/main" id="{C7591695-5FC8-733B-204B-67EBA7747990}"/>
                </a:ext>
              </a:extLst>
            </p:cNvPr>
            <p:cNvPicPr>
              <a:picLocks noChangeAspect="1"/>
            </p:cNvPicPr>
            <p:nvPr/>
          </p:nvPicPr>
          <p:blipFill rotWithShape="1">
            <a:blip r:embed="rId8"/>
            <a:srcRect r="17035"/>
            <a:stretch/>
          </p:blipFill>
          <p:spPr>
            <a:xfrm>
              <a:off x="21099018" y="22774538"/>
              <a:ext cx="3579042" cy="3843302"/>
            </a:xfrm>
            <a:prstGeom prst="rect">
              <a:avLst/>
            </a:prstGeom>
          </p:spPr>
        </p:pic>
        <p:sp>
          <p:nvSpPr>
            <p:cNvPr id="30" name="TextBox 29">
              <a:extLst>
                <a:ext uri="{FF2B5EF4-FFF2-40B4-BE49-F238E27FC236}">
                  <a16:creationId xmlns:a16="http://schemas.microsoft.com/office/drawing/2014/main" id="{AD09F8C4-0461-2FAA-6A2E-F438E4E0FB43}"/>
                </a:ext>
              </a:extLst>
            </p:cNvPr>
            <p:cNvSpPr txBox="1"/>
            <p:nvPr/>
          </p:nvSpPr>
          <p:spPr>
            <a:xfrm>
              <a:off x="15869251" y="23019314"/>
              <a:ext cx="1604838" cy="3048052"/>
            </a:xfrm>
            <a:prstGeom prst="rect">
              <a:avLst/>
            </a:prstGeom>
            <a:noFill/>
          </p:spPr>
          <p:txBody>
            <a:bodyPr wrap="square" rtlCol="0">
              <a:spAutoFit/>
            </a:bodyPr>
            <a:lstStyle/>
            <a:p>
              <a:r>
                <a:rPr lang="en-US" sz="1100" b="0" i="0" kern="1200" dirty="0">
                  <a:solidFill>
                    <a:schemeClr val="accent1"/>
                  </a:solidFill>
                  <a:effectLst/>
                  <a:latin typeface="Times New Roman" panose="02020603050405020304" pitchFamily="18" charset="0"/>
                  <a:ea typeface="+mn-ea"/>
                  <a:cs typeface="Times New Roman" panose="02020603050405020304" pitchFamily="18" charset="0"/>
                </a:rPr>
                <a:t>FEU-115 is not UV sensitive</a:t>
              </a:r>
            </a:p>
            <a:p>
              <a:r>
                <a:rPr lang="en-US" sz="1100" b="0" i="0" kern="1200" dirty="0">
                  <a:solidFill>
                    <a:schemeClr val="accent1"/>
                  </a:solidFill>
                  <a:effectLst/>
                  <a:latin typeface="Times New Roman" panose="02020603050405020304" pitchFamily="18" charset="0"/>
                  <a:ea typeface="+mn-ea"/>
                  <a:cs typeface="Times New Roman" panose="02020603050405020304" pitchFamily="18" charset="0"/>
                </a:rPr>
                <a:t>The R580 PMT is partially UV sensitive, </a:t>
              </a:r>
              <a:endParaRPr lang="en-US" sz="1100" dirty="0">
                <a:solidFill>
                  <a:schemeClr val="accent1"/>
                </a:solidFill>
              </a:endParaRPr>
            </a:p>
          </p:txBody>
        </p:sp>
        <p:sp>
          <p:nvSpPr>
            <p:cNvPr id="31" name="TextBox 30">
              <a:extLst>
                <a:ext uri="{FF2B5EF4-FFF2-40B4-BE49-F238E27FC236}">
                  <a16:creationId xmlns:a16="http://schemas.microsoft.com/office/drawing/2014/main" id="{B481D004-6CC1-D322-EB99-5EF83B0852BB}"/>
                </a:ext>
              </a:extLst>
            </p:cNvPr>
            <p:cNvSpPr txBox="1"/>
            <p:nvPr/>
          </p:nvSpPr>
          <p:spPr>
            <a:xfrm>
              <a:off x="21758166" y="26214099"/>
              <a:ext cx="1252266" cy="261609"/>
            </a:xfrm>
            <a:prstGeom prst="rect">
              <a:avLst/>
            </a:prstGeom>
            <a:noFill/>
          </p:spPr>
          <p:txBody>
            <a:bodyPr wrap="none" rtlCol="0">
              <a:spAutoFit/>
            </a:bodyPr>
            <a:lstStyle/>
            <a:p>
              <a:r>
                <a:rPr lang="en-US" sz="1100" dirty="0">
                  <a:solidFill>
                    <a:srgbClr val="000000"/>
                  </a:solidFill>
                </a:rPr>
                <a:t>Wavelength, </a:t>
              </a:r>
              <a:r>
                <a:rPr lang="en-US" sz="1100" dirty="0">
                  <a:solidFill>
                    <a:srgbClr val="000000"/>
                  </a:solidFill>
                  <a:latin typeface="Symbol" panose="05050102010706020507" pitchFamily="18" charset="2"/>
                </a:rPr>
                <a:t>m</a:t>
              </a:r>
              <a:r>
                <a:rPr lang="en-US" sz="1100" dirty="0">
                  <a:solidFill>
                    <a:srgbClr val="000000"/>
                  </a:solidFill>
                </a:rPr>
                <a:t>m</a:t>
              </a:r>
            </a:p>
          </p:txBody>
        </p:sp>
        <p:sp>
          <p:nvSpPr>
            <p:cNvPr id="32" name="TextBox 31">
              <a:extLst>
                <a:ext uri="{FF2B5EF4-FFF2-40B4-BE49-F238E27FC236}">
                  <a16:creationId xmlns:a16="http://schemas.microsoft.com/office/drawing/2014/main" id="{14D19DAE-9A02-DD54-6A67-7EA0F260A4C5}"/>
                </a:ext>
              </a:extLst>
            </p:cNvPr>
            <p:cNvSpPr txBox="1"/>
            <p:nvPr/>
          </p:nvSpPr>
          <p:spPr>
            <a:xfrm rot="16200000">
              <a:off x="20295752" y="25410831"/>
              <a:ext cx="1606530" cy="261610"/>
            </a:xfrm>
            <a:prstGeom prst="rect">
              <a:avLst/>
            </a:prstGeom>
            <a:noFill/>
          </p:spPr>
          <p:txBody>
            <a:bodyPr wrap="none" rtlCol="0">
              <a:spAutoFit/>
            </a:bodyPr>
            <a:lstStyle/>
            <a:p>
              <a:r>
                <a:rPr lang="en-US" sz="1100" dirty="0">
                  <a:solidFill>
                    <a:srgbClr val="000000"/>
                  </a:solidFill>
                </a:rPr>
                <a:t>Normalized efficiency</a:t>
              </a:r>
            </a:p>
          </p:txBody>
        </p:sp>
        <p:sp>
          <p:nvSpPr>
            <p:cNvPr id="33" name="TextBox 32">
              <a:extLst>
                <a:ext uri="{FF2B5EF4-FFF2-40B4-BE49-F238E27FC236}">
                  <a16:creationId xmlns:a16="http://schemas.microsoft.com/office/drawing/2014/main" id="{F0A32305-DC9A-8C93-C655-C4744BC0F390}"/>
                </a:ext>
              </a:extLst>
            </p:cNvPr>
            <p:cNvSpPr txBox="1"/>
            <p:nvPr/>
          </p:nvSpPr>
          <p:spPr>
            <a:xfrm>
              <a:off x="16993117" y="26688123"/>
              <a:ext cx="8229279" cy="551243"/>
            </a:xfrm>
            <a:prstGeom prst="rect">
              <a:avLst/>
            </a:prstGeom>
            <a:noFill/>
          </p:spPr>
          <p:txBody>
            <a:bodyPr wrap="square">
              <a:spAutoFit/>
            </a:bodyPr>
            <a:lstStyle/>
            <a:p>
              <a:r>
                <a:rPr lang="en-US" sz="1100" i="1" dirty="0">
                  <a:latin typeface="Times New Roman" panose="02020603050405020304" pitchFamily="18" charset="0"/>
                  <a:cs typeface="Times New Roman" panose="02020603050405020304" pitchFamily="18" charset="0"/>
                </a:rPr>
                <a:t>Spectral sensitivity for R580 (left) and FEU-115 (right)</a:t>
              </a:r>
            </a:p>
          </p:txBody>
        </p:sp>
      </p:grpSp>
    </p:spTree>
    <p:extLst>
      <p:ext uri="{BB962C8B-B14F-4D97-AF65-F5344CB8AC3E}">
        <p14:creationId xmlns:p14="http://schemas.microsoft.com/office/powerpoint/2010/main" val="10050783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557" y="174055"/>
            <a:ext cx="8229600" cy="757531"/>
          </a:xfrm>
        </p:spPr>
        <p:txBody>
          <a:bodyPr>
            <a:normAutofit fontScale="90000"/>
          </a:bodyPr>
          <a:lstStyle/>
          <a:p>
            <a:r>
              <a:rPr lang="en-US" dirty="0"/>
              <a:t>CORSIKA Simulation for Standard EAS Definition</a:t>
            </a:r>
            <a:endParaRPr lang="en-US" baseline="30000" dirty="0"/>
          </a:p>
        </p:txBody>
      </p:sp>
      <p:sp>
        <p:nvSpPr>
          <p:cNvPr id="6" name="Content Placeholder 2"/>
          <p:cNvSpPr>
            <a:spLocks noGrp="1"/>
          </p:cNvSpPr>
          <p:nvPr>
            <p:ph idx="1"/>
          </p:nvPr>
        </p:nvSpPr>
        <p:spPr>
          <a:xfrm>
            <a:off x="1981200" y="3573016"/>
            <a:ext cx="5122913" cy="2522984"/>
          </a:xfrm>
        </p:spPr>
        <p:txBody>
          <a:bodyPr>
            <a:normAutofit fontScale="85000" lnSpcReduction="20000"/>
          </a:bodyPr>
          <a:lstStyle/>
          <a:p>
            <a:r>
              <a:rPr lang="en-US" sz="2400" dirty="0">
                <a:latin typeface="Calibri" pitchFamily="34" charset="0"/>
              </a:rPr>
              <a:t>CORSIKA</a:t>
            </a:r>
            <a:r>
              <a:rPr lang="ru-RU" sz="2400" dirty="0">
                <a:latin typeface="Calibri" pitchFamily="34" charset="0"/>
              </a:rPr>
              <a:t>*</a:t>
            </a:r>
            <a:r>
              <a:rPr lang="en-US" sz="2400" dirty="0">
                <a:latin typeface="Calibri" pitchFamily="34" charset="0"/>
              </a:rPr>
              <a:t> simulation software is based on our understanding of HEP, thus simulating a ‘</a:t>
            </a:r>
            <a:r>
              <a:rPr lang="en-US" sz="2400" b="1" dirty="0">
                <a:latin typeface="Calibri" pitchFamily="34" charset="0"/>
              </a:rPr>
              <a:t>standard</a:t>
            </a:r>
            <a:r>
              <a:rPr lang="en-US" sz="2400" dirty="0">
                <a:latin typeface="Calibri" pitchFamily="34" charset="0"/>
              </a:rPr>
              <a:t>’ shower. </a:t>
            </a:r>
          </a:p>
          <a:p>
            <a:pPr lvl="1"/>
            <a:r>
              <a:rPr lang="en-US" sz="2200" dirty="0">
                <a:latin typeface="Calibri" pitchFamily="34" charset="0"/>
              </a:rPr>
              <a:t>Plots are for E=10</a:t>
            </a:r>
            <a:r>
              <a:rPr lang="en-US" sz="2200" baseline="30000" dirty="0">
                <a:latin typeface="Calibri" pitchFamily="34" charset="0"/>
              </a:rPr>
              <a:t>17</a:t>
            </a:r>
            <a:r>
              <a:rPr lang="en-US" sz="2200" dirty="0">
                <a:latin typeface="Calibri" pitchFamily="34" charset="0"/>
              </a:rPr>
              <a:t> eV proton.</a:t>
            </a:r>
          </a:p>
          <a:p>
            <a:r>
              <a:rPr lang="en-US" sz="2400" dirty="0">
                <a:latin typeface="Calibri" pitchFamily="34" charset="0"/>
              </a:rPr>
              <a:t>At observation level, such EAS has a single disk with particle density decreasing as ~1/r</a:t>
            </a:r>
            <a:r>
              <a:rPr lang="en-US" sz="2400" baseline="30000" dirty="0">
                <a:latin typeface="Calibri" pitchFamily="34" charset="0"/>
              </a:rPr>
              <a:t>2</a:t>
            </a:r>
            <a:r>
              <a:rPr lang="en-US" sz="2400" dirty="0">
                <a:latin typeface="Calibri" pitchFamily="34" charset="0"/>
              </a:rPr>
              <a:t> (far) from the axis </a:t>
            </a:r>
          </a:p>
          <a:p>
            <a:endParaRPr lang="en-US" dirty="0"/>
          </a:p>
        </p:txBody>
      </p:sp>
      <p:sp>
        <p:nvSpPr>
          <p:cNvPr id="7" name="Rectangle 6"/>
          <p:cNvSpPr/>
          <p:nvPr/>
        </p:nvSpPr>
        <p:spPr>
          <a:xfrm>
            <a:off x="2826589" y="6141234"/>
            <a:ext cx="5764384" cy="369332"/>
          </a:xfrm>
          <a:prstGeom prst="rect">
            <a:avLst/>
          </a:prstGeom>
        </p:spPr>
        <p:txBody>
          <a:bodyPr wrap="square">
            <a:spAutoFit/>
          </a:bodyPr>
          <a:lstStyle/>
          <a:p>
            <a:r>
              <a:rPr lang="ru-RU" altLang="en-US" sz="900" dirty="0">
                <a:latin typeface="Arial" pitchFamily="34" charset="0"/>
                <a:cs typeface="Arial" pitchFamily="34" charset="0"/>
              </a:rPr>
              <a:t>* </a:t>
            </a:r>
            <a:r>
              <a:rPr lang="it-IT" altLang="en-US" sz="900" dirty="0">
                <a:latin typeface="Arial" pitchFamily="34" charset="0"/>
                <a:cs typeface="Arial" pitchFamily="34" charset="0"/>
              </a:rPr>
              <a:t>D. Heck, J. Knapp, J.N. Capdevielle, G. Schatz, T. Thouw. CORSIKA: A Monte Carlo Code to Simulate Extensive Air Showers, Forschungszentrum Karlsruhe Report FZKA (6019</a:t>
            </a:r>
            <a:r>
              <a:rPr lang="ru-RU" altLang="en-US" sz="900" dirty="0">
                <a:latin typeface="Arial" pitchFamily="34" charset="0"/>
                <a:cs typeface="Arial" pitchFamily="34" charset="0"/>
              </a:rPr>
              <a:t>)</a:t>
            </a:r>
            <a:endParaRPr lang="en-US" sz="9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4826" y="980728"/>
            <a:ext cx="4637438" cy="2322189"/>
          </a:xfrm>
          <a:prstGeom prst="rect">
            <a:avLst/>
          </a:prstGeom>
          <a:noFill/>
          <a:ln>
            <a:noFill/>
          </a:ln>
        </p:spPr>
      </p:pic>
      <p:sp>
        <p:nvSpPr>
          <p:cNvPr id="11" name="Rectangle 10"/>
          <p:cNvSpPr/>
          <p:nvPr/>
        </p:nvSpPr>
        <p:spPr>
          <a:xfrm>
            <a:off x="2567609" y="2025927"/>
            <a:ext cx="1971373" cy="523220"/>
          </a:xfrm>
          <a:prstGeom prst="rect">
            <a:avLst/>
          </a:prstGeom>
        </p:spPr>
        <p:txBody>
          <a:bodyPr wrap="square">
            <a:spAutoFit/>
          </a:bodyPr>
          <a:lstStyle/>
          <a:p>
            <a:r>
              <a:rPr lang="en-US" sz="1400" dirty="0">
                <a:latin typeface="Calibri" pitchFamily="34" charset="0"/>
              </a:rPr>
              <a:t>Particle density vs. distance from EAS axis</a:t>
            </a:r>
            <a:endParaRPr lang="en-US" sz="1200" dirty="0"/>
          </a:p>
        </p:txBody>
      </p:sp>
      <p:pic>
        <p:nvPicPr>
          <p:cNvPr id="12" name="Picture 11"/>
          <p:cNvPicPr/>
          <p:nvPr/>
        </p:nvPicPr>
        <p:blipFill>
          <a:blip r:embed="rId4" cstate="print">
            <a:extLst>
              <a:ext uri="{28A0092B-C50C-407E-A947-70E740481C1C}">
                <a14:useLocalDpi xmlns:a14="http://schemas.microsoft.com/office/drawing/2010/main" val="0"/>
              </a:ext>
            </a:extLst>
          </a:blip>
          <a:stretch>
            <a:fillRect/>
          </a:stretch>
        </p:blipFill>
        <p:spPr>
          <a:xfrm>
            <a:off x="6401547" y="995352"/>
            <a:ext cx="4169843" cy="2402530"/>
          </a:xfrm>
          <a:prstGeom prst="rect">
            <a:avLst/>
          </a:prstGeom>
        </p:spPr>
      </p:pic>
      <p:sp>
        <p:nvSpPr>
          <p:cNvPr id="3" name="Rectangle 2"/>
          <p:cNvSpPr/>
          <p:nvPr/>
        </p:nvSpPr>
        <p:spPr>
          <a:xfrm>
            <a:off x="7643221" y="2025927"/>
            <a:ext cx="1895504" cy="600164"/>
          </a:xfrm>
          <a:prstGeom prst="rect">
            <a:avLst/>
          </a:prstGeom>
        </p:spPr>
        <p:txBody>
          <a:bodyPr wrap="square">
            <a:spAutoFit/>
          </a:bodyPr>
          <a:lstStyle/>
          <a:p>
            <a:r>
              <a:rPr lang="en-GB" sz="1100" dirty="0">
                <a:ea typeface="Times New Roman" panose="02020603050405020304" pitchFamily="18" charset="0"/>
                <a:cs typeface="Times New Roman" panose="02020603050405020304" pitchFamily="18" charset="0"/>
              </a:rPr>
              <a:t>Number of particles arrival in time at different distances from EAS axis.</a:t>
            </a:r>
            <a:endParaRPr lang="en-US" sz="1100" dirty="0"/>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3758" y="3489823"/>
            <a:ext cx="3256979" cy="2380996"/>
          </a:xfrm>
          <a:prstGeom prst="rect">
            <a:avLst/>
          </a:prstGeom>
        </p:spPr>
      </p:pic>
      <p:sp>
        <p:nvSpPr>
          <p:cNvPr id="9" name="Slide Number Placeholder 8"/>
          <p:cNvSpPr>
            <a:spLocks noGrp="1"/>
          </p:cNvSpPr>
          <p:nvPr>
            <p:ph type="sldNum" sz="quarter" idx="12"/>
          </p:nvPr>
        </p:nvSpPr>
        <p:spPr/>
        <p:txBody>
          <a:bodyPr/>
          <a:lstStyle/>
          <a:p>
            <a:fld id="{BA285C80-A276-44B4-A8BC-0D63B4B68DA1}" type="slidenum">
              <a:rPr lang="en-US" smtClean="0"/>
              <a:t>23</a:t>
            </a:fld>
            <a:endParaRPr lang="en-US"/>
          </a:p>
        </p:txBody>
      </p:sp>
    </p:spTree>
    <p:extLst>
      <p:ext uri="{BB962C8B-B14F-4D97-AF65-F5344CB8AC3E}">
        <p14:creationId xmlns:p14="http://schemas.microsoft.com/office/powerpoint/2010/main" val="10491047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3632" y="179836"/>
            <a:ext cx="8229600" cy="1066800"/>
          </a:xfrm>
        </p:spPr>
        <p:txBody>
          <a:bodyPr/>
          <a:lstStyle/>
          <a:p>
            <a:r>
              <a:rPr lang="en-US" dirty="0"/>
              <a:t>Standard EAS characteristics</a:t>
            </a:r>
          </a:p>
        </p:txBody>
      </p:sp>
      <p:sp>
        <p:nvSpPr>
          <p:cNvPr id="3" name="Content Placeholder 2"/>
          <p:cNvSpPr>
            <a:spLocks noGrp="1"/>
          </p:cNvSpPr>
          <p:nvPr>
            <p:ph idx="1"/>
          </p:nvPr>
        </p:nvSpPr>
        <p:spPr>
          <a:xfrm>
            <a:off x="2207568" y="1457864"/>
            <a:ext cx="4330824" cy="4419408"/>
          </a:xfrm>
        </p:spPr>
        <p:txBody>
          <a:bodyPr>
            <a:normAutofit fontScale="92500"/>
          </a:bodyPr>
          <a:lstStyle/>
          <a:p>
            <a:r>
              <a:rPr lang="en-US" dirty="0"/>
              <a:t>Disk arrival time ~r</a:t>
            </a:r>
            <a:r>
              <a:rPr lang="en-US" baseline="30000" dirty="0"/>
              <a:t>2</a:t>
            </a:r>
            <a:r>
              <a:rPr lang="en-US" dirty="0"/>
              <a:t> (used for arrival direction determination)</a:t>
            </a:r>
            <a:endParaRPr lang="en-US" baseline="30000" dirty="0"/>
          </a:p>
          <a:p>
            <a:endParaRPr lang="en-US" baseline="30000" dirty="0"/>
          </a:p>
          <a:p>
            <a:r>
              <a:rPr lang="en-US" dirty="0"/>
              <a:t>Disk passage time (e.g. width) is growing with ~r </a:t>
            </a:r>
          </a:p>
          <a:p>
            <a:endParaRPr lang="ru-RU" dirty="0"/>
          </a:p>
          <a:p>
            <a:r>
              <a:rPr lang="en-US" sz="2400" i="1" dirty="0">
                <a:solidFill>
                  <a:srgbClr val="FF0000"/>
                </a:solidFill>
                <a:latin typeface="Calibri" pitchFamily="34" charset="0"/>
              </a:rPr>
              <a:t>Can use particle density and </a:t>
            </a:r>
            <a:r>
              <a:rPr lang="en-US" sz="2400" i="1" u="sng" dirty="0">
                <a:solidFill>
                  <a:srgbClr val="FF0000"/>
                </a:solidFill>
                <a:latin typeface="Calibri" pitchFamily="34" charset="0"/>
              </a:rPr>
              <a:t>pulse width</a:t>
            </a:r>
            <a:r>
              <a:rPr lang="en-US" sz="2400" i="1" dirty="0">
                <a:solidFill>
                  <a:srgbClr val="FF0000"/>
                </a:solidFill>
                <a:latin typeface="Calibri" pitchFamily="34" charset="0"/>
              </a:rPr>
              <a:t> additional information from each detection point </a:t>
            </a:r>
          </a:p>
          <a:p>
            <a:pPr lvl="1"/>
            <a:r>
              <a:rPr lang="en-US" i="1" u="sng" dirty="0">
                <a:latin typeface="Calibri" pitchFamily="34" charset="0"/>
              </a:rPr>
              <a:t>Need time resolution &lt;10ns</a:t>
            </a:r>
            <a:endParaRPr lang="en-US" sz="2400" i="1" u="sng" dirty="0">
              <a:latin typeface="Calibri" pitchFamily="34" charset="0"/>
            </a:endParaRPr>
          </a:p>
          <a:p>
            <a:endParaRPr lang="en-US" baseline="30000"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2010" y="949262"/>
            <a:ext cx="3609975" cy="260032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2010" y="3501009"/>
            <a:ext cx="3609975" cy="2600325"/>
          </a:xfrm>
          <a:prstGeom prst="rect">
            <a:avLst/>
          </a:prstGeom>
        </p:spPr>
      </p:pic>
      <p:sp>
        <p:nvSpPr>
          <p:cNvPr id="8" name="Slide Number Placeholder 7"/>
          <p:cNvSpPr>
            <a:spLocks noGrp="1"/>
          </p:cNvSpPr>
          <p:nvPr>
            <p:ph type="sldNum" sz="quarter" idx="12"/>
          </p:nvPr>
        </p:nvSpPr>
        <p:spPr/>
        <p:txBody>
          <a:bodyPr/>
          <a:lstStyle/>
          <a:p>
            <a:fld id="{BA285C80-A276-44B4-A8BC-0D63B4B68DA1}" type="slidenum">
              <a:rPr lang="en-US" smtClean="0"/>
              <a:t>24</a:t>
            </a:fld>
            <a:endParaRPr lang="en-US" dirty="0"/>
          </a:p>
        </p:txBody>
      </p:sp>
    </p:spTree>
    <p:extLst>
      <p:ext uri="{BB962C8B-B14F-4D97-AF65-F5344CB8AC3E}">
        <p14:creationId xmlns:p14="http://schemas.microsoft.com/office/powerpoint/2010/main" val="4143918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815" y="-18029"/>
            <a:ext cx="9194321" cy="1066800"/>
          </a:xfrm>
        </p:spPr>
        <p:txBody>
          <a:bodyPr/>
          <a:lstStyle/>
          <a:p>
            <a:r>
              <a:rPr lang="en-US" dirty="0"/>
              <a:t>Data examples for Standard EAS</a:t>
            </a:r>
          </a:p>
        </p:txBody>
      </p:sp>
      <p:sp>
        <p:nvSpPr>
          <p:cNvPr id="3" name="Content Placeholder 2"/>
          <p:cNvSpPr>
            <a:spLocks noGrp="1"/>
          </p:cNvSpPr>
          <p:nvPr>
            <p:ph idx="1"/>
          </p:nvPr>
        </p:nvSpPr>
        <p:spPr>
          <a:xfrm>
            <a:off x="1812505" y="1412776"/>
            <a:ext cx="3919559" cy="2088232"/>
          </a:xfrm>
        </p:spPr>
        <p:txBody>
          <a:bodyPr>
            <a:normAutofit/>
          </a:bodyPr>
          <a:lstStyle/>
          <a:p>
            <a:r>
              <a:rPr lang="en-US" dirty="0"/>
              <a:t>Standard EAS signal from each HT detector</a:t>
            </a:r>
          </a:p>
          <a:p>
            <a:r>
              <a:rPr lang="en-US" dirty="0"/>
              <a:t>Corresponds to simulation</a:t>
            </a:r>
          </a:p>
        </p:txBody>
      </p:sp>
      <p:sp>
        <p:nvSpPr>
          <p:cNvPr id="4" name="Slide Number Placeholder 3"/>
          <p:cNvSpPr>
            <a:spLocks noGrp="1"/>
          </p:cNvSpPr>
          <p:nvPr>
            <p:ph type="sldNum" sz="quarter" idx="4294967295"/>
          </p:nvPr>
        </p:nvSpPr>
        <p:spPr>
          <a:xfrm>
            <a:off x="9698736" y="2272"/>
            <a:ext cx="762000" cy="365760"/>
          </a:xfrm>
          <a:prstGeom prst="rect">
            <a:avLst/>
          </a:prstGeom>
        </p:spPr>
        <p:txBody>
          <a:bodyPr/>
          <a:lstStyle/>
          <a:p>
            <a:fld id="{B19B0651-EE4F-4900-A07F-96A6BFA9D0F0}" type="slidenum">
              <a:rPr lang="ru-RU" smtClean="0"/>
              <a:t>25</a:t>
            </a:fld>
            <a:endParaRPr lang="ru-RU"/>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4991" y="3666430"/>
            <a:ext cx="5385461" cy="3097449"/>
          </a:xfrm>
          <a:prstGeom prst="rect">
            <a:avLst/>
          </a:prstGeom>
        </p:spPr>
      </p:pic>
      <p:pic>
        <p:nvPicPr>
          <p:cNvPr id="7" name="Picture 4" descr="Imp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7087" y="871947"/>
            <a:ext cx="4672250" cy="24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a:xfrm>
            <a:off x="6672065" y="3788487"/>
            <a:ext cx="3919559" cy="2232248"/>
          </a:xfrm>
          <a:prstGeom prst="rect">
            <a:avLst/>
          </a:prstGeom>
        </p:spPr>
        <p:txBody>
          <a:bodyPr vert="horz">
            <a:normAutofit/>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r>
              <a:rPr lang="en-US" dirty="0"/>
              <a:t>Estimated Energy:</a:t>
            </a:r>
          </a:p>
          <a:p>
            <a:pPr lvl="1"/>
            <a:r>
              <a:rPr lang="en-US" dirty="0"/>
              <a:t> ~10</a:t>
            </a:r>
            <a:r>
              <a:rPr lang="en-US" baseline="30000" dirty="0"/>
              <a:t>16</a:t>
            </a:r>
            <a:r>
              <a:rPr lang="en-US" dirty="0"/>
              <a:t> eV  (top) at low angle</a:t>
            </a:r>
          </a:p>
          <a:p>
            <a:pPr lvl="1"/>
            <a:r>
              <a:rPr lang="en-US" dirty="0"/>
              <a:t>~2·10</a:t>
            </a:r>
            <a:r>
              <a:rPr lang="en-US" baseline="30000" dirty="0"/>
              <a:t>16</a:t>
            </a:r>
            <a:r>
              <a:rPr lang="en-US" dirty="0"/>
              <a:t> eV (left)  high zenith angle</a:t>
            </a:r>
          </a:p>
        </p:txBody>
      </p:sp>
    </p:spTree>
    <p:extLst>
      <p:ext uri="{BB962C8B-B14F-4D97-AF65-F5344CB8AC3E}">
        <p14:creationId xmlns:p14="http://schemas.microsoft.com/office/powerpoint/2010/main" val="11170111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224" y="122743"/>
            <a:ext cx="6254016" cy="365760"/>
          </a:xfrm>
        </p:spPr>
        <p:txBody>
          <a:bodyPr>
            <a:noAutofit/>
          </a:bodyPr>
          <a:lstStyle/>
          <a:p>
            <a:r>
              <a:rPr lang="en-US" sz="2800" dirty="0"/>
              <a:t>Unusual EAS example</a:t>
            </a:r>
          </a:p>
        </p:txBody>
      </p:sp>
      <p:sp>
        <p:nvSpPr>
          <p:cNvPr id="4" name="Slide Number Placeholder 3"/>
          <p:cNvSpPr>
            <a:spLocks noGrp="1"/>
          </p:cNvSpPr>
          <p:nvPr>
            <p:ph type="sldNum" sz="quarter" idx="4294967295"/>
          </p:nvPr>
        </p:nvSpPr>
        <p:spPr>
          <a:xfrm>
            <a:off x="9698736" y="2272"/>
            <a:ext cx="762000" cy="365760"/>
          </a:xfrm>
          <a:prstGeom prst="rect">
            <a:avLst/>
          </a:prstGeom>
        </p:spPr>
        <p:txBody>
          <a:bodyPr/>
          <a:lstStyle/>
          <a:p>
            <a:fld id="{B19B0651-EE4F-4900-A07F-96A6BFA9D0F0}" type="slidenum">
              <a:rPr lang="ru-RU" smtClean="0"/>
              <a:t>26</a:t>
            </a:fld>
            <a:endParaRPr lang="ru-RU"/>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655" y="1152184"/>
            <a:ext cx="4647345" cy="2672922"/>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1566" y="1129697"/>
            <a:ext cx="4647345" cy="2672922"/>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654" y="3924430"/>
            <a:ext cx="4647345" cy="2672922"/>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01566" y="3924430"/>
            <a:ext cx="4647345" cy="2672922"/>
          </a:xfrm>
          <a:prstGeom prst="rect">
            <a:avLst/>
          </a:prstGeom>
        </p:spPr>
      </p:pic>
      <p:pic>
        <p:nvPicPr>
          <p:cNvPr id="18" name="Picture 17"/>
          <p:cNvPicPr/>
          <p:nvPr/>
        </p:nvPicPr>
        <p:blipFill rotWithShape="1">
          <a:blip r:embed="rId7" cstate="print">
            <a:extLst>
              <a:ext uri="{28A0092B-C50C-407E-A947-70E740481C1C}">
                <a14:useLocalDpi xmlns:a14="http://schemas.microsoft.com/office/drawing/2010/main" val="0"/>
              </a:ext>
            </a:extLst>
          </a:blip>
          <a:srcRect l="21723" t="26962" r="26005" b="25231"/>
          <a:stretch/>
        </p:blipFill>
        <p:spPr bwMode="auto">
          <a:xfrm>
            <a:off x="9498800" y="260648"/>
            <a:ext cx="2614246" cy="1254371"/>
          </a:xfrm>
          <a:prstGeom prst="rect">
            <a:avLst/>
          </a:prstGeom>
          <a:noFill/>
          <a:ln>
            <a:noFill/>
          </a:ln>
          <a:extLst>
            <a:ext uri="{53640926-AAD7-44D8-BBD7-CCE9431645EC}">
              <a14:shadowObscured xmlns:a14="http://schemas.microsoft.com/office/drawing/2010/main"/>
            </a:ext>
          </a:extLst>
        </p:spPr>
      </p:pic>
      <p:sp>
        <p:nvSpPr>
          <p:cNvPr id="20" name="Rectangle 19"/>
          <p:cNvSpPr/>
          <p:nvPr/>
        </p:nvSpPr>
        <p:spPr>
          <a:xfrm>
            <a:off x="313219" y="451504"/>
            <a:ext cx="9245039" cy="646331"/>
          </a:xfrm>
          <a:prstGeom prst="rect">
            <a:avLst/>
          </a:prstGeom>
        </p:spPr>
        <p:txBody>
          <a:bodyPr wrap="square">
            <a:spAutoFit/>
          </a:bodyPr>
          <a:lstStyle/>
          <a:p>
            <a:r>
              <a:rPr lang="en-US" dirty="0"/>
              <a:t>Event of Jan26 ’16 at Horizon-T. Typical behavior: separation between peaks increases with distance from axis</a:t>
            </a:r>
          </a:p>
        </p:txBody>
      </p:sp>
    </p:spTree>
    <p:extLst>
      <p:ext uri="{BB962C8B-B14F-4D97-AF65-F5344CB8AC3E}">
        <p14:creationId xmlns:p14="http://schemas.microsoft.com/office/powerpoint/2010/main" val="42177168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39AC742-04D0-F2D4-564B-D4AB2F1DF598}"/>
              </a:ext>
            </a:extLst>
          </p:cNvPr>
          <p:cNvSpPr/>
          <p:nvPr/>
        </p:nvSpPr>
        <p:spPr>
          <a:xfrm>
            <a:off x="3354485" y="5051275"/>
            <a:ext cx="7039382" cy="180188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Rectangle 1">
            <a:extLst>
              <a:ext uri="{FF2B5EF4-FFF2-40B4-BE49-F238E27FC236}">
                <a16:creationId xmlns:a16="http://schemas.microsoft.com/office/drawing/2014/main" id="{E7DE7E42-48EC-0B4E-673F-7379902D231E}"/>
              </a:ext>
            </a:extLst>
          </p:cNvPr>
          <p:cNvSpPr/>
          <p:nvPr/>
        </p:nvSpPr>
        <p:spPr>
          <a:xfrm>
            <a:off x="7630458" y="2160638"/>
            <a:ext cx="4233521" cy="235420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Content Placeholder 2"/>
          <p:cNvSpPr>
            <a:spLocks noGrp="1"/>
          </p:cNvSpPr>
          <p:nvPr>
            <p:ph idx="1"/>
          </p:nvPr>
        </p:nvSpPr>
        <p:spPr>
          <a:xfrm>
            <a:off x="0" y="966158"/>
            <a:ext cx="7088051" cy="4277749"/>
          </a:xfrm>
        </p:spPr>
        <p:txBody>
          <a:bodyPr/>
          <a:lstStyle/>
          <a:p>
            <a:r>
              <a:rPr lang="en-US" dirty="0"/>
              <a:t>To approximate response of a detector from arrival of two disks separated in time and space, two simulated disks are overlaid.</a:t>
            </a:r>
          </a:p>
          <a:p>
            <a:r>
              <a:rPr lang="en-US" dirty="0"/>
              <a:t>Following cases were simulated:</a:t>
            </a:r>
          </a:p>
          <a:p>
            <a:pPr lvl="1"/>
            <a:r>
              <a:rPr lang="en-US" dirty="0"/>
              <a:t>Two disks of the same energy falling with delay at the same distance from their centers (time delay)</a:t>
            </a:r>
          </a:p>
          <a:p>
            <a:pPr lvl="1"/>
            <a:r>
              <a:rPr lang="en-US" dirty="0"/>
              <a:t>Two disks of the same energy falling at the same time at different distances from their centers (spatial separation)</a:t>
            </a:r>
          </a:p>
          <a:p>
            <a:pPr lvl="1"/>
            <a:r>
              <a:rPr lang="en-US" dirty="0"/>
              <a:t>Two disks of different energies falling at the same time at different distances from their centers</a:t>
            </a:r>
          </a:p>
        </p:txBody>
      </p:sp>
      <p:sp>
        <p:nvSpPr>
          <p:cNvPr id="4" name="Slide Number Placeholder 3"/>
          <p:cNvSpPr>
            <a:spLocks noGrp="1"/>
          </p:cNvSpPr>
          <p:nvPr>
            <p:ph type="sldNum" sz="quarter" idx="12"/>
          </p:nvPr>
        </p:nvSpPr>
        <p:spPr/>
        <p:txBody>
          <a:bodyPr/>
          <a:lstStyle/>
          <a:p>
            <a:fld id="{BA285C80-A276-44B4-A8BC-0D63B4B68DA1}" type="slidenum">
              <a:rPr lang="en-US" smtClean="0"/>
              <a:t>27</a:t>
            </a:fld>
            <a:endParaRPr lang="en-US"/>
          </a:p>
        </p:txBody>
      </p:sp>
      <p:sp>
        <p:nvSpPr>
          <p:cNvPr id="5" name="Title 1"/>
          <p:cNvSpPr>
            <a:spLocks noGrp="1"/>
          </p:cNvSpPr>
          <p:nvPr>
            <p:ph type="title"/>
          </p:nvPr>
        </p:nvSpPr>
        <p:spPr>
          <a:xfrm>
            <a:off x="520349" y="-41218"/>
            <a:ext cx="11151302" cy="1099329"/>
          </a:xfrm>
        </p:spPr>
        <p:txBody>
          <a:bodyPr>
            <a:normAutofit/>
          </a:bodyPr>
          <a:lstStyle/>
          <a:p>
            <a:r>
              <a:rPr lang="en-US" sz="2400" dirty="0"/>
              <a:t>Modeling attempt at unusual events by Combining Simulated disks</a:t>
            </a:r>
          </a:p>
        </p:txBody>
      </p:sp>
      <p:pic>
        <p:nvPicPr>
          <p:cNvPr id="6" name="Picture 5"/>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04941" y="3075303"/>
            <a:ext cx="1842278" cy="982966"/>
          </a:xfrm>
          <a:prstGeom prst="rect">
            <a:avLst/>
          </a:prstGeom>
          <a:noFill/>
          <a:ln>
            <a:noFill/>
          </a:ln>
          <a:scene3d>
            <a:camera prst="orthographicFront">
              <a:rot lat="0" lon="10800000" rev="0"/>
            </a:camera>
            <a:lightRig rig="threePt" dir="t"/>
          </a:scene3d>
        </p:spPr>
      </p:pic>
      <p:pic>
        <p:nvPicPr>
          <p:cNvPr id="7" name="Picture 6"/>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35072" y="3085888"/>
            <a:ext cx="1842277" cy="983226"/>
          </a:xfrm>
          <a:prstGeom prst="rect">
            <a:avLst/>
          </a:prstGeom>
          <a:noFill/>
          <a:ln>
            <a:noFill/>
          </a:ln>
        </p:spPr>
      </p:pic>
      <p:pic>
        <p:nvPicPr>
          <p:cNvPr id="8" name="Picture 7"/>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04941" y="2697074"/>
            <a:ext cx="1842278" cy="982966"/>
          </a:xfrm>
          <a:prstGeom prst="rect">
            <a:avLst/>
          </a:prstGeom>
          <a:noFill/>
          <a:ln>
            <a:noFill/>
          </a:ln>
          <a:scene3d>
            <a:camera prst="orthographicFront">
              <a:rot lat="0" lon="10800000" rev="0"/>
            </a:camera>
            <a:lightRig rig="threePt" dir="t"/>
          </a:scene3d>
        </p:spPr>
      </p:pic>
      <p:pic>
        <p:nvPicPr>
          <p:cNvPr id="9" name="Picture 8"/>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35072" y="2707659"/>
            <a:ext cx="1842277" cy="983226"/>
          </a:xfrm>
          <a:prstGeom prst="rect">
            <a:avLst/>
          </a:prstGeom>
          <a:noFill/>
          <a:ln>
            <a:noFill/>
          </a:ln>
        </p:spPr>
      </p:pic>
      <p:pic>
        <p:nvPicPr>
          <p:cNvPr id="10" name="Picture 9"/>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38889" y="5676062"/>
            <a:ext cx="1842278" cy="982966"/>
          </a:xfrm>
          <a:prstGeom prst="rect">
            <a:avLst/>
          </a:prstGeom>
          <a:noFill/>
          <a:ln>
            <a:noFill/>
          </a:ln>
          <a:scene3d>
            <a:camera prst="orthographicFront">
              <a:rot lat="0" lon="10800000" rev="0"/>
            </a:camera>
            <a:lightRig rig="threePt" dir="t"/>
          </a:scene3d>
        </p:spPr>
      </p:pic>
      <p:pic>
        <p:nvPicPr>
          <p:cNvPr id="11" name="Picture 10"/>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69020" y="5686647"/>
            <a:ext cx="1842277" cy="983226"/>
          </a:xfrm>
          <a:prstGeom prst="rect">
            <a:avLst/>
          </a:prstGeom>
          <a:noFill/>
          <a:ln>
            <a:noFill/>
          </a:ln>
        </p:spPr>
      </p:pic>
      <p:pic>
        <p:nvPicPr>
          <p:cNvPr id="12" name="Picture 1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35086" y="5686647"/>
            <a:ext cx="1842278" cy="982966"/>
          </a:xfrm>
          <a:prstGeom prst="rect">
            <a:avLst/>
          </a:prstGeom>
          <a:noFill/>
          <a:ln>
            <a:noFill/>
          </a:ln>
          <a:scene3d>
            <a:camera prst="orthographicFront">
              <a:rot lat="0" lon="10800000" rev="0"/>
            </a:camera>
            <a:lightRig rig="threePt" dir="t"/>
          </a:scene3d>
        </p:spPr>
      </p:pic>
      <p:pic>
        <p:nvPicPr>
          <p:cNvPr id="13" name="Picture 12"/>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65217" y="5697232"/>
            <a:ext cx="1842277" cy="983226"/>
          </a:xfrm>
          <a:prstGeom prst="rect">
            <a:avLst/>
          </a:prstGeom>
          <a:noFill/>
          <a:ln>
            <a:noFill/>
          </a:ln>
        </p:spPr>
      </p:pic>
    </p:spTree>
    <p:extLst>
      <p:ext uri="{BB962C8B-B14F-4D97-AF65-F5344CB8AC3E}">
        <p14:creationId xmlns:p14="http://schemas.microsoft.com/office/powerpoint/2010/main" val="14943112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2349" y="225082"/>
            <a:ext cx="7511473" cy="741076"/>
          </a:xfrm>
        </p:spPr>
        <p:txBody>
          <a:bodyPr>
            <a:normAutofit fontScale="90000"/>
          </a:bodyPr>
          <a:lstStyle/>
          <a:p>
            <a:r>
              <a:rPr lang="en-US" dirty="0"/>
              <a:t>Combining Simulated disks: Time delay</a:t>
            </a:r>
          </a:p>
        </p:txBody>
      </p:sp>
      <p:sp>
        <p:nvSpPr>
          <p:cNvPr id="3" name="Content Placeholder 2"/>
          <p:cNvSpPr>
            <a:spLocks noGrp="1"/>
          </p:cNvSpPr>
          <p:nvPr>
            <p:ph idx="1"/>
          </p:nvPr>
        </p:nvSpPr>
        <p:spPr>
          <a:xfrm>
            <a:off x="5986269" y="3047246"/>
            <a:ext cx="4617722" cy="2649466"/>
          </a:xfrm>
        </p:spPr>
        <p:txBody>
          <a:bodyPr>
            <a:normAutofit fontScale="92500" lnSpcReduction="10000"/>
          </a:bodyPr>
          <a:lstStyle/>
          <a:p>
            <a:pPr marL="0" indent="0">
              <a:buNone/>
            </a:pPr>
            <a:r>
              <a:rPr lang="en-US" dirty="0"/>
              <a:t>Time delay between disks centers - </a:t>
            </a:r>
            <a:r>
              <a:rPr lang="en-US" b="1" dirty="0"/>
              <a:t>100</a:t>
            </a:r>
            <a:r>
              <a:rPr lang="en-US" dirty="0"/>
              <a:t> ns.</a:t>
            </a:r>
          </a:p>
          <a:p>
            <a:pPr marL="0" indent="0">
              <a:buNone/>
            </a:pPr>
            <a:r>
              <a:rPr lang="en-US" dirty="0"/>
              <a:t>Energy of each primary – 10</a:t>
            </a:r>
            <a:r>
              <a:rPr lang="en-US" baseline="30000" dirty="0"/>
              <a:t>17</a:t>
            </a:r>
            <a:r>
              <a:rPr lang="en-US" dirty="0"/>
              <a:t> eV</a:t>
            </a:r>
          </a:p>
          <a:p>
            <a:pPr marL="0" indent="0">
              <a:buNone/>
            </a:pPr>
            <a:r>
              <a:rPr lang="en-US" dirty="0"/>
              <a:t>Farther from the EAS axis the disks become wider, so combining two pulses results in overlapping of the shower fronts.</a:t>
            </a:r>
          </a:p>
        </p:txBody>
      </p:sp>
      <p:sp>
        <p:nvSpPr>
          <p:cNvPr id="5" name="Slide Number Placeholder 4"/>
          <p:cNvSpPr>
            <a:spLocks noGrp="1"/>
          </p:cNvSpPr>
          <p:nvPr>
            <p:ph type="sldNum" sz="quarter" idx="12"/>
          </p:nvPr>
        </p:nvSpPr>
        <p:spPr/>
        <p:txBody>
          <a:bodyPr/>
          <a:lstStyle/>
          <a:p>
            <a:fld id="{BA285C80-A276-44B4-A8BC-0D63B4B68DA1}" type="slidenum">
              <a:rPr lang="en-US" smtClean="0"/>
              <a:t>28</a:t>
            </a:fld>
            <a:endParaRPr lang="en-US"/>
          </a:p>
        </p:txBody>
      </p:sp>
      <p:sp>
        <p:nvSpPr>
          <p:cNvPr id="15" name="Content Placeholder 2"/>
          <p:cNvSpPr txBox="1">
            <a:spLocks/>
          </p:cNvSpPr>
          <p:nvPr/>
        </p:nvSpPr>
        <p:spPr>
          <a:xfrm>
            <a:off x="1752599" y="5615522"/>
            <a:ext cx="8596225" cy="1123606"/>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130000"/>
              <a:buFont typeface="Arial"/>
              <a:buChar char="•"/>
              <a:defRPr sz="18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30000"/>
              <a:buFont typeface="Arial"/>
              <a:buChar char="•"/>
              <a:defRPr sz="16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30000"/>
              <a:buFont typeface="Arial"/>
              <a:buChar char="•"/>
              <a:defRPr sz="14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30000"/>
              <a:buFont typeface="Arial"/>
              <a:buChar char="•"/>
              <a:defRPr sz="14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30000"/>
              <a:buFont typeface="Arial"/>
              <a:buChar char="•"/>
              <a:defRPr sz="12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3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3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3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marL="0" indent="0">
              <a:buNone/>
            </a:pPr>
            <a:r>
              <a:rPr lang="en-US" dirty="0"/>
              <a:t>Close to the center, each disk signal could be differentiated easily. However, hardly distinguishable </a:t>
            </a:r>
            <a:r>
              <a:rPr lang="en-US" dirty="0" err="1"/>
              <a:t>multipeak</a:t>
            </a:r>
            <a:r>
              <a:rPr lang="en-US" dirty="0"/>
              <a:t> event can occur far from the center</a:t>
            </a: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451" t="7793" r="8154" b="-1072"/>
          <a:stretch/>
        </p:blipFill>
        <p:spPr>
          <a:xfrm>
            <a:off x="1599460" y="894350"/>
            <a:ext cx="4411366" cy="2234797"/>
          </a:xfrm>
          <a:prstGeom prst="rect">
            <a:avLst/>
          </a:prstGeom>
        </p:spPr>
      </p:pic>
      <p:sp>
        <p:nvSpPr>
          <p:cNvPr id="17" name="TextBox 16"/>
          <p:cNvSpPr txBox="1"/>
          <p:nvPr/>
        </p:nvSpPr>
        <p:spPr>
          <a:xfrm>
            <a:off x="3184305" y="1494315"/>
            <a:ext cx="777240" cy="369332"/>
          </a:xfrm>
          <a:prstGeom prst="rect">
            <a:avLst/>
          </a:prstGeom>
          <a:noFill/>
        </p:spPr>
        <p:txBody>
          <a:bodyPr wrap="square" rtlCol="0">
            <a:spAutoFit/>
          </a:bodyPr>
          <a:lstStyle/>
          <a:p>
            <a:r>
              <a:rPr lang="en-US" dirty="0">
                <a:solidFill>
                  <a:sysClr val="windowText" lastClr="000000"/>
                </a:solidFill>
              </a:rPr>
              <a:t>30 m</a:t>
            </a:r>
            <a:endParaRPr lang="ru-RU" dirty="0">
              <a:solidFill>
                <a:sysClr val="windowText" lastClr="000000"/>
              </a:solidFill>
            </a:endParaRPr>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1155" t="7936" r="8519"/>
          <a:stretch/>
        </p:blipFill>
        <p:spPr>
          <a:xfrm>
            <a:off x="6200023" y="894495"/>
            <a:ext cx="4396686" cy="2224417"/>
          </a:xfrm>
          <a:prstGeom prst="rect">
            <a:avLst/>
          </a:prstGeom>
        </p:spPr>
      </p:pic>
      <p:sp>
        <p:nvSpPr>
          <p:cNvPr id="19" name="TextBox 18"/>
          <p:cNvSpPr txBox="1"/>
          <p:nvPr/>
        </p:nvSpPr>
        <p:spPr>
          <a:xfrm>
            <a:off x="7421880" y="1309649"/>
            <a:ext cx="777240" cy="369332"/>
          </a:xfrm>
          <a:prstGeom prst="rect">
            <a:avLst/>
          </a:prstGeom>
          <a:noFill/>
        </p:spPr>
        <p:txBody>
          <a:bodyPr wrap="square" rtlCol="0">
            <a:spAutoFit/>
          </a:bodyPr>
          <a:lstStyle/>
          <a:p>
            <a:r>
              <a:rPr lang="en-US" dirty="0">
                <a:solidFill>
                  <a:sysClr val="windowText" lastClr="000000"/>
                </a:solidFill>
              </a:rPr>
              <a:t>50 m</a:t>
            </a:r>
            <a:endParaRPr lang="ru-RU" dirty="0">
              <a:solidFill>
                <a:sysClr val="windowText" lastClr="000000"/>
              </a:solidFill>
            </a:endParaRPr>
          </a:p>
        </p:txBody>
      </p:sp>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l="3116" t="7721" r="7678"/>
          <a:stretch/>
        </p:blipFill>
        <p:spPr>
          <a:xfrm>
            <a:off x="1617355" y="3391651"/>
            <a:ext cx="4351020" cy="2234106"/>
          </a:xfrm>
          <a:prstGeom prst="rect">
            <a:avLst/>
          </a:prstGeom>
        </p:spPr>
      </p:pic>
      <p:sp>
        <p:nvSpPr>
          <p:cNvPr id="20" name="TextBox 19"/>
          <p:cNvSpPr txBox="1"/>
          <p:nvPr/>
        </p:nvSpPr>
        <p:spPr>
          <a:xfrm>
            <a:off x="3724654" y="3824773"/>
            <a:ext cx="1109472" cy="369332"/>
          </a:xfrm>
          <a:prstGeom prst="rect">
            <a:avLst/>
          </a:prstGeom>
          <a:noFill/>
        </p:spPr>
        <p:txBody>
          <a:bodyPr wrap="square" rtlCol="0">
            <a:spAutoFit/>
          </a:bodyPr>
          <a:lstStyle/>
          <a:p>
            <a:r>
              <a:rPr lang="en-US" dirty="0">
                <a:solidFill>
                  <a:sysClr val="windowText" lastClr="000000"/>
                </a:solidFill>
              </a:rPr>
              <a:t>170 m</a:t>
            </a:r>
            <a:endParaRPr lang="ru-RU" dirty="0">
              <a:solidFill>
                <a:sysClr val="windowText" lastClr="000000"/>
              </a:solidFill>
            </a:endParaRPr>
          </a:p>
        </p:txBody>
      </p:sp>
    </p:spTree>
    <p:extLst>
      <p:ext uri="{BB962C8B-B14F-4D97-AF65-F5344CB8AC3E}">
        <p14:creationId xmlns:p14="http://schemas.microsoft.com/office/powerpoint/2010/main" val="29969756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8085" y="3497137"/>
            <a:ext cx="4279393" cy="2510881"/>
          </a:xfrm>
        </p:spPr>
        <p:txBody>
          <a:bodyPr>
            <a:normAutofit fontScale="92500" lnSpcReduction="20000"/>
          </a:bodyPr>
          <a:lstStyle/>
          <a:p>
            <a:pPr marL="0" indent="0">
              <a:buNone/>
            </a:pPr>
            <a:r>
              <a:rPr lang="en-US" dirty="0"/>
              <a:t>Although at even larger distances from the center of the shower (&gt;300 meters) signals become separated clearer, it happens because of low density of particles in the shower disk. Still, wide particle distributions are observed as expected from disk width.</a:t>
            </a:r>
          </a:p>
          <a:p>
            <a:pPr marL="0" indent="0">
              <a:buNone/>
            </a:pPr>
            <a:endParaRPr lang="en-US" dirty="0"/>
          </a:p>
        </p:txBody>
      </p:sp>
      <p:sp>
        <p:nvSpPr>
          <p:cNvPr id="5" name="Slide Number Placeholder 4"/>
          <p:cNvSpPr>
            <a:spLocks noGrp="1"/>
          </p:cNvSpPr>
          <p:nvPr>
            <p:ph type="sldNum" sz="quarter" idx="12"/>
          </p:nvPr>
        </p:nvSpPr>
        <p:spPr/>
        <p:txBody>
          <a:bodyPr/>
          <a:lstStyle/>
          <a:p>
            <a:fld id="{BA285C80-A276-44B4-A8BC-0D63B4B68DA1}" type="slidenum">
              <a:rPr lang="en-US" smtClean="0"/>
              <a:t>29</a:t>
            </a:fld>
            <a:endParaRPr lang="en-US"/>
          </a:p>
        </p:txBody>
      </p:sp>
      <p:sp>
        <p:nvSpPr>
          <p:cNvPr id="11" name="Title 1"/>
          <p:cNvSpPr>
            <a:spLocks noGrp="1"/>
          </p:cNvSpPr>
          <p:nvPr>
            <p:ph type="title"/>
          </p:nvPr>
        </p:nvSpPr>
        <p:spPr>
          <a:xfrm>
            <a:off x="2342348" y="225082"/>
            <a:ext cx="7877078" cy="741076"/>
          </a:xfrm>
        </p:spPr>
        <p:txBody>
          <a:bodyPr>
            <a:normAutofit fontScale="90000"/>
          </a:bodyPr>
          <a:lstStyle/>
          <a:p>
            <a:r>
              <a:rPr lang="en-US" dirty="0"/>
              <a:t>Combining Simulated disks: Time delay 2</a:t>
            </a: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3116" t="7721" r="7678"/>
          <a:stretch/>
        </p:blipFill>
        <p:spPr>
          <a:xfrm>
            <a:off x="1631255" y="1019369"/>
            <a:ext cx="4351020" cy="2234106"/>
          </a:xfrm>
          <a:prstGeom prst="rect">
            <a:avLst/>
          </a:prstGeom>
        </p:spPr>
      </p:pic>
      <p:sp>
        <p:nvSpPr>
          <p:cNvPr id="13" name="TextBox 12"/>
          <p:cNvSpPr txBox="1"/>
          <p:nvPr/>
        </p:nvSpPr>
        <p:spPr>
          <a:xfrm>
            <a:off x="3738554" y="1452491"/>
            <a:ext cx="1109472" cy="369332"/>
          </a:xfrm>
          <a:prstGeom prst="rect">
            <a:avLst/>
          </a:prstGeom>
          <a:noFill/>
        </p:spPr>
        <p:txBody>
          <a:bodyPr wrap="square" rtlCol="0">
            <a:spAutoFit/>
          </a:bodyPr>
          <a:lstStyle/>
          <a:p>
            <a:r>
              <a:rPr lang="en-US" dirty="0">
                <a:solidFill>
                  <a:sysClr val="windowText" lastClr="000000"/>
                </a:solidFill>
              </a:rPr>
              <a:t>170 m</a:t>
            </a:r>
            <a:endParaRPr lang="ru-RU" dirty="0">
              <a:solidFill>
                <a:sysClr val="windowText" lastClr="000000"/>
              </a:solidFill>
            </a:endParaRPr>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l="3715" t="7556" r="7297"/>
          <a:stretch/>
        </p:blipFill>
        <p:spPr>
          <a:xfrm>
            <a:off x="6098084" y="1018192"/>
            <a:ext cx="4379976" cy="2258568"/>
          </a:xfrm>
          <a:prstGeom prst="rect">
            <a:avLst/>
          </a:prstGeom>
        </p:spPr>
      </p:pic>
      <p:sp>
        <p:nvSpPr>
          <p:cNvPr id="15" name="TextBox 14"/>
          <p:cNvSpPr txBox="1"/>
          <p:nvPr/>
        </p:nvSpPr>
        <p:spPr>
          <a:xfrm>
            <a:off x="8513086" y="1452491"/>
            <a:ext cx="928117" cy="369332"/>
          </a:xfrm>
          <a:prstGeom prst="rect">
            <a:avLst/>
          </a:prstGeom>
          <a:noFill/>
        </p:spPr>
        <p:txBody>
          <a:bodyPr wrap="square" rtlCol="0">
            <a:spAutoFit/>
          </a:bodyPr>
          <a:lstStyle/>
          <a:p>
            <a:r>
              <a:rPr lang="en-US" dirty="0">
                <a:solidFill>
                  <a:sysClr val="windowText" lastClr="000000"/>
                </a:solidFill>
              </a:rPr>
              <a:t>290 m</a:t>
            </a:r>
            <a:endParaRPr lang="ru-RU" dirty="0">
              <a:solidFill>
                <a:sysClr val="windowText" lastClr="000000"/>
              </a:solidFill>
            </a:endParaRPr>
          </a:p>
        </p:txBody>
      </p:sp>
      <p:pic>
        <p:nvPicPr>
          <p:cNvPr id="16" name="Picture 15"/>
          <p:cNvPicPr>
            <a:picLocks noChangeAspect="1"/>
          </p:cNvPicPr>
          <p:nvPr/>
        </p:nvPicPr>
        <p:blipFill rotWithShape="1">
          <a:blip r:embed="rId5" cstate="print">
            <a:extLst>
              <a:ext uri="{28A0092B-C50C-407E-A947-70E740481C1C}">
                <a14:useLocalDpi xmlns:a14="http://schemas.microsoft.com/office/drawing/2010/main" val="0"/>
              </a:ext>
            </a:extLst>
          </a:blip>
          <a:srcRect l="4448" t="7352" r="7519"/>
          <a:stretch/>
        </p:blipFill>
        <p:spPr>
          <a:xfrm>
            <a:off x="1631255" y="3497136"/>
            <a:ext cx="4343400" cy="2268976"/>
          </a:xfrm>
          <a:prstGeom prst="rect">
            <a:avLst/>
          </a:prstGeom>
        </p:spPr>
      </p:pic>
      <p:sp>
        <p:nvSpPr>
          <p:cNvPr id="18" name="TextBox 17"/>
          <p:cNvSpPr txBox="1"/>
          <p:nvPr/>
        </p:nvSpPr>
        <p:spPr>
          <a:xfrm>
            <a:off x="4383968" y="3774828"/>
            <a:ext cx="928117" cy="369332"/>
          </a:xfrm>
          <a:prstGeom prst="rect">
            <a:avLst/>
          </a:prstGeom>
          <a:noFill/>
        </p:spPr>
        <p:txBody>
          <a:bodyPr wrap="square" rtlCol="0">
            <a:spAutoFit/>
          </a:bodyPr>
          <a:lstStyle/>
          <a:p>
            <a:r>
              <a:rPr lang="ru-RU" dirty="0">
                <a:solidFill>
                  <a:sysClr val="windowText" lastClr="000000"/>
                </a:solidFill>
              </a:rPr>
              <a:t>35</a:t>
            </a:r>
            <a:r>
              <a:rPr lang="en-US" dirty="0">
                <a:solidFill>
                  <a:sysClr val="windowText" lastClr="000000"/>
                </a:solidFill>
              </a:rPr>
              <a:t>0 m</a:t>
            </a:r>
            <a:endParaRPr lang="ru-RU" dirty="0">
              <a:solidFill>
                <a:sysClr val="windowText" lastClr="000000"/>
              </a:solidFill>
            </a:endParaRPr>
          </a:p>
        </p:txBody>
      </p:sp>
    </p:spTree>
    <p:extLst>
      <p:ext uri="{BB962C8B-B14F-4D97-AF65-F5344CB8AC3E}">
        <p14:creationId xmlns:p14="http://schemas.microsoft.com/office/powerpoint/2010/main" val="308853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8117" y="278933"/>
            <a:ext cx="8229600" cy="1066800"/>
          </a:xfrm>
        </p:spPr>
        <p:txBody>
          <a:bodyPr>
            <a:normAutofit fontScale="90000"/>
          </a:bodyPr>
          <a:lstStyle/>
          <a:p>
            <a:r>
              <a:rPr lang="en-US" dirty="0"/>
              <a:t>Cosmic rays and astrophysics:</a:t>
            </a:r>
            <a:br>
              <a:rPr lang="en-US" dirty="0"/>
            </a:br>
            <a:r>
              <a:rPr lang="en-US" dirty="0"/>
              <a:t>Sources of Ultra-high energy (UHE) CR</a:t>
            </a:r>
          </a:p>
        </p:txBody>
      </p:sp>
      <p:sp>
        <p:nvSpPr>
          <p:cNvPr id="4" name="Slide Number Placeholder 3"/>
          <p:cNvSpPr>
            <a:spLocks noGrp="1"/>
          </p:cNvSpPr>
          <p:nvPr>
            <p:ph type="sldNum" sz="quarter" idx="12"/>
          </p:nvPr>
        </p:nvSpPr>
        <p:spPr/>
        <p:txBody>
          <a:bodyPr/>
          <a:lstStyle/>
          <a:p>
            <a:fld id="{B19B0651-EE4F-4900-A07F-96A6BFA9D0F0}" type="slidenum">
              <a:rPr lang="ru-RU" smtClean="0"/>
              <a:t>3</a:t>
            </a:fld>
            <a:endParaRPr lang="ru-RU"/>
          </a:p>
        </p:txBody>
      </p:sp>
      <p:sp>
        <p:nvSpPr>
          <p:cNvPr id="9" name="TextBox 8"/>
          <p:cNvSpPr txBox="1"/>
          <p:nvPr/>
        </p:nvSpPr>
        <p:spPr>
          <a:xfrm>
            <a:off x="6160461" y="1420223"/>
            <a:ext cx="5904944" cy="4401205"/>
          </a:xfrm>
          <a:prstGeom prst="rect">
            <a:avLst/>
          </a:prstGeom>
          <a:solidFill>
            <a:schemeClr val="bg1">
              <a:lumMod val="85000"/>
              <a:alpha val="30000"/>
            </a:schemeClr>
          </a:solidFill>
        </p:spPr>
        <p:txBody>
          <a:bodyPr wrap="square" rtlCol="0">
            <a:spAutoFit/>
          </a:bodyPr>
          <a:lstStyle/>
          <a:p>
            <a:pPr marL="342900" indent="-342900">
              <a:buFont typeface="Wingdings" panose="05000000000000000000" pitchFamily="2" charset="2"/>
              <a:buChar char="Ø"/>
            </a:pPr>
            <a:r>
              <a:rPr lang="en-US" sz="2400" dirty="0"/>
              <a:t>Energy of UHECR from ~10</a:t>
            </a:r>
            <a:r>
              <a:rPr lang="en-US" sz="2400" baseline="30000" dirty="0"/>
              <a:t>15</a:t>
            </a:r>
            <a:r>
              <a:rPr lang="en-US" sz="2400" dirty="0"/>
              <a:t> up to 10</a:t>
            </a:r>
            <a:r>
              <a:rPr lang="en-US" sz="2400" baseline="30000" dirty="0"/>
              <a:t>21</a:t>
            </a:r>
            <a:r>
              <a:rPr lang="en-US" sz="2400" dirty="0"/>
              <a:t> eV and above</a:t>
            </a:r>
          </a:p>
          <a:p>
            <a:pPr marL="342900" indent="-342900">
              <a:buFont typeface="Wingdings" panose="05000000000000000000" pitchFamily="2" charset="2"/>
              <a:buChar char="Ø"/>
            </a:pPr>
            <a:r>
              <a:rPr lang="en-US" sz="2400" dirty="0"/>
              <a:t>The large mystery today is the origin and the nature of UHECR</a:t>
            </a:r>
          </a:p>
          <a:p>
            <a:pPr marL="342900" indent="-342900">
              <a:buFont typeface="Wingdings" panose="05000000000000000000" pitchFamily="2" charset="2"/>
              <a:buChar char="Ø"/>
            </a:pPr>
            <a:r>
              <a:rPr lang="en-US" sz="2400" dirty="0"/>
              <a:t>Possible sources:</a:t>
            </a:r>
          </a:p>
          <a:p>
            <a:pPr marL="800100" lvl="1" indent="-342900">
              <a:buFont typeface="Arial" panose="020B0604020202020204" pitchFamily="34" charset="0"/>
              <a:buChar char="•"/>
            </a:pPr>
            <a:r>
              <a:rPr lang="en-US" sz="2000" b="1" dirty="0"/>
              <a:t>Neutron Stars</a:t>
            </a:r>
          </a:p>
          <a:p>
            <a:pPr marL="800100" lvl="1" indent="-342900">
              <a:buFont typeface="Arial" panose="020B0604020202020204" pitchFamily="34" charset="0"/>
              <a:buChar char="•"/>
            </a:pPr>
            <a:r>
              <a:rPr lang="en-US" sz="2000" b="1" dirty="0"/>
              <a:t>Active Galactic  Cores</a:t>
            </a:r>
          </a:p>
          <a:p>
            <a:pPr marL="800100" lvl="1" indent="-342900">
              <a:buFont typeface="Arial" panose="020B0604020202020204" pitchFamily="34" charset="0"/>
              <a:buChar char="•"/>
            </a:pPr>
            <a:r>
              <a:rPr lang="en-US" sz="2000" dirty="0"/>
              <a:t>(converting dark matter into high energy protons?)</a:t>
            </a:r>
          </a:p>
          <a:p>
            <a:pPr marL="800100" lvl="1" indent="-342900">
              <a:buFont typeface="Arial" panose="020B0604020202020204" pitchFamily="34" charset="0"/>
              <a:buChar char="•"/>
            </a:pPr>
            <a:r>
              <a:rPr lang="en-US" sz="2000" b="1" dirty="0" err="1"/>
              <a:t>Hypernova</a:t>
            </a:r>
            <a:r>
              <a:rPr lang="en-US" sz="2000" b="1" dirty="0"/>
              <a:t> Explosions (Fermi acceleration mechanism?)</a:t>
            </a:r>
          </a:p>
          <a:p>
            <a:pPr marL="800100" lvl="1" indent="-342900">
              <a:buFont typeface="Arial" panose="020B0604020202020204" pitchFamily="34" charset="0"/>
              <a:buChar char="•"/>
            </a:pPr>
            <a:r>
              <a:rPr lang="en-US" sz="2000" b="1" dirty="0"/>
              <a:t>Decay of unknown massive particles or dark matter</a:t>
            </a:r>
          </a:p>
        </p:txBody>
      </p:sp>
      <p:pic>
        <p:nvPicPr>
          <p:cNvPr id="10" name="Picture 2" descr="http://upload.wikimedia.org/wikipedia/commons/thumb/7/7c/EtaCarinae.jpg/800px-EtaCarina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365" y="278933"/>
            <a:ext cx="2549427" cy="2549428"/>
          </a:xfrm>
          <a:prstGeom prst="rect">
            <a:avLst/>
          </a:prstGeom>
          <a:noFill/>
          <a:ln>
            <a:noFill/>
          </a:ln>
        </p:spPr>
      </p:pic>
      <p:sp>
        <p:nvSpPr>
          <p:cNvPr id="13" name="TextBox 12"/>
          <p:cNvSpPr txBox="1"/>
          <p:nvPr/>
        </p:nvSpPr>
        <p:spPr>
          <a:xfrm>
            <a:off x="137423" y="25828"/>
            <a:ext cx="3055531" cy="261610"/>
          </a:xfrm>
          <a:prstGeom prst="rect">
            <a:avLst/>
          </a:prstGeom>
          <a:solidFill>
            <a:schemeClr val="bg1">
              <a:lumMod val="95000"/>
              <a:alpha val="27000"/>
            </a:schemeClr>
          </a:solidFill>
        </p:spPr>
        <p:txBody>
          <a:bodyPr wrap="square" rtlCol="0">
            <a:spAutoFit/>
          </a:bodyPr>
          <a:lstStyle/>
          <a:p>
            <a:r>
              <a:rPr lang="en-US" sz="1100" dirty="0"/>
              <a:t>http://en.wikipedia.org/wiki/Hypernova</a:t>
            </a:r>
          </a:p>
        </p:txBody>
      </p:sp>
      <p:graphicFrame>
        <p:nvGraphicFramePr>
          <p:cNvPr id="3" name="Group 70">
            <a:extLst>
              <a:ext uri="{FF2B5EF4-FFF2-40B4-BE49-F238E27FC236}">
                <a16:creationId xmlns:a16="http://schemas.microsoft.com/office/drawing/2014/main" id="{E5BE6C0F-CE55-B893-153F-79E84EE86733}"/>
              </a:ext>
            </a:extLst>
          </p:cNvPr>
          <p:cNvGraphicFramePr>
            <a:graphicFrameLocks noGrp="1"/>
          </p:cNvGraphicFramePr>
          <p:nvPr>
            <p:extLst>
              <p:ext uri="{D42A27DB-BD31-4B8C-83A1-F6EECF244321}">
                <p14:modId xmlns:p14="http://schemas.microsoft.com/office/powerpoint/2010/main" val="2716163164"/>
              </p:ext>
            </p:extLst>
          </p:nvPr>
        </p:nvGraphicFramePr>
        <p:xfrm>
          <a:off x="278365" y="3930975"/>
          <a:ext cx="5278463" cy="2797115"/>
        </p:xfrm>
        <a:graphic>
          <a:graphicData uri="http://schemas.openxmlformats.org/drawingml/2006/table">
            <a:tbl>
              <a:tblPr/>
              <a:tblGrid>
                <a:gridCol w="3770331">
                  <a:extLst>
                    <a:ext uri="{9D8B030D-6E8A-4147-A177-3AD203B41FA5}">
                      <a16:colId xmlns:a16="http://schemas.microsoft.com/office/drawing/2014/main" val="20000"/>
                    </a:ext>
                  </a:extLst>
                </a:gridCol>
                <a:gridCol w="1508132">
                  <a:extLst>
                    <a:ext uri="{9D8B030D-6E8A-4147-A177-3AD203B41FA5}">
                      <a16:colId xmlns:a16="http://schemas.microsoft.com/office/drawing/2014/main" val="20001"/>
                    </a:ext>
                  </a:extLst>
                </a:gridCol>
              </a:tblGrid>
              <a:tr h="559423">
                <a:tc>
                  <a:txBody>
                    <a:bodyPr/>
                    <a:lstStyle/>
                    <a:p>
                      <a:pPr marL="0" marR="0" lvl="0" indent="0" algn="just" defTabSz="914400" rtl="0" eaLnBrk="1" fontAlgn="base" latinLnBrk="0" hangingPunct="1">
                        <a:lnSpc>
                          <a:spcPct val="120000"/>
                        </a:lnSpc>
                        <a:spcBef>
                          <a:spcPct val="0"/>
                        </a:spcBef>
                        <a:spcAft>
                          <a:spcPct val="0"/>
                        </a:spcAft>
                        <a:buClrTx/>
                        <a:buSzTx/>
                        <a:buFontTx/>
                        <a:buNone/>
                        <a:tabLst>
                          <a:tab pos="215900" algn="l"/>
                        </a:tabLst>
                      </a:pPr>
                      <a:r>
                        <a:rPr lang="en-US" sz="2000" dirty="0"/>
                        <a:t>protons</a:t>
                      </a:r>
                      <a:endParaRPr lang="ru-RU" sz="2000" dirty="0"/>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20000"/>
                        </a:spcBef>
                        <a:spcAft>
                          <a:spcPct val="20000"/>
                        </a:spcAft>
                        <a:buClrTx/>
                        <a:buSzTx/>
                        <a:buFontTx/>
                        <a:buNone/>
                        <a:tabLst>
                          <a:tab pos="215900" algn="l"/>
                        </a:tabLst>
                      </a:pPr>
                      <a:r>
                        <a:rPr lang="ru-RU" sz="2000" dirty="0"/>
                        <a:t>40 %</a:t>
                      </a:r>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59423">
                <a:tc>
                  <a:txBody>
                    <a:bodyPr/>
                    <a:lstStyle/>
                    <a:p>
                      <a:pPr marL="0" marR="0" lvl="0" indent="0" algn="just" defTabSz="914400" rtl="0" eaLnBrk="1" fontAlgn="base" latinLnBrk="0" hangingPunct="1">
                        <a:lnSpc>
                          <a:spcPct val="120000"/>
                        </a:lnSpc>
                        <a:spcBef>
                          <a:spcPct val="20000"/>
                        </a:spcBef>
                        <a:spcAft>
                          <a:spcPct val="20000"/>
                        </a:spcAft>
                        <a:buClrTx/>
                        <a:buSzTx/>
                        <a:buFontTx/>
                        <a:buNone/>
                        <a:tabLst>
                          <a:tab pos="215900" algn="l"/>
                        </a:tabLst>
                      </a:pPr>
                      <a:r>
                        <a:rPr lang="ru-RU" sz="2000" dirty="0">
                          <a:sym typeface="Symbol" pitchFamily="18" charset="2"/>
                        </a:rPr>
                        <a:t></a:t>
                      </a:r>
                      <a:r>
                        <a:rPr lang="ru-RU" sz="2000" dirty="0"/>
                        <a:t>-</a:t>
                      </a:r>
                      <a:r>
                        <a:rPr lang="en-US" sz="2000" dirty="0"/>
                        <a:t>particles</a:t>
                      </a:r>
                      <a:r>
                        <a:rPr lang="ru-RU" sz="2000" dirty="0"/>
                        <a:t> (</a:t>
                      </a:r>
                      <a:r>
                        <a:rPr lang="ru-RU" sz="2000" dirty="0" err="1"/>
                        <a:t>He</a:t>
                      </a:r>
                      <a:r>
                        <a:rPr lang="en-US" sz="2000" dirty="0"/>
                        <a:t> nucleus</a:t>
                      </a:r>
                      <a:r>
                        <a:rPr lang="ru-RU" sz="2000" dirty="0"/>
                        <a:t>)</a:t>
                      </a:r>
                      <a:endParaRPr lang="ru-RU" sz="2000" dirty="0">
                        <a:sym typeface="Symbol" pitchFamily="18" charset="2"/>
                      </a:endParaRPr>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20000"/>
                        </a:spcBef>
                        <a:spcAft>
                          <a:spcPct val="20000"/>
                        </a:spcAft>
                        <a:buClrTx/>
                        <a:buSzTx/>
                        <a:buFontTx/>
                        <a:buNone/>
                        <a:tabLst>
                          <a:tab pos="215900" algn="l"/>
                        </a:tabLst>
                      </a:pPr>
                      <a:r>
                        <a:rPr lang="ru-RU" sz="2000"/>
                        <a:t>20 %</a:t>
                      </a:r>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59423">
                <a:tc>
                  <a:txBody>
                    <a:bodyPr/>
                    <a:lstStyle/>
                    <a:p>
                      <a:pPr marL="0" marR="0" lvl="0" indent="0" algn="just" defTabSz="914400" rtl="0" eaLnBrk="1" fontAlgn="base" latinLnBrk="0" hangingPunct="1">
                        <a:lnSpc>
                          <a:spcPct val="120000"/>
                        </a:lnSpc>
                        <a:spcBef>
                          <a:spcPct val="20000"/>
                        </a:spcBef>
                        <a:spcAft>
                          <a:spcPct val="20000"/>
                        </a:spcAft>
                        <a:buClrTx/>
                        <a:buSzTx/>
                        <a:buFontTx/>
                        <a:buNone/>
                        <a:tabLst>
                          <a:tab pos="215900" algn="l"/>
                        </a:tabLst>
                      </a:pPr>
                      <a:r>
                        <a:rPr lang="en-US" sz="2000" dirty="0"/>
                        <a:t>Group of nucleus of </a:t>
                      </a:r>
                      <a:r>
                        <a:rPr lang="ru-RU" sz="2000" dirty="0"/>
                        <a:t>CNO</a:t>
                      </a:r>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20000"/>
                        </a:spcBef>
                        <a:spcAft>
                          <a:spcPct val="20000"/>
                        </a:spcAft>
                        <a:buClrTx/>
                        <a:buSzTx/>
                        <a:buFontTx/>
                        <a:buNone/>
                        <a:tabLst>
                          <a:tab pos="215900" algn="l"/>
                        </a:tabLst>
                      </a:pPr>
                      <a:r>
                        <a:rPr lang="ru-RU" sz="2000" dirty="0"/>
                        <a:t>20 %</a:t>
                      </a:r>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59423">
                <a:tc>
                  <a:txBody>
                    <a:bodyPr/>
                    <a:lstStyle/>
                    <a:p>
                      <a:pPr marL="0" marR="0" lvl="0" indent="0" algn="just" defTabSz="914400" rtl="0" eaLnBrk="1" fontAlgn="base" latinLnBrk="0" hangingPunct="1">
                        <a:lnSpc>
                          <a:spcPct val="120000"/>
                        </a:lnSpc>
                        <a:spcBef>
                          <a:spcPct val="20000"/>
                        </a:spcBef>
                        <a:spcAft>
                          <a:spcPct val="20000"/>
                        </a:spcAft>
                        <a:buClrTx/>
                        <a:buSzTx/>
                        <a:buFontTx/>
                        <a:buNone/>
                        <a:tabLst>
                          <a:tab pos="215900" algn="l"/>
                        </a:tabLst>
                      </a:pPr>
                      <a:r>
                        <a:rPr lang="en-US" sz="2000" dirty="0"/>
                        <a:t>Group of nucleus of </a:t>
                      </a:r>
                      <a:r>
                        <a:rPr lang="ru-RU" sz="2000" dirty="0" err="1"/>
                        <a:t>Al</a:t>
                      </a:r>
                      <a:endParaRPr lang="ru-RU" sz="2000" dirty="0"/>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20000"/>
                        </a:spcBef>
                        <a:spcAft>
                          <a:spcPct val="20000"/>
                        </a:spcAft>
                        <a:buClrTx/>
                        <a:buSzTx/>
                        <a:buFontTx/>
                        <a:buNone/>
                        <a:tabLst>
                          <a:tab pos="215900" algn="l"/>
                        </a:tabLst>
                      </a:pPr>
                      <a:r>
                        <a:rPr lang="ru-RU" sz="2000"/>
                        <a:t>10 %</a:t>
                      </a:r>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59423">
                <a:tc>
                  <a:txBody>
                    <a:bodyPr/>
                    <a:lstStyle/>
                    <a:p>
                      <a:pPr marL="0" marR="0" lvl="0" indent="0" algn="just" defTabSz="914400" rtl="0" eaLnBrk="1" fontAlgn="base" latinLnBrk="0" hangingPunct="1">
                        <a:lnSpc>
                          <a:spcPct val="120000"/>
                        </a:lnSpc>
                        <a:spcBef>
                          <a:spcPct val="20000"/>
                        </a:spcBef>
                        <a:spcAft>
                          <a:spcPct val="20000"/>
                        </a:spcAft>
                        <a:buClrTx/>
                        <a:buSzTx/>
                        <a:buFontTx/>
                        <a:buNone/>
                        <a:tabLst>
                          <a:tab pos="215900" algn="l"/>
                        </a:tabLst>
                      </a:pPr>
                      <a:r>
                        <a:rPr lang="en-US" sz="2000" dirty="0"/>
                        <a:t>Group of nucleus of </a:t>
                      </a:r>
                      <a:r>
                        <a:rPr lang="ru-RU" sz="2000" dirty="0"/>
                        <a:t> </a:t>
                      </a:r>
                      <a:r>
                        <a:rPr lang="ru-RU" sz="2000" dirty="0" err="1"/>
                        <a:t>Fe</a:t>
                      </a:r>
                      <a:endParaRPr lang="ru-RU" sz="2000" dirty="0"/>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20000"/>
                        </a:spcBef>
                        <a:spcAft>
                          <a:spcPct val="20000"/>
                        </a:spcAft>
                        <a:buClrTx/>
                        <a:buSzTx/>
                        <a:buFontTx/>
                        <a:buNone/>
                        <a:tabLst>
                          <a:tab pos="215900" algn="l"/>
                        </a:tabLst>
                      </a:pPr>
                      <a:r>
                        <a:rPr lang="ru-RU" sz="2000" dirty="0"/>
                        <a:t>10 %</a:t>
                      </a:r>
                    </a:p>
                  </a:txBody>
                  <a:tcPr horzOverflow="overflow">
                    <a:lnL w="25400" cap="flat" cmpd="sng" algn="ctr">
                      <a:solidFill>
                        <a:srgbClr val="0000FF"/>
                      </a:solidFill>
                      <a:prstDash val="solid"/>
                      <a:round/>
                      <a:headEnd type="none" w="med" len="med"/>
                      <a:tailEnd type="none" w="med" len="med"/>
                    </a:lnL>
                    <a:lnR w="25400" cap="flat" cmpd="sng" algn="ctr">
                      <a:solidFill>
                        <a:srgbClr val="0000FF"/>
                      </a:solidFill>
                      <a:prstDash val="solid"/>
                      <a:round/>
                      <a:headEnd type="none" w="med" len="med"/>
                      <a:tailEnd type="none" w="med" len="med"/>
                    </a:lnR>
                    <a:lnT w="25400" cap="flat" cmpd="sng" algn="ctr">
                      <a:solidFill>
                        <a:srgbClr val="0000FF"/>
                      </a:solidFill>
                      <a:prstDash val="solid"/>
                      <a:round/>
                      <a:headEnd type="none" w="med" len="med"/>
                      <a:tailEnd type="none" w="med" len="med"/>
                    </a:lnT>
                    <a:lnB w="254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B0C31CD5-8FE1-2EA2-E60C-25030AE1DBF7}"/>
              </a:ext>
            </a:extLst>
          </p:cNvPr>
          <p:cNvSpPr txBox="1"/>
          <p:nvPr/>
        </p:nvSpPr>
        <p:spPr>
          <a:xfrm>
            <a:off x="278365" y="3284644"/>
            <a:ext cx="5278463" cy="646331"/>
          </a:xfrm>
          <a:prstGeom prst="rect">
            <a:avLst/>
          </a:prstGeom>
          <a:noFill/>
        </p:spPr>
        <p:txBody>
          <a:bodyPr wrap="square">
            <a:spAutoFit/>
          </a:bodyPr>
          <a:lstStyle/>
          <a:p>
            <a:r>
              <a:rPr lang="en-US" sz="1800" dirty="0"/>
              <a:t>Approximate composition of the primary cosmic ray at the energy of 10</a:t>
            </a:r>
            <a:r>
              <a:rPr lang="en-US" sz="1800" baseline="30000" dirty="0"/>
              <a:t>15</a:t>
            </a:r>
            <a:r>
              <a:rPr lang="en-US" sz="1800" dirty="0"/>
              <a:t>eV</a:t>
            </a:r>
          </a:p>
        </p:txBody>
      </p:sp>
    </p:spTree>
    <p:extLst>
      <p:ext uri="{BB962C8B-B14F-4D97-AF65-F5344CB8AC3E}">
        <p14:creationId xmlns:p14="http://schemas.microsoft.com/office/powerpoint/2010/main" val="26343918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A285C80-A276-44B4-A8BC-0D63B4B68DA1}" type="slidenum">
              <a:rPr lang="en-US" smtClean="0"/>
              <a:t>30</a:t>
            </a:fld>
            <a:endParaRPr lang="en-US"/>
          </a:p>
        </p:txBody>
      </p:sp>
      <p:sp>
        <p:nvSpPr>
          <p:cNvPr id="6" name="Title 1"/>
          <p:cNvSpPr>
            <a:spLocks noGrp="1"/>
          </p:cNvSpPr>
          <p:nvPr>
            <p:ph type="title"/>
          </p:nvPr>
        </p:nvSpPr>
        <p:spPr>
          <a:xfrm>
            <a:off x="1990344" y="225082"/>
            <a:ext cx="8503920" cy="741076"/>
          </a:xfrm>
        </p:spPr>
        <p:txBody>
          <a:bodyPr>
            <a:normAutofit fontScale="90000"/>
          </a:bodyPr>
          <a:lstStyle/>
          <a:p>
            <a:r>
              <a:rPr lang="en-US" dirty="0"/>
              <a:t>Combining Simulated disks: spatial separation</a:t>
            </a:r>
          </a:p>
        </p:txBody>
      </p:sp>
      <p:pic>
        <p:nvPicPr>
          <p:cNvPr id="10" name="Content Placeholder 9"/>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4748" t="6616" r="7960"/>
          <a:stretch/>
        </p:blipFill>
        <p:spPr>
          <a:xfrm>
            <a:off x="2008286" y="1430825"/>
            <a:ext cx="4370833" cy="2320999"/>
          </a:xfrm>
        </p:spPr>
      </p:pic>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4674" t="6615" r="8399"/>
          <a:stretch/>
        </p:blipFill>
        <p:spPr>
          <a:xfrm>
            <a:off x="2017942" y="3905765"/>
            <a:ext cx="4352544" cy="2320998"/>
          </a:xfrm>
          <a:prstGeom prst="rect">
            <a:avLst/>
          </a:prstGeom>
        </p:spPr>
      </p:pic>
      <p:sp>
        <p:nvSpPr>
          <p:cNvPr id="13" name="TextBox 12"/>
          <p:cNvSpPr txBox="1"/>
          <p:nvPr/>
        </p:nvSpPr>
        <p:spPr>
          <a:xfrm>
            <a:off x="3307080" y="2221992"/>
            <a:ext cx="1526380" cy="369332"/>
          </a:xfrm>
          <a:prstGeom prst="rect">
            <a:avLst/>
          </a:prstGeom>
          <a:noFill/>
        </p:spPr>
        <p:txBody>
          <a:bodyPr wrap="none" rtlCol="0">
            <a:spAutoFit/>
          </a:bodyPr>
          <a:lstStyle/>
          <a:p>
            <a:r>
              <a:rPr lang="en-US" dirty="0">
                <a:solidFill>
                  <a:schemeClr val="bg1"/>
                </a:solidFill>
              </a:rPr>
              <a:t>30 m + 50 m</a:t>
            </a:r>
            <a:endParaRPr lang="ru-RU" dirty="0">
              <a:solidFill>
                <a:schemeClr val="bg1"/>
              </a:solidFill>
            </a:endParaRPr>
          </a:p>
        </p:txBody>
      </p:sp>
      <p:sp>
        <p:nvSpPr>
          <p:cNvPr id="14" name="TextBox 13"/>
          <p:cNvSpPr txBox="1"/>
          <p:nvPr/>
        </p:nvSpPr>
        <p:spPr>
          <a:xfrm>
            <a:off x="3307080" y="4391775"/>
            <a:ext cx="1654620" cy="369332"/>
          </a:xfrm>
          <a:prstGeom prst="rect">
            <a:avLst/>
          </a:prstGeom>
          <a:noFill/>
        </p:spPr>
        <p:txBody>
          <a:bodyPr wrap="none" rtlCol="0">
            <a:spAutoFit/>
          </a:bodyPr>
          <a:lstStyle/>
          <a:p>
            <a:r>
              <a:rPr lang="en-US" dirty="0">
                <a:solidFill>
                  <a:schemeClr val="bg1"/>
                </a:solidFill>
              </a:rPr>
              <a:t>30 m + 110 m</a:t>
            </a:r>
            <a:endParaRPr lang="ru-RU" dirty="0">
              <a:solidFill>
                <a:schemeClr val="bg1"/>
              </a:solidFill>
            </a:endParaRPr>
          </a:p>
        </p:txBody>
      </p:sp>
      <p:sp>
        <p:nvSpPr>
          <p:cNvPr id="15" name="TextBox 14"/>
          <p:cNvSpPr txBox="1"/>
          <p:nvPr/>
        </p:nvSpPr>
        <p:spPr>
          <a:xfrm>
            <a:off x="6552756" y="2695046"/>
            <a:ext cx="3741398" cy="2862322"/>
          </a:xfrm>
          <a:prstGeom prst="rect">
            <a:avLst/>
          </a:prstGeom>
          <a:noFill/>
        </p:spPr>
        <p:txBody>
          <a:bodyPr wrap="square" rtlCol="0">
            <a:spAutoFit/>
          </a:bodyPr>
          <a:lstStyle/>
          <a:p>
            <a:r>
              <a:rPr lang="en-US"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Energy – 10^16 eV</a:t>
            </a:r>
          </a:p>
          <a:p>
            <a:endParaRPr lang="en-US"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endParaRPr>
          </a:p>
          <a:p>
            <a:r>
              <a:rPr lang="en-US"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The particle density so much higher closer to the axis that contribution of the second disk is not clearly visible</a:t>
            </a:r>
          </a:p>
          <a:p>
            <a:endParaRPr lang="en-US"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endParaRPr>
          </a:p>
          <a:p>
            <a:r>
              <a:rPr lang="en-US"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Each figure shows distances from the disk axis on the left then from the axis on the right</a:t>
            </a:r>
            <a:endParaRPr lang="ru-RU"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endParaRPr>
          </a:p>
        </p:txBody>
      </p:sp>
      <p:sp>
        <p:nvSpPr>
          <p:cNvPr id="9" name="TextBox 8"/>
          <p:cNvSpPr txBox="1"/>
          <p:nvPr/>
        </p:nvSpPr>
        <p:spPr>
          <a:xfrm rot="16200000">
            <a:off x="956985" y="2205127"/>
            <a:ext cx="1825603" cy="276999"/>
          </a:xfrm>
          <a:prstGeom prst="rect">
            <a:avLst/>
          </a:prstGeom>
          <a:solidFill>
            <a:schemeClr val="tx1"/>
          </a:solidFill>
        </p:spPr>
        <p:txBody>
          <a:bodyPr wrap="square" rtlCol="0">
            <a:spAutoFit/>
          </a:bodyPr>
          <a:lstStyle/>
          <a:p>
            <a:r>
              <a:rPr lang="en-US" sz="1200" dirty="0">
                <a:solidFill>
                  <a:schemeClr val="bg1"/>
                </a:solidFill>
              </a:rPr>
              <a:t>Number of particles</a:t>
            </a:r>
          </a:p>
        </p:txBody>
      </p:sp>
      <p:sp>
        <p:nvSpPr>
          <p:cNvPr id="12" name="TextBox 11"/>
          <p:cNvSpPr txBox="1"/>
          <p:nvPr/>
        </p:nvSpPr>
        <p:spPr>
          <a:xfrm rot="16200000">
            <a:off x="966642" y="4680068"/>
            <a:ext cx="1825603" cy="276999"/>
          </a:xfrm>
          <a:prstGeom prst="rect">
            <a:avLst/>
          </a:prstGeom>
          <a:solidFill>
            <a:schemeClr val="tx1"/>
          </a:solidFill>
        </p:spPr>
        <p:txBody>
          <a:bodyPr wrap="square" rtlCol="0">
            <a:spAutoFit/>
          </a:bodyPr>
          <a:lstStyle/>
          <a:p>
            <a:r>
              <a:rPr lang="en-US" sz="1200" dirty="0">
                <a:solidFill>
                  <a:schemeClr val="bg1"/>
                </a:solidFill>
              </a:rPr>
              <a:t>Number of particles</a:t>
            </a:r>
          </a:p>
        </p:txBody>
      </p:sp>
    </p:spTree>
    <p:extLst>
      <p:ext uri="{BB962C8B-B14F-4D97-AF65-F5344CB8AC3E}">
        <p14:creationId xmlns:p14="http://schemas.microsoft.com/office/powerpoint/2010/main" val="41081620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A285C80-A276-44B4-A8BC-0D63B4B68DA1}" type="slidenum">
              <a:rPr lang="en-US" smtClean="0"/>
              <a:t>31</a:t>
            </a:fld>
            <a:endParaRPr lang="en-US"/>
          </a:p>
        </p:txBody>
      </p:sp>
      <p:sp>
        <p:nvSpPr>
          <p:cNvPr id="6" name="Title 1"/>
          <p:cNvSpPr>
            <a:spLocks noGrp="1"/>
          </p:cNvSpPr>
          <p:nvPr>
            <p:ph type="title"/>
          </p:nvPr>
        </p:nvSpPr>
        <p:spPr>
          <a:xfrm>
            <a:off x="1990344" y="225082"/>
            <a:ext cx="8503920" cy="741076"/>
          </a:xfrm>
        </p:spPr>
        <p:txBody>
          <a:bodyPr>
            <a:normAutofit fontScale="90000"/>
          </a:bodyPr>
          <a:lstStyle/>
          <a:p>
            <a:r>
              <a:rPr lang="en-US" dirty="0"/>
              <a:t>Combining Simulated disks: spatial separation</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4584" t="6659" r="7662"/>
          <a:stretch/>
        </p:blipFill>
        <p:spPr>
          <a:xfrm>
            <a:off x="1899254" y="1155780"/>
            <a:ext cx="4901185" cy="2587752"/>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6052" t="6989" r="7833"/>
          <a:stretch/>
        </p:blipFill>
        <p:spPr>
          <a:xfrm>
            <a:off x="1899254" y="3782214"/>
            <a:ext cx="4901185" cy="2578608"/>
          </a:xfrm>
          <a:prstGeom prst="rect">
            <a:avLst/>
          </a:prstGeom>
        </p:spPr>
      </p:pic>
      <p:sp>
        <p:nvSpPr>
          <p:cNvPr id="8" name="TextBox 7"/>
          <p:cNvSpPr txBox="1"/>
          <p:nvPr/>
        </p:nvSpPr>
        <p:spPr>
          <a:xfrm>
            <a:off x="6889630" y="2833545"/>
            <a:ext cx="3604634" cy="2308324"/>
          </a:xfrm>
          <a:prstGeom prst="rect">
            <a:avLst/>
          </a:prstGeom>
          <a:noFill/>
        </p:spPr>
        <p:txBody>
          <a:bodyPr wrap="square" rtlCol="0">
            <a:spAutoFit/>
          </a:bodyPr>
          <a:lstStyle/>
          <a:p>
            <a:r>
              <a:rPr lang="en-US"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Energy – 10^17 eV</a:t>
            </a:r>
          </a:p>
          <a:p>
            <a:endParaRPr lang="en-US"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endParaRPr>
          </a:p>
          <a:p>
            <a:r>
              <a:rPr lang="en-US"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Even far from the center of the shower combination does not give any distinguishable peaks</a:t>
            </a:r>
            <a:endParaRPr lang="ru-RU"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endParaRPr>
          </a:p>
          <a:p>
            <a:endParaRPr lang="ru-RU"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endParaRPr>
          </a:p>
          <a:p>
            <a:r>
              <a:rPr lang="en-US"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Thus, no multi-peak behavior can be seen in this case</a:t>
            </a:r>
            <a:endParaRPr lang="ru-RU" cap="small"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endParaRPr>
          </a:p>
        </p:txBody>
      </p:sp>
      <p:sp>
        <p:nvSpPr>
          <p:cNvPr id="9" name="TextBox 8"/>
          <p:cNvSpPr txBox="1"/>
          <p:nvPr/>
        </p:nvSpPr>
        <p:spPr>
          <a:xfrm>
            <a:off x="3910584" y="1929384"/>
            <a:ext cx="1782860" cy="369332"/>
          </a:xfrm>
          <a:prstGeom prst="rect">
            <a:avLst/>
          </a:prstGeom>
          <a:noFill/>
        </p:spPr>
        <p:txBody>
          <a:bodyPr wrap="none" rtlCol="0">
            <a:spAutoFit/>
          </a:bodyPr>
          <a:lstStyle/>
          <a:p>
            <a:r>
              <a:rPr lang="en-US" dirty="0">
                <a:solidFill>
                  <a:schemeClr val="bg1"/>
                </a:solidFill>
              </a:rPr>
              <a:t>130 m + 150 m</a:t>
            </a:r>
            <a:endParaRPr lang="ru-RU" dirty="0">
              <a:solidFill>
                <a:schemeClr val="bg1"/>
              </a:solidFill>
            </a:endParaRPr>
          </a:p>
        </p:txBody>
      </p:sp>
      <p:sp>
        <p:nvSpPr>
          <p:cNvPr id="10" name="TextBox 9"/>
          <p:cNvSpPr txBox="1"/>
          <p:nvPr/>
        </p:nvSpPr>
        <p:spPr>
          <a:xfrm>
            <a:off x="3910584" y="4517136"/>
            <a:ext cx="1782860" cy="369332"/>
          </a:xfrm>
          <a:prstGeom prst="rect">
            <a:avLst/>
          </a:prstGeom>
          <a:noFill/>
        </p:spPr>
        <p:txBody>
          <a:bodyPr wrap="none" rtlCol="0">
            <a:spAutoFit/>
          </a:bodyPr>
          <a:lstStyle/>
          <a:p>
            <a:r>
              <a:rPr lang="en-US" dirty="0">
                <a:solidFill>
                  <a:schemeClr val="bg1"/>
                </a:solidFill>
              </a:rPr>
              <a:t>130 m </a:t>
            </a:r>
            <a:r>
              <a:rPr lang="en-US">
                <a:solidFill>
                  <a:schemeClr val="bg1"/>
                </a:solidFill>
              </a:rPr>
              <a:t>+ 170 </a:t>
            </a:r>
            <a:r>
              <a:rPr lang="en-US" dirty="0">
                <a:solidFill>
                  <a:schemeClr val="bg1"/>
                </a:solidFill>
              </a:rPr>
              <a:t>m</a:t>
            </a:r>
            <a:endParaRPr lang="ru-RU" dirty="0">
              <a:solidFill>
                <a:schemeClr val="bg1"/>
              </a:solidFill>
            </a:endParaRPr>
          </a:p>
        </p:txBody>
      </p:sp>
      <p:sp>
        <p:nvSpPr>
          <p:cNvPr id="11" name="TextBox 10"/>
          <p:cNvSpPr txBox="1"/>
          <p:nvPr/>
        </p:nvSpPr>
        <p:spPr>
          <a:xfrm rot="16200000">
            <a:off x="906184" y="1930083"/>
            <a:ext cx="1825603" cy="276999"/>
          </a:xfrm>
          <a:prstGeom prst="rect">
            <a:avLst/>
          </a:prstGeom>
          <a:solidFill>
            <a:schemeClr val="tx1"/>
          </a:solidFill>
        </p:spPr>
        <p:txBody>
          <a:bodyPr wrap="square" rtlCol="0">
            <a:spAutoFit/>
          </a:bodyPr>
          <a:lstStyle/>
          <a:p>
            <a:r>
              <a:rPr lang="en-US" sz="1200" dirty="0">
                <a:solidFill>
                  <a:schemeClr val="bg1"/>
                </a:solidFill>
              </a:rPr>
              <a:t>Number of particles</a:t>
            </a:r>
          </a:p>
        </p:txBody>
      </p:sp>
      <p:sp>
        <p:nvSpPr>
          <p:cNvPr id="12" name="TextBox 11"/>
          <p:cNvSpPr txBox="1"/>
          <p:nvPr/>
        </p:nvSpPr>
        <p:spPr>
          <a:xfrm rot="16200000">
            <a:off x="897684" y="4554677"/>
            <a:ext cx="1825603" cy="276999"/>
          </a:xfrm>
          <a:prstGeom prst="rect">
            <a:avLst/>
          </a:prstGeom>
          <a:solidFill>
            <a:schemeClr val="tx1"/>
          </a:solidFill>
        </p:spPr>
        <p:txBody>
          <a:bodyPr wrap="square" rtlCol="0">
            <a:spAutoFit/>
          </a:bodyPr>
          <a:lstStyle/>
          <a:p>
            <a:r>
              <a:rPr lang="en-US" sz="1200" dirty="0">
                <a:solidFill>
                  <a:schemeClr val="bg1"/>
                </a:solidFill>
              </a:rPr>
              <a:t>Number of particles</a:t>
            </a:r>
          </a:p>
        </p:txBody>
      </p:sp>
    </p:spTree>
    <p:extLst>
      <p:ext uri="{BB962C8B-B14F-4D97-AF65-F5344CB8AC3E}">
        <p14:creationId xmlns:p14="http://schemas.microsoft.com/office/powerpoint/2010/main" val="31197037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0217" y="0"/>
            <a:ext cx="8584011" cy="707366"/>
          </a:xfrm>
        </p:spPr>
        <p:txBody>
          <a:bodyPr>
            <a:noAutofit/>
          </a:bodyPr>
          <a:lstStyle/>
          <a:p>
            <a:r>
              <a:rPr lang="en-US" sz="2000" dirty="0"/>
              <a:t>Horizon-T unusual events initial analysis</a:t>
            </a:r>
            <a:endParaRPr lang="ru-RU" sz="2000"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88526" y="776374"/>
            <a:ext cx="5687371" cy="2891129"/>
          </a:xfrm>
        </p:spPr>
      </p:pic>
      <p:sp>
        <p:nvSpPr>
          <p:cNvPr id="4" name="Slide Number Placeholder 3"/>
          <p:cNvSpPr>
            <a:spLocks noGrp="1"/>
          </p:cNvSpPr>
          <p:nvPr>
            <p:ph type="sldNum" sz="quarter" idx="12"/>
          </p:nvPr>
        </p:nvSpPr>
        <p:spPr/>
        <p:txBody>
          <a:bodyPr/>
          <a:lstStyle/>
          <a:p>
            <a:fld id="{BA285C80-A276-44B4-A8BC-0D63B4B68DA1}" type="slidenum">
              <a:rPr lang="en-US" smtClean="0"/>
              <a:t>32</a:t>
            </a:fld>
            <a:endParaRPr 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7152" y="3860155"/>
            <a:ext cx="5687371" cy="2891129"/>
          </a:xfrm>
          <a:prstGeom prst="rect">
            <a:avLst/>
          </a:prstGeom>
        </p:spPr>
      </p:pic>
      <p:sp>
        <p:nvSpPr>
          <p:cNvPr id="8" name="TextBox 7"/>
          <p:cNvSpPr txBox="1"/>
          <p:nvPr/>
        </p:nvSpPr>
        <p:spPr>
          <a:xfrm>
            <a:off x="7476234" y="1033486"/>
            <a:ext cx="3668332" cy="4524315"/>
          </a:xfrm>
          <a:prstGeom prst="rect">
            <a:avLst/>
          </a:prstGeom>
          <a:noFill/>
        </p:spPr>
        <p:txBody>
          <a:bodyPr wrap="square" rtlCol="0">
            <a:spAutoFit/>
          </a:bodyPr>
          <a:lstStyle/>
          <a:p>
            <a:r>
              <a:rPr lang="en-US"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Multipeak signals at distances far from the axis of EAS noticeably separated in time.</a:t>
            </a:r>
          </a:p>
          <a:p>
            <a:r>
              <a:rPr lang="en-US"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For such events, pulses’ widths and separation between pulses can be measured.</a:t>
            </a:r>
          </a:p>
          <a:p>
            <a:r>
              <a:rPr lang="en-US"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Shown are clear separation at 600m detection point of Horizon-T (in magenta). Analysis showed that typical width of pulses is ~30-50 ns with expected &gt;500s at such distance from axis.</a:t>
            </a:r>
          </a:p>
          <a:p>
            <a:endParaRPr lang="en-US"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endParaRPr>
          </a:p>
          <a:p>
            <a:r>
              <a:rPr lang="en-US"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Moreover, separation time between disks </a:t>
            </a:r>
            <a:r>
              <a:rPr lang="en-US" b="1"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increases</a:t>
            </a:r>
            <a:r>
              <a:rPr lang="en-US"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rPr>
              <a:t> with distance to the shower axis.</a:t>
            </a:r>
            <a:endParaRPr lang="ru-RU" dirty="0">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endParaRPr>
          </a:p>
        </p:txBody>
      </p:sp>
      <p:sp>
        <p:nvSpPr>
          <p:cNvPr id="9" name="TextBox 8"/>
          <p:cNvSpPr txBox="1"/>
          <p:nvPr/>
        </p:nvSpPr>
        <p:spPr>
          <a:xfrm rot="16200000">
            <a:off x="1244948" y="4254162"/>
            <a:ext cx="981407" cy="276999"/>
          </a:xfrm>
          <a:prstGeom prst="rect">
            <a:avLst/>
          </a:prstGeom>
          <a:solidFill>
            <a:schemeClr val="tx1"/>
          </a:solidFill>
        </p:spPr>
        <p:txBody>
          <a:bodyPr wrap="square" rtlCol="0">
            <a:spAutoFit/>
          </a:bodyPr>
          <a:lstStyle/>
          <a:p>
            <a:r>
              <a:rPr lang="en-US" sz="1200" dirty="0">
                <a:solidFill>
                  <a:schemeClr val="bg1"/>
                </a:solidFill>
              </a:rPr>
              <a:t>ADC Bins</a:t>
            </a:r>
          </a:p>
        </p:txBody>
      </p:sp>
      <p:sp>
        <p:nvSpPr>
          <p:cNvPr id="10" name="TextBox 9"/>
          <p:cNvSpPr txBox="1"/>
          <p:nvPr/>
        </p:nvSpPr>
        <p:spPr>
          <a:xfrm rot="16200000">
            <a:off x="1244948" y="1128578"/>
            <a:ext cx="981407" cy="276999"/>
          </a:xfrm>
          <a:prstGeom prst="rect">
            <a:avLst/>
          </a:prstGeom>
          <a:solidFill>
            <a:schemeClr val="tx1"/>
          </a:solidFill>
        </p:spPr>
        <p:txBody>
          <a:bodyPr wrap="square" rtlCol="0">
            <a:spAutoFit/>
          </a:bodyPr>
          <a:lstStyle/>
          <a:p>
            <a:r>
              <a:rPr lang="en-US" sz="1200" dirty="0">
                <a:solidFill>
                  <a:schemeClr val="bg1"/>
                </a:solidFill>
              </a:rPr>
              <a:t>ADC Bins</a:t>
            </a:r>
          </a:p>
        </p:txBody>
      </p:sp>
      <p:sp>
        <p:nvSpPr>
          <p:cNvPr id="11" name="TextBox 10"/>
          <p:cNvSpPr txBox="1"/>
          <p:nvPr/>
        </p:nvSpPr>
        <p:spPr>
          <a:xfrm>
            <a:off x="6294490" y="3405892"/>
            <a:ext cx="981407" cy="261610"/>
          </a:xfrm>
          <a:prstGeom prst="rect">
            <a:avLst/>
          </a:prstGeom>
          <a:solidFill>
            <a:schemeClr val="tx1"/>
          </a:solidFill>
        </p:spPr>
        <p:txBody>
          <a:bodyPr wrap="square" rtlCol="0">
            <a:spAutoFit/>
          </a:bodyPr>
          <a:lstStyle/>
          <a:p>
            <a:r>
              <a:rPr lang="en-US" sz="1100" dirty="0">
                <a:solidFill>
                  <a:schemeClr val="bg1"/>
                </a:solidFill>
              </a:rPr>
              <a:t>Time, ns</a:t>
            </a:r>
          </a:p>
        </p:txBody>
      </p:sp>
      <p:sp>
        <p:nvSpPr>
          <p:cNvPr id="12" name="TextBox 11"/>
          <p:cNvSpPr txBox="1"/>
          <p:nvPr/>
        </p:nvSpPr>
        <p:spPr>
          <a:xfrm>
            <a:off x="6303116" y="6489673"/>
            <a:ext cx="981407" cy="261610"/>
          </a:xfrm>
          <a:prstGeom prst="rect">
            <a:avLst/>
          </a:prstGeom>
          <a:solidFill>
            <a:schemeClr val="tx1"/>
          </a:solidFill>
        </p:spPr>
        <p:txBody>
          <a:bodyPr wrap="square" rtlCol="0">
            <a:spAutoFit/>
          </a:bodyPr>
          <a:lstStyle/>
          <a:p>
            <a:r>
              <a:rPr lang="en-US" sz="1100" dirty="0">
                <a:solidFill>
                  <a:schemeClr val="bg1"/>
                </a:solidFill>
              </a:rPr>
              <a:t>Time, ns</a:t>
            </a:r>
          </a:p>
        </p:txBody>
      </p:sp>
    </p:spTree>
    <p:extLst>
      <p:ext uri="{BB962C8B-B14F-4D97-AF65-F5344CB8AC3E}">
        <p14:creationId xmlns:p14="http://schemas.microsoft.com/office/powerpoint/2010/main" val="12648433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2348" y="596019"/>
            <a:ext cx="7511473" cy="870473"/>
          </a:xfrm>
        </p:spPr>
        <p:txBody>
          <a:bodyPr/>
          <a:lstStyle/>
          <a:p>
            <a:r>
              <a:rPr lang="en-US" dirty="0"/>
              <a:t>Conclusion</a:t>
            </a:r>
          </a:p>
        </p:txBody>
      </p:sp>
      <p:sp>
        <p:nvSpPr>
          <p:cNvPr id="3" name="Content Placeholder 2"/>
          <p:cNvSpPr>
            <a:spLocks noGrp="1"/>
          </p:cNvSpPr>
          <p:nvPr>
            <p:ph idx="1"/>
          </p:nvPr>
        </p:nvSpPr>
        <p:spPr>
          <a:xfrm>
            <a:off x="2342346" y="1733094"/>
            <a:ext cx="8615297" cy="4810291"/>
          </a:xfrm>
        </p:spPr>
        <p:txBody>
          <a:bodyPr>
            <a:normAutofit fontScale="85000" lnSpcReduction="10000"/>
          </a:bodyPr>
          <a:lstStyle/>
          <a:p>
            <a:r>
              <a:rPr lang="en-US" sz="2400" dirty="0"/>
              <a:t>Cosmic ray detectors need to be fast, simple and with high dynamic range</a:t>
            </a:r>
          </a:p>
          <a:p>
            <a:r>
              <a:rPr lang="en-US" sz="2400" dirty="0"/>
              <a:t>Detector of Unusual Cosmic </a:t>
            </a:r>
            <a:r>
              <a:rPr lang="en-US" sz="2400" dirty="0" err="1"/>
              <a:t>casKades</a:t>
            </a:r>
            <a:r>
              <a:rPr lang="en-US" sz="2400" dirty="0"/>
              <a:t> (DUCK) is in construction stage</a:t>
            </a:r>
          </a:p>
          <a:p>
            <a:r>
              <a:rPr lang="en-US" sz="2400" dirty="0"/>
              <a:t>Unusual events show common features:</a:t>
            </a:r>
          </a:p>
          <a:p>
            <a:pPr lvl="1"/>
            <a:r>
              <a:rPr lang="en-US" sz="2000" dirty="0"/>
              <a:t>narrow multiple pulses far from expected axis</a:t>
            </a:r>
          </a:p>
          <a:p>
            <a:pPr lvl="1"/>
            <a:r>
              <a:rPr lang="en-US" sz="2000" dirty="0" err="1"/>
              <a:t>Multy</a:t>
            </a:r>
            <a:r>
              <a:rPr lang="en-US" sz="2000" dirty="0"/>
              <a:t>-peaked pulses near axis with peaks overlap</a:t>
            </a:r>
          </a:p>
          <a:p>
            <a:pPr lvl="1"/>
            <a:r>
              <a:rPr lang="en-US" sz="2000" dirty="0"/>
              <a:t>Time separation between pulses increases with distance from axis</a:t>
            </a:r>
          </a:p>
          <a:p>
            <a:r>
              <a:rPr lang="en-US" sz="2400" dirty="0"/>
              <a:t>Simple combination of simulated disks doesn’t give similar picture</a:t>
            </a:r>
          </a:p>
          <a:p>
            <a:r>
              <a:rPr lang="en-US" sz="2400" dirty="0"/>
              <a:t>Possible explanation: multiple showers originating from primary fragmentation with high transverse momentum</a:t>
            </a:r>
          </a:p>
          <a:p>
            <a:pPr lvl="1"/>
            <a:r>
              <a:rPr lang="en-US" sz="2200" dirty="0"/>
              <a:t>This mechanism can not be explained within current particle physics</a:t>
            </a:r>
          </a:p>
        </p:txBody>
      </p:sp>
      <p:sp>
        <p:nvSpPr>
          <p:cNvPr id="4" name="Slide Number Placeholder 3"/>
          <p:cNvSpPr>
            <a:spLocks noGrp="1"/>
          </p:cNvSpPr>
          <p:nvPr>
            <p:ph type="sldNum" sz="quarter" idx="12"/>
          </p:nvPr>
        </p:nvSpPr>
        <p:spPr/>
        <p:txBody>
          <a:bodyPr/>
          <a:lstStyle/>
          <a:p>
            <a:fld id="{BA285C80-A276-44B4-A8BC-0D63B4B68DA1}" type="slidenum">
              <a:rPr lang="en-US" smtClean="0"/>
              <a:t>33</a:t>
            </a:fld>
            <a:endParaRPr lang="en-US"/>
          </a:p>
        </p:txBody>
      </p:sp>
    </p:spTree>
    <p:extLst>
      <p:ext uri="{BB962C8B-B14F-4D97-AF65-F5344CB8AC3E}">
        <p14:creationId xmlns:p14="http://schemas.microsoft.com/office/powerpoint/2010/main" val="1284384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1984" y="706016"/>
            <a:ext cx="4258816" cy="1066800"/>
          </a:xfrm>
        </p:spPr>
        <p:txBody>
          <a:bodyPr>
            <a:normAutofit/>
          </a:bodyPr>
          <a:lstStyle/>
          <a:p>
            <a:r>
              <a:rPr lang="en-US" dirty="0"/>
              <a:t>Mystery of UHECR</a:t>
            </a:r>
          </a:p>
        </p:txBody>
      </p:sp>
      <p:sp>
        <p:nvSpPr>
          <p:cNvPr id="4" name="Slide Number Placeholder 3"/>
          <p:cNvSpPr>
            <a:spLocks noGrp="1"/>
          </p:cNvSpPr>
          <p:nvPr>
            <p:ph type="sldNum" sz="quarter" idx="12"/>
          </p:nvPr>
        </p:nvSpPr>
        <p:spPr/>
        <p:txBody>
          <a:bodyPr/>
          <a:lstStyle/>
          <a:p>
            <a:fld id="{B19B0651-EE4F-4900-A07F-96A6BFA9D0F0}" type="slidenum">
              <a:rPr lang="ru-RU" smtClean="0"/>
              <a:t>4</a:t>
            </a:fld>
            <a:endParaRPr lang="ru-RU"/>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2064" y="1628801"/>
            <a:ext cx="3305814" cy="4623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Image result for milky way magnetic fiel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9536" y="530265"/>
            <a:ext cx="3168352" cy="261812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847528" y="3148389"/>
            <a:ext cx="3240360" cy="400110"/>
          </a:xfrm>
          <a:prstGeom prst="rect">
            <a:avLst/>
          </a:prstGeom>
        </p:spPr>
        <p:txBody>
          <a:bodyPr wrap="square">
            <a:spAutoFit/>
          </a:bodyPr>
          <a:lstStyle/>
          <a:p>
            <a:r>
              <a:rPr lang="en-US" sz="1000" dirty="0"/>
              <a:t>https://www.nas.nasa.gov/SC14/demos/demo4.html</a:t>
            </a:r>
          </a:p>
        </p:txBody>
      </p:sp>
      <p:sp>
        <p:nvSpPr>
          <p:cNvPr id="12" name="Content Placeholder 2"/>
          <p:cNvSpPr>
            <a:spLocks noGrp="1"/>
          </p:cNvSpPr>
          <p:nvPr>
            <p:ph idx="1"/>
          </p:nvPr>
        </p:nvSpPr>
        <p:spPr>
          <a:xfrm>
            <a:off x="1981200" y="3394610"/>
            <a:ext cx="4546848" cy="3179926"/>
          </a:xfrm>
        </p:spPr>
        <p:txBody>
          <a:bodyPr>
            <a:normAutofit fontScale="92500" lnSpcReduction="10000"/>
          </a:bodyPr>
          <a:lstStyle/>
          <a:p>
            <a:r>
              <a:rPr lang="en-US" dirty="0"/>
              <a:t>Due to galactic magnetic field, charged particles loose direction to origin</a:t>
            </a:r>
          </a:p>
          <a:p>
            <a:r>
              <a:rPr lang="en-US" dirty="0"/>
              <a:t>Trapped in galaxy for E&lt;10</a:t>
            </a:r>
            <a:r>
              <a:rPr lang="en-US" baseline="30000" dirty="0"/>
              <a:t>15</a:t>
            </a:r>
            <a:r>
              <a:rPr lang="en-US" dirty="0"/>
              <a:t> eV for protons</a:t>
            </a:r>
          </a:p>
          <a:p>
            <a:r>
              <a:rPr lang="en-US" dirty="0"/>
              <a:t>For E&gt;10</a:t>
            </a:r>
            <a:r>
              <a:rPr lang="en-US" baseline="30000" dirty="0"/>
              <a:t>17</a:t>
            </a:r>
            <a:r>
              <a:rPr lang="en-US" dirty="0"/>
              <a:t> eV, all extra-galactic? </a:t>
            </a:r>
          </a:p>
          <a:p>
            <a:r>
              <a:rPr lang="en-US" dirty="0"/>
              <a:t>If so then anisotropy should be present but not found</a:t>
            </a:r>
          </a:p>
        </p:txBody>
      </p:sp>
    </p:spTree>
    <p:extLst>
      <p:ext uri="{BB962C8B-B14F-4D97-AF65-F5344CB8AC3E}">
        <p14:creationId xmlns:p14="http://schemas.microsoft.com/office/powerpoint/2010/main" val="3869756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9244" y="166910"/>
            <a:ext cx="8911687" cy="738864"/>
          </a:xfrm>
        </p:spPr>
        <p:txBody>
          <a:bodyPr>
            <a:normAutofit/>
          </a:bodyPr>
          <a:lstStyle/>
          <a:p>
            <a:pPr algn="ctr"/>
            <a:r>
              <a:rPr lang="en-US" b="1" dirty="0">
                <a:solidFill>
                  <a:schemeClr val="tx2"/>
                </a:solidFill>
              </a:rPr>
              <a:t>EXTENSIVE AIR SHOWER</a:t>
            </a:r>
            <a:endParaRPr lang="ru-RU" b="1" dirty="0">
              <a:solidFill>
                <a:schemeClr val="tx2"/>
              </a:solidFill>
            </a:endParaRPr>
          </a:p>
        </p:txBody>
      </p:sp>
      <p:sp>
        <p:nvSpPr>
          <p:cNvPr id="3" name="Content Placeholder 2"/>
          <p:cNvSpPr>
            <a:spLocks noGrp="1"/>
          </p:cNvSpPr>
          <p:nvPr>
            <p:ph idx="1"/>
          </p:nvPr>
        </p:nvSpPr>
        <p:spPr>
          <a:xfrm>
            <a:off x="210826" y="990024"/>
            <a:ext cx="4300944" cy="5651696"/>
          </a:xfrm>
        </p:spPr>
        <p:txBody>
          <a:bodyPr>
            <a:normAutofit lnSpcReduction="10000"/>
          </a:bodyPr>
          <a:lstStyle/>
          <a:p>
            <a:r>
              <a:rPr lang="en-US" sz="2400" dirty="0"/>
              <a:t>Discovery by Bruno Rossi in early 1930s, attributed to Pierre Auger (1938)</a:t>
            </a:r>
            <a:endParaRPr lang="ru-RU" sz="2400" dirty="0"/>
          </a:p>
          <a:p>
            <a:r>
              <a:rPr lang="en-US" sz="2400" dirty="0"/>
              <a:t>A phenomenon that allows to study cosmic rays</a:t>
            </a:r>
          </a:p>
          <a:p>
            <a:r>
              <a:rPr lang="en-US" sz="2400" dirty="0"/>
              <a:t>Extensive shower of particles born in hadronic and electromagnetic interactions in the atmosphere resulting from interactions between a primary particle from cosmic ray and air nuclei</a:t>
            </a:r>
          </a:p>
        </p:txBody>
      </p:sp>
      <p:grpSp>
        <p:nvGrpSpPr>
          <p:cNvPr id="5" name="Group 4">
            <a:extLst>
              <a:ext uri="{FF2B5EF4-FFF2-40B4-BE49-F238E27FC236}">
                <a16:creationId xmlns:a16="http://schemas.microsoft.com/office/drawing/2014/main" id="{34E1CC7B-D9FA-257F-3E61-51F950F0BDD8}"/>
              </a:ext>
            </a:extLst>
          </p:cNvPr>
          <p:cNvGrpSpPr/>
          <p:nvPr/>
        </p:nvGrpSpPr>
        <p:grpSpPr>
          <a:xfrm>
            <a:off x="4896800" y="751271"/>
            <a:ext cx="7217739" cy="4943715"/>
            <a:chOff x="2188454" y="846157"/>
            <a:chExt cx="7451647" cy="5062702"/>
          </a:xfrm>
        </p:grpSpPr>
        <p:pic>
          <p:nvPicPr>
            <p:cNvPr id="6" name="Picture 2">
              <a:extLst>
                <a:ext uri="{FF2B5EF4-FFF2-40B4-BE49-F238E27FC236}">
                  <a16:creationId xmlns:a16="http://schemas.microsoft.com/office/drawing/2014/main" id="{337C6643-1018-BA75-29EF-3ECC8C47593B}"/>
                </a:ext>
              </a:extLst>
            </p:cNvPr>
            <p:cNvPicPr>
              <a:picLocks noChangeAspect="1"/>
            </p:cNvPicPr>
            <p:nvPr/>
          </p:nvPicPr>
          <p:blipFill>
            <a:blip r:embed="rId2"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980854" y="2518360"/>
              <a:ext cx="1211159" cy="3051346"/>
            </a:xfrm>
            <a:prstGeom prst="rect">
              <a:avLst/>
            </a:prstGeom>
          </p:spPr>
        </p:pic>
        <p:pic>
          <p:nvPicPr>
            <p:cNvPr id="7" name="Picture 4">
              <a:extLst>
                <a:ext uri="{FF2B5EF4-FFF2-40B4-BE49-F238E27FC236}">
                  <a16:creationId xmlns:a16="http://schemas.microsoft.com/office/drawing/2014/main" id="{F8E0CCA3-C556-DDFB-7CD9-65613F9B2124}"/>
                </a:ext>
              </a:extLst>
            </p:cNvPr>
            <p:cNvPicPr>
              <a:picLocks noChangeAspect="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843791" y="1812404"/>
              <a:ext cx="1211159" cy="3051346"/>
            </a:xfrm>
            <a:prstGeom prst="rect">
              <a:avLst/>
            </a:prstGeom>
          </p:spPr>
        </p:pic>
        <p:pic>
          <p:nvPicPr>
            <p:cNvPr id="8" name="Picture 11">
              <a:extLst>
                <a:ext uri="{FF2B5EF4-FFF2-40B4-BE49-F238E27FC236}">
                  <a16:creationId xmlns:a16="http://schemas.microsoft.com/office/drawing/2014/main" id="{494105AC-9B76-3A6E-AA4A-316C678ABCCA}"/>
                </a:ext>
              </a:extLst>
            </p:cNvPr>
            <p:cNvPicPr>
              <a:picLocks noChangeAspect="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567181" y="1332028"/>
              <a:ext cx="1211159" cy="3051346"/>
            </a:xfrm>
            <a:prstGeom prst="rect">
              <a:avLst/>
            </a:prstGeom>
          </p:spPr>
        </p:pic>
        <p:pic>
          <p:nvPicPr>
            <p:cNvPr id="9" name="Picture 3">
              <a:extLst>
                <a:ext uri="{FF2B5EF4-FFF2-40B4-BE49-F238E27FC236}">
                  <a16:creationId xmlns:a16="http://schemas.microsoft.com/office/drawing/2014/main" id="{8763D4C7-6F78-3514-013B-CBAF9C143ED7}"/>
                </a:ext>
              </a:extLst>
            </p:cNvPr>
            <p:cNvPicPr>
              <a:picLocks noChangeAspect="1"/>
            </p:cNvPicPr>
            <p:nvPr/>
          </p:nvPicPr>
          <p:blipFill>
            <a:blip r:embed="rId5"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8428941" y="846157"/>
              <a:ext cx="1211159" cy="3051346"/>
            </a:xfrm>
            <a:prstGeom prst="rect">
              <a:avLst/>
            </a:prstGeom>
          </p:spPr>
        </p:pic>
        <p:sp>
          <p:nvSpPr>
            <p:cNvPr id="10" name="TextBox 9">
              <a:extLst>
                <a:ext uri="{FF2B5EF4-FFF2-40B4-BE49-F238E27FC236}">
                  <a16:creationId xmlns:a16="http://schemas.microsoft.com/office/drawing/2014/main" id="{B16B61CF-234F-A4B4-D210-E5E904C1759F}"/>
                </a:ext>
              </a:extLst>
            </p:cNvPr>
            <p:cNvSpPr txBox="1"/>
            <p:nvPr/>
          </p:nvSpPr>
          <p:spPr>
            <a:xfrm>
              <a:off x="2188454" y="5530638"/>
              <a:ext cx="2750730" cy="378221"/>
            </a:xfrm>
            <a:prstGeom prst="rect">
              <a:avLst/>
            </a:prstGeom>
            <a:noFill/>
          </p:spPr>
          <p:txBody>
            <a:bodyPr wrap="none" rtlCol="0">
              <a:spAutoFit/>
            </a:bodyPr>
            <a:lstStyle/>
            <a:p>
              <a:r>
                <a:rPr lang="en-US" dirty="0"/>
                <a:t>All shower components</a:t>
              </a:r>
              <a:endParaRPr lang="ru-RU" dirty="0"/>
            </a:p>
          </p:txBody>
        </p:sp>
        <p:sp>
          <p:nvSpPr>
            <p:cNvPr id="11" name="TextBox 10">
              <a:extLst>
                <a:ext uri="{FF2B5EF4-FFF2-40B4-BE49-F238E27FC236}">
                  <a16:creationId xmlns:a16="http://schemas.microsoft.com/office/drawing/2014/main" id="{F16BCF45-199A-899A-AA38-8BB1E5C61E8C}"/>
                </a:ext>
              </a:extLst>
            </p:cNvPr>
            <p:cNvSpPr txBox="1"/>
            <p:nvPr/>
          </p:nvSpPr>
          <p:spPr>
            <a:xfrm>
              <a:off x="4375999" y="4748512"/>
              <a:ext cx="2296146" cy="378221"/>
            </a:xfrm>
            <a:prstGeom prst="rect">
              <a:avLst/>
            </a:prstGeom>
            <a:noFill/>
          </p:spPr>
          <p:txBody>
            <a:bodyPr wrap="none" rtlCol="0">
              <a:spAutoFit/>
            </a:bodyPr>
            <a:lstStyle/>
            <a:p>
              <a:r>
                <a:rPr lang="en-US" dirty="0"/>
                <a:t>Hadron component</a:t>
              </a:r>
              <a:endParaRPr lang="ru-RU" dirty="0"/>
            </a:p>
          </p:txBody>
        </p:sp>
        <p:sp>
          <p:nvSpPr>
            <p:cNvPr id="12" name="TextBox 11">
              <a:extLst>
                <a:ext uri="{FF2B5EF4-FFF2-40B4-BE49-F238E27FC236}">
                  <a16:creationId xmlns:a16="http://schemas.microsoft.com/office/drawing/2014/main" id="{A2CE2714-5FEB-2CB1-FF6B-3BD6A861E81D}"/>
                </a:ext>
              </a:extLst>
            </p:cNvPr>
            <p:cNvSpPr txBox="1"/>
            <p:nvPr/>
          </p:nvSpPr>
          <p:spPr>
            <a:xfrm>
              <a:off x="6189157" y="4335718"/>
              <a:ext cx="2105431" cy="378221"/>
            </a:xfrm>
            <a:prstGeom prst="rect">
              <a:avLst/>
            </a:prstGeom>
            <a:noFill/>
          </p:spPr>
          <p:txBody>
            <a:bodyPr wrap="none" rtlCol="0">
              <a:spAutoFit/>
            </a:bodyPr>
            <a:lstStyle/>
            <a:p>
              <a:r>
                <a:rPr lang="en-US" dirty="0"/>
                <a:t>Muon component</a:t>
              </a:r>
              <a:endParaRPr lang="ru-RU" dirty="0"/>
            </a:p>
          </p:txBody>
        </p:sp>
        <p:sp>
          <p:nvSpPr>
            <p:cNvPr id="13" name="TextBox 12">
              <a:extLst>
                <a:ext uri="{FF2B5EF4-FFF2-40B4-BE49-F238E27FC236}">
                  <a16:creationId xmlns:a16="http://schemas.microsoft.com/office/drawing/2014/main" id="{75DD011B-DC49-4281-D053-465BBFA88901}"/>
                </a:ext>
              </a:extLst>
            </p:cNvPr>
            <p:cNvSpPr txBox="1"/>
            <p:nvPr/>
          </p:nvSpPr>
          <p:spPr>
            <a:xfrm>
              <a:off x="7512309" y="3713570"/>
              <a:ext cx="2127792" cy="661887"/>
            </a:xfrm>
            <a:prstGeom prst="rect">
              <a:avLst/>
            </a:prstGeom>
            <a:noFill/>
          </p:spPr>
          <p:txBody>
            <a:bodyPr wrap="square" rtlCol="0">
              <a:spAutoFit/>
            </a:bodyPr>
            <a:lstStyle/>
            <a:p>
              <a:r>
                <a:rPr lang="en-US" dirty="0"/>
                <a:t>Electromagnetic component</a:t>
              </a:r>
              <a:endParaRPr lang="ru-RU" dirty="0"/>
            </a:p>
          </p:txBody>
        </p:sp>
      </p:grpSp>
      <p:sp>
        <p:nvSpPr>
          <p:cNvPr id="14" name="TextBox 13">
            <a:extLst>
              <a:ext uri="{FF2B5EF4-FFF2-40B4-BE49-F238E27FC236}">
                <a16:creationId xmlns:a16="http://schemas.microsoft.com/office/drawing/2014/main" id="{213F2285-9578-B6A3-1145-245DFFD37327}"/>
              </a:ext>
            </a:extLst>
          </p:cNvPr>
          <p:cNvSpPr txBox="1"/>
          <p:nvPr/>
        </p:nvSpPr>
        <p:spPr>
          <a:xfrm>
            <a:off x="4791018" y="5752277"/>
            <a:ext cx="6822671" cy="830997"/>
          </a:xfrm>
          <a:prstGeom prst="rect">
            <a:avLst/>
          </a:prstGeom>
          <a:noFill/>
        </p:spPr>
        <p:txBody>
          <a:bodyPr wrap="square" rtlCol="0">
            <a:spAutoFit/>
          </a:bodyPr>
          <a:lstStyle/>
          <a:p>
            <a:pPr algn="ctr"/>
            <a:r>
              <a:rPr lang="en-US" sz="2400" dirty="0"/>
              <a:t>All components together form a shower disk that can be up to few km in diameter</a:t>
            </a:r>
            <a:endParaRPr lang="ru-RU" sz="2400" dirty="0"/>
          </a:p>
        </p:txBody>
      </p:sp>
    </p:spTree>
    <p:extLst>
      <p:ext uri="{BB962C8B-B14F-4D97-AF65-F5344CB8AC3E}">
        <p14:creationId xmlns:p14="http://schemas.microsoft.com/office/powerpoint/2010/main" val="1595355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0504" y="2636913"/>
            <a:ext cx="4885421" cy="3448533"/>
          </a:xfrm>
          <a:prstGeom prst="rect">
            <a:avLst/>
          </a:prstGeom>
          <a:noFill/>
          <a:ln>
            <a:noFill/>
          </a:ln>
        </p:spPr>
      </p:pic>
      <p:sp>
        <p:nvSpPr>
          <p:cNvPr id="2" name="Title 1"/>
          <p:cNvSpPr>
            <a:spLocks noGrp="1"/>
          </p:cNvSpPr>
          <p:nvPr>
            <p:ph type="title"/>
          </p:nvPr>
        </p:nvSpPr>
        <p:spPr>
          <a:xfrm>
            <a:off x="1909192" y="235502"/>
            <a:ext cx="8229600" cy="792088"/>
          </a:xfrm>
        </p:spPr>
        <p:txBody>
          <a:bodyPr>
            <a:normAutofit fontScale="90000"/>
          </a:bodyPr>
          <a:lstStyle/>
          <a:p>
            <a:pPr algn="ctr"/>
            <a:r>
              <a:rPr lang="en-US" dirty="0"/>
              <a:t>Typical methods of CR physics</a:t>
            </a:r>
          </a:p>
        </p:txBody>
      </p:sp>
      <p:sp>
        <p:nvSpPr>
          <p:cNvPr id="3" name="Content Placeholder 2"/>
          <p:cNvSpPr>
            <a:spLocks noGrp="1"/>
          </p:cNvSpPr>
          <p:nvPr>
            <p:ph idx="1"/>
          </p:nvPr>
        </p:nvSpPr>
        <p:spPr>
          <a:xfrm>
            <a:off x="6576052" y="1628800"/>
            <a:ext cx="3634748" cy="4536504"/>
          </a:xfrm>
        </p:spPr>
        <p:txBody>
          <a:bodyPr>
            <a:normAutofit/>
          </a:bodyPr>
          <a:lstStyle/>
          <a:p>
            <a:r>
              <a:rPr lang="en-US" dirty="0"/>
              <a:t>Can reconstruct using particle density distribution</a:t>
            </a:r>
          </a:p>
          <a:p>
            <a:r>
              <a:rPr lang="en-US" dirty="0"/>
              <a:t>Need to calibrate detection points to obtain equivalent MIP number</a:t>
            </a:r>
          </a:p>
          <a:p>
            <a:r>
              <a:rPr lang="en-US" dirty="0"/>
              <a:t>If know time and width, additional methods can be used (CORSIKA)</a:t>
            </a:r>
          </a:p>
        </p:txBody>
      </p:sp>
      <p:pic>
        <p:nvPicPr>
          <p:cNvPr id="5" name="Picture 4"/>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88957" y="1340768"/>
            <a:ext cx="1842278" cy="982966"/>
          </a:xfrm>
          <a:prstGeom prst="rect">
            <a:avLst/>
          </a:prstGeom>
          <a:noFill/>
          <a:ln>
            <a:noFill/>
          </a:ln>
          <a:scene3d>
            <a:camera prst="orthographicFront">
              <a:rot lat="0" lon="10800000" rev="0"/>
            </a:camera>
            <a:lightRig rig="threePt" dir="t"/>
          </a:scene3d>
        </p:spPr>
      </p:pic>
      <p:pic>
        <p:nvPicPr>
          <p:cNvPr id="6" name="Picture 5"/>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19088" y="1351353"/>
            <a:ext cx="1842277" cy="983226"/>
          </a:xfrm>
          <a:prstGeom prst="rect">
            <a:avLst/>
          </a:prstGeom>
          <a:noFill/>
          <a:ln>
            <a:noFill/>
          </a:ln>
        </p:spPr>
      </p:pic>
      <p:sp>
        <p:nvSpPr>
          <p:cNvPr id="7" name="TextBox 6"/>
          <p:cNvSpPr txBox="1"/>
          <p:nvPr/>
        </p:nvSpPr>
        <p:spPr>
          <a:xfrm>
            <a:off x="4007769" y="2281142"/>
            <a:ext cx="1611339" cy="261610"/>
          </a:xfrm>
          <a:prstGeom prst="rect">
            <a:avLst/>
          </a:prstGeom>
          <a:noFill/>
        </p:spPr>
        <p:txBody>
          <a:bodyPr wrap="none" rtlCol="0">
            <a:spAutoFit/>
          </a:bodyPr>
          <a:lstStyle/>
          <a:p>
            <a:r>
              <a:rPr lang="en-US" sz="1100" dirty="0"/>
              <a:t>Distance from core, m</a:t>
            </a:r>
          </a:p>
        </p:txBody>
      </p:sp>
      <p:sp>
        <p:nvSpPr>
          <p:cNvPr id="8" name="TextBox 7"/>
          <p:cNvSpPr txBox="1"/>
          <p:nvPr/>
        </p:nvSpPr>
        <p:spPr>
          <a:xfrm rot="16200000">
            <a:off x="3056857" y="1618261"/>
            <a:ext cx="723275" cy="261610"/>
          </a:xfrm>
          <a:prstGeom prst="rect">
            <a:avLst/>
          </a:prstGeom>
          <a:noFill/>
        </p:spPr>
        <p:txBody>
          <a:bodyPr wrap="none" rtlCol="0">
            <a:spAutoFit/>
          </a:bodyPr>
          <a:lstStyle/>
          <a:p>
            <a:r>
              <a:rPr lang="en-US" sz="1100" dirty="0"/>
              <a:t>Time, ns</a:t>
            </a:r>
          </a:p>
        </p:txBody>
      </p:sp>
      <p:sp>
        <p:nvSpPr>
          <p:cNvPr id="10" name="Rounded Rectangle 9"/>
          <p:cNvSpPr/>
          <p:nvPr/>
        </p:nvSpPr>
        <p:spPr>
          <a:xfrm>
            <a:off x="2604022" y="6263559"/>
            <a:ext cx="4032448"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Observation level with detectors</a:t>
            </a:r>
          </a:p>
        </p:txBody>
      </p:sp>
      <p:sp>
        <p:nvSpPr>
          <p:cNvPr id="11" name="Isosceles Triangle 10"/>
          <p:cNvSpPr/>
          <p:nvPr/>
        </p:nvSpPr>
        <p:spPr>
          <a:xfrm>
            <a:off x="6348438" y="6119543"/>
            <a:ext cx="216024" cy="14401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2" name="Isosceles Triangle 11"/>
          <p:cNvSpPr/>
          <p:nvPr/>
        </p:nvSpPr>
        <p:spPr>
          <a:xfrm>
            <a:off x="6060406" y="6119543"/>
            <a:ext cx="216024" cy="14401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3" name="Isosceles Triangle 12"/>
          <p:cNvSpPr/>
          <p:nvPr/>
        </p:nvSpPr>
        <p:spPr>
          <a:xfrm>
            <a:off x="5772374" y="6119543"/>
            <a:ext cx="216024" cy="14401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4" name="Isosceles Triangle 13"/>
          <p:cNvSpPr/>
          <p:nvPr/>
        </p:nvSpPr>
        <p:spPr>
          <a:xfrm>
            <a:off x="5484342" y="6119543"/>
            <a:ext cx="216024" cy="14401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5" name="Isosceles Triangle 14"/>
          <p:cNvSpPr/>
          <p:nvPr/>
        </p:nvSpPr>
        <p:spPr>
          <a:xfrm>
            <a:off x="5196310" y="6119543"/>
            <a:ext cx="216024" cy="14401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6" name="Isosceles Triangle 15"/>
          <p:cNvSpPr/>
          <p:nvPr/>
        </p:nvSpPr>
        <p:spPr>
          <a:xfrm>
            <a:off x="4908278" y="6119543"/>
            <a:ext cx="216024" cy="14401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7" name="Isosceles Triangle 16"/>
          <p:cNvSpPr/>
          <p:nvPr/>
        </p:nvSpPr>
        <p:spPr>
          <a:xfrm>
            <a:off x="4620246" y="6119543"/>
            <a:ext cx="216024" cy="14401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8" name="Isosceles Triangle 17"/>
          <p:cNvSpPr/>
          <p:nvPr/>
        </p:nvSpPr>
        <p:spPr>
          <a:xfrm>
            <a:off x="4332214" y="6119543"/>
            <a:ext cx="216024" cy="14401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9" name="Isosceles Triangle 18"/>
          <p:cNvSpPr/>
          <p:nvPr/>
        </p:nvSpPr>
        <p:spPr>
          <a:xfrm>
            <a:off x="4044182" y="6119543"/>
            <a:ext cx="216024" cy="14401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21" name="Slide Number Placeholder 20"/>
          <p:cNvSpPr>
            <a:spLocks noGrp="1"/>
          </p:cNvSpPr>
          <p:nvPr>
            <p:ph type="sldNum" sz="quarter" idx="12"/>
          </p:nvPr>
        </p:nvSpPr>
        <p:spPr/>
        <p:txBody>
          <a:bodyPr/>
          <a:lstStyle/>
          <a:p>
            <a:fld id="{BA285C80-A276-44B4-A8BC-0D63B4B68DA1}" type="slidenum">
              <a:rPr lang="en-US" smtClean="0"/>
              <a:t>6</a:t>
            </a:fld>
            <a:endParaRPr lang="en-US"/>
          </a:p>
        </p:txBody>
      </p:sp>
    </p:spTree>
    <p:extLst>
      <p:ext uri="{BB962C8B-B14F-4D97-AF65-F5344CB8AC3E}">
        <p14:creationId xmlns:p14="http://schemas.microsoft.com/office/powerpoint/2010/main" val="4289995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0718" y="46688"/>
            <a:ext cx="6179079" cy="1066800"/>
          </a:xfrm>
        </p:spPr>
        <p:txBody>
          <a:bodyPr>
            <a:normAutofit/>
          </a:bodyPr>
          <a:lstStyle/>
          <a:p>
            <a:r>
              <a:rPr lang="en-US" dirty="0"/>
              <a:t>Typical Detector System Components</a:t>
            </a:r>
          </a:p>
        </p:txBody>
      </p:sp>
      <p:sp>
        <p:nvSpPr>
          <p:cNvPr id="3" name="Content Placeholder 2"/>
          <p:cNvSpPr>
            <a:spLocks noGrp="1"/>
          </p:cNvSpPr>
          <p:nvPr>
            <p:ph idx="1"/>
          </p:nvPr>
        </p:nvSpPr>
        <p:spPr>
          <a:xfrm>
            <a:off x="3451351" y="1124091"/>
            <a:ext cx="6197595" cy="5102578"/>
          </a:xfrm>
        </p:spPr>
        <p:txBody>
          <a:bodyPr>
            <a:noAutofit/>
          </a:bodyPr>
          <a:lstStyle/>
          <a:p>
            <a:r>
              <a:rPr lang="en-US" sz="1800" dirty="0">
                <a:cs typeface="Times New Roman" panose="02020603050405020304" pitchFamily="18" charset="0"/>
              </a:rPr>
              <a:t>1 m</a:t>
            </a:r>
            <a:r>
              <a:rPr lang="en-US" sz="1800" baseline="30000" dirty="0">
                <a:cs typeface="Times New Roman" panose="02020603050405020304" pitchFamily="18" charset="0"/>
              </a:rPr>
              <a:t>2</a:t>
            </a:r>
            <a:r>
              <a:rPr lang="en-US" sz="1800" dirty="0">
                <a:cs typeface="Times New Roman" panose="02020603050405020304" pitchFamily="18" charset="0"/>
              </a:rPr>
              <a:t> </a:t>
            </a:r>
            <a:r>
              <a:rPr lang="en-US" sz="1800" dirty="0" err="1">
                <a:cs typeface="Times New Roman" panose="02020603050405020304" pitchFamily="18" charset="0"/>
              </a:rPr>
              <a:t>polysterene</a:t>
            </a:r>
            <a:r>
              <a:rPr lang="en-US" sz="1800" dirty="0">
                <a:cs typeface="Times New Roman" panose="02020603050405020304" pitchFamily="18" charset="0"/>
              </a:rPr>
              <a:t>-based scintillators &amp; scintillating glass with PMT 1 m above</a:t>
            </a:r>
          </a:p>
          <a:p>
            <a:r>
              <a:rPr lang="en-US" sz="1800" dirty="0">
                <a:cs typeface="Times New Roman" panose="02020603050405020304" pitchFamily="18" charset="0"/>
              </a:rPr>
              <a:t>R7723 (</a:t>
            </a:r>
            <a:r>
              <a:rPr lang="en-US" sz="1600" dirty="0"/>
              <a:t>H11284-30)</a:t>
            </a:r>
            <a:r>
              <a:rPr lang="en-US" sz="1800" dirty="0">
                <a:cs typeface="Times New Roman" panose="02020603050405020304" pitchFamily="18" charset="0"/>
              </a:rPr>
              <a:t> Hamamatsu PMT (52 mm diameter)</a:t>
            </a:r>
          </a:p>
          <a:p>
            <a:pPr lvl="1"/>
            <a:r>
              <a:rPr lang="en-US" sz="1600" dirty="0">
                <a:cs typeface="Times New Roman" panose="02020603050405020304" pitchFamily="18" charset="0"/>
              </a:rPr>
              <a:t>2kV max voltage</a:t>
            </a:r>
          </a:p>
          <a:p>
            <a:pPr lvl="1"/>
            <a:r>
              <a:rPr lang="en-US" sz="1600" dirty="0">
                <a:cs typeface="Times New Roman" panose="02020603050405020304" pitchFamily="18" charset="0"/>
              </a:rPr>
              <a:t>1.7 ns pulse rise time</a:t>
            </a:r>
          </a:p>
          <a:p>
            <a:pPr lvl="1"/>
            <a:r>
              <a:rPr lang="en-US" sz="1600" dirty="0">
                <a:cs typeface="Times New Roman" panose="02020603050405020304" pitchFamily="18" charset="0"/>
              </a:rPr>
              <a:t>1.1 ns time spread</a:t>
            </a:r>
          </a:p>
          <a:p>
            <a:r>
              <a:rPr lang="en-US" sz="1800" dirty="0">
                <a:cs typeface="Times New Roman" panose="02020603050405020304" pitchFamily="18" charset="0"/>
              </a:rPr>
              <a:t>500 MHz digitization CAEN DT5730B ADC </a:t>
            </a:r>
          </a:p>
          <a:p>
            <a:pPr>
              <a:lnSpc>
                <a:spcPct val="100000"/>
              </a:lnSpc>
            </a:pPr>
            <a:r>
              <a:rPr lang="en-US" sz="1800" dirty="0">
                <a:cs typeface="Times New Roman" panose="02020603050405020304" pitchFamily="18" charset="0"/>
              </a:rPr>
              <a:t>Cherenkov-Vavilov light detector </a:t>
            </a:r>
          </a:p>
          <a:p>
            <a:r>
              <a:rPr lang="en-US" sz="1800" dirty="0">
                <a:cs typeface="Times New Roman" panose="02020603050405020304" pitchFamily="18" charset="0"/>
              </a:rPr>
              <a:t>All channels MIP/cable/linear range calibrated</a:t>
            </a:r>
          </a:p>
          <a:p>
            <a:pPr lvl="1"/>
            <a:r>
              <a:rPr lang="en-US" sz="1600" dirty="0">
                <a:cs typeface="Times New Roman" panose="02020603050405020304" pitchFamily="18" charset="0"/>
              </a:rPr>
              <a:t>Photos from Horizon-T and D.U.C.K. detector systems</a:t>
            </a:r>
          </a:p>
        </p:txBody>
      </p:sp>
      <p:sp>
        <p:nvSpPr>
          <p:cNvPr id="11" name="Slide Number Placeholder 10"/>
          <p:cNvSpPr>
            <a:spLocks noGrp="1"/>
          </p:cNvSpPr>
          <p:nvPr>
            <p:ph type="sldNum" sz="quarter" idx="12"/>
          </p:nvPr>
        </p:nvSpPr>
        <p:spPr>
          <a:xfrm>
            <a:off x="8485145" y="6395246"/>
            <a:ext cx="1977390" cy="365125"/>
          </a:xfrm>
        </p:spPr>
        <p:txBody>
          <a:bodyPr/>
          <a:lstStyle/>
          <a:p>
            <a:fld id="{BA285C80-A276-44B4-A8BC-0D63B4B68DA1}" type="slidenum">
              <a:rPr lang="en-US" sz="2000"/>
              <a:t>7</a:t>
            </a:fld>
            <a:endParaRPr lang="en-US" sz="2000" dirty="0"/>
          </a:p>
        </p:txBody>
      </p:sp>
      <p:pic>
        <p:nvPicPr>
          <p:cNvPr id="5" name="Picture 4" descr="C:\Users\www\Downloads\DSC07804.JPG"/>
          <p:cNvPicPr>
            <a:picLocks noChangeAspect="1" noChangeArrowheads="1"/>
          </p:cNvPicPr>
          <p:nvPr/>
        </p:nvPicPr>
        <p:blipFill>
          <a:blip r:embed="rId3" cstate="print"/>
          <a:srcRect l="5050" t="35463" r="6857" b="10497"/>
          <a:stretch>
            <a:fillRect/>
          </a:stretch>
        </p:blipFill>
        <p:spPr bwMode="auto">
          <a:xfrm>
            <a:off x="3623039" y="5509706"/>
            <a:ext cx="2553026" cy="1040725"/>
          </a:xfrm>
          <a:prstGeom prst="rect">
            <a:avLst/>
          </a:prstGeom>
          <a:noFill/>
        </p:spPr>
      </p:pic>
      <p:pic>
        <p:nvPicPr>
          <p:cNvPr id="6" name="Picture 5" descr="C:\Users\www\Desktop\NU\Internship\Summer 2015\Moscow conference\5743_L.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359197" y="5629098"/>
            <a:ext cx="2374676" cy="921333"/>
          </a:xfrm>
          <a:prstGeom prst="rect">
            <a:avLst/>
          </a:prstGeom>
          <a:noFill/>
        </p:spPr>
      </p:pic>
      <p:pic>
        <p:nvPicPr>
          <p:cNvPr id="7" name="Picture 6" descr="Оптический детектор 2"/>
          <p:cNvPicPr/>
          <p:nvPr/>
        </p:nvPicPr>
        <p:blipFill>
          <a:blip r:embed="rId5" cstate="print">
            <a:extLst>
              <a:ext uri="{28A0092B-C50C-407E-A947-70E740481C1C}">
                <a14:useLocalDpi xmlns:a14="http://schemas.microsoft.com/office/drawing/2010/main" val="0"/>
              </a:ext>
            </a:extLst>
          </a:blip>
          <a:stretch>
            <a:fillRect/>
          </a:stretch>
        </p:blipFill>
        <p:spPr bwMode="auto">
          <a:xfrm>
            <a:off x="9648945" y="3618387"/>
            <a:ext cx="2379300" cy="3212236"/>
          </a:xfrm>
          <a:prstGeom prst="rect">
            <a:avLst/>
          </a:prstGeom>
          <a:noFill/>
          <a:ln>
            <a:noFill/>
          </a:ln>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13827" r="4856" b="5226"/>
          <a:stretch/>
        </p:blipFill>
        <p:spPr>
          <a:xfrm rot="5400000">
            <a:off x="9101560" y="594073"/>
            <a:ext cx="3474069" cy="2379300"/>
          </a:xfrm>
          <a:prstGeom prst="rect">
            <a:avLst/>
          </a:prstGeom>
        </p:spPr>
      </p:pic>
      <p:pic>
        <p:nvPicPr>
          <p:cNvPr id="4" name="Picture 3" descr="A picture containing indoor&#10;&#10;Description automatically generated">
            <a:extLst>
              <a:ext uri="{FF2B5EF4-FFF2-40B4-BE49-F238E27FC236}">
                <a16:creationId xmlns:a16="http://schemas.microsoft.com/office/drawing/2014/main" id="{2AAE709B-2173-1439-A2B6-1B1C33FF87CE}"/>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5400000">
            <a:off x="-678491" y="964655"/>
            <a:ext cx="3414424" cy="1862978"/>
          </a:xfrm>
          <a:prstGeom prst="rect">
            <a:avLst/>
          </a:prstGeom>
        </p:spPr>
      </p:pic>
      <p:sp>
        <p:nvSpPr>
          <p:cNvPr id="8" name="TextBox 7">
            <a:extLst>
              <a:ext uri="{FF2B5EF4-FFF2-40B4-BE49-F238E27FC236}">
                <a16:creationId xmlns:a16="http://schemas.microsoft.com/office/drawing/2014/main" id="{E6C214A1-36C9-8C6C-508C-A8658B0800A5}"/>
              </a:ext>
            </a:extLst>
          </p:cNvPr>
          <p:cNvSpPr txBox="1"/>
          <p:nvPr/>
        </p:nvSpPr>
        <p:spPr>
          <a:xfrm>
            <a:off x="2233654" y="271234"/>
            <a:ext cx="1202407" cy="2685336"/>
          </a:xfrm>
          <a:prstGeom prst="roundRect">
            <a:avLst/>
          </a:prstGeom>
          <a:ln>
            <a:headEnd type="none" w="med" len="med"/>
            <a:tailEnd type="none" w="med" len="med"/>
            <a:extLst>
              <a:ext uri="{C807C97D-BFC1-408E-A445-0C87EB9F89A2}">
                <ask:lineSketchStyleProps xmlns:ask="http://schemas.microsoft.com/office/drawing/2018/sketchyshapes" sd="682689852">
                  <a:custGeom>
                    <a:avLst/>
                    <a:gdLst>
                      <a:gd name="connsiteX0" fmla="*/ 0 w 3412411"/>
                      <a:gd name="connsiteY0" fmla="*/ 568747 h 4732020"/>
                      <a:gd name="connsiteX1" fmla="*/ 568747 w 3412411"/>
                      <a:gd name="connsiteY1" fmla="*/ 0 h 4732020"/>
                      <a:gd name="connsiteX2" fmla="*/ 2843664 w 3412411"/>
                      <a:gd name="connsiteY2" fmla="*/ 0 h 4732020"/>
                      <a:gd name="connsiteX3" fmla="*/ 3412411 w 3412411"/>
                      <a:gd name="connsiteY3" fmla="*/ 568747 h 4732020"/>
                      <a:gd name="connsiteX4" fmla="*/ 3412411 w 3412411"/>
                      <a:gd name="connsiteY4" fmla="*/ 4163273 h 4732020"/>
                      <a:gd name="connsiteX5" fmla="*/ 2843664 w 3412411"/>
                      <a:gd name="connsiteY5" fmla="*/ 4732020 h 4732020"/>
                      <a:gd name="connsiteX6" fmla="*/ 568747 w 3412411"/>
                      <a:gd name="connsiteY6" fmla="*/ 4732020 h 4732020"/>
                      <a:gd name="connsiteX7" fmla="*/ 0 w 3412411"/>
                      <a:gd name="connsiteY7" fmla="*/ 4163273 h 4732020"/>
                      <a:gd name="connsiteX8" fmla="*/ 0 w 3412411"/>
                      <a:gd name="connsiteY8" fmla="*/ 568747 h 473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2411" h="4732020" extrusionOk="0">
                        <a:moveTo>
                          <a:pt x="0" y="568747"/>
                        </a:moveTo>
                        <a:cubicBezTo>
                          <a:pt x="-5666" y="204215"/>
                          <a:pt x="230858" y="-30859"/>
                          <a:pt x="568747" y="0"/>
                        </a:cubicBezTo>
                        <a:cubicBezTo>
                          <a:pt x="1146840" y="154348"/>
                          <a:pt x="1737947" y="-104843"/>
                          <a:pt x="2843664" y="0"/>
                        </a:cubicBezTo>
                        <a:cubicBezTo>
                          <a:pt x="3163186" y="-5255"/>
                          <a:pt x="3411611" y="273632"/>
                          <a:pt x="3412411" y="568747"/>
                        </a:cubicBezTo>
                        <a:cubicBezTo>
                          <a:pt x="3485194" y="1318860"/>
                          <a:pt x="3322169" y="2450438"/>
                          <a:pt x="3412411" y="4163273"/>
                        </a:cubicBezTo>
                        <a:cubicBezTo>
                          <a:pt x="3448184" y="4453863"/>
                          <a:pt x="3102858" y="4715487"/>
                          <a:pt x="2843664" y="4732020"/>
                        </a:cubicBezTo>
                        <a:cubicBezTo>
                          <a:pt x="1787278" y="4623661"/>
                          <a:pt x="1674024" y="4836312"/>
                          <a:pt x="568747" y="4732020"/>
                        </a:cubicBezTo>
                        <a:cubicBezTo>
                          <a:pt x="255036" y="4784575"/>
                          <a:pt x="-34640" y="4502703"/>
                          <a:pt x="0" y="4163273"/>
                        </a:cubicBezTo>
                        <a:cubicBezTo>
                          <a:pt x="-152832" y="3222065"/>
                          <a:pt x="119327" y="1535604"/>
                          <a:pt x="0" y="568747"/>
                        </a:cubicBezTo>
                        <a:close/>
                      </a:path>
                    </a:pathLst>
                  </a:custGeom>
                  <ask:type>
                    <ask:lineSketchNone/>
                  </ask:type>
                </ask:lineSketchStyleProps>
              </a:ext>
            </a:extLst>
          </a:ln>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r>
              <a:rPr lang="en-US" sz="1200" dirty="0">
                <a:solidFill>
                  <a:schemeClr val="bg1"/>
                </a:solidFill>
                <a:latin typeface="Times New Roman" panose="02020603050405020304" pitchFamily="18" charset="0"/>
                <a:cs typeface="Times New Roman" panose="02020603050405020304" pitchFamily="18" charset="0"/>
              </a:rPr>
              <a:t>A sample of liquid organic scintillator under the UV light. </a:t>
            </a:r>
          </a:p>
          <a:p>
            <a:endParaRPr lang="en-US" sz="1200" dirty="0">
              <a:solidFill>
                <a:schemeClr val="bg1"/>
              </a:solidFill>
              <a:latin typeface="Times New Roman" panose="02020603050405020304" pitchFamily="18" charset="0"/>
              <a:cs typeface="Times New Roman" panose="02020603050405020304" pitchFamily="18" charset="0"/>
            </a:endParaRPr>
          </a:p>
          <a:p>
            <a:r>
              <a:rPr lang="en-US" sz="1200" b="1" dirty="0">
                <a:solidFill>
                  <a:schemeClr val="bg1"/>
                </a:solidFill>
                <a:latin typeface="Times New Roman" panose="02020603050405020304" pitchFamily="18" charset="0"/>
                <a:cs typeface="Times New Roman" panose="02020603050405020304" pitchFamily="18" charset="0"/>
              </a:rPr>
              <a:t>Composition</a:t>
            </a:r>
            <a:r>
              <a:rPr lang="en-US" sz="1200" dirty="0">
                <a:solidFill>
                  <a:schemeClr val="bg1"/>
                </a:solidFill>
                <a:latin typeface="Times New Roman" panose="02020603050405020304" pitchFamily="18" charset="0"/>
                <a:cs typeface="Times New Roman" panose="02020603050405020304" pitchFamily="18" charset="0"/>
              </a:rPr>
              <a:t>: </a:t>
            </a:r>
          </a:p>
          <a:p>
            <a:r>
              <a:rPr lang="en-US" sz="1200" dirty="0">
                <a:solidFill>
                  <a:schemeClr val="bg1"/>
                </a:solidFill>
                <a:latin typeface="Times New Roman" panose="02020603050405020304" pitchFamily="18" charset="0"/>
                <a:cs typeface="Times New Roman" panose="02020603050405020304" pitchFamily="18" charset="0"/>
              </a:rPr>
              <a:t>Toluene (methylbenzene)</a:t>
            </a:r>
          </a:p>
          <a:p>
            <a:r>
              <a:rPr lang="en-US" sz="1200" dirty="0">
                <a:solidFill>
                  <a:schemeClr val="bg1"/>
                </a:solidFill>
                <a:latin typeface="Times New Roman" panose="02020603050405020304" pitchFamily="18" charset="0"/>
                <a:cs typeface="Times New Roman" panose="02020603050405020304" pitchFamily="18" charset="0"/>
              </a:rPr>
              <a:t>PPO (2,5-diphenyloxazole) </a:t>
            </a:r>
          </a:p>
          <a:p>
            <a:r>
              <a:rPr lang="en-US" sz="1200" dirty="0">
                <a:solidFill>
                  <a:schemeClr val="bg1"/>
                </a:solidFill>
                <a:latin typeface="Times New Roman" panose="02020603050405020304" pitchFamily="18" charset="0"/>
                <a:cs typeface="Times New Roman" panose="02020603050405020304" pitchFamily="18" charset="0"/>
              </a:rPr>
              <a:t>POPOP (1,4-di-(5-phenyl-2-oxazolyl)-benzene)</a:t>
            </a:r>
          </a:p>
        </p:txBody>
      </p:sp>
      <p:sp>
        <p:nvSpPr>
          <p:cNvPr id="10" name="TextBox 9">
            <a:extLst>
              <a:ext uri="{FF2B5EF4-FFF2-40B4-BE49-F238E27FC236}">
                <a16:creationId xmlns:a16="http://schemas.microsoft.com/office/drawing/2014/main" id="{D6E514EF-D8E4-25A8-EC50-4F4618DA04F1}"/>
              </a:ext>
            </a:extLst>
          </p:cNvPr>
          <p:cNvSpPr txBox="1"/>
          <p:nvPr/>
        </p:nvSpPr>
        <p:spPr>
          <a:xfrm>
            <a:off x="2233654" y="3981276"/>
            <a:ext cx="1202407" cy="2516743"/>
          </a:xfrm>
          <a:prstGeom prst="roundRect">
            <a:avLst/>
          </a:prstGeom>
          <a:ln>
            <a:headEnd type="none" w="med" len="med"/>
            <a:tailEnd type="none" w="med" len="med"/>
            <a:extLst>
              <a:ext uri="{C807C97D-BFC1-408E-A445-0C87EB9F89A2}">
                <ask:lineSketchStyleProps xmlns:ask="http://schemas.microsoft.com/office/drawing/2018/sketchyshapes" sd="682689852">
                  <a:custGeom>
                    <a:avLst/>
                    <a:gdLst>
                      <a:gd name="connsiteX0" fmla="*/ 0 w 3568964"/>
                      <a:gd name="connsiteY0" fmla="*/ 594839 h 4376976"/>
                      <a:gd name="connsiteX1" fmla="*/ 594839 w 3568964"/>
                      <a:gd name="connsiteY1" fmla="*/ 0 h 4376976"/>
                      <a:gd name="connsiteX2" fmla="*/ 1165868 w 3568964"/>
                      <a:gd name="connsiteY2" fmla="*/ 0 h 4376976"/>
                      <a:gd name="connsiteX3" fmla="*/ 1808275 w 3568964"/>
                      <a:gd name="connsiteY3" fmla="*/ 0 h 4376976"/>
                      <a:gd name="connsiteX4" fmla="*/ 2355511 w 3568964"/>
                      <a:gd name="connsiteY4" fmla="*/ 0 h 4376976"/>
                      <a:gd name="connsiteX5" fmla="*/ 2974125 w 3568964"/>
                      <a:gd name="connsiteY5" fmla="*/ 0 h 4376976"/>
                      <a:gd name="connsiteX6" fmla="*/ 3568964 w 3568964"/>
                      <a:gd name="connsiteY6" fmla="*/ 594839 h 4376976"/>
                      <a:gd name="connsiteX7" fmla="*/ 3568964 w 3568964"/>
                      <a:gd name="connsiteY7" fmla="*/ 1094182 h 4376976"/>
                      <a:gd name="connsiteX8" fmla="*/ 3568964 w 3568964"/>
                      <a:gd name="connsiteY8" fmla="*/ 1689145 h 4376976"/>
                      <a:gd name="connsiteX9" fmla="*/ 3568964 w 3568964"/>
                      <a:gd name="connsiteY9" fmla="*/ 2220361 h 4376976"/>
                      <a:gd name="connsiteX10" fmla="*/ 3568964 w 3568964"/>
                      <a:gd name="connsiteY10" fmla="*/ 2783450 h 4376976"/>
                      <a:gd name="connsiteX11" fmla="*/ 3568964 w 3568964"/>
                      <a:gd name="connsiteY11" fmla="*/ 3314667 h 4376976"/>
                      <a:gd name="connsiteX12" fmla="*/ 3568964 w 3568964"/>
                      <a:gd name="connsiteY12" fmla="*/ 3782137 h 4376976"/>
                      <a:gd name="connsiteX13" fmla="*/ 2974125 w 3568964"/>
                      <a:gd name="connsiteY13" fmla="*/ 4376976 h 4376976"/>
                      <a:gd name="connsiteX14" fmla="*/ 2355511 w 3568964"/>
                      <a:gd name="connsiteY14" fmla="*/ 4376976 h 4376976"/>
                      <a:gd name="connsiteX15" fmla="*/ 1760689 w 3568964"/>
                      <a:gd name="connsiteY15" fmla="*/ 4376976 h 4376976"/>
                      <a:gd name="connsiteX16" fmla="*/ 1165868 w 3568964"/>
                      <a:gd name="connsiteY16" fmla="*/ 4376976 h 4376976"/>
                      <a:gd name="connsiteX17" fmla="*/ 594839 w 3568964"/>
                      <a:gd name="connsiteY17" fmla="*/ 4376976 h 4376976"/>
                      <a:gd name="connsiteX18" fmla="*/ 0 w 3568964"/>
                      <a:gd name="connsiteY18" fmla="*/ 3782137 h 4376976"/>
                      <a:gd name="connsiteX19" fmla="*/ 0 w 3568964"/>
                      <a:gd name="connsiteY19" fmla="*/ 3346540 h 4376976"/>
                      <a:gd name="connsiteX20" fmla="*/ 0 w 3568964"/>
                      <a:gd name="connsiteY20" fmla="*/ 2783450 h 4376976"/>
                      <a:gd name="connsiteX21" fmla="*/ 0 w 3568964"/>
                      <a:gd name="connsiteY21" fmla="*/ 2347853 h 4376976"/>
                      <a:gd name="connsiteX22" fmla="*/ 0 w 3568964"/>
                      <a:gd name="connsiteY22" fmla="*/ 1752891 h 4376976"/>
                      <a:gd name="connsiteX23" fmla="*/ 0 w 3568964"/>
                      <a:gd name="connsiteY23" fmla="*/ 1221674 h 4376976"/>
                      <a:gd name="connsiteX24" fmla="*/ 0 w 3568964"/>
                      <a:gd name="connsiteY24" fmla="*/ 594839 h 437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68964" h="4376976" extrusionOk="0">
                        <a:moveTo>
                          <a:pt x="0" y="594839"/>
                        </a:moveTo>
                        <a:cubicBezTo>
                          <a:pt x="-3486" y="235302"/>
                          <a:pt x="226283" y="-51956"/>
                          <a:pt x="594839" y="0"/>
                        </a:cubicBezTo>
                        <a:cubicBezTo>
                          <a:pt x="743222" y="-57980"/>
                          <a:pt x="1005380" y="18341"/>
                          <a:pt x="1165868" y="0"/>
                        </a:cubicBezTo>
                        <a:cubicBezTo>
                          <a:pt x="1326356" y="-18341"/>
                          <a:pt x="1574055" y="38147"/>
                          <a:pt x="1808275" y="0"/>
                        </a:cubicBezTo>
                        <a:cubicBezTo>
                          <a:pt x="2042495" y="-38147"/>
                          <a:pt x="2112710" y="11446"/>
                          <a:pt x="2355511" y="0"/>
                        </a:cubicBezTo>
                        <a:cubicBezTo>
                          <a:pt x="2598312" y="-11446"/>
                          <a:pt x="2691996" y="4929"/>
                          <a:pt x="2974125" y="0"/>
                        </a:cubicBezTo>
                        <a:cubicBezTo>
                          <a:pt x="3231366" y="-21459"/>
                          <a:pt x="3579960" y="204778"/>
                          <a:pt x="3568964" y="594839"/>
                        </a:cubicBezTo>
                        <a:cubicBezTo>
                          <a:pt x="3571741" y="834187"/>
                          <a:pt x="3527144" y="949900"/>
                          <a:pt x="3568964" y="1094182"/>
                        </a:cubicBezTo>
                        <a:cubicBezTo>
                          <a:pt x="3610784" y="1238464"/>
                          <a:pt x="3548570" y="1434067"/>
                          <a:pt x="3568964" y="1689145"/>
                        </a:cubicBezTo>
                        <a:cubicBezTo>
                          <a:pt x="3589358" y="1944223"/>
                          <a:pt x="3506589" y="2083624"/>
                          <a:pt x="3568964" y="2220361"/>
                        </a:cubicBezTo>
                        <a:cubicBezTo>
                          <a:pt x="3631339" y="2357098"/>
                          <a:pt x="3511157" y="2514970"/>
                          <a:pt x="3568964" y="2783450"/>
                        </a:cubicBezTo>
                        <a:cubicBezTo>
                          <a:pt x="3626771" y="3051930"/>
                          <a:pt x="3558353" y="3069096"/>
                          <a:pt x="3568964" y="3314667"/>
                        </a:cubicBezTo>
                        <a:cubicBezTo>
                          <a:pt x="3579575" y="3560238"/>
                          <a:pt x="3523178" y="3625300"/>
                          <a:pt x="3568964" y="3782137"/>
                        </a:cubicBezTo>
                        <a:cubicBezTo>
                          <a:pt x="3522328" y="4118944"/>
                          <a:pt x="3310711" y="4383221"/>
                          <a:pt x="2974125" y="4376976"/>
                        </a:cubicBezTo>
                        <a:cubicBezTo>
                          <a:pt x="2767225" y="4436875"/>
                          <a:pt x="2542488" y="4342464"/>
                          <a:pt x="2355511" y="4376976"/>
                        </a:cubicBezTo>
                        <a:cubicBezTo>
                          <a:pt x="2168534" y="4411488"/>
                          <a:pt x="1945743" y="4328813"/>
                          <a:pt x="1760689" y="4376976"/>
                        </a:cubicBezTo>
                        <a:cubicBezTo>
                          <a:pt x="1575635" y="4425139"/>
                          <a:pt x="1422583" y="4338712"/>
                          <a:pt x="1165868" y="4376976"/>
                        </a:cubicBezTo>
                        <a:cubicBezTo>
                          <a:pt x="909153" y="4415240"/>
                          <a:pt x="719570" y="4310856"/>
                          <a:pt x="594839" y="4376976"/>
                        </a:cubicBezTo>
                        <a:cubicBezTo>
                          <a:pt x="283538" y="4372685"/>
                          <a:pt x="-39446" y="4076150"/>
                          <a:pt x="0" y="3782137"/>
                        </a:cubicBezTo>
                        <a:cubicBezTo>
                          <a:pt x="-13452" y="3682700"/>
                          <a:pt x="10414" y="3549575"/>
                          <a:pt x="0" y="3346540"/>
                        </a:cubicBezTo>
                        <a:cubicBezTo>
                          <a:pt x="-10414" y="3143505"/>
                          <a:pt x="66794" y="2934385"/>
                          <a:pt x="0" y="2783450"/>
                        </a:cubicBezTo>
                        <a:cubicBezTo>
                          <a:pt x="-66794" y="2632515"/>
                          <a:pt x="23408" y="2443204"/>
                          <a:pt x="0" y="2347853"/>
                        </a:cubicBezTo>
                        <a:cubicBezTo>
                          <a:pt x="-23408" y="2252502"/>
                          <a:pt x="66898" y="1908666"/>
                          <a:pt x="0" y="1752891"/>
                        </a:cubicBezTo>
                        <a:cubicBezTo>
                          <a:pt x="-66898" y="1597116"/>
                          <a:pt x="8958" y="1407718"/>
                          <a:pt x="0" y="1221674"/>
                        </a:cubicBezTo>
                        <a:cubicBezTo>
                          <a:pt x="-8958" y="1035630"/>
                          <a:pt x="36943" y="793105"/>
                          <a:pt x="0" y="594839"/>
                        </a:cubicBezTo>
                        <a:close/>
                      </a:path>
                    </a:pathLst>
                  </a:custGeom>
                  <ask:type>
                    <ask:lineSketchNone/>
                  </ask:type>
                </ask:lineSketchStyleProps>
              </a:ext>
            </a:extLst>
          </a:ln>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r>
              <a:rPr lang="en-US" sz="1200" dirty="0">
                <a:solidFill>
                  <a:schemeClr val="bg1"/>
                </a:solidFill>
                <a:latin typeface="Times New Roman" panose="02020603050405020304" pitchFamily="18" charset="0"/>
                <a:cs typeface="Times New Roman" panose="02020603050405020304" pitchFamily="18" charset="0"/>
              </a:rPr>
              <a:t>A sample of organic plastic scintillator under the sunlight. </a:t>
            </a:r>
          </a:p>
          <a:p>
            <a:endParaRPr lang="en-US" sz="1200" dirty="0">
              <a:solidFill>
                <a:schemeClr val="bg1"/>
              </a:solidFill>
              <a:latin typeface="Times New Roman" panose="02020603050405020304" pitchFamily="18" charset="0"/>
              <a:cs typeface="Times New Roman" panose="02020603050405020304" pitchFamily="18" charset="0"/>
            </a:endParaRPr>
          </a:p>
          <a:p>
            <a:r>
              <a:rPr lang="en-US" sz="1200" b="1" dirty="0">
                <a:solidFill>
                  <a:schemeClr val="bg1"/>
                </a:solidFill>
                <a:latin typeface="Times New Roman" panose="02020603050405020304" pitchFamily="18" charset="0"/>
                <a:cs typeface="Times New Roman" panose="02020603050405020304" pitchFamily="18" charset="0"/>
              </a:rPr>
              <a:t>Composition</a:t>
            </a:r>
            <a:r>
              <a:rPr lang="en-US" sz="1200" dirty="0">
                <a:solidFill>
                  <a:schemeClr val="bg1"/>
                </a:solidFill>
                <a:latin typeface="Times New Roman" panose="02020603050405020304" pitchFamily="18" charset="0"/>
                <a:cs typeface="Times New Roman" panose="02020603050405020304" pitchFamily="18" charset="0"/>
              </a:rPr>
              <a:t>: </a:t>
            </a:r>
          </a:p>
          <a:p>
            <a:r>
              <a:rPr lang="en-US" sz="1200" dirty="0">
                <a:solidFill>
                  <a:schemeClr val="bg1"/>
                </a:solidFill>
                <a:latin typeface="Times New Roman" panose="02020603050405020304" pitchFamily="18" charset="0"/>
                <a:cs typeface="Times New Roman" panose="02020603050405020304" pitchFamily="18" charset="0"/>
              </a:rPr>
              <a:t>Polyurethane </a:t>
            </a:r>
          </a:p>
          <a:p>
            <a:r>
              <a:rPr lang="en-US" sz="1200" dirty="0">
                <a:solidFill>
                  <a:schemeClr val="bg1"/>
                </a:solidFill>
                <a:latin typeface="Times New Roman" panose="02020603050405020304" pitchFamily="18" charset="0"/>
                <a:cs typeface="Times New Roman" panose="02020603050405020304" pitchFamily="18" charset="0"/>
              </a:rPr>
              <a:t>PPO (2,5-diphenyloxazole) </a:t>
            </a:r>
          </a:p>
          <a:p>
            <a:r>
              <a:rPr lang="en-US" sz="1200" dirty="0">
                <a:solidFill>
                  <a:schemeClr val="bg1"/>
                </a:solidFill>
                <a:latin typeface="Times New Roman" panose="02020603050405020304" pitchFamily="18" charset="0"/>
                <a:cs typeface="Times New Roman" panose="02020603050405020304" pitchFamily="18" charset="0"/>
              </a:rPr>
              <a:t>POPOP (1,4-di-(5-phenyl-2-oxazolyl)-benzene)</a:t>
            </a:r>
          </a:p>
        </p:txBody>
      </p:sp>
      <p:pic>
        <p:nvPicPr>
          <p:cNvPr id="12" name="Picture 11" descr="A picture containing text&#10;&#10;Description automatically generated">
            <a:extLst>
              <a:ext uri="{FF2B5EF4-FFF2-40B4-BE49-F238E27FC236}">
                <a16:creationId xmlns:a16="http://schemas.microsoft.com/office/drawing/2014/main" id="{9DDE087D-3A01-2E4D-2091-C241510D683B}"/>
              </a:ext>
            </a:extLst>
          </p:cNvPr>
          <p:cNvPicPr>
            <a:picLocks noChangeAspect="1"/>
          </p:cNvPicPr>
          <p:nvPr/>
        </p:nvPicPr>
        <p:blipFill rotWithShape="1">
          <a:blip r:embed="rId8">
            <a:extLst>
              <a:ext uri="{BEBA8EAE-BF5A-486C-A8C5-ECC9F3942E4B}">
                <a14:imgProps xmlns:a14="http://schemas.microsoft.com/office/drawing/2010/main">
                  <a14:imgLayer r:embed="rId9">
                    <a14:imgEffect>
                      <a14:brightnessContrast contrast="20000"/>
                    </a14:imgEffect>
                  </a14:imgLayer>
                </a14:imgProps>
              </a:ext>
              <a:ext uri="{28A0092B-C50C-407E-A947-70E740481C1C}">
                <a14:useLocalDpi xmlns:a14="http://schemas.microsoft.com/office/drawing/2010/main" val="0"/>
              </a:ext>
            </a:extLst>
          </a:blip>
          <a:srcRect/>
          <a:stretch/>
        </p:blipFill>
        <p:spPr>
          <a:xfrm>
            <a:off x="103619" y="4084050"/>
            <a:ext cx="1958347" cy="2311196"/>
          </a:xfrm>
          <a:prstGeom prst="rect">
            <a:avLst/>
          </a:prstGeom>
        </p:spPr>
      </p:pic>
    </p:spTree>
    <p:extLst>
      <p:ext uri="{BB962C8B-B14F-4D97-AF65-F5344CB8AC3E}">
        <p14:creationId xmlns:p14="http://schemas.microsoft.com/office/powerpoint/2010/main" val="3871543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9257"/>
            <a:ext cx="9144000" cy="1326321"/>
          </a:xfrm>
        </p:spPr>
        <p:txBody>
          <a:bodyPr/>
          <a:lstStyle/>
          <a:p>
            <a:r>
              <a:rPr lang="en-US" dirty="0"/>
              <a:t>Detector design Considerations</a:t>
            </a:r>
            <a:endParaRPr lang="ru-RU" dirty="0"/>
          </a:p>
        </p:txBody>
      </p:sp>
      <p:sp>
        <p:nvSpPr>
          <p:cNvPr id="4" name="Slide Number Placeholder 3"/>
          <p:cNvSpPr>
            <a:spLocks noGrp="1"/>
          </p:cNvSpPr>
          <p:nvPr>
            <p:ph type="sldNum" sz="quarter" idx="12"/>
          </p:nvPr>
        </p:nvSpPr>
        <p:spPr>
          <a:xfrm>
            <a:off x="9984309" y="6430976"/>
            <a:ext cx="565159" cy="365125"/>
          </a:xfrm>
        </p:spPr>
        <p:txBody>
          <a:bodyPr/>
          <a:lstStyle/>
          <a:p>
            <a:fld id="{BA285C80-A276-44B4-A8BC-0D63B4B68DA1}" type="slidenum">
              <a:rPr lang="en-US" smtClean="0"/>
              <a:t>8</a:t>
            </a:fld>
            <a:endParaRPr lang="en-US" dirty="0"/>
          </a:p>
        </p:txBody>
      </p:sp>
      <p:sp>
        <p:nvSpPr>
          <p:cNvPr id="7" name="Content Placeholder 6">
            <a:extLst>
              <a:ext uri="{FF2B5EF4-FFF2-40B4-BE49-F238E27FC236}">
                <a16:creationId xmlns:a16="http://schemas.microsoft.com/office/drawing/2014/main" id="{583D71DF-FBE6-6935-871A-6F6DAAF6EE84}"/>
              </a:ext>
            </a:extLst>
          </p:cNvPr>
          <p:cNvSpPr>
            <a:spLocks noGrp="1"/>
          </p:cNvSpPr>
          <p:nvPr>
            <p:ph idx="1"/>
          </p:nvPr>
        </p:nvSpPr>
        <p:spPr>
          <a:xfrm>
            <a:off x="306020" y="1515667"/>
            <a:ext cx="4446670" cy="3695136"/>
          </a:xfrm>
        </p:spPr>
        <p:txBody>
          <a:bodyPr>
            <a:normAutofit fontScale="62500" lnSpcReduction="20000"/>
          </a:bodyPr>
          <a:lstStyle/>
          <a:p>
            <a:pPr marL="342900" indent="-342900">
              <a:buFont typeface="Arial" panose="020B0604020202020204" pitchFamily="34" charset="0"/>
              <a:buChar char="•"/>
            </a:pPr>
            <a:endParaRPr lang="en-US" sz="2800" dirty="0">
              <a:solidFill>
                <a:schemeClr val="tx1"/>
              </a:solidFill>
            </a:endParaRPr>
          </a:p>
          <a:p>
            <a:pPr marL="342900" indent="-342900">
              <a:buFont typeface="Arial" panose="020B0604020202020204" pitchFamily="34" charset="0"/>
              <a:buChar char="•"/>
            </a:pPr>
            <a:endParaRPr lang="en-US" sz="2800" dirty="0">
              <a:solidFill>
                <a:schemeClr val="tx1"/>
              </a:solidFill>
            </a:endParaRPr>
          </a:p>
          <a:p>
            <a:pPr marL="342900" indent="-342900"/>
            <a:r>
              <a:rPr lang="en-US" sz="3000" dirty="0">
                <a:solidFill>
                  <a:schemeClr val="tx1"/>
                </a:solidFill>
              </a:rPr>
              <a:t>Features:</a:t>
            </a:r>
          </a:p>
          <a:p>
            <a:pPr marL="800100" lvl="1" indent="-342900">
              <a:buFont typeface="Arial" panose="020B0604020202020204" pitchFamily="34" charset="0"/>
              <a:buChar char="•"/>
            </a:pPr>
            <a:r>
              <a:rPr lang="en-US" sz="2800" dirty="0">
                <a:solidFill>
                  <a:schemeClr val="tx1"/>
                </a:solidFill>
              </a:rPr>
              <a:t>PMT gain monitoring</a:t>
            </a:r>
          </a:p>
          <a:p>
            <a:pPr marL="800100" lvl="1" indent="-342900">
              <a:buFont typeface="Arial" panose="020B0604020202020204" pitchFamily="34" charset="0"/>
              <a:buChar char="•"/>
            </a:pPr>
            <a:r>
              <a:rPr lang="en-US" sz="2800" dirty="0">
                <a:solidFill>
                  <a:schemeClr val="tx1"/>
                </a:solidFill>
              </a:rPr>
              <a:t>MIP calibration monitoring (MPPC)</a:t>
            </a:r>
          </a:p>
          <a:p>
            <a:pPr marL="342900" indent="-342900">
              <a:buFont typeface="Arial" panose="020B0604020202020204" pitchFamily="34" charset="0"/>
              <a:buChar char="•"/>
            </a:pPr>
            <a:r>
              <a:rPr lang="en-US" sz="2800" dirty="0">
                <a:solidFill>
                  <a:schemeClr val="tx1"/>
                </a:solidFill>
              </a:rPr>
              <a:t>Low-latency and high-speed time resolution</a:t>
            </a:r>
          </a:p>
          <a:p>
            <a:pPr marL="800100" lvl="1" indent="-342900">
              <a:buFont typeface="Arial" panose="020B0604020202020204" pitchFamily="34" charset="0"/>
              <a:buChar char="•"/>
            </a:pPr>
            <a:r>
              <a:rPr lang="en-US" sz="2800" dirty="0">
                <a:solidFill>
                  <a:schemeClr val="tx1"/>
                </a:solidFill>
              </a:rPr>
              <a:t>ns level</a:t>
            </a:r>
          </a:p>
          <a:p>
            <a:pPr marL="800100" lvl="1" indent="-342900">
              <a:buFont typeface="Arial" panose="020B0604020202020204" pitchFamily="34" charset="0"/>
              <a:buChar char="•"/>
            </a:pPr>
            <a:r>
              <a:rPr lang="en-US" sz="2800" dirty="0">
                <a:solidFill>
                  <a:schemeClr val="tx1"/>
                </a:solidFill>
              </a:rPr>
              <a:t>Waveform recording</a:t>
            </a:r>
          </a:p>
        </p:txBody>
      </p:sp>
      <p:pic>
        <p:nvPicPr>
          <p:cNvPr id="14" name="Picture 2" descr="MPPC S13360-3050CS – Shop at Hamamatsu">
            <a:extLst>
              <a:ext uri="{FF2B5EF4-FFF2-40B4-BE49-F238E27FC236}">
                <a16:creationId xmlns:a16="http://schemas.microsoft.com/office/drawing/2014/main" id="{59A557CF-A84E-E51F-1A8A-BD74F40F9D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088" t="21067" r="25867" b="25733"/>
          <a:stretch/>
        </p:blipFill>
        <p:spPr bwMode="auto">
          <a:xfrm>
            <a:off x="10056105" y="2001702"/>
            <a:ext cx="1858263" cy="210135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A37CAA08-2DD3-1B1D-FB9E-E9DD6FCE5990}"/>
              </a:ext>
            </a:extLst>
          </p:cNvPr>
          <p:cNvSpPr txBox="1"/>
          <p:nvPr/>
        </p:nvSpPr>
        <p:spPr>
          <a:xfrm>
            <a:off x="9997471" y="4185775"/>
            <a:ext cx="1975529" cy="276999"/>
          </a:xfrm>
          <a:prstGeom prst="rect">
            <a:avLst/>
          </a:prstGeom>
          <a:noFill/>
        </p:spPr>
        <p:txBody>
          <a:bodyPr wrap="square" rtlCol="0">
            <a:spAutoFit/>
          </a:bodyPr>
          <a:lstStyle/>
          <a:p>
            <a:pPr algn="ctr"/>
            <a:r>
              <a:rPr lang="en-US" sz="1200" i="1" dirty="0"/>
              <a:t>MPPC from Hamamatsu</a:t>
            </a:r>
            <a:endParaRPr lang="ru-RU" sz="1200" i="1" dirty="0"/>
          </a:p>
        </p:txBody>
      </p:sp>
      <p:grpSp>
        <p:nvGrpSpPr>
          <p:cNvPr id="35" name="Group 34">
            <a:extLst>
              <a:ext uri="{FF2B5EF4-FFF2-40B4-BE49-F238E27FC236}">
                <a16:creationId xmlns:a16="http://schemas.microsoft.com/office/drawing/2014/main" id="{6EC4569B-43E3-9FCF-9899-C4C3D3D6A5C4}"/>
              </a:ext>
            </a:extLst>
          </p:cNvPr>
          <p:cNvGrpSpPr/>
          <p:nvPr/>
        </p:nvGrpSpPr>
        <p:grpSpPr>
          <a:xfrm>
            <a:off x="2805255" y="1214078"/>
            <a:ext cx="6910223" cy="4994277"/>
            <a:chOff x="-1851755" y="2899879"/>
            <a:chExt cx="9467809" cy="5573957"/>
          </a:xfrm>
        </p:grpSpPr>
        <p:sp>
          <p:nvSpPr>
            <p:cNvPr id="18" name="Trapezoid 17">
              <a:extLst>
                <a:ext uri="{FF2B5EF4-FFF2-40B4-BE49-F238E27FC236}">
                  <a16:creationId xmlns:a16="http://schemas.microsoft.com/office/drawing/2014/main" id="{6F6CCC24-B5E1-AE51-5490-36774B9B802A}"/>
                </a:ext>
              </a:extLst>
            </p:cNvPr>
            <p:cNvSpPr/>
            <p:nvPr/>
          </p:nvSpPr>
          <p:spPr>
            <a:xfrm>
              <a:off x="1523599" y="3965336"/>
              <a:ext cx="4419600" cy="4508500"/>
            </a:xfrm>
            <a:prstGeom prst="trapezoid">
              <a:avLst/>
            </a:prstGeom>
            <a:gradFill>
              <a:gsLst>
                <a:gs pos="0">
                  <a:schemeClr val="bg2">
                    <a:lumMod val="20000"/>
                    <a:lumOff val="80000"/>
                  </a:schemeClr>
                </a:gs>
                <a:gs pos="100000">
                  <a:schemeClr val="bg2">
                    <a:alpha val="61000"/>
                    <a:lumMod val="85000"/>
                    <a:lumOff val="15000"/>
                  </a:schemeClr>
                </a:gs>
              </a:gsLst>
              <a:lin ang="5400000" scaled="1"/>
            </a:gradFill>
            <a:ln w="57150">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200"/>
            </a:p>
          </p:txBody>
        </p:sp>
        <p:sp>
          <p:nvSpPr>
            <p:cNvPr id="19" name="Rectangle: Rounded Corners 18">
              <a:extLst>
                <a:ext uri="{FF2B5EF4-FFF2-40B4-BE49-F238E27FC236}">
                  <a16:creationId xmlns:a16="http://schemas.microsoft.com/office/drawing/2014/main" id="{B2EBDA25-7360-28E9-CE0F-E19F6436E9B1}"/>
                </a:ext>
              </a:extLst>
            </p:cNvPr>
            <p:cNvSpPr/>
            <p:nvPr/>
          </p:nvSpPr>
          <p:spPr>
            <a:xfrm>
              <a:off x="1891899" y="7946209"/>
              <a:ext cx="3721100" cy="464728"/>
            </a:xfrm>
            <a:prstGeom prst="roundRect">
              <a:avLst/>
            </a:prstGeom>
            <a:solidFill>
              <a:srgbClr val="00B0F0"/>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en-US" sz="1200" dirty="0"/>
                <a:t>Scintillator</a:t>
              </a:r>
            </a:p>
          </p:txBody>
        </p:sp>
        <p:sp>
          <p:nvSpPr>
            <p:cNvPr id="20" name="Flowchart: Off-page Connector 19">
              <a:extLst>
                <a:ext uri="{FF2B5EF4-FFF2-40B4-BE49-F238E27FC236}">
                  <a16:creationId xmlns:a16="http://schemas.microsoft.com/office/drawing/2014/main" id="{CF28AD56-EBF7-7380-93E7-2244A28A44E4}"/>
                </a:ext>
              </a:extLst>
            </p:cNvPr>
            <p:cNvSpPr/>
            <p:nvPr/>
          </p:nvSpPr>
          <p:spPr>
            <a:xfrm rot="16200000">
              <a:off x="5921304" y="7731542"/>
              <a:ext cx="373991" cy="897930"/>
            </a:xfrm>
            <a:prstGeom prst="flowChartOffpageConnector">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 rtlCol="0" anchor="ctr"/>
            <a:lstStyle/>
            <a:p>
              <a:pPr algn="ctr"/>
              <a:r>
                <a:rPr lang="en-US" sz="1200" dirty="0"/>
                <a:t>LED</a:t>
              </a:r>
            </a:p>
          </p:txBody>
        </p:sp>
        <p:sp>
          <p:nvSpPr>
            <p:cNvPr id="21" name="Cylinder 20">
              <a:extLst>
                <a:ext uri="{FF2B5EF4-FFF2-40B4-BE49-F238E27FC236}">
                  <a16:creationId xmlns:a16="http://schemas.microsoft.com/office/drawing/2014/main" id="{0D5E3A9A-55D8-63A1-E4C6-EC5EAC46FD72}"/>
                </a:ext>
              </a:extLst>
            </p:cNvPr>
            <p:cNvSpPr/>
            <p:nvPr/>
          </p:nvSpPr>
          <p:spPr>
            <a:xfrm>
              <a:off x="3339699" y="3555378"/>
              <a:ext cx="774700" cy="943959"/>
            </a:xfrm>
            <a:prstGeom prst="ca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t>PMT</a:t>
              </a:r>
            </a:p>
          </p:txBody>
        </p:sp>
        <p:sp>
          <p:nvSpPr>
            <p:cNvPr id="22" name="Rectangle: Beveled 21">
              <a:extLst>
                <a:ext uri="{FF2B5EF4-FFF2-40B4-BE49-F238E27FC236}">
                  <a16:creationId xmlns:a16="http://schemas.microsoft.com/office/drawing/2014/main" id="{06572192-56B7-2F84-C0B1-F11EEACB165C}"/>
                </a:ext>
              </a:extLst>
            </p:cNvPr>
            <p:cNvSpPr/>
            <p:nvPr/>
          </p:nvSpPr>
          <p:spPr>
            <a:xfrm>
              <a:off x="1139180" y="7993511"/>
              <a:ext cx="723900" cy="417425"/>
            </a:xfrm>
            <a:prstGeom prst="bevel">
              <a:avLst/>
            </a:prstGeom>
          </p:spPr>
          <p:style>
            <a:lnRef idx="2">
              <a:schemeClr val="accent3">
                <a:shade val="50000"/>
              </a:schemeClr>
            </a:lnRef>
            <a:fillRef idx="1">
              <a:schemeClr val="accent3"/>
            </a:fillRef>
            <a:effectRef idx="0">
              <a:schemeClr val="accent3"/>
            </a:effectRef>
            <a:fontRef idx="minor">
              <a:schemeClr val="lt1"/>
            </a:fontRef>
          </p:style>
          <p:txBody>
            <a:bodyPr lIns="0" tIns="0" rIns="0" bIns="0" rtlCol="0" anchor="ctr">
              <a:noAutofit/>
            </a:bodyPr>
            <a:lstStyle/>
            <a:p>
              <a:pPr algn="ctr"/>
              <a:r>
                <a:rPr lang="en-US" sz="1100" dirty="0"/>
                <a:t>MPPC</a:t>
              </a:r>
            </a:p>
          </p:txBody>
        </p:sp>
        <p:sp>
          <p:nvSpPr>
            <p:cNvPr id="24" name="Rectangle 23">
              <a:extLst>
                <a:ext uri="{FF2B5EF4-FFF2-40B4-BE49-F238E27FC236}">
                  <a16:creationId xmlns:a16="http://schemas.microsoft.com/office/drawing/2014/main" id="{6EF49F7D-6456-033B-6020-34047E6D51A2}"/>
                </a:ext>
              </a:extLst>
            </p:cNvPr>
            <p:cNvSpPr/>
            <p:nvPr/>
          </p:nvSpPr>
          <p:spPr>
            <a:xfrm>
              <a:off x="1523599" y="2899879"/>
              <a:ext cx="1672855" cy="5072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HV power supply</a:t>
              </a:r>
            </a:p>
          </p:txBody>
        </p:sp>
        <p:sp>
          <p:nvSpPr>
            <p:cNvPr id="25" name="Rectangle 24">
              <a:extLst>
                <a:ext uri="{FF2B5EF4-FFF2-40B4-BE49-F238E27FC236}">
                  <a16:creationId xmlns:a16="http://schemas.microsoft.com/office/drawing/2014/main" id="{055DB196-FEDE-87EF-A0A7-CC55649A3E0A}"/>
                </a:ext>
              </a:extLst>
            </p:cNvPr>
            <p:cNvSpPr/>
            <p:nvPr/>
          </p:nvSpPr>
          <p:spPr>
            <a:xfrm>
              <a:off x="-1851755" y="7693334"/>
              <a:ext cx="1672854" cy="6003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LV power supply</a:t>
              </a:r>
            </a:p>
          </p:txBody>
        </p:sp>
        <p:cxnSp>
          <p:nvCxnSpPr>
            <p:cNvPr id="26" name="Connector: Elbow 25">
              <a:extLst>
                <a:ext uri="{FF2B5EF4-FFF2-40B4-BE49-F238E27FC236}">
                  <a16:creationId xmlns:a16="http://schemas.microsoft.com/office/drawing/2014/main" id="{2A1C487F-0357-B420-0283-BEE59E217122}"/>
                </a:ext>
              </a:extLst>
            </p:cNvPr>
            <p:cNvCxnSpPr>
              <a:cxnSpLocks/>
              <a:stCxn id="24" idx="3"/>
              <a:endCxn id="21" idx="1"/>
            </p:cNvCxnSpPr>
            <p:nvPr/>
          </p:nvCxnSpPr>
          <p:spPr>
            <a:xfrm>
              <a:off x="3196454" y="3153508"/>
              <a:ext cx="530595" cy="401870"/>
            </a:xfrm>
            <a:prstGeom prst="bentConnector2">
              <a:avLst/>
            </a:prstGeom>
          </p:spPr>
          <p:style>
            <a:lnRef idx="3">
              <a:schemeClr val="accent1"/>
            </a:lnRef>
            <a:fillRef idx="0">
              <a:schemeClr val="accent1"/>
            </a:fillRef>
            <a:effectRef idx="2">
              <a:schemeClr val="accent1"/>
            </a:effectRef>
            <a:fontRef idx="minor">
              <a:schemeClr val="tx1"/>
            </a:fontRef>
          </p:style>
        </p:cxnSp>
        <p:cxnSp>
          <p:nvCxnSpPr>
            <p:cNvPr id="27" name="Connector: Elbow 26">
              <a:extLst>
                <a:ext uri="{FF2B5EF4-FFF2-40B4-BE49-F238E27FC236}">
                  <a16:creationId xmlns:a16="http://schemas.microsoft.com/office/drawing/2014/main" id="{5F1A0C8C-29B5-52E9-95BD-8A97E85A4E74}"/>
                </a:ext>
              </a:extLst>
            </p:cNvPr>
            <p:cNvCxnSpPr>
              <a:cxnSpLocks/>
              <a:stCxn id="25" idx="3"/>
              <a:endCxn id="22" idx="4"/>
            </p:cNvCxnSpPr>
            <p:nvPr/>
          </p:nvCxnSpPr>
          <p:spPr>
            <a:xfrm>
              <a:off x="-178901" y="7993511"/>
              <a:ext cx="1318081" cy="208713"/>
            </a:xfrm>
            <a:prstGeom prst="bentConnector3">
              <a:avLst>
                <a:gd name="adj1" fmla="val 50000"/>
              </a:avLst>
            </a:prstGeom>
          </p:spPr>
          <p:style>
            <a:lnRef idx="3">
              <a:schemeClr val="accent1"/>
            </a:lnRef>
            <a:fillRef idx="0">
              <a:schemeClr val="accent1"/>
            </a:fillRef>
            <a:effectRef idx="2">
              <a:schemeClr val="accent1"/>
            </a:effectRef>
            <a:fontRef idx="minor">
              <a:schemeClr val="tx1"/>
            </a:fontRef>
          </p:style>
        </p:cxnSp>
        <p:sp>
          <p:nvSpPr>
            <p:cNvPr id="28" name="Rectangle: Rounded Corners 27">
              <a:extLst>
                <a:ext uri="{FF2B5EF4-FFF2-40B4-BE49-F238E27FC236}">
                  <a16:creationId xmlns:a16="http://schemas.microsoft.com/office/drawing/2014/main" id="{DBFB7715-5A90-1653-AA49-853C2B1E1B14}"/>
                </a:ext>
              </a:extLst>
            </p:cNvPr>
            <p:cNvSpPr/>
            <p:nvPr/>
          </p:nvSpPr>
          <p:spPr>
            <a:xfrm>
              <a:off x="6222599" y="3826237"/>
              <a:ext cx="1393455" cy="10160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a:t>ADC</a:t>
              </a:r>
            </a:p>
          </p:txBody>
        </p:sp>
        <p:sp>
          <p:nvSpPr>
            <p:cNvPr id="29" name="Rectangle: Rounded Corners 28">
              <a:extLst>
                <a:ext uri="{FF2B5EF4-FFF2-40B4-BE49-F238E27FC236}">
                  <a16:creationId xmlns:a16="http://schemas.microsoft.com/office/drawing/2014/main" id="{CBFFD7BD-315A-8FA1-0BA3-70D26A00902B}"/>
                </a:ext>
              </a:extLst>
            </p:cNvPr>
            <p:cNvSpPr/>
            <p:nvPr/>
          </p:nvSpPr>
          <p:spPr>
            <a:xfrm>
              <a:off x="6222598" y="5565435"/>
              <a:ext cx="1393455" cy="10160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200" dirty="0"/>
                <a:t>Function generator</a:t>
              </a:r>
            </a:p>
          </p:txBody>
        </p:sp>
        <p:cxnSp>
          <p:nvCxnSpPr>
            <p:cNvPr id="30" name="Connector: Elbow 29">
              <a:extLst>
                <a:ext uri="{FF2B5EF4-FFF2-40B4-BE49-F238E27FC236}">
                  <a16:creationId xmlns:a16="http://schemas.microsoft.com/office/drawing/2014/main" id="{F24C8F6C-15BB-CBCA-C5E8-06BFAF8002E8}"/>
                </a:ext>
              </a:extLst>
            </p:cNvPr>
            <p:cNvCxnSpPr>
              <a:cxnSpLocks/>
              <a:stCxn id="20" idx="2"/>
              <a:endCxn id="29" idx="2"/>
            </p:cNvCxnSpPr>
            <p:nvPr/>
          </p:nvCxnSpPr>
          <p:spPr>
            <a:xfrm flipV="1">
              <a:off x="6557265" y="6581435"/>
              <a:ext cx="362061" cy="1599072"/>
            </a:xfrm>
            <a:prstGeom prst="bentConnector2">
              <a:avLst/>
            </a:prstGeom>
          </p:spPr>
          <p:style>
            <a:lnRef idx="3">
              <a:schemeClr val="accent6"/>
            </a:lnRef>
            <a:fillRef idx="0">
              <a:schemeClr val="accent6"/>
            </a:fillRef>
            <a:effectRef idx="2">
              <a:schemeClr val="accent6"/>
            </a:effectRef>
            <a:fontRef idx="minor">
              <a:schemeClr val="tx1"/>
            </a:fontRef>
          </p:style>
        </p:cxnSp>
        <p:cxnSp>
          <p:nvCxnSpPr>
            <p:cNvPr id="31" name="Connector: Elbow 30">
              <a:extLst>
                <a:ext uri="{FF2B5EF4-FFF2-40B4-BE49-F238E27FC236}">
                  <a16:creationId xmlns:a16="http://schemas.microsoft.com/office/drawing/2014/main" id="{C7485D05-798C-1A7C-C1E3-82FCDD8C2E22}"/>
                </a:ext>
              </a:extLst>
            </p:cNvPr>
            <p:cNvCxnSpPr>
              <a:cxnSpLocks/>
              <a:stCxn id="21" idx="1"/>
              <a:endCxn id="28" idx="0"/>
            </p:cNvCxnSpPr>
            <p:nvPr/>
          </p:nvCxnSpPr>
          <p:spPr>
            <a:xfrm rot="16200000" flipH="1">
              <a:off x="5187757" y="2094668"/>
              <a:ext cx="270860" cy="3192278"/>
            </a:xfrm>
            <a:prstGeom prst="bentConnector3">
              <a:avLst>
                <a:gd name="adj1" fmla="val -94194"/>
              </a:avLst>
            </a:prstGeom>
          </p:spPr>
          <p:style>
            <a:lnRef idx="3">
              <a:schemeClr val="accent5"/>
            </a:lnRef>
            <a:fillRef idx="0">
              <a:schemeClr val="accent5"/>
            </a:fillRef>
            <a:effectRef idx="2">
              <a:schemeClr val="accent5"/>
            </a:effectRef>
            <a:fontRef idx="minor">
              <a:schemeClr val="tx1"/>
            </a:fontRef>
          </p:style>
        </p:cxnSp>
        <p:cxnSp>
          <p:nvCxnSpPr>
            <p:cNvPr id="32" name="Connector: Elbow 31">
              <a:extLst>
                <a:ext uri="{FF2B5EF4-FFF2-40B4-BE49-F238E27FC236}">
                  <a16:creationId xmlns:a16="http://schemas.microsoft.com/office/drawing/2014/main" id="{0CF8BBFF-3A5D-B163-6CBD-9D6AB99A8A24}"/>
                </a:ext>
              </a:extLst>
            </p:cNvPr>
            <p:cNvCxnSpPr>
              <a:cxnSpLocks/>
              <a:stCxn id="22" idx="6"/>
              <a:endCxn id="28" idx="2"/>
            </p:cNvCxnSpPr>
            <p:nvPr/>
          </p:nvCxnSpPr>
          <p:spPr>
            <a:xfrm rot="5400000" flipH="1" flipV="1">
              <a:off x="2634592" y="3708776"/>
              <a:ext cx="3151274" cy="5418196"/>
            </a:xfrm>
            <a:prstGeom prst="bentConnector3">
              <a:avLst>
                <a:gd name="adj1" fmla="val 88396"/>
              </a:avLst>
            </a:prstGeom>
          </p:spPr>
          <p:style>
            <a:lnRef idx="3">
              <a:schemeClr val="accent5"/>
            </a:lnRef>
            <a:fillRef idx="0">
              <a:schemeClr val="accent5"/>
            </a:fillRef>
            <a:effectRef idx="2">
              <a:schemeClr val="accent5"/>
            </a:effectRef>
            <a:fontRef idx="minor">
              <a:schemeClr val="tx1"/>
            </a:fontRef>
          </p:style>
        </p:cxnSp>
        <p:cxnSp>
          <p:nvCxnSpPr>
            <p:cNvPr id="50" name="Connector: Elbow 49">
              <a:extLst>
                <a:ext uri="{FF2B5EF4-FFF2-40B4-BE49-F238E27FC236}">
                  <a16:creationId xmlns:a16="http://schemas.microsoft.com/office/drawing/2014/main" id="{1BE2541F-BAB7-80B3-43FF-1141B88A768B}"/>
                </a:ext>
              </a:extLst>
            </p:cNvPr>
            <p:cNvCxnSpPr>
              <a:cxnSpLocks/>
              <a:stCxn id="29" idx="3"/>
              <a:endCxn id="28" idx="3"/>
            </p:cNvCxnSpPr>
            <p:nvPr/>
          </p:nvCxnSpPr>
          <p:spPr>
            <a:xfrm flipV="1">
              <a:off x="7616053" y="4334237"/>
              <a:ext cx="1" cy="1739198"/>
            </a:xfrm>
            <a:prstGeom prst="bentConnector3">
              <a:avLst>
                <a:gd name="adj1" fmla="val 22860100000"/>
              </a:avLst>
            </a:prstGeom>
          </p:spPr>
          <p:style>
            <a:lnRef idx="3">
              <a:schemeClr val="accent6"/>
            </a:lnRef>
            <a:fillRef idx="0">
              <a:schemeClr val="accent6"/>
            </a:fillRef>
            <a:effectRef idx="2">
              <a:schemeClr val="accent6"/>
            </a:effectRef>
            <a:fontRef idx="minor">
              <a:schemeClr val="tx1"/>
            </a:fontRef>
          </p:style>
        </p:cxnSp>
      </p:grpSp>
    </p:spTree>
    <p:extLst>
      <p:ext uri="{BB962C8B-B14F-4D97-AF65-F5344CB8AC3E}">
        <p14:creationId xmlns:p14="http://schemas.microsoft.com/office/powerpoint/2010/main" val="643234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4252" y="1"/>
            <a:ext cx="7498080" cy="1136183"/>
          </a:xfrm>
        </p:spPr>
        <p:txBody>
          <a:bodyPr/>
          <a:lstStyle/>
          <a:p>
            <a:pPr algn="ctr"/>
            <a:r>
              <a:rPr lang="en-US" b="1" dirty="0">
                <a:effectLst>
                  <a:outerShdw blurRad="38100" dist="38100" dir="2700000" algn="tl">
                    <a:srgbClr val="000000">
                      <a:alpha val="43137"/>
                    </a:srgbClr>
                  </a:outerShdw>
                </a:effectLst>
              </a:rPr>
              <a:t>Data analysis</a:t>
            </a:r>
            <a:endParaRPr lang="ru-RU"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54252" y="1187996"/>
            <a:ext cx="8113748" cy="3413579"/>
          </a:xfrm>
        </p:spPr>
        <p:txBody>
          <a:bodyPr>
            <a:normAutofit fontScale="85000" lnSpcReduction="20000"/>
          </a:bodyPr>
          <a:lstStyle/>
          <a:p>
            <a:r>
              <a:rPr lang="en-US" dirty="0"/>
              <a:t>A typical pulse from the </a:t>
            </a:r>
            <a:r>
              <a:rPr lang="en-US" b="1" dirty="0"/>
              <a:t>MIP</a:t>
            </a:r>
            <a:r>
              <a:rPr lang="en-US" dirty="0"/>
              <a:t> is used for detector characterization </a:t>
            </a:r>
          </a:p>
          <a:p>
            <a:r>
              <a:rPr lang="en-US" dirty="0"/>
              <a:t>The </a:t>
            </a:r>
            <a:r>
              <a:rPr lang="en-US" b="1" dirty="0"/>
              <a:t>pulse front </a:t>
            </a:r>
            <a:r>
              <a:rPr lang="en-US" dirty="0"/>
              <a:t>- between 10% and 50% of pulse CDF</a:t>
            </a:r>
          </a:p>
          <a:p>
            <a:r>
              <a:rPr lang="en-US" dirty="0"/>
              <a:t>The </a:t>
            </a:r>
            <a:r>
              <a:rPr lang="en-US" b="1" dirty="0"/>
              <a:t>total duration </a:t>
            </a:r>
            <a:r>
              <a:rPr lang="en-US" dirty="0"/>
              <a:t>is 10%-90% of the pulse CDF</a:t>
            </a:r>
          </a:p>
          <a:p>
            <a:r>
              <a:rPr lang="en-US" b="1" dirty="0"/>
              <a:t>SD</a:t>
            </a:r>
            <a:r>
              <a:rPr lang="en-US" dirty="0"/>
              <a:t> with R7723 PMT </a:t>
            </a:r>
            <a:r>
              <a:rPr lang="en-US" b="1" dirty="0"/>
              <a:t>characteristics:</a:t>
            </a:r>
          </a:p>
          <a:p>
            <a:pPr lvl="1"/>
            <a:r>
              <a:rPr lang="en-US" dirty="0"/>
              <a:t>pulse front: </a:t>
            </a:r>
            <a:r>
              <a:rPr lang="en-US" b="1" dirty="0"/>
              <a:t>7.16 ± 0.40 ns </a:t>
            </a:r>
          </a:p>
          <a:p>
            <a:pPr lvl="1"/>
            <a:r>
              <a:rPr lang="en-US" dirty="0"/>
              <a:t>total duration: </a:t>
            </a:r>
            <a:r>
              <a:rPr lang="en-US" b="1" dirty="0"/>
              <a:t>21.6</a:t>
            </a:r>
            <a:r>
              <a:rPr lang="ru-RU" b="1" dirty="0"/>
              <a:t> </a:t>
            </a:r>
            <a:r>
              <a:rPr lang="en-US" b="1" dirty="0"/>
              <a:t>±</a:t>
            </a:r>
            <a:r>
              <a:rPr lang="ru-RU" b="1" dirty="0"/>
              <a:t> </a:t>
            </a:r>
            <a:r>
              <a:rPr lang="en-US" b="1" dirty="0"/>
              <a:t>1.48 ns</a:t>
            </a:r>
          </a:p>
          <a:p>
            <a:r>
              <a:rPr lang="en-US" b="1" dirty="0"/>
              <a:t>GD</a:t>
            </a:r>
            <a:r>
              <a:rPr lang="en-US" dirty="0"/>
              <a:t> </a:t>
            </a:r>
            <a:r>
              <a:rPr lang="en-US" b="1" dirty="0"/>
              <a:t>characteristics</a:t>
            </a:r>
          </a:p>
          <a:p>
            <a:pPr lvl="1"/>
            <a:r>
              <a:rPr lang="en-US" dirty="0"/>
              <a:t>pulse front: </a:t>
            </a:r>
            <a:r>
              <a:rPr lang="en-US" b="1" dirty="0"/>
              <a:t>2.17</a:t>
            </a:r>
            <a:r>
              <a:rPr lang="ru-RU" b="1" dirty="0"/>
              <a:t> </a:t>
            </a:r>
            <a:r>
              <a:rPr lang="en-US" b="1" dirty="0"/>
              <a:t>±</a:t>
            </a:r>
            <a:r>
              <a:rPr lang="ru-RU" b="1" dirty="0"/>
              <a:t> </a:t>
            </a:r>
            <a:r>
              <a:rPr lang="en-US" b="1" dirty="0"/>
              <a:t>0.13 ns </a:t>
            </a:r>
          </a:p>
          <a:p>
            <a:pPr lvl="1"/>
            <a:r>
              <a:rPr lang="en-US" dirty="0"/>
              <a:t>total duration: </a:t>
            </a:r>
            <a:r>
              <a:rPr lang="en-US" b="1" dirty="0"/>
              <a:t>5.10 ± 0.67</a:t>
            </a:r>
          </a:p>
          <a:p>
            <a:pPr marL="371396" lvl="1" indent="0">
              <a:buNone/>
            </a:pPr>
            <a:r>
              <a:rPr lang="en-US" dirty="0"/>
              <a:t>[corresponds to the technical characteristics of the PMT]</a:t>
            </a:r>
          </a:p>
        </p:txBody>
      </p:sp>
      <p:pic>
        <p:nvPicPr>
          <p:cNvPr id="307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4252" y="4601574"/>
            <a:ext cx="2570872" cy="1810472"/>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5124" y="4653387"/>
            <a:ext cx="2400536" cy="169051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7767328" y="4653387"/>
            <a:ext cx="2900672" cy="1307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4406" tIns="42203" rIns="84406" bIns="42203" numCol="1" anchor="ctr" anchorCtr="0" compatLnSpc="1">
            <a:prstTxWarp prst="textNoShape">
              <a:avLst/>
            </a:prstTxWarp>
            <a:noAutofit/>
          </a:bodyPr>
          <a:lstStyle/>
          <a:p>
            <a:pPr algn="ctr" defTabSz="844083" eaLnBrk="0" fontAlgn="base" hangingPunct="0">
              <a:spcBef>
                <a:spcPct val="0"/>
              </a:spcBef>
              <a:spcAft>
                <a:spcPct val="0"/>
              </a:spcAft>
            </a:pPr>
            <a:r>
              <a:rPr lang="en-US" altLang="ru-RU" sz="1662" dirty="0" bmk="_Toc480493608">
                <a:latin typeface="Times New Roman" panose="02020603050405020304" pitchFamily="18" charset="0"/>
                <a:ea typeface="Calibri" panose="020F0502020204030204" pitchFamily="34" charset="0"/>
                <a:cs typeface="Times New Roman" panose="02020603050405020304" pitchFamily="18" charset="0"/>
              </a:rPr>
              <a:t>Example of a typical inverted PMT pulse (left) and its normalized cumulative distribution(CDF) (right)</a:t>
            </a:r>
            <a:endParaRPr lang="en-US" altLang="ru-RU" sz="2954" dirty="0">
              <a:latin typeface="Arial" panose="020B0604020202020204" pitchFamily="34" charset="0"/>
            </a:endParaRPr>
          </a:p>
        </p:txBody>
      </p:sp>
      <p:sp>
        <p:nvSpPr>
          <p:cNvPr id="4" name="TextBox 3"/>
          <p:cNvSpPr txBox="1"/>
          <p:nvPr/>
        </p:nvSpPr>
        <p:spPr>
          <a:xfrm>
            <a:off x="7525660" y="2684240"/>
            <a:ext cx="2892152" cy="1399486"/>
          </a:xfrm>
          <a:prstGeom prst="rect">
            <a:avLst/>
          </a:prstGeom>
          <a:noFill/>
        </p:spPr>
        <p:txBody>
          <a:bodyPr wrap="square" rtlCol="0">
            <a:spAutoFit/>
          </a:bodyPr>
          <a:lstStyle/>
          <a:p>
            <a:r>
              <a:rPr lang="en-US" sz="1846" b="1" dirty="0"/>
              <a:t>SD contribution:</a:t>
            </a:r>
          </a:p>
          <a:p>
            <a:pPr marL="263776" indent="-263776">
              <a:buFont typeface="Arial" panose="020B0604020202020204" pitchFamily="34" charset="0"/>
              <a:buChar char="•"/>
            </a:pPr>
            <a:r>
              <a:rPr lang="en-US" sz="1662" dirty="0"/>
              <a:t>pulse front: ~ </a:t>
            </a:r>
            <a:r>
              <a:rPr lang="en-US" sz="1662" b="1" dirty="0"/>
              <a:t>5 ns</a:t>
            </a:r>
          </a:p>
          <a:p>
            <a:pPr marL="263776" indent="-263776">
              <a:buFont typeface="Arial" panose="020B0604020202020204" pitchFamily="34" charset="0"/>
              <a:buChar char="•"/>
            </a:pPr>
            <a:r>
              <a:rPr lang="en-US" sz="1662" dirty="0"/>
              <a:t>total duration: ~ </a:t>
            </a:r>
            <a:r>
              <a:rPr lang="en-US" sz="1662" b="1" dirty="0"/>
              <a:t>15 ns</a:t>
            </a:r>
          </a:p>
          <a:p>
            <a:endParaRPr lang="en-US" sz="1662" b="1" dirty="0"/>
          </a:p>
          <a:p>
            <a:r>
              <a:rPr lang="en-US" sz="1662" b="1" dirty="0"/>
              <a:t> </a:t>
            </a:r>
            <a:endParaRPr lang="ru-RU" sz="1662" b="1" dirty="0"/>
          </a:p>
        </p:txBody>
      </p:sp>
      <p:sp>
        <p:nvSpPr>
          <p:cNvPr id="6" name="Right Brace 5"/>
          <p:cNvSpPr/>
          <p:nvPr/>
        </p:nvSpPr>
        <p:spPr>
          <a:xfrm>
            <a:off x="6067037" y="2572527"/>
            <a:ext cx="347554" cy="147540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662"/>
          </a:p>
        </p:txBody>
      </p:sp>
      <p:sp>
        <p:nvSpPr>
          <p:cNvPr id="7" name="Right Arrow 6"/>
          <p:cNvSpPr/>
          <p:nvPr/>
        </p:nvSpPr>
        <p:spPr>
          <a:xfrm>
            <a:off x="6600782" y="3217986"/>
            <a:ext cx="558570" cy="2110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62"/>
          </a:p>
        </p:txBody>
      </p:sp>
    </p:spTree>
    <p:extLst>
      <p:ext uri="{BB962C8B-B14F-4D97-AF65-F5344CB8AC3E}">
        <p14:creationId xmlns:p14="http://schemas.microsoft.com/office/powerpoint/2010/main" val="29884365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TM04033921[[fn=Damask]]</Template>
  <TotalTime>1876</TotalTime>
  <Words>3192</Words>
  <Application>Microsoft Office PowerPoint</Application>
  <PresentationFormat>Widescreen</PresentationFormat>
  <Paragraphs>377</Paragraphs>
  <Slides>33</Slides>
  <Notes>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Arial</vt:lpstr>
      <vt:lpstr>Bookman Old Style</vt:lpstr>
      <vt:lpstr>Calibri</vt:lpstr>
      <vt:lpstr>Cambria Math</vt:lpstr>
      <vt:lpstr>Georgia</vt:lpstr>
      <vt:lpstr>Palatino Linotype</vt:lpstr>
      <vt:lpstr>Rockwell</vt:lpstr>
      <vt:lpstr>Symbol</vt:lpstr>
      <vt:lpstr>Times New Roman</vt:lpstr>
      <vt:lpstr>Wingdings</vt:lpstr>
      <vt:lpstr>Damask</vt:lpstr>
      <vt:lpstr>Cosmic Rays Introduction and Detectors</vt:lpstr>
      <vt:lpstr>What is cosmic rays physics - intro</vt:lpstr>
      <vt:lpstr>Cosmic rays and astrophysics: Sources of Ultra-high energy (UHE) CR</vt:lpstr>
      <vt:lpstr>Mystery of UHECR</vt:lpstr>
      <vt:lpstr>EXTENSIVE AIR SHOWER</vt:lpstr>
      <vt:lpstr>Typical methods of CR physics</vt:lpstr>
      <vt:lpstr>Typical Detector System Components</vt:lpstr>
      <vt:lpstr>Detector design Considerations</vt:lpstr>
      <vt:lpstr>Data analysis</vt:lpstr>
      <vt:lpstr>Detector design and simulation</vt:lpstr>
      <vt:lpstr>Glass detector simulation</vt:lpstr>
      <vt:lpstr>Detector design and simulation</vt:lpstr>
      <vt:lpstr>Glass detector simulation (cont’d)</vt:lpstr>
      <vt:lpstr>Glass detector simulation (cont’d)</vt:lpstr>
      <vt:lpstr>Glass detector simulation (cont’d)</vt:lpstr>
      <vt:lpstr>Comparison of 4 detector models </vt:lpstr>
      <vt:lpstr>Uniformity across the Scintillator</vt:lpstr>
      <vt:lpstr>SD detector response uniformity</vt:lpstr>
      <vt:lpstr>Time response measurements</vt:lpstr>
      <vt:lpstr>PMT Calibration: PE calibration</vt:lpstr>
      <vt:lpstr>PMT non-linearity</vt:lpstr>
      <vt:lpstr>Scintillator testing</vt:lpstr>
      <vt:lpstr>CORSIKA Simulation for Standard EAS Definition</vt:lpstr>
      <vt:lpstr>Standard EAS characteristics</vt:lpstr>
      <vt:lpstr>Data examples for Standard EAS</vt:lpstr>
      <vt:lpstr>Unusual EAS example</vt:lpstr>
      <vt:lpstr>Modeling attempt at unusual events by Combining Simulated disks</vt:lpstr>
      <vt:lpstr>Combining Simulated disks: Time delay</vt:lpstr>
      <vt:lpstr>Combining Simulated disks: Time delay 2</vt:lpstr>
      <vt:lpstr>Combining Simulated disks: spatial separation</vt:lpstr>
      <vt:lpstr>Combining Simulated disks: spatial separation</vt:lpstr>
      <vt:lpstr>Horizon-T unusual events initial analysis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Cosmic Rays Introduction and Detectors</dc:title>
  <dc:creator>Dmitriy Beznosko</dc:creator>
  <cp:lastModifiedBy>Dmitriy Beznosko</cp:lastModifiedBy>
  <cp:revision>1</cp:revision>
  <dcterms:created xsi:type="dcterms:W3CDTF">2023-09-29T12:31:16Z</dcterms:created>
  <dcterms:modified xsi:type="dcterms:W3CDTF">2023-09-30T19:48:09Z</dcterms:modified>
</cp:coreProperties>
</file>