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94" r:id="rId3"/>
    <p:sldId id="29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84371" autoAdjust="0"/>
  </p:normalViewPr>
  <p:slideViewPr>
    <p:cSldViewPr snapToGrid="0" snapToObjects="1">
      <p:cViewPr varScale="1">
        <p:scale>
          <a:sx n="105" d="100"/>
          <a:sy n="105" d="100"/>
        </p:scale>
        <p:origin x="7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55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63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7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20 July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929444357?pwd=bFk2OHdYUXA4NnhiQjcyQ2p0VGxnZz09#succes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SPS status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Arthur Spierer for the SPS team</a:t>
            </a:r>
          </a:p>
          <a:p>
            <a:pPr algn="l"/>
            <a:r>
              <a:rPr lang="en-US" dirty="0"/>
              <a:t>20</a:t>
            </a:r>
            <a:r>
              <a:rPr lang="en-US" sz="1800" baseline="30000" dirty="0"/>
              <a:t>th</a:t>
            </a:r>
            <a:r>
              <a:rPr lang="en-US" sz="1800" dirty="0"/>
              <a:t> of July 2023, PS-SPS users meeting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231"/>
    </mc:Choice>
    <mc:Fallback xmlns="">
      <p:transition spd="slow" advTm="3923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162F56-40A3-4D65-BC82-F4B676496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2" y="968188"/>
            <a:ext cx="11380811" cy="5094682"/>
          </a:xfrm>
        </p:spPr>
        <p:txBody>
          <a:bodyPr/>
          <a:lstStyle/>
          <a:p>
            <a:pPr lvl="1"/>
            <a:r>
              <a:rPr lang="en-GB" b="1" dirty="0"/>
              <a:t>Availability from Thu to Thu:  Overall 89%, NA: 89%, </a:t>
            </a:r>
            <a:r>
              <a:rPr lang="en-GB" b="1" dirty="0" err="1"/>
              <a:t>HiRadMat</a:t>
            </a:r>
            <a:r>
              <a:rPr lang="en-GB" b="1" dirty="0"/>
              <a:t>: 97.4%</a:t>
            </a:r>
          </a:p>
          <a:p>
            <a:pPr lvl="2"/>
            <a:r>
              <a:rPr lang="en-GB" dirty="0"/>
              <a:t>Beam stop on Wednesday from 8:00 to 10:00 for CV and RF interventions</a:t>
            </a:r>
          </a:p>
          <a:p>
            <a:pPr lvl="1"/>
            <a:r>
              <a:rPr lang="en-GB" b="1" dirty="0"/>
              <a:t>SFTPRO</a:t>
            </a:r>
            <a:endParaRPr lang="en-GB" dirty="0"/>
          </a:p>
          <a:p>
            <a:pPr lvl="2"/>
            <a:r>
              <a:rPr lang="en-GB" dirty="0"/>
              <a:t>Requested units starting from Wednesday on T2/T4/T6 : 30/105/45</a:t>
            </a:r>
          </a:p>
          <a:p>
            <a:pPr lvl="1"/>
            <a:r>
              <a:rPr lang="en-GB" b="1" dirty="0" err="1"/>
              <a:t>HiRadMat</a:t>
            </a:r>
            <a:endParaRPr lang="en-GB" b="1" dirty="0"/>
          </a:p>
          <a:p>
            <a:pPr lvl="2"/>
            <a:r>
              <a:rPr lang="en-GB" dirty="0"/>
              <a:t>Smooth run, high intensity extractions on Friday</a:t>
            </a:r>
          </a:p>
          <a:p>
            <a:pPr lvl="1"/>
            <a:r>
              <a:rPr lang="en-GB" b="1" dirty="0"/>
              <a:t>No LHC beams since Monday</a:t>
            </a:r>
          </a:p>
          <a:p>
            <a:pPr lvl="1"/>
            <a:r>
              <a:rPr lang="en-GB" b="1" dirty="0"/>
              <a:t>Parallel MDs on Monday, Tuesday and Thursday (replacement for previous week)</a:t>
            </a:r>
          </a:p>
          <a:p>
            <a:pPr lvl="1"/>
            <a:r>
              <a:rPr lang="en-GB" b="1" dirty="0"/>
              <a:t>Next week</a:t>
            </a:r>
          </a:p>
          <a:p>
            <a:pPr lvl="2"/>
            <a:r>
              <a:rPr lang="en-GB" dirty="0"/>
              <a:t>Short parallel MDs Monday and Tuesday</a:t>
            </a:r>
          </a:p>
          <a:p>
            <a:pPr lvl="2"/>
            <a:r>
              <a:rPr lang="en-GB" dirty="0"/>
              <a:t>Dedicated on Wednesday</a:t>
            </a:r>
          </a:p>
          <a:p>
            <a:pPr lvl="2"/>
            <a:r>
              <a:rPr lang="en-GB" dirty="0"/>
              <a:t>Parallel on Thursday</a:t>
            </a:r>
          </a:p>
          <a:p>
            <a:pPr lvl="2"/>
            <a:r>
              <a:rPr lang="en-GB" dirty="0"/>
              <a:t>Empty bucket Channelling to be put in operation if experts available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week 29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A38889D-FED3-F293-4553-B152C49C4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of June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9337E8-A382-FB0A-5E64-93C9643250B7}"/>
              </a:ext>
            </a:extLst>
          </p:cNvPr>
          <p:cNvSpPr txBox="1"/>
          <p:nvPr/>
        </p:nvSpPr>
        <p:spPr>
          <a:xfrm>
            <a:off x="7136295" y="321857"/>
            <a:ext cx="7100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CH" sz="1800" b="1" dirty="0"/>
              <a:t>Coordinator </a:t>
            </a:r>
            <a:r>
              <a:rPr lang="fr-CH" sz="1800" b="1" dirty="0" err="1"/>
              <a:t>next</a:t>
            </a:r>
            <a:r>
              <a:rPr lang="fr-CH" sz="1800" b="1" dirty="0"/>
              <a:t> </a:t>
            </a:r>
            <a:r>
              <a:rPr lang="fr-CH" sz="1800" b="1" dirty="0" err="1"/>
              <a:t>week</a:t>
            </a:r>
            <a:r>
              <a:rPr lang="fr-CH" sz="1800" b="1" dirty="0"/>
              <a:t>: Michael Schenk</a:t>
            </a:r>
          </a:p>
          <a:p>
            <a:pPr lvl="1"/>
            <a:r>
              <a:rPr lang="fr-CH" sz="1800" b="1" dirty="0">
                <a:hlinkClick r:id="rId3"/>
              </a:rPr>
              <a:t>Coordination meeting </a:t>
            </a:r>
            <a:r>
              <a:rPr lang="fr-CH" sz="1800" b="1" dirty="0"/>
              <a:t>on </a:t>
            </a:r>
            <a:r>
              <a:rPr lang="fr-CH" sz="1800" b="1" dirty="0" err="1"/>
              <a:t>Monday</a:t>
            </a:r>
            <a:r>
              <a:rPr lang="fr-CH" sz="1800" b="1" dirty="0"/>
              <a:t> 11.30</a:t>
            </a:r>
          </a:p>
        </p:txBody>
      </p:sp>
    </p:spTree>
    <p:extLst>
      <p:ext uri="{BB962C8B-B14F-4D97-AF65-F5344CB8AC3E}">
        <p14:creationId xmlns:p14="http://schemas.microsoft.com/office/powerpoint/2010/main" val="321834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availability overview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8792729-DF84-06A9-B931-C18D681DA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of June 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C25C13-A8DF-FB19-015D-7CDD636D3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565" y="905255"/>
            <a:ext cx="9767908" cy="532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6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18796</TotalTime>
  <Words>157</Words>
  <Application>Microsoft Office PowerPoint</Application>
  <PresentationFormat>Widescreen</PresentationFormat>
  <Paragraphs>29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SPS status</vt:lpstr>
      <vt:lpstr>SPS week 29</vt:lpstr>
      <vt:lpstr>SPS availability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Arthur Spierer</dc:creator>
  <cp:lastModifiedBy>Arthur Spierer</cp:lastModifiedBy>
  <cp:revision>401</cp:revision>
  <dcterms:created xsi:type="dcterms:W3CDTF">2021-12-06T08:07:16Z</dcterms:created>
  <dcterms:modified xsi:type="dcterms:W3CDTF">2023-07-20T07:01:58Z</dcterms:modified>
</cp:coreProperties>
</file>