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2" Type="http://schemas.openxmlformats.org/officeDocument/2006/relationships/font" Target="fonts/Roboto-boldItalic.fntdata"/><Relationship Id="rId9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9dbf6ec76a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9dbf6ec76a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9dbf6ec76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9dbf6ec76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40300" y="151650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Day 1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196425" y="10852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13.00 - 13.40 Welcome and Introduction</a:t>
            </a:r>
            <a:endParaRPr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244950" y="15181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13.40 - 14.20 Knowledge in the room through different lenses</a:t>
            </a:r>
            <a:endParaRPr/>
          </a:p>
        </p:txBody>
      </p:sp>
      <p:sp>
        <p:nvSpPr>
          <p:cNvPr id="70" name="Google Shape;70;p13"/>
          <p:cNvSpPr txBox="1"/>
          <p:nvPr>
            <p:ph idx="1" type="subTitle"/>
          </p:nvPr>
        </p:nvSpPr>
        <p:spPr>
          <a:xfrm>
            <a:off x="244950" y="195104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14.20 - 15. 00 Questions and discussion</a:t>
            </a:r>
            <a:endParaRPr/>
          </a:p>
        </p:txBody>
      </p:sp>
      <p:sp>
        <p:nvSpPr>
          <p:cNvPr id="71" name="Google Shape;71;p13"/>
          <p:cNvSpPr txBox="1"/>
          <p:nvPr>
            <p:ph idx="1" type="subTitle"/>
          </p:nvPr>
        </p:nvSpPr>
        <p:spPr>
          <a:xfrm>
            <a:off x="268425" y="2412563"/>
            <a:ext cx="8078100" cy="41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15.00 - 15.15 Coffee break</a:t>
            </a:r>
            <a:endParaRPr/>
          </a:p>
        </p:txBody>
      </p:sp>
      <p:sp>
        <p:nvSpPr>
          <p:cNvPr id="72" name="Google Shape;72;p13"/>
          <p:cNvSpPr txBox="1"/>
          <p:nvPr>
            <p:ph idx="1" type="subTitle"/>
          </p:nvPr>
        </p:nvSpPr>
        <p:spPr>
          <a:xfrm>
            <a:off x="256725" y="3094123"/>
            <a:ext cx="81015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16.05 - 16.50 Identify Hotspots and priorities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68425" y="2783787"/>
            <a:ext cx="8078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15.15 - 16.05  Unpacking the intersectional feminism approach</a:t>
            </a:r>
            <a:endParaRPr/>
          </a:p>
        </p:txBody>
      </p:sp>
      <p:sp>
        <p:nvSpPr>
          <p:cNvPr id="74" name="Google Shape;74;p13"/>
          <p:cNvSpPr txBox="1"/>
          <p:nvPr>
            <p:ph idx="1" type="subTitle"/>
          </p:nvPr>
        </p:nvSpPr>
        <p:spPr>
          <a:xfrm>
            <a:off x="244950" y="3616524"/>
            <a:ext cx="8222100" cy="5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16.50 - 17.30 What to do / Agency and Impact</a:t>
            </a:r>
            <a:endParaRPr/>
          </a:p>
        </p:txBody>
      </p:sp>
      <p:sp>
        <p:nvSpPr>
          <p:cNvPr id="75" name="Google Shape;75;p13"/>
          <p:cNvSpPr txBox="1"/>
          <p:nvPr>
            <p:ph idx="1" type="subTitle"/>
          </p:nvPr>
        </p:nvSpPr>
        <p:spPr>
          <a:xfrm>
            <a:off x="305250" y="4157497"/>
            <a:ext cx="8101500" cy="7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17.30 Wrap up, explain the evening and Day 2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type="ctrTitle"/>
          </p:nvPr>
        </p:nvSpPr>
        <p:spPr>
          <a:xfrm>
            <a:off x="390525" y="4831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Day 2</a:t>
            </a:r>
            <a:endParaRPr/>
          </a:p>
        </p:txBody>
      </p:sp>
      <p:sp>
        <p:nvSpPr>
          <p:cNvPr id="81" name="Google Shape;81;p14"/>
          <p:cNvSpPr txBox="1"/>
          <p:nvPr>
            <p:ph idx="1" type="subTitle"/>
          </p:nvPr>
        </p:nvSpPr>
        <p:spPr>
          <a:xfrm>
            <a:off x="196425" y="14167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4"/>
          <p:cNvSpPr txBox="1"/>
          <p:nvPr>
            <p:ph idx="1" type="subTitle"/>
          </p:nvPr>
        </p:nvSpPr>
        <p:spPr>
          <a:xfrm>
            <a:off x="244950" y="24291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14"/>
          <p:cNvSpPr txBox="1"/>
          <p:nvPr>
            <p:ph idx="1" type="subTitle"/>
          </p:nvPr>
        </p:nvSpPr>
        <p:spPr>
          <a:xfrm>
            <a:off x="244950" y="2959168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14"/>
          <p:cNvSpPr txBox="1"/>
          <p:nvPr>
            <p:ph idx="1" type="subTitle"/>
          </p:nvPr>
        </p:nvSpPr>
        <p:spPr>
          <a:xfrm>
            <a:off x="244950" y="35376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4"/>
          <p:cNvSpPr txBox="1"/>
          <p:nvPr>
            <p:ph idx="1" type="subTitle"/>
          </p:nvPr>
        </p:nvSpPr>
        <p:spPr>
          <a:xfrm>
            <a:off x="196425" y="4142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/>
          <p:nvPr>
            <p:ph type="ctrTitle"/>
          </p:nvPr>
        </p:nvSpPr>
        <p:spPr>
          <a:xfrm>
            <a:off x="390525" y="4831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Day 3</a:t>
            </a:r>
            <a:endParaRPr/>
          </a:p>
        </p:txBody>
      </p:sp>
      <p:sp>
        <p:nvSpPr>
          <p:cNvPr id="91" name="Google Shape;91;p15"/>
          <p:cNvSpPr txBox="1"/>
          <p:nvPr>
            <p:ph idx="1" type="subTitle"/>
          </p:nvPr>
        </p:nvSpPr>
        <p:spPr>
          <a:xfrm>
            <a:off x="196425" y="14167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 txBox="1"/>
          <p:nvPr>
            <p:ph idx="1" type="subTitle"/>
          </p:nvPr>
        </p:nvSpPr>
        <p:spPr>
          <a:xfrm>
            <a:off x="244950" y="24291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15"/>
          <p:cNvSpPr txBox="1"/>
          <p:nvPr>
            <p:ph idx="1" type="subTitle"/>
          </p:nvPr>
        </p:nvSpPr>
        <p:spPr>
          <a:xfrm>
            <a:off x="244950" y="2959168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5"/>
          <p:cNvSpPr txBox="1"/>
          <p:nvPr>
            <p:ph idx="1" type="subTitle"/>
          </p:nvPr>
        </p:nvSpPr>
        <p:spPr>
          <a:xfrm>
            <a:off x="244950" y="35376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15"/>
          <p:cNvSpPr txBox="1"/>
          <p:nvPr>
            <p:ph idx="1" type="subTitle"/>
          </p:nvPr>
        </p:nvSpPr>
        <p:spPr>
          <a:xfrm>
            <a:off x="196425" y="4142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