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5" r:id="rId6"/>
    <p:sldId id="259" r:id="rId7"/>
    <p:sldId id="376" r:id="rId8"/>
    <p:sldId id="386" r:id="rId9"/>
    <p:sldId id="387" r:id="rId10"/>
    <p:sldId id="378" r:id="rId11"/>
    <p:sldId id="388" r:id="rId12"/>
    <p:sldId id="384" r:id="rId13"/>
    <p:sldId id="389" r:id="rId14"/>
    <p:sldId id="390" r:id="rId15"/>
    <p:sldId id="377" r:id="rId16"/>
    <p:sldId id="382" r:id="rId17"/>
    <p:sldId id="391" r:id="rId18"/>
    <p:sldId id="392" r:id="rId19"/>
    <p:sldId id="393" r:id="rId20"/>
    <p:sldId id="380" r:id="rId21"/>
    <p:sldId id="375" r:id="rId22"/>
    <p:sldId id="383" r:id="rId2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969D23-F608-4B6C-AC88-0442FFDF0404}" v="1909" dt="2023-10-10T14:20:38.2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1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ldetoft, Boris" userId="3fac9511-e0bb-4c01-96cb-bc0b8069c2db" providerId="ADAL" clId="{E9969D23-F608-4B6C-AC88-0442FFDF0404}"/>
    <pc:docChg chg="undo custSel addSld delSld modSld sldOrd">
      <pc:chgData name="Kildetoft, Boris" userId="3fac9511-e0bb-4c01-96cb-bc0b8069c2db" providerId="ADAL" clId="{E9969D23-F608-4B6C-AC88-0442FFDF0404}" dt="2023-10-10T14:20:38.239" v="2082" actId="20577"/>
      <pc:docMkLst>
        <pc:docMk/>
      </pc:docMkLst>
      <pc:sldChg chg="modSp add mod">
        <pc:chgData name="Kildetoft, Boris" userId="3fac9511-e0bb-4c01-96cb-bc0b8069c2db" providerId="ADAL" clId="{E9969D23-F608-4B6C-AC88-0442FFDF0404}" dt="2023-10-10T12:53:45.329" v="1723" actId="29295"/>
        <pc:sldMkLst>
          <pc:docMk/>
          <pc:sldMk cId="1026933617" sldId="256"/>
        </pc:sldMkLst>
        <pc:spChg chg="mod">
          <ac:chgData name="Kildetoft, Boris" userId="3fac9511-e0bb-4c01-96cb-bc0b8069c2db" providerId="ADAL" clId="{E9969D23-F608-4B6C-AC88-0442FFDF0404}" dt="2023-10-09T14:33:54.814" v="321" actId="1038"/>
          <ac:spMkLst>
            <pc:docMk/>
            <pc:sldMk cId="1026933617" sldId="256"/>
            <ac:spMk id="6" creationId="{32E89B39-5AC7-464E-85A5-68D61A664A64}"/>
          </ac:spMkLst>
        </pc:spChg>
        <pc:picChg chg="mod">
          <ac:chgData name="Kildetoft, Boris" userId="3fac9511-e0bb-4c01-96cb-bc0b8069c2db" providerId="ADAL" clId="{E9969D23-F608-4B6C-AC88-0442FFDF0404}" dt="2023-10-10T12:53:45.329" v="1723" actId="29295"/>
          <ac:picMkLst>
            <pc:docMk/>
            <pc:sldMk cId="1026933617" sldId="256"/>
            <ac:picMk id="3" creationId="{0562104C-4E1F-41B8-A862-F0888F2E2462}"/>
          </ac:picMkLst>
        </pc:picChg>
      </pc:sldChg>
      <pc:sldChg chg="modSp mod modAnim">
        <pc:chgData name="Kildetoft, Boris" userId="3fac9511-e0bb-4c01-96cb-bc0b8069c2db" providerId="ADAL" clId="{E9969D23-F608-4B6C-AC88-0442FFDF0404}" dt="2023-10-10T14:12:31.986" v="2034"/>
        <pc:sldMkLst>
          <pc:docMk/>
          <pc:sldMk cId="1527250068" sldId="259"/>
        </pc:sldMkLst>
        <pc:spChg chg="mod">
          <ac:chgData name="Kildetoft, Boris" userId="3fac9511-e0bb-4c01-96cb-bc0b8069c2db" providerId="ADAL" clId="{E9969D23-F608-4B6C-AC88-0442FFDF0404}" dt="2023-10-10T13:11:34.313" v="1889" actId="20577"/>
          <ac:spMkLst>
            <pc:docMk/>
            <pc:sldMk cId="1527250068" sldId="259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3:54.700" v="1725" actId="29295"/>
          <ac:picMkLst>
            <pc:docMk/>
            <pc:sldMk cId="1527250068" sldId="259"/>
            <ac:picMk id="4" creationId="{1EAFC61C-BF9E-45CE-B178-F9748D055611}"/>
          </ac:picMkLst>
        </pc:picChg>
      </pc:sldChg>
      <pc:sldChg chg="modSp add mod">
        <pc:chgData name="Kildetoft, Boris" userId="3fac9511-e0bb-4c01-96cb-bc0b8069c2db" providerId="ADAL" clId="{E9969D23-F608-4B6C-AC88-0442FFDF0404}" dt="2023-10-10T14:10:44.434" v="2033" actId="20577"/>
        <pc:sldMkLst>
          <pc:docMk/>
          <pc:sldMk cId="1051123678" sldId="265"/>
        </pc:sldMkLst>
        <pc:spChg chg="mod">
          <ac:chgData name="Kildetoft, Boris" userId="3fac9511-e0bb-4c01-96cb-bc0b8069c2db" providerId="ADAL" clId="{E9969D23-F608-4B6C-AC88-0442FFDF0404}" dt="2023-10-10T14:10:44.434" v="2033" actId="20577"/>
          <ac:spMkLst>
            <pc:docMk/>
            <pc:sldMk cId="1051123678" sldId="265"/>
            <ac:spMk id="6" creationId="{32E89B39-5AC7-464E-85A5-68D61A664A64}"/>
          </ac:spMkLst>
        </pc:spChg>
        <pc:picChg chg="mod">
          <ac:chgData name="Kildetoft, Boris" userId="3fac9511-e0bb-4c01-96cb-bc0b8069c2db" providerId="ADAL" clId="{E9969D23-F608-4B6C-AC88-0442FFDF0404}" dt="2023-10-09T14:33:06.576" v="306" actId="14100"/>
          <ac:picMkLst>
            <pc:docMk/>
            <pc:sldMk cId="1051123678" sldId="265"/>
            <ac:picMk id="3" creationId="{728E3D45-4966-4A73-9850-8DFF802A1B00}"/>
          </ac:picMkLst>
        </pc:picChg>
        <pc:picChg chg="mod">
          <ac:chgData name="Kildetoft, Boris" userId="3fac9511-e0bb-4c01-96cb-bc0b8069c2db" providerId="ADAL" clId="{E9969D23-F608-4B6C-AC88-0442FFDF0404}" dt="2023-10-10T12:53:49.968" v="1724" actId="29295"/>
          <ac:picMkLst>
            <pc:docMk/>
            <pc:sldMk cId="1051123678" sldId="265"/>
            <ac:picMk id="8" creationId="{50459CDE-818F-4553-BA80-72A3054920D3}"/>
          </ac:picMkLst>
        </pc:picChg>
      </pc:sldChg>
      <pc:sldChg chg="modSp mod ord modAnim">
        <pc:chgData name="Kildetoft, Boris" userId="3fac9511-e0bb-4c01-96cb-bc0b8069c2db" providerId="ADAL" clId="{E9969D23-F608-4B6C-AC88-0442FFDF0404}" dt="2023-10-10T14:20:38.239" v="2082" actId="20577"/>
        <pc:sldMkLst>
          <pc:docMk/>
          <pc:sldMk cId="2027656909" sldId="375"/>
        </pc:sldMkLst>
        <pc:spChg chg="mod">
          <ac:chgData name="Kildetoft, Boris" userId="3fac9511-e0bb-4c01-96cb-bc0b8069c2db" providerId="ADAL" clId="{E9969D23-F608-4B6C-AC88-0442FFDF0404}" dt="2023-10-10T14:20:38.239" v="2082" actId="20577"/>
          <ac:spMkLst>
            <pc:docMk/>
            <pc:sldMk cId="2027656909" sldId="375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3:59.907" v="1726" actId="29295"/>
          <ac:picMkLst>
            <pc:docMk/>
            <pc:sldMk cId="2027656909" sldId="375"/>
            <ac:picMk id="4" creationId="{1EAFC61C-BF9E-45CE-B178-F9748D055611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2:48.038" v="2036" actId="207"/>
        <pc:sldMkLst>
          <pc:docMk/>
          <pc:sldMk cId="2240745633" sldId="376"/>
        </pc:sldMkLst>
        <pc:spChg chg="mod">
          <ac:chgData name="Kildetoft, Boris" userId="3fac9511-e0bb-4c01-96cb-bc0b8069c2db" providerId="ADAL" clId="{E9969D23-F608-4B6C-AC88-0442FFDF0404}" dt="2023-10-10T14:12:48.038" v="2036" actId="207"/>
          <ac:spMkLst>
            <pc:docMk/>
            <pc:sldMk cId="2240745633" sldId="376"/>
            <ac:spMk id="3" creationId="{207D682B-CAB1-41AD-82C3-68347C9B8D66}"/>
          </ac:spMkLst>
        </pc:spChg>
        <pc:picChg chg="add mod ord modCrop">
          <ac:chgData name="Kildetoft, Boris" userId="3fac9511-e0bb-4c01-96cb-bc0b8069c2db" providerId="ADAL" clId="{E9969D23-F608-4B6C-AC88-0442FFDF0404}" dt="2023-10-10T09:51:43.241" v="360" actId="732"/>
          <ac:picMkLst>
            <pc:docMk/>
            <pc:sldMk cId="2240745633" sldId="376"/>
            <ac:picMk id="2" creationId="{1D3217AE-B9B2-8CC5-B0EE-94946E78FDC0}"/>
          </ac:picMkLst>
        </pc:picChg>
        <pc:picChg chg="del">
          <ac:chgData name="Kildetoft, Boris" userId="3fac9511-e0bb-4c01-96cb-bc0b8069c2db" providerId="ADAL" clId="{E9969D23-F608-4B6C-AC88-0442FFDF0404}" dt="2023-10-10T09:50:41.050" v="352" actId="478"/>
          <ac:picMkLst>
            <pc:docMk/>
            <pc:sldMk cId="2240745633" sldId="376"/>
            <ac:picMk id="4" creationId="{1EAFC61C-BF9E-45CE-B178-F9748D055611}"/>
          </ac:picMkLst>
        </pc:picChg>
      </pc:sldChg>
      <pc:sldChg chg="add del">
        <pc:chgData name="Kildetoft, Boris" userId="3fac9511-e0bb-4c01-96cb-bc0b8069c2db" providerId="ADAL" clId="{E9969D23-F608-4B6C-AC88-0442FFDF0404}" dt="2023-09-27T12:33:00.259" v="39" actId="47"/>
        <pc:sldMkLst>
          <pc:docMk/>
          <pc:sldMk cId="404639297" sldId="377"/>
        </pc:sldMkLst>
      </pc:sldChg>
      <pc:sldChg chg="addSp delSp modSp add mod ord modAnim">
        <pc:chgData name="Kildetoft, Boris" userId="3fac9511-e0bb-4c01-96cb-bc0b8069c2db" providerId="ADAL" clId="{E9969D23-F608-4B6C-AC88-0442FFDF0404}" dt="2023-10-10T14:13:55.616" v="2044"/>
        <pc:sldMkLst>
          <pc:docMk/>
          <pc:sldMk cId="3322113115" sldId="377"/>
        </pc:sldMkLst>
        <pc:spChg chg="mod">
          <ac:chgData name="Kildetoft, Boris" userId="3fac9511-e0bb-4c01-96cb-bc0b8069c2db" providerId="ADAL" clId="{E9969D23-F608-4B6C-AC88-0442FFDF0404}" dt="2023-10-10T10:54:13.704" v="513" actId="20577"/>
          <ac:spMkLst>
            <pc:docMk/>
            <pc:sldMk cId="3322113115" sldId="377"/>
            <ac:spMk id="3" creationId="{207D682B-CAB1-41AD-82C3-68347C9B8D66}"/>
          </ac:spMkLst>
        </pc:spChg>
        <pc:picChg chg="del">
          <ac:chgData name="Kildetoft, Boris" userId="3fac9511-e0bb-4c01-96cb-bc0b8069c2db" providerId="ADAL" clId="{E9969D23-F608-4B6C-AC88-0442FFDF0404}" dt="2023-10-10T10:52:50.212" v="472" actId="478"/>
          <ac:picMkLst>
            <pc:docMk/>
            <pc:sldMk cId="3322113115" sldId="377"/>
            <ac:picMk id="4" creationId="{1EAFC61C-BF9E-45CE-B178-F9748D055611}"/>
          </ac:picMkLst>
        </pc:picChg>
        <pc:picChg chg="add del mod ord">
          <ac:chgData name="Kildetoft, Boris" userId="3fac9511-e0bb-4c01-96cb-bc0b8069c2db" providerId="ADAL" clId="{E9969D23-F608-4B6C-AC88-0442FFDF0404}" dt="2023-10-10T10:56:29.186" v="514" actId="478"/>
          <ac:picMkLst>
            <pc:docMk/>
            <pc:sldMk cId="3322113115" sldId="377"/>
            <ac:picMk id="5" creationId="{5106DAD5-BA1F-4814-ED71-D945D09FAD6D}"/>
          </ac:picMkLst>
        </pc:picChg>
        <pc:picChg chg="add mod ord">
          <ac:chgData name="Kildetoft, Boris" userId="3fac9511-e0bb-4c01-96cb-bc0b8069c2db" providerId="ADAL" clId="{E9969D23-F608-4B6C-AC88-0442FFDF0404}" dt="2023-10-10T11:17:06.205" v="660" actId="14826"/>
          <ac:picMkLst>
            <pc:docMk/>
            <pc:sldMk cId="3322113115" sldId="377"/>
            <ac:picMk id="7" creationId="{E909653C-9CA5-2B68-E2B9-A805FDB031EA}"/>
          </ac:picMkLst>
        </pc:picChg>
      </pc:sldChg>
      <pc:sldChg chg="add del">
        <pc:chgData name="Kildetoft, Boris" userId="3fac9511-e0bb-4c01-96cb-bc0b8069c2db" providerId="ADAL" clId="{E9969D23-F608-4B6C-AC88-0442FFDF0404}" dt="2023-09-27T12:33:01.525" v="40" actId="47"/>
        <pc:sldMkLst>
          <pc:docMk/>
          <pc:sldMk cId="2066990076" sldId="378"/>
        </pc:sldMkLst>
      </pc:sldChg>
      <pc:sldChg chg="addSp delSp modSp add mod modAnim">
        <pc:chgData name="Kildetoft, Boris" userId="3fac9511-e0bb-4c01-96cb-bc0b8069c2db" providerId="ADAL" clId="{E9969D23-F608-4B6C-AC88-0442FFDF0404}" dt="2023-10-10T14:13:16.067" v="2040"/>
        <pc:sldMkLst>
          <pc:docMk/>
          <pc:sldMk cId="2809837399" sldId="378"/>
        </pc:sldMkLst>
        <pc:spChg chg="mod">
          <ac:chgData name="Kildetoft, Boris" userId="3fac9511-e0bb-4c01-96cb-bc0b8069c2db" providerId="ADAL" clId="{E9969D23-F608-4B6C-AC88-0442FFDF0404}" dt="2023-10-10T10:59:45.554" v="552" actId="6549"/>
          <ac:spMkLst>
            <pc:docMk/>
            <pc:sldMk cId="2809837399" sldId="378"/>
            <ac:spMk id="3" creationId="{207D682B-CAB1-41AD-82C3-68347C9B8D66}"/>
          </ac:spMkLst>
        </pc:spChg>
        <pc:picChg chg="del">
          <ac:chgData name="Kildetoft, Boris" userId="3fac9511-e0bb-4c01-96cb-bc0b8069c2db" providerId="ADAL" clId="{E9969D23-F608-4B6C-AC88-0442FFDF0404}" dt="2023-10-10T10:58:14.961" v="518" actId="478"/>
          <ac:picMkLst>
            <pc:docMk/>
            <pc:sldMk cId="2809837399" sldId="378"/>
            <ac:picMk id="4" creationId="{1EAFC61C-BF9E-45CE-B178-F9748D055611}"/>
          </ac:picMkLst>
        </pc:picChg>
        <pc:picChg chg="add mod ord">
          <ac:chgData name="Kildetoft, Boris" userId="3fac9511-e0bb-4c01-96cb-bc0b8069c2db" providerId="ADAL" clId="{E9969D23-F608-4B6C-AC88-0442FFDF0404}" dt="2023-10-10T10:58:37.307" v="522" actId="167"/>
          <ac:picMkLst>
            <pc:docMk/>
            <pc:sldMk cId="2809837399" sldId="378"/>
            <ac:picMk id="5" creationId="{BE9536AE-A8A7-4E81-182E-3DE7D93B9D5F}"/>
          </ac:picMkLst>
        </pc:picChg>
      </pc:sldChg>
      <pc:sldChg chg="modSp add del mod">
        <pc:chgData name="Kildetoft, Boris" userId="3fac9511-e0bb-4c01-96cb-bc0b8069c2db" providerId="ADAL" clId="{E9969D23-F608-4B6C-AC88-0442FFDF0404}" dt="2023-10-10T13:12:42.589" v="1893" actId="2696"/>
        <pc:sldMkLst>
          <pc:docMk/>
          <pc:sldMk cId="4182724483" sldId="379"/>
        </pc:sldMkLst>
        <pc:spChg chg="mod">
          <ac:chgData name="Kildetoft, Boris" userId="3fac9511-e0bb-4c01-96cb-bc0b8069c2db" providerId="ADAL" clId="{E9969D23-F608-4B6C-AC88-0442FFDF0404}" dt="2023-10-09T14:06:21.652" v="136" actId="20577"/>
          <ac:spMkLst>
            <pc:docMk/>
            <pc:sldMk cId="4182724483" sldId="379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3:35.598" v="1722" actId="29295"/>
          <ac:picMkLst>
            <pc:docMk/>
            <pc:sldMk cId="4182724483" sldId="379"/>
            <ac:picMk id="4" creationId="{1EAFC61C-BF9E-45CE-B178-F9748D055611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9:43.067" v="2068" actId="6549"/>
        <pc:sldMkLst>
          <pc:docMk/>
          <pc:sldMk cId="2829578260" sldId="380"/>
        </pc:sldMkLst>
        <pc:spChg chg="mod">
          <ac:chgData name="Kildetoft, Boris" userId="3fac9511-e0bb-4c01-96cb-bc0b8069c2db" providerId="ADAL" clId="{E9969D23-F608-4B6C-AC88-0442FFDF0404}" dt="2023-10-10T14:19:43.067" v="2068" actId="6549"/>
          <ac:spMkLst>
            <pc:docMk/>
            <pc:sldMk cId="2829578260" sldId="380"/>
            <ac:spMk id="3" creationId="{207D682B-CAB1-41AD-82C3-68347C9B8D66}"/>
          </ac:spMkLst>
        </pc:spChg>
        <pc:spChg chg="add mod">
          <ac:chgData name="Kildetoft, Boris" userId="3fac9511-e0bb-4c01-96cb-bc0b8069c2db" providerId="ADAL" clId="{E9969D23-F608-4B6C-AC88-0442FFDF0404}" dt="2023-10-10T13:33:11.434" v="2003" actId="1076"/>
          <ac:spMkLst>
            <pc:docMk/>
            <pc:sldMk cId="2829578260" sldId="380"/>
            <ac:spMk id="8" creationId="{3EA84F2A-3709-13EF-3012-5FC5E958215B}"/>
          </ac:spMkLst>
        </pc:spChg>
        <pc:graphicFrameChg chg="add del mod">
          <ac:chgData name="Kildetoft, Boris" userId="3fac9511-e0bb-4c01-96cb-bc0b8069c2db" providerId="ADAL" clId="{E9969D23-F608-4B6C-AC88-0442FFDF0404}" dt="2023-10-10T13:30:08.456" v="1959"/>
          <ac:graphicFrameMkLst>
            <pc:docMk/>
            <pc:sldMk cId="2829578260" sldId="380"/>
            <ac:graphicFrameMk id="2" creationId="{548948B5-7317-15E9-BBF8-9ECB67AA0DC1}"/>
          </ac:graphicFrameMkLst>
        </pc:graphicFrameChg>
        <pc:graphicFrameChg chg="add mod">
          <ac:chgData name="Kildetoft, Boris" userId="3fac9511-e0bb-4c01-96cb-bc0b8069c2db" providerId="ADAL" clId="{E9969D23-F608-4B6C-AC88-0442FFDF0404}" dt="2023-10-10T13:32:16.381" v="1999" actId="1076"/>
          <ac:graphicFrameMkLst>
            <pc:docMk/>
            <pc:sldMk cId="2829578260" sldId="380"/>
            <ac:graphicFrameMk id="5" creationId="{34F1DE50-FE98-277A-F2AE-7D4E845D0FB9}"/>
          </ac:graphicFrameMkLst>
        </pc:graphicFrameChg>
        <pc:graphicFrameChg chg="add mod">
          <ac:chgData name="Kildetoft, Boris" userId="3fac9511-e0bb-4c01-96cb-bc0b8069c2db" providerId="ADAL" clId="{E9969D23-F608-4B6C-AC88-0442FFDF0404}" dt="2023-10-10T13:32:23.530" v="2000" actId="1076"/>
          <ac:graphicFrameMkLst>
            <pc:docMk/>
            <pc:sldMk cId="2829578260" sldId="380"/>
            <ac:graphicFrameMk id="6" creationId="{BB62DB84-7CC9-018C-C8BA-BBD877EE9D78}"/>
          </ac:graphicFrameMkLst>
        </pc:graphicFrameChg>
        <pc:graphicFrameChg chg="add mod modGraphic">
          <ac:chgData name="Kildetoft, Boris" userId="3fac9511-e0bb-4c01-96cb-bc0b8069c2db" providerId="ADAL" clId="{E9969D23-F608-4B6C-AC88-0442FFDF0404}" dt="2023-10-10T13:32:31.897" v="2001" actId="1076"/>
          <ac:graphicFrameMkLst>
            <pc:docMk/>
            <pc:sldMk cId="2829578260" sldId="380"/>
            <ac:graphicFrameMk id="7" creationId="{D18A9AA7-1483-BA55-A31C-E58B0F220BD6}"/>
          </ac:graphicFrameMkLst>
        </pc:graphicFrameChg>
        <pc:picChg chg="mod">
          <ac:chgData name="Kildetoft, Boris" userId="3fac9511-e0bb-4c01-96cb-bc0b8069c2db" providerId="ADAL" clId="{E9969D23-F608-4B6C-AC88-0442FFDF0404}" dt="2023-10-10T12:53:15.526" v="1719" actId="29295"/>
          <ac:picMkLst>
            <pc:docMk/>
            <pc:sldMk cId="2829578260" sldId="380"/>
            <ac:picMk id="4" creationId="{1EAFC61C-BF9E-45CE-B178-F9748D055611}"/>
          </ac:picMkLst>
        </pc:picChg>
      </pc:sldChg>
      <pc:sldChg chg="modSp add del mod">
        <pc:chgData name="Kildetoft, Boris" userId="3fac9511-e0bb-4c01-96cb-bc0b8069c2db" providerId="ADAL" clId="{E9969D23-F608-4B6C-AC88-0442FFDF0404}" dt="2023-10-10T13:12:30.577" v="1892" actId="2696"/>
        <pc:sldMkLst>
          <pc:docMk/>
          <pc:sldMk cId="2592438406" sldId="381"/>
        </pc:sldMkLst>
        <pc:spChg chg="mod">
          <ac:chgData name="Kildetoft, Boris" userId="3fac9511-e0bb-4c01-96cb-bc0b8069c2db" providerId="ADAL" clId="{E9969D23-F608-4B6C-AC88-0442FFDF0404}" dt="2023-10-09T14:17:08.580" v="202" actId="20577"/>
          <ac:spMkLst>
            <pc:docMk/>
            <pc:sldMk cId="2592438406" sldId="381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3:29.800" v="1721" actId="29295"/>
          <ac:picMkLst>
            <pc:docMk/>
            <pc:sldMk cId="2592438406" sldId="381"/>
            <ac:picMk id="4" creationId="{1EAFC61C-BF9E-45CE-B178-F9748D055611}"/>
          </ac:picMkLst>
        </pc:picChg>
      </pc:sldChg>
      <pc:sldChg chg="modSp add mod ord modAnim">
        <pc:chgData name="Kildetoft, Boris" userId="3fac9511-e0bb-4c01-96cb-bc0b8069c2db" providerId="ADAL" clId="{E9969D23-F608-4B6C-AC88-0442FFDF0404}" dt="2023-10-10T14:14:05.449" v="2045"/>
        <pc:sldMkLst>
          <pc:docMk/>
          <pc:sldMk cId="2057043795" sldId="382"/>
        </pc:sldMkLst>
        <pc:spChg chg="mod">
          <ac:chgData name="Kildetoft, Boris" userId="3fac9511-e0bb-4c01-96cb-bc0b8069c2db" providerId="ADAL" clId="{E9969D23-F608-4B6C-AC88-0442FFDF0404}" dt="2023-10-10T12:47:56.915" v="1460" actId="20577"/>
          <ac:spMkLst>
            <pc:docMk/>
            <pc:sldMk cId="2057043795" sldId="382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3:24.113" v="1720" actId="29295"/>
          <ac:picMkLst>
            <pc:docMk/>
            <pc:sldMk cId="2057043795" sldId="382"/>
            <ac:picMk id="4" creationId="{1EAFC61C-BF9E-45CE-B178-F9748D055611}"/>
          </ac:picMkLst>
        </pc:picChg>
      </pc:sldChg>
      <pc:sldChg chg="modSp add modAnim">
        <pc:chgData name="Kildetoft, Boris" userId="3fac9511-e0bb-4c01-96cb-bc0b8069c2db" providerId="ADAL" clId="{E9969D23-F608-4B6C-AC88-0442FFDF0404}" dt="2023-10-10T13:10:30.346" v="1888" actId="20577"/>
        <pc:sldMkLst>
          <pc:docMk/>
          <pc:sldMk cId="487568606" sldId="383"/>
        </pc:sldMkLst>
        <pc:spChg chg="mod">
          <ac:chgData name="Kildetoft, Boris" userId="3fac9511-e0bb-4c01-96cb-bc0b8069c2db" providerId="ADAL" clId="{E9969D23-F608-4B6C-AC88-0442FFDF0404}" dt="2023-10-10T13:10:30.346" v="1888" actId="20577"/>
          <ac:spMkLst>
            <pc:docMk/>
            <pc:sldMk cId="487568606" sldId="383"/>
            <ac:spMk id="3" creationId="{207D682B-CAB1-41AD-82C3-68347C9B8D66}"/>
          </ac:spMkLst>
        </pc:spChg>
      </pc:sldChg>
      <pc:sldChg chg="addSp delSp modSp add mod ord modAnim">
        <pc:chgData name="Kildetoft, Boris" userId="3fac9511-e0bb-4c01-96cb-bc0b8069c2db" providerId="ADAL" clId="{E9969D23-F608-4B6C-AC88-0442FFDF0404}" dt="2023-10-10T14:13:23.342" v="2041"/>
        <pc:sldMkLst>
          <pc:docMk/>
          <pc:sldMk cId="3081146441" sldId="384"/>
        </pc:sldMkLst>
        <pc:spChg chg="mod">
          <ac:chgData name="Kildetoft, Boris" userId="3fac9511-e0bb-4c01-96cb-bc0b8069c2db" providerId="ADAL" clId="{E9969D23-F608-4B6C-AC88-0442FFDF0404}" dt="2023-10-10T11:29:55.391" v="823" actId="14100"/>
          <ac:spMkLst>
            <pc:docMk/>
            <pc:sldMk cId="3081146441" sldId="384"/>
            <ac:spMk id="3" creationId="{207D682B-CAB1-41AD-82C3-68347C9B8D66}"/>
          </ac:spMkLst>
        </pc:spChg>
        <pc:picChg chg="add mod ord modCrop">
          <ac:chgData name="Kildetoft, Boris" userId="3fac9511-e0bb-4c01-96cb-bc0b8069c2db" providerId="ADAL" clId="{E9969D23-F608-4B6C-AC88-0442FFDF0404}" dt="2023-10-10T11:31:13.270" v="850" actId="1038"/>
          <ac:picMkLst>
            <pc:docMk/>
            <pc:sldMk cId="3081146441" sldId="384"/>
            <ac:picMk id="2" creationId="{466027F1-1791-907F-1675-DB74155D06E0}"/>
          </ac:picMkLst>
        </pc:picChg>
        <pc:picChg chg="del">
          <ac:chgData name="Kildetoft, Boris" userId="3fac9511-e0bb-4c01-96cb-bc0b8069c2db" providerId="ADAL" clId="{E9969D23-F608-4B6C-AC88-0442FFDF0404}" dt="2023-10-10T11:27:52.604" v="736" actId="478"/>
          <ac:picMkLst>
            <pc:docMk/>
            <pc:sldMk cId="3081146441" sldId="384"/>
            <ac:picMk id="4" creationId="{1EAFC61C-BF9E-45CE-B178-F9748D055611}"/>
          </ac:picMkLst>
        </pc:picChg>
      </pc:sldChg>
      <pc:sldChg chg="addSp delSp modSp add del mod">
        <pc:chgData name="Kildetoft, Boris" userId="3fac9511-e0bb-4c01-96cb-bc0b8069c2db" providerId="ADAL" clId="{E9969D23-F608-4B6C-AC88-0442FFDF0404}" dt="2023-10-10T11:18:54.324" v="733" actId="2696"/>
        <pc:sldMkLst>
          <pc:docMk/>
          <pc:sldMk cId="3910184330" sldId="385"/>
        </pc:sldMkLst>
        <pc:spChg chg="mod">
          <ac:chgData name="Kildetoft, Boris" userId="3fac9511-e0bb-4c01-96cb-bc0b8069c2db" providerId="ADAL" clId="{E9969D23-F608-4B6C-AC88-0442FFDF0404}" dt="2023-10-09T14:38:05.618" v="343" actId="20577"/>
          <ac:spMkLst>
            <pc:docMk/>
            <pc:sldMk cId="3910184330" sldId="385"/>
            <ac:spMk id="3" creationId="{207D682B-CAB1-41AD-82C3-68347C9B8D66}"/>
          </ac:spMkLst>
        </pc:spChg>
        <pc:picChg chg="add del mod">
          <ac:chgData name="Kildetoft, Boris" userId="3fac9511-e0bb-4c01-96cb-bc0b8069c2db" providerId="ADAL" clId="{E9969D23-F608-4B6C-AC88-0442FFDF0404}" dt="2023-10-09T14:46:35.973" v="348" actId="21"/>
          <ac:picMkLst>
            <pc:docMk/>
            <pc:sldMk cId="3910184330" sldId="385"/>
            <ac:picMk id="5" creationId="{47DA5176-AA0B-E426-0A73-A1C2CC3C079B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3:04.782" v="2038"/>
        <pc:sldMkLst>
          <pc:docMk/>
          <pc:sldMk cId="3809534924" sldId="386"/>
        </pc:sldMkLst>
        <pc:spChg chg="mod">
          <ac:chgData name="Kildetoft, Boris" userId="3fac9511-e0bb-4c01-96cb-bc0b8069c2db" providerId="ADAL" clId="{E9969D23-F608-4B6C-AC88-0442FFDF0404}" dt="2023-10-10T14:12:59.551" v="2037" actId="207"/>
          <ac:spMkLst>
            <pc:docMk/>
            <pc:sldMk cId="3809534924" sldId="386"/>
            <ac:spMk id="3" creationId="{207D682B-CAB1-41AD-82C3-68347C9B8D66}"/>
          </ac:spMkLst>
        </pc:spChg>
        <pc:picChg chg="del">
          <ac:chgData name="Kildetoft, Boris" userId="3fac9511-e0bb-4c01-96cb-bc0b8069c2db" providerId="ADAL" clId="{E9969D23-F608-4B6C-AC88-0442FFDF0404}" dt="2023-10-10T09:55:02.932" v="395" actId="478"/>
          <ac:picMkLst>
            <pc:docMk/>
            <pc:sldMk cId="3809534924" sldId="386"/>
            <ac:picMk id="2" creationId="{1D3217AE-B9B2-8CC5-B0EE-94946E78FDC0}"/>
          </ac:picMkLst>
        </pc:picChg>
        <pc:picChg chg="add mod ord modCrop">
          <ac:chgData name="Kildetoft, Boris" userId="3fac9511-e0bb-4c01-96cb-bc0b8069c2db" providerId="ADAL" clId="{E9969D23-F608-4B6C-AC88-0442FFDF0404}" dt="2023-10-10T09:55:57.366" v="405" actId="167"/>
          <ac:picMkLst>
            <pc:docMk/>
            <pc:sldMk cId="3809534924" sldId="386"/>
            <ac:picMk id="5" creationId="{6D765EBA-2647-F175-73DA-2C044D070356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3:11.089" v="2039"/>
        <pc:sldMkLst>
          <pc:docMk/>
          <pc:sldMk cId="1141825046" sldId="387"/>
        </pc:sldMkLst>
        <pc:spChg chg="mod">
          <ac:chgData name="Kildetoft, Boris" userId="3fac9511-e0bb-4c01-96cb-bc0b8069c2db" providerId="ADAL" clId="{E9969D23-F608-4B6C-AC88-0442FFDF0404}" dt="2023-10-10T09:57:56.274" v="471" actId="20577"/>
          <ac:spMkLst>
            <pc:docMk/>
            <pc:sldMk cId="1141825046" sldId="387"/>
            <ac:spMk id="3" creationId="{207D682B-CAB1-41AD-82C3-68347C9B8D66}"/>
          </ac:spMkLst>
        </pc:spChg>
        <pc:picChg chg="add mod ord">
          <ac:chgData name="Kildetoft, Boris" userId="3fac9511-e0bb-4c01-96cb-bc0b8069c2db" providerId="ADAL" clId="{E9969D23-F608-4B6C-AC88-0442FFDF0404}" dt="2023-10-10T11:16:53.912" v="659" actId="14826"/>
          <ac:picMkLst>
            <pc:docMk/>
            <pc:sldMk cId="1141825046" sldId="387"/>
            <ac:picMk id="4" creationId="{E9C66FCF-64A2-A911-A46D-3623421DC3D9}"/>
          </ac:picMkLst>
        </pc:picChg>
        <pc:picChg chg="del">
          <ac:chgData name="Kildetoft, Boris" userId="3fac9511-e0bb-4c01-96cb-bc0b8069c2db" providerId="ADAL" clId="{E9969D23-F608-4B6C-AC88-0442FFDF0404}" dt="2023-10-10T09:57:19.334" v="442" actId="478"/>
          <ac:picMkLst>
            <pc:docMk/>
            <pc:sldMk cId="1141825046" sldId="387"/>
            <ac:picMk id="5" creationId="{6D765EBA-2647-F175-73DA-2C044D070356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3:30.215" v="2042"/>
        <pc:sldMkLst>
          <pc:docMk/>
          <pc:sldMk cId="353883754" sldId="388"/>
        </pc:sldMkLst>
        <pc:spChg chg="mod">
          <ac:chgData name="Kildetoft, Boris" userId="3fac9511-e0bb-4c01-96cb-bc0b8069c2db" providerId="ADAL" clId="{E9969D23-F608-4B6C-AC88-0442FFDF0404}" dt="2023-10-10T11:00:52.172" v="608" actId="20577"/>
          <ac:spMkLst>
            <pc:docMk/>
            <pc:sldMk cId="353883754" sldId="388"/>
            <ac:spMk id="3" creationId="{207D682B-CAB1-41AD-82C3-68347C9B8D66}"/>
          </ac:spMkLst>
        </pc:spChg>
        <pc:picChg chg="add mod ord">
          <ac:chgData name="Kildetoft, Boris" userId="3fac9511-e0bb-4c01-96cb-bc0b8069c2db" providerId="ADAL" clId="{E9969D23-F608-4B6C-AC88-0442FFDF0404}" dt="2023-10-10T10:59:27" v="528" actId="167"/>
          <ac:picMkLst>
            <pc:docMk/>
            <pc:sldMk cId="353883754" sldId="388"/>
            <ac:picMk id="4" creationId="{33E8E879-7A68-C400-12C6-64EA7F13473A}"/>
          </ac:picMkLst>
        </pc:picChg>
        <pc:picChg chg="del">
          <ac:chgData name="Kildetoft, Boris" userId="3fac9511-e0bb-4c01-96cb-bc0b8069c2db" providerId="ADAL" clId="{E9969D23-F608-4B6C-AC88-0442FFDF0404}" dt="2023-10-10T10:59:17.758" v="524" actId="478"/>
          <ac:picMkLst>
            <pc:docMk/>
            <pc:sldMk cId="353883754" sldId="388"/>
            <ac:picMk id="5" creationId="{BE9536AE-A8A7-4E81-182E-3DE7D93B9D5F}"/>
          </ac:picMkLst>
        </pc:picChg>
      </pc:sldChg>
      <pc:sldChg chg="addSp delSp modSp add mod modAnim">
        <pc:chgData name="Kildetoft, Boris" userId="3fac9511-e0bb-4c01-96cb-bc0b8069c2db" providerId="ADAL" clId="{E9969D23-F608-4B6C-AC88-0442FFDF0404}" dt="2023-10-10T14:13:42.985" v="2043"/>
        <pc:sldMkLst>
          <pc:docMk/>
          <pc:sldMk cId="2377936443" sldId="389"/>
        </pc:sldMkLst>
        <pc:spChg chg="mod">
          <ac:chgData name="Kildetoft, Boris" userId="3fac9511-e0bb-4c01-96cb-bc0b8069c2db" providerId="ADAL" clId="{E9969D23-F608-4B6C-AC88-0442FFDF0404}" dt="2023-10-10T11:02:12.594" v="658" actId="20577"/>
          <ac:spMkLst>
            <pc:docMk/>
            <pc:sldMk cId="2377936443" sldId="389"/>
            <ac:spMk id="3" creationId="{207D682B-CAB1-41AD-82C3-68347C9B8D66}"/>
          </ac:spMkLst>
        </pc:spChg>
        <pc:picChg chg="del">
          <ac:chgData name="Kildetoft, Boris" userId="3fac9511-e0bb-4c01-96cb-bc0b8069c2db" providerId="ADAL" clId="{E9969D23-F608-4B6C-AC88-0442FFDF0404}" dt="2023-10-10T11:01:29.381" v="610" actId="478"/>
          <ac:picMkLst>
            <pc:docMk/>
            <pc:sldMk cId="2377936443" sldId="389"/>
            <ac:picMk id="4" creationId="{33E8E879-7A68-C400-12C6-64EA7F13473A}"/>
          </ac:picMkLst>
        </pc:picChg>
        <pc:picChg chg="add mod ord">
          <ac:chgData name="Kildetoft, Boris" userId="3fac9511-e0bb-4c01-96cb-bc0b8069c2db" providerId="ADAL" clId="{E9969D23-F608-4B6C-AC88-0442FFDF0404}" dt="2023-10-10T11:01:38.022" v="614" actId="167"/>
          <ac:picMkLst>
            <pc:docMk/>
            <pc:sldMk cId="2377936443" sldId="389"/>
            <ac:picMk id="5" creationId="{53969C99-47C8-057B-0333-FB64ED379B92}"/>
          </ac:picMkLst>
        </pc:picChg>
      </pc:sldChg>
      <pc:sldChg chg="modSp add modAnim">
        <pc:chgData name="Kildetoft, Boris" userId="3fac9511-e0bb-4c01-96cb-bc0b8069c2db" providerId="ADAL" clId="{E9969D23-F608-4B6C-AC88-0442FFDF0404}" dt="2023-10-10T11:18:28.394" v="732" actId="313"/>
        <pc:sldMkLst>
          <pc:docMk/>
          <pc:sldMk cId="4138180700" sldId="390"/>
        </pc:sldMkLst>
        <pc:spChg chg="mod">
          <ac:chgData name="Kildetoft, Boris" userId="3fac9511-e0bb-4c01-96cb-bc0b8069c2db" providerId="ADAL" clId="{E9969D23-F608-4B6C-AC88-0442FFDF0404}" dt="2023-10-10T11:18:28.394" v="732" actId="313"/>
          <ac:spMkLst>
            <pc:docMk/>
            <pc:sldMk cId="4138180700" sldId="390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1:17:44.874" v="662" actId="14826"/>
          <ac:picMkLst>
            <pc:docMk/>
            <pc:sldMk cId="4138180700" sldId="390"/>
            <ac:picMk id="5" creationId="{53969C99-47C8-057B-0333-FB64ED379B92}"/>
          </ac:picMkLst>
        </pc:picChg>
      </pc:sldChg>
      <pc:sldChg chg="modSp add mod ord modAnim">
        <pc:chgData name="Kildetoft, Boris" userId="3fac9511-e0bb-4c01-96cb-bc0b8069c2db" providerId="ADAL" clId="{E9969D23-F608-4B6C-AC88-0442FFDF0404}" dt="2023-10-10T14:14:17.596" v="2046"/>
        <pc:sldMkLst>
          <pc:docMk/>
          <pc:sldMk cId="1719315870" sldId="391"/>
        </pc:sldMkLst>
        <pc:spChg chg="mod">
          <ac:chgData name="Kildetoft, Boris" userId="3fac9511-e0bb-4c01-96cb-bc0b8069c2db" providerId="ADAL" clId="{E9969D23-F608-4B6C-AC88-0442FFDF0404}" dt="2023-10-10T12:48:59.474" v="1467"/>
          <ac:spMkLst>
            <pc:docMk/>
            <pc:sldMk cId="1719315870" sldId="391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2:45.468" v="1717" actId="29295"/>
          <ac:picMkLst>
            <pc:docMk/>
            <pc:sldMk cId="1719315870" sldId="391"/>
            <ac:picMk id="4" creationId="{1EAFC61C-BF9E-45CE-B178-F9748D055611}"/>
          </ac:picMkLst>
        </pc:picChg>
      </pc:sldChg>
      <pc:sldChg chg="modSp add mod ord modAnim">
        <pc:chgData name="Kildetoft, Boris" userId="3fac9511-e0bb-4c01-96cb-bc0b8069c2db" providerId="ADAL" clId="{E9969D23-F608-4B6C-AC88-0442FFDF0404}" dt="2023-10-10T14:14:25.691" v="2047"/>
        <pc:sldMkLst>
          <pc:docMk/>
          <pc:sldMk cId="4265913089" sldId="392"/>
        </pc:sldMkLst>
        <pc:spChg chg="mod">
          <ac:chgData name="Kildetoft, Boris" userId="3fac9511-e0bb-4c01-96cb-bc0b8069c2db" providerId="ADAL" clId="{E9969D23-F608-4B6C-AC88-0442FFDF0404}" dt="2023-10-10T12:58:09.164" v="1883" actId="20577"/>
          <ac:spMkLst>
            <pc:docMk/>
            <pc:sldMk cId="4265913089" sldId="392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2:58:16.011" v="1884" actId="29295"/>
          <ac:picMkLst>
            <pc:docMk/>
            <pc:sldMk cId="4265913089" sldId="392"/>
            <ac:picMk id="4" creationId="{1EAFC61C-BF9E-45CE-B178-F9748D055611}"/>
          </ac:picMkLst>
        </pc:picChg>
      </pc:sldChg>
      <pc:sldChg chg="modSp add mod ord modAnim">
        <pc:chgData name="Kildetoft, Boris" userId="3fac9511-e0bb-4c01-96cb-bc0b8069c2db" providerId="ADAL" clId="{E9969D23-F608-4B6C-AC88-0442FFDF0404}" dt="2023-10-10T14:14:39.826" v="2049" actId="29295"/>
        <pc:sldMkLst>
          <pc:docMk/>
          <pc:sldMk cId="1231951554" sldId="393"/>
        </pc:sldMkLst>
        <pc:spChg chg="mod">
          <ac:chgData name="Kildetoft, Boris" userId="3fac9511-e0bb-4c01-96cb-bc0b8069c2db" providerId="ADAL" clId="{E9969D23-F608-4B6C-AC88-0442FFDF0404}" dt="2023-10-10T12:52:05.557" v="1716" actId="20577"/>
          <ac:spMkLst>
            <pc:docMk/>
            <pc:sldMk cId="1231951554" sldId="393"/>
            <ac:spMk id="3" creationId="{207D682B-CAB1-41AD-82C3-68347C9B8D66}"/>
          </ac:spMkLst>
        </pc:spChg>
        <pc:picChg chg="mod">
          <ac:chgData name="Kildetoft, Boris" userId="3fac9511-e0bb-4c01-96cb-bc0b8069c2db" providerId="ADAL" clId="{E9969D23-F608-4B6C-AC88-0442FFDF0404}" dt="2023-10-10T14:14:39.826" v="2049" actId="29295"/>
          <ac:picMkLst>
            <pc:docMk/>
            <pc:sldMk cId="1231951554" sldId="393"/>
            <ac:picMk id="4" creationId="{1EAFC61C-BF9E-45CE-B178-F9748D05561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862D18-6158-4640-BE41-4F29872D5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FE3D44E-F537-4F24-8A69-38B00F0D9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5108FA4-472F-4026-BC00-FA670165B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D6AF408-CB67-4838-8438-0A3FC43D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AB79309-9880-4CCE-B367-626BA8CD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81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6D7649-716F-4984-9943-99E084170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E3229D4C-C482-4F80-B908-E59EDB3768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BC70749-C4B9-41A4-A3B8-571A2DAF2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E3B872D-6124-4625-90F2-A98515531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FF5B1B1-F512-4F0E-8F44-46AA1C0B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946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E1BD21EA-3FB1-4E4B-B690-B74F9EECBF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9D9624B-80F3-468F-BDFB-6E667B11B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95CEB20-F74E-4705-9559-61CF4ABFD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9BC4EB8-8348-490E-AAE0-5DCE3D625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A87A2AC-75A8-4A43-9B81-5BDF7EB8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82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298BBE3-45F5-4A1D-B2AB-FCBA62AC1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5FD73C8-1FE4-48AE-BFA9-BFC043168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44C1F6F-4D7B-402C-8E94-C9A4A2B4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4BF3193-66EB-4453-B9EE-14DE4961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F1FB4ED-B919-49BA-B4D8-EB1A540F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660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8D6E17-1DFF-445C-84C5-76AB42B1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122AB77-CA71-4866-B1E4-836DD9188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24A614A-A28F-4DD1-AFE7-70257B0D0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C9CF997-2952-407D-9EA3-9164D41D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973F960-0715-43BC-BF1F-4CD18A65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495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7C1C4F-5532-4217-AEEF-587068395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1D56476-DFAE-49CB-83E1-EDB64A93A1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BFE7D07-530E-4FCB-A1E0-2B7502DE0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4B9579E-E34C-4B81-B5EE-326714EC9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B75EBCB-9C2D-4677-9133-B5B3E02A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2FED637-C2B9-4BA2-A4FC-48FFC8902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401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BD79E0-1325-4D25-A1D7-C05B75473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B6352F9-2FCD-4274-A4C4-C56971484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8AFAE24-7174-4E75-83EF-DA7E0AC01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130F1E1-AD7F-471A-9932-31356DDAB6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AC2D8504-7F29-4002-A354-5163B94DD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5DF979B1-C68D-4F1B-B545-78A427351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279D0557-FC35-4A64-A91E-4BD4CAE2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48670DC1-C5CE-45BD-B92E-F0AC7F5D7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96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D12C51-F327-4166-84D1-EB089ED23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C94E638-B5AB-4770-A892-44F73EA5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9B62F82-2728-4BDC-873F-871DC04BB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DBBB19A-CECF-4EE1-AA6C-582493657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640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764AB1A-60EC-4D83-892E-D175BFEE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DB5DB5-4A85-4F00-A9CF-6252F784D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6384B49-5849-42C6-BE21-83C3E03E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629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8E5B2EC-31CD-4531-A0D2-939EE6BBA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FF07DCA-E26F-4C00-A97B-0CBCAB7BA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02CF5D5-CFAB-49EE-8F5A-43BCA43C0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5D848B-02C7-4A6F-A3B7-C31EE60B2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31D2637-4E45-4CCF-B70D-B3BEC76FF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1BDB269-6C08-4E7D-A98F-AB79A2EA2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659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AC3EE25-DC16-4DE1-99AE-5398E586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CE6FFEC2-C0B5-4CB7-AA1D-71B8BDDD8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33CCABE-A69D-4429-B3F4-CB7A4F146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9124DC1-16C3-4876-9631-489D7F3A2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A002D45-DCD8-4471-9900-4F4914D1D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67CBE7-A371-4BBB-9C39-4EA5B8B7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028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AF5A068-8350-4D90-BADD-E4963AFA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6DB5624-CA5C-4422-8F18-34A74A22F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40BDD2-34BC-4AED-A3DF-A5AFD169E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D8911-2A3C-4897-AF5B-A26974BBD04A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03E6730-4C37-4B20-9C94-5D1FDC2AB0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11122A0-8158-495F-8C8F-0769354A7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0821F-A334-4B9F-96E7-C1D9255BF9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5654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oris.kildetoft@ess.e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0562104C-4E1F-41B8-A862-F0888F2E246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objekt 4" descr="En bild som visar boll, bord&#10;&#10;Automatiskt genererad beskrivning">
            <a:extLst>
              <a:ext uri="{FF2B5EF4-FFF2-40B4-BE49-F238E27FC236}">
                <a16:creationId xmlns:a16="http://schemas.microsoft.com/office/drawing/2014/main" id="{F1175512-0735-446A-853E-7F6E34B07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6873" y="5915025"/>
            <a:ext cx="584127" cy="590476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32E89B39-5AC7-464E-85A5-68D61A664A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25798" y="565420"/>
            <a:ext cx="6082947" cy="308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endParaRPr lang="en-US" altLang="sv-SE" dirty="0">
              <a:cs typeface="Arial" panose="020B0604020202020204" pitchFamily="34" charset="0"/>
            </a:endParaRP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b="1" dirty="0">
                <a:cs typeface="Arial" panose="020B0604020202020204" pitchFamily="34" charset="0"/>
              </a:rPr>
              <a:t>Boris Kildetoft</a:t>
            </a:r>
            <a:r>
              <a:rPr lang="en-US" altLang="sv-SE" dirty="0">
                <a:cs typeface="Arial" panose="020B0604020202020204" pitchFamily="34" charset="0"/>
              </a:rPr>
              <a:t>, </a:t>
            </a:r>
            <a:r>
              <a:rPr lang="en-US" altLang="sv-SE" sz="1800" b="1" dirty="0">
                <a:cs typeface="Arial" panose="020B0604020202020204" pitchFamily="34" charset="0"/>
              </a:rPr>
              <a:t>Architect SAR/MSA SWECO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b="1" dirty="0">
                <a:cs typeface="Arial" panose="020B0604020202020204" pitchFamily="34" charset="0"/>
              </a:rPr>
              <a:t>Design Coordinator ESS Conventional Facilities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endParaRPr lang="en-US" altLang="sv-SE" b="1" dirty="0">
              <a:cs typeface="Arial" panose="020B0604020202020204" pitchFamily="34" charset="0"/>
            </a:endParaRP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dirty="0">
                <a:cs typeface="Arial" panose="020B0604020202020204" pitchFamily="34" charset="0"/>
                <a:hlinkClick r:id="rId4"/>
              </a:rPr>
              <a:t>boris.kildetoft@ess.eu</a:t>
            </a:r>
            <a:endParaRPr lang="en-US" altLang="sv-SE" sz="1800" dirty="0">
              <a:cs typeface="Arial" panose="020B0604020202020204" pitchFamily="34" charset="0"/>
            </a:endParaRP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dirty="0">
                <a:cs typeface="Arial" panose="020B0604020202020204" pitchFamily="34" charset="0"/>
              </a:rPr>
              <a:t>+46 768 08 51 13</a:t>
            </a:r>
          </a:p>
        </p:txBody>
      </p:sp>
    </p:spTree>
    <p:extLst>
      <p:ext uri="{BB962C8B-B14F-4D97-AF65-F5344CB8AC3E}">
        <p14:creationId xmlns:p14="http://schemas.microsoft.com/office/powerpoint/2010/main" val="102693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karta, text, diagram, Plan&#10;&#10;Automatiskt genererad beskrivning">
            <a:extLst>
              <a:ext uri="{FF2B5EF4-FFF2-40B4-BE49-F238E27FC236}">
                <a16:creationId xmlns:a16="http://schemas.microsoft.com/office/drawing/2014/main" id="{53969C99-47C8-057B-0333-FB64ED379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56" y="0"/>
            <a:ext cx="9710287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Perimeter and access during construction</a:t>
            </a:r>
          </a:p>
        </p:txBody>
      </p:sp>
    </p:spTree>
    <p:extLst>
      <p:ext uri="{BB962C8B-B14F-4D97-AF65-F5344CB8AC3E}">
        <p14:creationId xmlns:p14="http://schemas.microsoft.com/office/powerpoint/2010/main" val="237793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53969C99-47C8-057B-0333-FB64ED379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0856" y="0"/>
            <a:ext cx="9710286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Groundwater runoff depending on lowest level of structures</a:t>
            </a:r>
          </a:p>
        </p:txBody>
      </p:sp>
    </p:spTree>
    <p:extLst>
      <p:ext uri="{BB962C8B-B14F-4D97-AF65-F5344CB8AC3E}">
        <p14:creationId xmlns:p14="http://schemas.microsoft.com/office/powerpoint/2010/main" val="413818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909653C-9CA5-2B68-E2B9-A805FDB03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0856" y="0"/>
            <a:ext cx="9710286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Third person location and tram depot</a:t>
            </a:r>
          </a:p>
        </p:txBody>
      </p:sp>
    </p:spTree>
    <p:extLst>
      <p:ext uri="{BB962C8B-B14F-4D97-AF65-F5344CB8AC3E}">
        <p14:creationId xmlns:p14="http://schemas.microsoft.com/office/powerpoint/2010/main" val="332211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5787369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Licensing</a:t>
            </a:r>
            <a:endParaRPr lang="en-US" sz="3200" dirty="0"/>
          </a:p>
          <a:p>
            <a:pPr algn="l"/>
            <a:r>
              <a:rPr lang="en-US" sz="2000" b="1" dirty="0"/>
              <a:t>Licensing at ESS site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Concretize overall technical design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Involve legal advisor (in addition to technical/environmental consultants)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Pre-study of geotechnical/hydrological/environmental/legal aspects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Preparatory meeting(s)/communication with the supervisory authorities of ESS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Estimated time for point 1-4: 0,5-1,5 year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A municipal consultation regarding placement may be required in conjunction with the building permit application. Early discussion with municipality suggested.</a:t>
            </a:r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5704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5787369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Licensing</a:t>
            </a:r>
            <a:endParaRPr lang="en-US" sz="3200" dirty="0"/>
          </a:p>
          <a:p>
            <a:pPr algn="l"/>
            <a:r>
              <a:rPr lang="en-US" sz="2000" b="1" dirty="0"/>
              <a:t>Licensing at ESS site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Consultation process according to the Swedish Environmental Code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Carry out necessary technical (geotechnical/hydrological </a:t>
            </a:r>
            <a:r>
              <a:rPr lang="en-US" sz="2000" b="1" dirty="0" err="1"/>
              <a:t>etc</a:t>
            </a:r>
            <a:r>
              <a:rPr lang="en-US" sz="2000" b="1" dirty="0"/>
              <a:t>) and environmental impact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Investigations (including risk assessments)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Set up the full application(s)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Hand in the application(s) and await permit decision(s)</a:t>
            </a:r>
          </a:p>
          <a:p>
            <a:pPr algn="l"/>
            <a:r>
              <a:rPr lang="en-US" sz="2000" b="1" dirty="0"/>
              <a:t>The process according to Swedish Environmental Code should / could be applicable also for ESSnuSB+ but this needs to be verified</a:t>
            </a:r>
          </a:p>
          <a:p>
            <a:pPr algn="l"/>
            <a:r>
              <a:rPr lang="en-US" sz="2000" b="1" dirty="0"/>
              <a:t>Estimation of total time duration from start-up until final permit according to the Environmental Code and the first permit from the Swedish Radiation Protection Agency: approx. 4-10 years</a:t>
            </a:r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931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5787369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Licensing</a:t>
            </a:r>
            <a:endParaRPr lang="en-US" sz="3200" dirty="0"/>
          </a:p>
          <a:p>
            <a:pPr algn="l"/>
            <a:r>
              <a:rPr lang="en-US" sz="2000" b="1" dirty="0"/>
              <a:t>Licensing at ESS site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Estimated time used for licensing by ESS team - 5 persons for 5 years</a:t>
            </a:r>
          </a:p>
          <a:p>
            <a:pPr algn="l"/>
            <a:r>
              <a:rPr lang="en-US" sz="2000" b="1" dirty="0"/>
              <a:t>Consultants and design management for technical preliminary design process</a:t>
            </a:r>
          </a:p>
          <a:p>
            <a:pPr algn="l"/>
            <a:r>
              <a:rPr lang="en-US" sz="2000" b="1" dirty="0"/>
              <a:t>Assessment of shielding and shielding calculations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Licensing cost paid to SSM (Swedish Radiation Safety Agency) annual € 650.000 </a:t>
            </a:r>
            <a:br>
              <a:rPr lang="en-US" sz="2000" b="1" dirty="0"/>
            </a:br>
            <a:r>
              <a:rPr lang="en-US" sz="2000" b="1" dirty="0"/>
              <a:t>will increase as ESSnuSB+ starts permit process </a:t>
            </a:r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659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5787369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Licensing</a:t>
            </a:r>
            <a:endParaRPr lang="en-US" sz="3200" dirty="0"/>
          </a:p>
          <a:p>
            <a:pPr algn="l"/>
            <a:r>
              <a:rPr lang="en-US" sz="2000" b="1" dirty="0"/>
              <a:t>Licensing </a:t>
            </a:r>
            <a:r>
              <a:rPr lang="en-US" sz="2000" b="1"/>
              <a:t>at Zinkgruvan</a:t>
            </a:r>
            <a:r>
              <a:rPr lang="en-US" sz="2000" b="1" dirty="0"/>
              <a:t> site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Permit for change of groundwater required (</a:t>
            </a:r>
            <a:r>
              <a:rPr lang="en-US" sz="2000" b="1" dirty="0" err="1"/>
              <a:t>Vattendom</a:t>
            </a:r>
            <a:r>
              <a:rPr lang="en-US" sz="2000" b="1" dirty="0"/>
              <a:t>)</a:t>
            </a:r>
          </a:p>
          <a:p>
            <a:pPr algn="l"/>
            <a:r>
              <a:rPr lang="en-US" sz="2000" b="1" dirty="0"/>
              <a:t>Hazardous activity to be trialed against law</a:t>
            </a:r>
          </a:p>
          <a:p>
            <a:pPr algn="l"/>
            <a:r>
              <a:rPr lang="en-US" sz="2000" b="1" dirty="0"/>
              <a:t>Consultation according to Swedish Environmental law (</a:t>
            </a:r>
            <a:r>
              <a:rPr lang="en-US" sz="2000" b="1" dirty="0" err="1"/>
              <a:t>Miljöbalken</a:t>
            </a:r>
            <a:r>
              <a:rPr lang="en-US" sz="2000" b="1" dirty="0"/>
              <a:t>)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Estimated timeline 4-10 years for all permits</a:t>
            </a:r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  <a:p>
            <a:pPr algn="l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3195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From TDR to civil project, consider using facilities project to optimize and integrate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34F1DE50-FE98-277A-F2AE-7D4E845D0F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82804"/>
              </p:ext>
            </p:extLst>
          </p:nvPr>
        </p:nvGraphicFramePr>
        <p:xfrm>
          <a:off x="669501" y="1693618"/>
          <a:ext cx="8445500" cy="428625"/>
        </p:xfrm>
        <a:graphic>
          <a:graphicData uri="http://schemas.openxmlformats.org/drawingml/2006/table">
            <a:tbl>
              <a:tblPr/>
              <a:tblGrid>
                <a:gridCol w="1384300">
                  <a:extLst>
                    <a:ext uri="{9D8B030D-6E8A-4147-A177-3AD203B41FA5}">
                      <a16:colId xmlns:a16="http://schemas.microsoft.com/office/drawing/2014/main" val="379741157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917590518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65448307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96066492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44410805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549978455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76552833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5273926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52009396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85394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Transfer line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Accumulator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Detector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Utilities</a:t>
                      </a:r>
                      <a:endParaRPr lang="sv-SE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96102"/>
                  </a:ext>
                </a:extLst>
              </a:tr>
            </a:tbl>
          </a:graphicData>
        </a:graphic>
      </p:graphicFrame>
      <p:graphicFrame>
        <p:nvGraphicFramePr>
          <p:cNvPr id="6" name="Tabell 5">
            <a:extLst>
              <a:ext uri="{FF2B5EF4-FFF2-40B4-BE49-F238E27FC236}">
                <a16:creationId xmlns:a16="http://schemas.microsoft.com/office/drawing/2014/main" id="{BB62DB84-7CC9-018C-C8BA-BBD877EE9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91548"/>
              </p:ext>
            </p:extLst>
          </p:nvPr>
        </p:nvGraphicFramePr>
        <p:xfrm>
          <a:off x="669501" y="2180308"/>
          <a:ext cx="8445500" cy="381000"/>
        </p:xfrm>
        <a:graphic>
          <a:graphicData uri="http://schemas.openxmlformats.org/drawingml/2006/table">
            <a:tbl>
              <a:tblPr/>
              <a:tblGrid>
                <a:gridCol w="1384300">
                  <a:extLst>
                    <a:ext uri="{9D8B030D-6E8A-4147-A177-3AD203B41FA5}">
                      <a16:colId xmlns:a16="http://schemas.microsoft.com/office/drawing/2014/main" val="3846794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582214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65582331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217991246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8702521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62191465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403062157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5863315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6516114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513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04697"/>
                  </a:ext>
                </a:extLst>
              </a:tr>
            </a:tbl>
          </a:graphicData>
        </a:graphic>
      </p:graphicFrame>
      <p:graphicFrame>
        <p:nvGraphicFramePr>
          <p:cNvPr id="7" name="Tabell 6">
            <a:extLst>
              <a:ext uri="{FF2B5EF4-FFF2-40B4-BE49-F238E27FC236}">
                <a16:creationId xmlns:a16="http://schemas.microsoft.com/office/drawing/2014/main" id="{D18A9AA7-1483-BA55-A31C-E58B0F220BD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57574232"/>
              </p:ext>
            </p:extLst>
          </p:nvPr>
        </p:nvGraphicFramePr>
        <p:xfrm>
          <a:off x="669501" y="2719150"/>
          <a:ext cx="8445500" cy="428625"/>
        </p:xfrm>
        <a:graphic>
          <a:graphicData uri="http://schemas.openxmlformats.org/drawingml/2006/table">
            <a:tbl>
              <a:tblPr/>
              <a:tblGrid>
                <a:gridCol w="1384300">
                  <a:extLst>
                    <a:ext uri="{9D8B030D-6E8A-4147-A177-3AD203B41FA5}">
                      <a16:colId xmlns:a16="http://schemas.microsoft.com/office/drawing/2014/main" val="216690208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57342984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30324411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77520286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83043749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64819901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337180511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69422198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0155707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802657"/>
                  </a:ext>
                </a:extLst>
              </a:tr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Civil structures and facilities project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43361"/>
                  </a:ext>
                </a:extLst>
              </a:tr>
            </a:tbl>
          </a:graphicData>
        </a:graphic>
      </p:graphicFrame>
      <p:sp>
        <p:nvSpPr>
          <p:cNvPr id="8" name="Pil: höger 7">
            <a:extLst>
              <a:ext uri="{FF2B5EF4-FFF2-40B4-BE49-F238E27FC236}">
                <a16:creationId xmlns:a16="http://schemas.microsoft.com/office/drawing/2014/main" id="{3EA84F2A-3709-13EF-3012-5FC5E958215B}"/>
              </a:ext>
            </a:extLst>
          </p:cNvPr>
          <p:cNvSpPr/>
          <p:nvPr/>
        </p:nvSpPr>
        <p:spPr>
          <a:xfrm>
            <a:off x="7624916" y="3468076"/>
            <a:ext cx="2389239" cy="589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2957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Summary of issues to consider as basis for civil works design and licensing</a:t>
            </a:r>
          </a:p>
          <a:p>
            <a:pPr algn="l"/>
            <a:endParaRPr lang="en-US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Licensing process with legal authorities (SSM and environmental legislation)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Scientific program (TDR as basis for design)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Location and preliminary planning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Contracts for land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Building program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Architectural competition or parallel assignments (discuss with municipality)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Building permit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Preliminary design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Construction start (excavation and infrastructure)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Detail design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Completion</a:t>
            </a:r>
          </a:p>
        </p:txBody>
      </p:sp>
    </p:spTree>
    <p:extLst>
      <p:ext uri="{BB962C8B-B14F-4D97-AF65-F5344CB8AC3E}">
        <p14:creationId xmlns:p14="http://schemas.microsoft.com/office/powerpoint/2010/main" val="202765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Licensing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75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50459CDE-818F-4553-BA80-72A3054920D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Bildobjekt 2" descr="En bild som visar person, byggnad, stängsel, man&#10;&#10;Automatiskt genererad beskrivning">
            <a:extLst>
              <a:ext uri="{FF2B5EF4-FFF2-40B4-BE49-F238E27FC236}">
                <a16:creationId xmlns:a16="http://schemas.microsoft.com/office/drawing/2014/main" id="{728E3D45-4966-4A73-9850-8DFF802A1B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6" t="9167" r="-9656"/>
          <a:stretch/>
        </p:blipFill>
        <p:spPr>
          <a:xfrm>
            <a:off x="8014447" y="0"/>
            <a:ext cx="3212426" cy="5766436"/>
          </a:xfrm>
          <a:prstGeom prst="rect">
            <a:avLst/>
          </a:prstGeom>
          <a:effectLst>
            <a:softEdge rad="304800"/>
          </a:effectLst>
        </p:spPr>
      </p:pic>
      <p:pic>
        <p:nvPicPr>
          <p:cNvPr id="5" name="Bildobjekt 4" descr="En bild som visar boll, bord&#10;&#10;Automatiskt genererad beskrivning">
            <a:extLst>
              <a:ext uri="{FF2B5EF4-FFF2-40B4-BE49-F238E27FC236}">
                <a16:creationId xmlns:a16="http://schemas.microsoft.com/office/drawing/2014/main" id="{F1175512-0735-446A-853E-7F6E34B07E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6873" y="5915025"/>
            <a:ext cx="584127" cy="590476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32E89B39-5AC7-464E-85A5-68D61A664A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72861" y="528148"/>
            <a:ext cx="8240013" cy="4725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3200" b="1" dirty="0">
                <a:cs typeface="Arial" panose="020B0604020202020204" pitchFamily="34" charset="0"/>
              </a:rPr>
              <a:t>Personal background and previous assignments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endParaRPr lang="en-US" altLang="sv-SE" dirty="0">
              <a:cs typeface="Arial" panose="020B0604020202020204" pitchFamily="34" charset="0"/>
            </a:endParaRP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1995-2005 </a:t>
            </a:r>
            <a:r>
              <a:rPr lang="en-US" altLang="sv-SE" sz="1800" b="1" dirty="0" err="1">
                <a:cs typeface="Arial" panose="020B0604020202020204" pitchFamily="34" charset="0"/>
              </a:rPr>
              <a:t>Öresund</a:t>
            </a:r>
            <a:r>
              <a:rPr lang="en-US" altLang="sv-SE" sz="1800" b="1" dirty="0">
                <a:cs typeface="Arial" panose="020B0604020202020204" pitchFamily="34" charset="0"/>
              </a:rPr>
              <a:t> bridge, Turning Torso, </a:t>
            </a:r>
            <a:r>
              <a:rPr lang="en-US" altLang="sv-SE" sz="1800" b="1" dirty="0" err="1">
                <a:cs typeface="Arial" panose="020B0604020202020204" pitchFamily="34" charset="0"/>
              </a:rPr>
              <a:t>Citytunneln</a:t>
            </a:r>
            <a:r>
              <a:rPr lang="en-US" altLang="sv-SE" sz="1800" b="1" dirty="0">
                <a:cs typeface="Arial" panose="020B0604020202020204" pitchFamily="34" charset="0"/>
              </a:rPr>
              <a:t> Malmö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2006 MAX-lab IV Synchrotron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2009 ESS building program development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2012 Secretary for the ESS architectural competition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2013 ESS Site wide design coordinator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2014 Preliminary design of ESS auxiliary buildings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2018 Detail design coordinator auxiliary buildings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2023 FM support at ESS – instrument environment and labs</a:t>
            </a: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endParaRPr lang="en-US" altLang="sv-SE" sz="1800" b="1" dirty="0">
              <a:cs typeface="Arial" panose="020B0604020202020204" pitchFamily="34" charset="0"/>
            </a:endParaRPr>
          </a:p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lang="en-US" altLang="sv-SE" sz="1800" b="1" dirty="0">
                <a:cs typeface="Arial" panose="020B0604020202020204" pitchFamily="34" charset="0"/>
              </a:rPr>
              <a:t>2020 Ongoing - supporting ESSnuSB+ on civil works at ESS site  </a:t>
            </a:r>
          </a:p>
        </p:txBody>
      </p:sp>
    </p:spTree>
    <p:extLst>
      <p:ext uri="{BB962C8B-B14F-4D97-AF65-F5344CB8AC3E}">
        <p14:creationId xmlns:p14="http://schemas.microsoft.com/office/powerpoint/2010/main" val="105112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EAFC61C-BF9E-45CE-B178-F9748D0556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404" y="525492"/>
            <a:ext cx="11249526" cy="1102464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Summary of preliminary site conditions and challenges for ESSnuSB+ at the ESS site</a:t>
            </a:r>
          </a:p>
          <a:p>
            <a:pPr algn="l"/>
            <a:endParaRPr lang="en-US" sz="2000" b="1" dirty="0"/>
          </a:p>
          <a:p>
            <a:pPr algn="l"/>
            <a:r>
              <a:rPr lang="en-US" sz="1800" b="1" dirty="0"/>
              <a:t>Conditions;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Geological conditions favorable and stable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Space available within the ESS site</a:t>
            </a:r>
          </a:p>
          <a:p>
            <a:pPr algn="l"/>
            <a:r>
              <a:rPr lang="en-US" sz="1800" b="1" dirty="0"/>
              <a:t>Challenges;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Dolerite rock partially present in ground at tunnel crossing section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Groundwater levels as new structures are partially below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Shielding and safety requirements towards south critical in layout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Licensing process</a:t>
            </a:r>
          </a:p>
        </p:txBody>
      </p:sp>
    </p:spTree>
    <p:extLst>
      <p:ext uri="{BB962C8B-B14F-4D97-AF65-F5344CB8AC3E}">
        <p14:creationId xmlns:p14="http://schemas.microsoft.com/office/powerpoint/2010/main" val="152725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En bild som visar Flygfotografi, utomhus, himmel, flygbaserad&#10;&#10;Automatiskt genererad beskrivning">
            <a:extLst>
              <a:ext uri="{FF2B5EF4-FFF2-40B4-BE49-F238E27FC236}">
                <a16:creationId xmlns:a16="http://schemas.microsoft.com/office/drawing/2014/main" id="{1D3217AE-B9B2-8CC5-B0EE-94946E78FD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7" b="1472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WP2 – Civil works</a:t>
            </a:r>
            <a:endParaRPr lang="en-US" sz="3200" dirty="0">
              <a:solidFill>
                <a:schemeClr val="bg1"/>
              </a:solidFill>
            </a:endParaRPr>
          </a:p>
          <a:p>
            <a:pPr algn="l"/>
            <a:r>
              <a:rPr lang="en-US" sz="2000" b="1" dirty="0">
                <a:solidFill>
                  <a:schemeClr val="bg1"/>
                </a:solidFill>
              </a:rPr>
              <a:t>Current extension of ESS facility</a:t>
            </a:r>
          </a:p>
        </p:txBody>
      </p:sp>
    </p:spTree>
    <p:extLst>
      <p:ext uri="{BB962C8B-B14F-4D97-AF65-F5344CB8AC3E}">
        <p14:creationId xmlns:p14="http://schemas.microsoft.com/office/powerpoint/2010/main" val="224074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karta, Stadsdesign, moln, byggnad&#10;&#10;Automatiskt genererad beskrivning">
            <a:extLst>
              <a:ext uri="{FF2B5EF4-FFF2-40B4-BE49-F238E27FC236}">
                <a16:creationId xmlns:a16="http://schemas.microsoft.com/office/drawing/2014/main" id="{6D765EBA-2647-F175-73DA-2C044D0703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11571"/>
          <a:stretch/>
        </p:blipFill>
        <p:spPr>
          <a:xfrm rot="5400000">
            <a:off x="2666998" y="-2684522"/>
            <a:ext cx="6858002" cy="12227045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WP2 – Civil works</a:t>
            </a:r>
            <a:endParaRPr lang="en-US" sz="3200" dirty="0">
              <a:solidFill>
                <a:schemeClr val="bg1"/>
              </a:solidFill>
            </a:endParaRPr>
          </a:p>
          <a:p>
            <a:pPr algn="l"/>
            <a:r>
              <a:rPr lang="en-US" sz="2000" b="1" dirty="0">
                <a:solidFill>
                  <a:schemeClr val="bg1"/>
                </a:solidFill>
              </a:rPr>
              <a:t>Sketch of SVS from ESS towards Lund</a:t>
            </a:r>
          </a:p>
        </p:txBody>
      </p:sp>
    </p:spTree>
    <p:extLst>
      <p:ext uri="{BB962C8B-B14F-4D97-AF65-F5344CB8AC3E}">
        <p14:creationId xmlns:p14="http://schemas.microsoft.com/office/powerpoint/2010/main" val="38095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E9C66FCF-64A2-A911-A46D-3623421DC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0856" y="0"/>
            <a:ext cx="9710286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ESS site undeveloped area</a:t>
            </a:r>
          </a:p>
        </p:txBody>
      </p:sp>
    </p:spTree>
    <p:extLst>
      <p:ext uri="{BB962C8B-B14F-4D97-AF65-F5344CB8AC3E}">
        <p14:creationId xmlns:p14="http://schemas.microsoft.com/office/powerpoint/2010/main" val="114182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, karta, diagram, kartbok&#10;&#10;Automatiskt genererad beskrivning">
            <a:extLst>
              <a:ext uri="{FF2B5EF4-FFF2-40B4-BE49-F238E27FC236}">
                <a16:creationId xmlns:a16="http://schemas.microsoft.com/office/drawing/2014/main" id="{BE9536AE-A8A7-4E81-182E-3DE7D93B9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56" y="0"/>
            <a:ext cx="9710287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Current baseline layout</a:t>
            </a:r>
          </a:p>
        </p:txBody>
      </p:sp>
    </p:spTree>
    <p:extLst>
      <p:ext uri="{BB962C8B-B14F-4D97-AF65-F5344CB8AC3E}">
        <p14:creationId xmlns:p14="http://schemas.microsoft.com/office/powerpoint/2010/main" val="280983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En bild som visar text, karta, diagram, Teckensnitt&#10;&#10;Automatiskt genererad beskrivning">
            <a:extLst>
              <a:ext uri="{FF2B5EF4-FFF2-40B4-BE49-F238E27FC236}">
                <a16:creationId xmlns:a16="http://schemas.microsoft.com/office/drawing/2014/main" id="{33E8E879-7A68-C400-12C6-64EA7F134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56" y="0"/>
            <a:ext cx="9710287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Alternative layout with shorter transfer line / incline</a:t>
            </a:r>
          </a:p>
        </p:txBody>
      </p:sp>
    </p:spTree>
    <p:extLst>
      <p:ext uri="{BB962C8B-B14F-4D97-AF65-F5344CB8AC3E}">
        <p14:creationId xmlns:p14="http://schemas.microsoft.com/office/powerpoint/2010/main" val="35388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466027F1-1791-907F-1675-DB74155D0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061" t="-2956" r="1436" b="29403"/>
          <a:stretch/>
        </p:blipFill>
        <p:spPr>
          <a:xfrm>
            <a:off x="3561001" y="-299629"/>
            <a:ext cx="8268141" cy="7157629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207D682B-CAB1-41AD-82C3-68347C9B8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474" y="453774"/>
            <a:ext cx="11249526" cy="1454157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WP2 – Civil works</a:t>
            </a:r>
            <a:endParaRPr lang="en-US" sz="3200" dirty="0"/>
          </a:p>
          <a:p>
            <a:pPr algn="l"/>
            <a:r>
              <a:rPr lang="en-US" sz="2000" b="1" dirty="0"/>
              <a:t>Alteration of baseline layout</a:t>
            </a:r>
          </a:p>
          <a:p>
            <a:pPr algn="l"/>
            <a:r>
              <a:rPr lang="en-US" sz="2000" b="1" dirty="0"/>
              <a:t>seemingly not interfering</a:t>
            </a:r>
          </a:p>
          <a:p>
            <a:pPr algn="l"/>
            <a:r>
              <a:rPr lang="en-US" sz="2000" b="1" dirty="0"/>
              <a:t>with geological </a:t>
            </a:r>
          </a:p>
        </p:txBody>
      </p:sp>
    </p:spTree>
    <p:extLst>
      <p:ext uri="{BB962C8B-B14F-4D97-AF65-F5344CB8AC3E}">
        <p14:creationId xmlns:p14="http://schemas.microsoft.com/office/powerpoint/2010/main" val="308114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BF91BAF1F8EB4F82400FEB4050B5F1" ma:contentTypeVersion="9" ma:contentTypeDescription="Create a new document." ma:contentTypeScope="" ma:versionID="11eece6ccb6ea6be783f724eb2d95389">
  <xsd:schema xmlns:xsd="http://www.w3.org/2001/XMLSchema" xmlns:xs="http://www.w3.org/2001/XMLSchema" xmlns:p="http://schemas.microsoft.com/office/2006/metadata/properties" xmlns:ns3="802c165b-b4eb-4878-b4b0-d309bff4d260" xmlns:ns4="6efb11cd-2bea-4299-beb8-5cd1ee4b9f2b" targetNamespace="http://schemas.microsoft.com/office/2006/metadata/properties" ma:root="true" ma:fieldsID="af8f6dfb243745bac48d40f80d1507db" ns3:_="" ns4:_="">
    <xsd:import namespace="802c165b-b4eb-4878-b4b0-d309bff4d260"/>
    <xsd:import namespace="6efb11cd-2bea-4299-beb8-5cd1ee4b9f2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c165b-b4eb-4878-b4b0-d309bff4d26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b11cd-2bea-4299-beb8-5cd1ee4b9f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6E221-3E02-454C-9EDD-A341357A2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2c165b-b4eb-4878-b4b0-d309bff4d260"/>
    <ds:schemaRef ds:uri="6efb11cd-2bea-4299-beb8-5cd1ee4b9f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D8FA9D-4752-4E96-A074-2DF5A78BA5D9}">
  <ds:schemaRefs>
    <ds:schemaRef ds:uri="http://schemas.microsoft.com/office/2006/documentManagement/types"/>
    <ds:schemaRef ds:uri="6efb11cd-2bea-4299-beb8-5cd1ee4b9f2b"/>
    <ds:schemaRef ds:uri="http://purl.org/dc/elements/1.1/"/>
    <ds:schemaRef ds:uri="http://schemas.microsoft.com/office/2006/metadata/properties"/>
    <ds:schemaRef ds:uri="802c165b-b4eb-4878-b4b0-d309bff4d260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0AF856C-53CA-4AE1-AB97-DC2821365A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653</Words>
  <Application>Microsoft Office PowerPoint</Application>
  <PresentationFormat>Bredbild</PresentationFormat>
  <Paragraphs>129</Paragraphs>
  <Slides>19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Kildetoft, Boris</dc:creator>
  <cp:lastModifiedBy>Kildetoft, Boris</cp:lastModifiedBy>
  <cp:revision>6</cp:revision>
  <dcterms:created xsi:type="dcterms:W3CDTF">2020-02-20T15:23:58Z</dcterms:created>
  <dcterms:modified xsi:type="dcterms:W3CDTF">2023-10-18T08:08:42Z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3f08ec5-d6d9-4227-8387-ccbfcb3632c4_Enabled">
    <vt:lpwstr>true</vt:lpwstr>
  </property>
  <property fmtid="{D5CDD505-2E9C-101B-9397-08002B2CF9AE}" pid="3" name="MSIP_Label_43f08ec5-d6d9-4227-8387-ccbfcb3632c4_SetDate">
    <vt:lpwstr>2021-09-03T18:07:32Z</vt:lpwstr>
  </property>
  <property fmtid="{D5CDD505-2E9C-101B-9397-08002B2CF9AE}" pid="4" name="MSIP_Label_43f08ec5-d6d9-4227-8387-ccbfcb3632c4_Method">
    <vt:lpwstr>Standard</vt:lpwstr>
  </property>
  <property fmtid="{D5CDD505-2E9C-101B-9397-08002B2CF9AE}" pid="5" name="MSIP_Label_43f08ec5-d6d9-4227-8387-ccbfcb3632c4_Name">
    <vt:lpwstr>Sweco Restricted</vt:lpwstr>
  </property>
  <property fmtid="{D5CDD505-2E9C-101B-9397-08002B2CF9AE}" pid="6" name="MSIP_Label_43f08ec5-d6d9-4227-8387-ccbfcb3632c4_SiteId">
    <vt:lpwstr>b7872ef0-9a00-4c18-8a4a-c7d25c778a9e</vt:lpwstr>
  </property>
  <property fmtid="{D5CDD505-2E9C-101B-9397-08002B2CF9AE}" pid="7" name="MSIP_Label_43f08ec5-d6d9-4227-8387-ccbfcb3632c4_ActionId">
    <vt:lpwstr>b5622eca-708b-4c5d-b0eb-3d8ec7bf4c64</vt:lpwstr>
  </property>
  <property fmtid="{D5CDD505-2E9C-101B-9397-08002B2CF9AE}" pid="8" name="MSIP_Label_43f08ec5-d6d9-4227-8387-ccbfcb3632c4_ContentBits">
    <vt:lpwstr>0</vt:lpwstr>
  </property>
</Properties>
</file>