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50" r:id="rId1"/>
  </p:sldMasterIdLst>
  <p:notesMasterIdLst>
    <p:notesMasterId r:id="rId5"/>
  </p:notesMasterIdLst>
  <p:sldIdLst>
    <p:sldId id="257" r:id="rId2"/>
    <p:sldId id="256" r:id="rId3"/>
    <p:sldId id="29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ole Mabrouk" initials="CM" lastIdx="1" clrIdx="0">
    <p:extLst>
      <p:ext uri="{19B8F6BF-5375-455C-9EA6-DF929625EA0E}">
        <p15:presenceInfo xmlns:p15="http://schemas.microsoft.com/office/powerpoint/2012/main" userId="S-1-5-21-2052111302-842925246-682003330-128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51" autoAdjust="0"/>
    <p:restoredTop sz="94660"/>
  </p:normalViewPr>
  <p:slideViewPr>
    <p:cSldViewPr snapToGrid="0">
      <p:cViewPr varScale="1">
        <p:scale>
          <a:sx n="69" d="100"/>
          <a:sy n="69" d="100"/>
        </p:scale>
        <p:origin x="153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408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E4D8F-6E79-4999-B998-2233F050080C}" type="datetimeFigureOut">
              <a:rPr lang="fr-FR" smtClean="0"/>
              <a:t>17/10/2023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9E6E6-EB66-4A7E-9C67-40671E0802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37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9E6E6-EB66-4A7E-9C67-40671E08025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803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BBB0B4-041D-4618-8C5D-2741D56C1CD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6672" y="752176"/>
            <a:ext cx="6858000" cy="715581"/>
          </a:xfrm>
        </p:spPr>
        <p:txBody>
          <a:bodyPr anchor="b">
            <a:spAutoFit/>
          </a:bodyPr>
          <a:lstStyle>
            <a:lvl1pPr algn="ctr">
              <a:defRPr sz="45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E67E2D-8C9F-4158-A73F-20968B497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628" y="6471170"/>
            <a:ext cx="2490108" cy="276999"/>
          </a:xfrm>
        </p:spPr>
        <p:txBody>
          <a:bodyPr>
            <a:spAutoFit/>
          </a:bodyPr>
          <a:lstStyle>
            <a:lvl1pPr algn="l">
              <a:defRPr>
                <a:solidFill>
                  <a:srgbClr val="0070C0"/>
                </a:solidFill>
              </a:defRPr>
            </a:lvl1pPr>
          </a:lstStyle>
          <a:p>
            <a:r>
              <a:rPr lang="fr-FR"/>
              <a:t>Governing Board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BDD263-DA2F-4A36-B49C-8ACA558F5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4956" y="6478426"/>
            <a:ext cx="2057400" cy="276999"/>
          </a:xfrm>
        </p:spPr>
        <p:txBody>
          <a:bodyPr>
            <a:spAutoFit/>
          </a:bodyPr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6854AC-1512-48E2-BF1A-432AC12B630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Date Placeholder 8">
            <a:extLst>
              <a:ext uri="{FF2B5EF4-FFF2-40B4-BE49-F238E27FC236}">
                <a16:creationId xmlns:a16="http://schemas.microsoft.com/office/drawing/2014/main" id="{F2414745-FF4F-AA32-22EC-78E9D9DBE4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1710" y="6472853"/>
            <a:ext cx="20574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1200" b="1">
                <a:solidFill>
                  <a:srgbClr val="0070C0"/>
                </a:solidFill>
              </a:defRPr>
            </a:lvl1pPr>
          </a:lstStyle>
          <a:p>
            <a:r>
              <a:rPr lang="fr-FR"/>
              <a:t>20/10/2023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053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7060" y="1015049"/>
            <a:ext cx="7886700" cy="7017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643" y="6424254"/>
            <a:ext cx="22043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Governing Board meeting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4957" y="644093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854AC-1512-48E2-BF1A-432AC12B6303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4">
            <a:extLst>
              <a:ext uri="{FF2B5EF4-FFF2-40B4-BE49-F238E27FC236}">
                <a16:creationId xmlns:a16="http://schemas.microsoft.com/office/drawing/2014/main" id="{CDD7B816-3D55-DB18-8D89-BD205F56D9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20" y="76102"/>
            <a:ext cx="1274121" cy="676015"/>
          </a:xfrm>
          <a:prstGeom prst="rect">
            <a:avLst/>
          </a:prstGeom>
        </p:spPr>
      </p:pic>
      <p:pic>
        <p:nvPicPr>
          <p:cNvPr id="8" name="Image 6">
            <a:extLst>
              <a:ext uri="{FF2B5EF4-FFF2-40B4-BE49-F238E27FC236}">
                <a16:creationId xmlns:a16="http://schemas.microsoft.com/office/drawing/2014/main" id="{929930E1-64FB-45CB-A0D6-9CE0F1F777E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777" y="76102"/>
            <a:ext cx="2033753" cy="473862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6A9D873-A9CF-35C4-A8D1-6FF1D44BB1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1710" y="642879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20/10/2023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0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4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D7DA71-F850-4BDE-8F4A-251BE2C05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4461" y="1650668"/>
            <a:ext cx="7265504" cy="715581"/>
          </a:xfrm>
        </p:spPr>
        <p:txBody>
          <a:bodyPr wrap="square">
            <a:spAutoFit/>
          </a:bodyPr>
          <a:lstStyle/>
          <a:p>
            <a:r>
              <a:rPr lang="en-GB" sz="4400" b="1" dirty="0"/>
              <a:t>Governing Board meeting</a:t>
            </a:r>
            <a:endParaRPr lang="en-GB" b="1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B8A87BE-B9CA-4588-8C87-24BEED455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0659" y="6457464"/>
            <a:ext cx="2215979" cy="307777"/>
          </a:xfrm>
        </p:spPr>
        <p:txBody>
          <a:bodyPr/>
          <a:lstStyle/>
          <a:p>
            <a:pPr algn="l"/>
            <a:r>
              <a:rPr lang="en-GB" sz="1400" b="1" dirty="0">
                <a:solidFill>
                  <a:schemeClr val="accent1"/>
                </a:solidFill>
              </a:rPr>
              <a:t>Governing Board meeting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C3369B-A151-4F94-9169-9E76A205567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143000" y="3559174"/>
            <a:ext cx="6788427" cy="932577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00B0F0"/>
                </a:solidFill>
              </a:rPr>
              <a:t>20 October 2023</a:t>
            </a:r>
          </a:p>
          <a:p>
            <a:pPr marL="0" indent="0" algn="ctr">
              <a:buNone/>
            </a:pPr>
            <a:r>
              <a:rPr lang="en-GB" b="1" dirty="0">
                <a:solidFill>
                  <a:srgbClr val="00B0F0"/>
                </a:solidFill>
              </a:rPr>
              <a:t>Annual Meeting, CERN, Geneva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77670-7D57-CEF7-B38D-D61AF4082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54AC-1512-48E2-BF1A-432AC12B6303}" type="slidenum">
              <a:rPr lang="en-GB" b="1" smtClean="0"/>
              <a:t>1</a:t>
            </a:fld>
            <a:endParaRPr lang="en-GB" b="1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B0F90B-EEF3-D453-B564-75135F2A0F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1710" y="6457464"/>
            <a:ext cx="2057400" cy="307777"/>
          </a:xfrm>
        </p:spPr>
        <p:txBody>
          <a:bodyPr/>
          <a:lstStyle/>
          <a:p>
            <a:r>
              <a:rPr lang="fr-FR" sz="1400" dirty="0"/>
              <a:t>20/10/2023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81692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D7DA71-F850-4BDE-8F4A-251BE2C05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0472" y="231705"/>
            <a:ext cx="4281055" cy="646331"/>
          </a:xfrm>
        </p:spPr>
        <p:txBody>
          <a:bodyPr wrap="square">
            <a:spAutoFit/>
          </a:bodyPr>
          <a:lstStyle/>
          <a:p>
            <a:r>
              <a:rPr lang="fr-FR" sz="4000" b="1" u="sng" dirty="0"/>
              <a:t>Agenda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B8A87BE-B9CA-4588-8C87-24BEED455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628" y="6379204"/>
            <a:ext cx="2861954" cy="386037"/>
          </a:xfrm>
        </p:spPr>
        <p:txBody>
          <a:bodyPr/>
          <a:lstStyle/>
          <a:p>
            <a:r>
              <a:rPr lang="en-GB" sz="1400" b="1" dirty="0">
                <a:solidFill>
                  <a:schemeClr val="accent1"/>
                </a:solidFill>
              </a:rPr>
              <a:t>Governing Board meeting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C3369B-A151-4F94-9169-9E76A205567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33992" y="1042193"/>
            <a:ext cx="8492836" cy="512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Chair’s welcome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Approval of the agenda – verification of the quorum </a:t>
            </a:r>
            <a:br>
              <a:rPr lang="en-GB" sz="2400" b="1" dirty="0">
                <a:solidFill>
                  <a:srgbClr val="0070C0"/>
                </a:solidFill>
              </a:rPr>
            </a:br>
            <a:r>
              <a:rPr lang="en-GB" sz="2000" b="1" dirty="0">
                <a:solidFill>
                  <a:srgbClr val="0070C0"/>
                </a:solidFill>
              </a:rPr>
              <a:t>(presence of 2/3 of Consortium Participants)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Report from the Project Coordinator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Report from the Scientific Leader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Report from the DEB Coordinator</a:t>
            </a:r>
            <a:br>
              <a:rPr lang="en-GB" sz="2400" b="1" dirty="0">
                <a:solidFill>
                  <a:srgbClr val="0070C0"/>
                </a:solidFill>
              </a:rPr>
            </a:b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 </a:t>
            </a:r>
            <a:r>
              <a:rPr lang="en-GB" sz="2000" b="1" dirty="0">
                <a:solidFill>
                  <a:srgbClr val="0070C0"/>
                </a:solidFill>
              </a:rPr>
              <a:t>Authorship of </a:t>
            </a:r>
            <a:r>
              <a:rPr lang="en-GB" sz="2000" b="1" dirty="0" err="1">
                <a:solidFill>
                  <a:srgbClr val="0070C0"/>
                </a:solidFill>
              </a:rPr>
              <a:t>ESSnuSB</a:t>
            </a:r>
            <a:r>
              <a:rPr lang="en-GB" sz="2000" b="1" dirty="0">
                <a:solidFill>
                  <a:srgbClr val="0070C0"/>
                </a:solidFill>
              </a:rPr>
              <a:t>+ documents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News from the participants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New associated members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Preliminary IAP conclusions by IAP Chair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Future </a:t>
            </a:r>
            <a:r>
              <a:rPr lang="en-GB" sz="2400" b="1" dirty="0" err="1">
                <a:solidFill>
                  <a:srgbClr val="0070C0"/>
                </a:solidFill>
              </a:rPr>
              <a:t>ESSnuSB+Events</a:t>
            </a:r>
            <a:endParaRPr lang="en-GB" sz="2400" b="1" dirty="0">
              <a:solidFill>
                <a:srgbClr val="0070C0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Next </a:t>
            </a:r>
            <a:r>
              <a:rPr lang="en-GB" sz="2400" b="1" dirty="0" err="1">
                <a:solidFill>
                  <a:srgbClr val="0070C0"/>
                </a:solidFill>
              </a:rPr>
              <a:t>ESSnuSB</a:t>
            </a:r>
            <a:r>
              <a:rPr lang="en-GB" sz="2400" b="1" dirty="0">
                <a:solidFill>
                  <a:srgbClr val="0070C0"/>
                </a:solidFill>
              </a:rPr>
              <a:t>+ Annual Meeting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70C0"/>
                </a:solidFill>
              </a:rPr>
              <a:t>Any Other Business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391EF7-DCE2-4950-96A3-74145C04C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4956" y="6463037"/>
            <a:ext cx="2057400" cy="307777"/>
          </a:xfrm>
        </p:spPr>
        <p:txBody>
          <a:bodyPr/>
          <a:lstStyle/>
          <a:p>
            <a:fld id="{546854AC-1512-48E2-BF1A-432AC12B6303}" type="slidenum">
              <a:rPr lang="fr-FR" sz="1400" b="1" smtClean="0"/>
              <a:t>2</a:t>
            </a:fld>
            <a:endParaRPr lang="fr-FR" sz="1400" b="1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411AC1-F8FF-07EF-0267-116C02B022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1710" y="6457464"/>
            <a:ext cx="2057400" cy="307777"/>
          </a:xfrm>
        </p:spPr>
        <p:txBody>
          <a:bodyPr/>
          <a:lstStyle/>
          <a:p>
            <a:r>
              <a:rPr lang="fr-FR" sz="1400" dirty="0"/>
              <a:t>20/10/2023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72984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B8B2FD-1898-4952-8EBD-52B1A2FBA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895" y="1174721"/>
            <a:ext cx="7023777" cy="646331"/>
          </a:xfrm>
        </p:spPr>
        <p:txBody>
          <a:bodyPr/>
          <a:lstStyle/>
          <a:p>
            <a:r>
              <a:rPr lang="fr-FR" sz="4000" b="1" dirty="0" err="1"/>
              <a:t>Any</a:t>
            </a:r>
            <a:r>
              <a:rPr lang="fr-FR" sz="4000" b="1" dirty="0"/>
              <a:t> </a:t>
            </a:r>
            <a:r>
              <a:rPr lang="fr-FR" sz="4000" b="1" dirty="0" err="1"/>
              <a:t>Other</a:t>
            </a:r>
            <a:r>
              <a:rPr lang="fr-FR" sz="4000" b="1" dirty="0"/>
              <a:t> Business</a:t>
            </a:r>
            <a:endParaRPr lang="fr-FR" sz="2000" b="1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65E57D-764A-422D-8B17-0048A9AAE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628" y="6455781"/>
            <a:ext cx="2490108" cy="307777"/>
          </a:xfrm>
        </p:spPr>
        <p:txBody>
          <a:bodyPr/>
          <a:lstStyle/>
          <a:p>
            <a:r>
              <a:rPr lang="en-GB" sz="1400" b="1" dirty="0">
                <a:solidFill>
                  <a:schemeClr val="accent1"/>
                </a:solidFill>
              </a:rPr>
              <a:t>Governing Board meeting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5790EA-0F28-40C3-9D46-B642D7414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4956" y="6463037"/>
            <a:ext cx="2057400" cy="307777"/>
          </a:xfrm>
        </p:spPr>
        <p:txBody>
          <a:bodyPr/>
          <a:lstStyle/>
          <a:p>
            <a:fld id="{546854AC-1512-48E2-BF1A-432AC12B6303}" type="slidenum">
              <a:rPr lang="fr-FR" sz="1400" b="1" smtClean="0"/>
              <a:pPr/>
              <a:t>3</a:t>
            </a:fld>
            <a:endParaRPr lang="fr-FR" sz="1400" b="1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DDA6D58-CDC9-4761-B37F-2BEAB1AAF7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1710" y="6457464"/>
            <a:ext cx="2057400" cy="307777"/>
          </a:xfrm>
        </p:spPr>
        <p:txBody>
          <a:bodyPr/>
          <a:lstStyle/>
          <a:p>
            <a:r>
              <a:rPr lang="fr-FR" sz="1400" dirty="0"/>
              <a:t>20/10/2023</a:t>
            </a:r>
            <a:endParaRPr lang="en-GB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E46E2A-D81F-435F-88C6-FBA797736BC7}"/>
              </a:ext>
            </a:extLst>
          </p:cNvPr>
          <p:cNvSpPr/>
          <p:nvPr/>
        </p:nvSpPr>
        <p:spPr>
          <a:xfrm>
            <a:off x="364210" y="2216258"/>
            <a:ext cx="8361336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en-GB" sz="2400" b="1" dirty="0">
              <a:solidFill>
                <a:srgbClr val="0070C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0070C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0070C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0070C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0070C0"/>
              </a:solidFill>
            </a:endParaRPr>
          </a:p>
          <a:p>
            <a:pPr lvl="1">
              <a:spcAft>
                <a:spcPts val="600"/>
              </a:spcAft>
            </a:pP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B55E29-1540-4220-88AF-BE1AB63E2314}"/>
              </a:ext>
            </a:extLst>
          </p:cNvPr>
          <p:cNvSpPr/>
          <p:nvPr/>
        </p:nvSpPr>
        <p:spPr>
          <a:xfrm>
            <a:off x="674176" y="2100021"/>
            <a:ext cx="751667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ts val="0"/>
              </a:spcBef>
              <a:spcAft>
                <a:spcPts val="600"/>
              </a:spcAft>
            </a:pPr>
            <a:endParaRPr lang="en-GB" sz="2800" b="1" dirty="0">
              <a:solidFill>
                <a:srgbClr val="0070C0"/>
              </a:solidFill>
            </a:endParaRPr>
          </a:p>
          <a:p>
            <a:pPr lvl="1" algn="ctr">
              <a:spcBef>
                <a:spcPts val="0"/>
              </a:spcBef>
              <a:spcAft>
                <a:spcPts val="600"/>
              </a:spcAft>
            </a:pPr>
            <a:endParaRPr lang="en-GB" sz="2800" b="1" dirty="0">
              <a:solidFill>
                <a:srgbClr val="0070C0"/>
              </a:solidFill>
            </a:endParaRPr>
          </a:p>
          <a:p>
            <a:pPr lvl="1" algn="ctr">
              <a:spcBef>
                <a:spcPts val="0"/>
              </a:spcBef>
              <a:spcAft>
                <a:spcPts val="600"/>
              </a:spcAft>
            </a:pPr>
            <a:endParaRPr lang="en-GB" sz="2800" b="1" dirty="0">
              <a:solidFill>
                <a:srgbClr val="0070C0"/>
              </a:solidFill>
            </a:endParaRPr>
          </a:p>
          <a:p>
            <a:pPr lvl="1" algn="ctr">
              <a:spcBef>
                <a:spcPts val="0"/>
              </a:spcBef>
              <a:spcAft>
                <a:spcPts val="600"/>
              </a:spcAft>
            </a:pPr>
            <a:endParaRPr lang="en-GB" sz="2800" b="1" dirty="0">
              <a:solidFill>
                <a:srgbClr val="0070C0"/>
              </a:solidFill>
            </a:endParaRPr>
          </a:p>
          <a:p>
            <a:pPr lvl="1" algn="ctr">
              <a:spcBef>
                <a:spcPts val="0"/>
              </a:spcBef>
              <a:spcAft>
                <a:spcPts val="600"/>
              </a:spcAft>
            </a:pPr>
            <a:endParaRPr lang="en-GB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856473"/>
      </p:ext>
    </p:extLst>
  </p:cSld>
  <p:clrMapOvr>
    <a:masterClrMapping/>
  </p:clrMapOvr>
</p:sld>
</file>

<file path=ppt/theme/theme1.xml><?xml version="1.0" encoding="utf-8"?>
<a:theme xmlns:a="http://schemas.openxmlformats.org/drawingml/2006/main" name="ESSnuSB+ Master slid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9309</TotalTime>
  <Words>99</Words>
  <Application>Microsoft Office PowerPoint</Application>
  <PresentationFormat>Affichage à l'écran (4:3)</PresentationFormat>
  <Paragraphs>33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ESSnuSB+ Master slide</vt:lpstr>
      <vt:lpstr>Governing Board meeting</vt:lpstr>
      <vt:lpstr>Agenda</vt:lpstr>
      <vt:lpstr>Any Other Business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Carole Mabrouk</dc:creator>
  <cp:lastModifiedBy>Carole Mabrouk</cp:lastModifiedBy>
  <cp:revision>308</cp:revision>
  <dcterms:created xsi:type="dcterms:W3CDTF">2023-03-14T16:15:37Z</dcterms:created>
  <dcterms:modified xsi:type="dcterms:W3CDTF">2023-10-17T07:21:43Z</dcterms:modified>
</cp:coreProperties>
</file>