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Roboto" panose="020B060402020202020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4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9db3352c8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9db3352c87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9db3352c8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9db3352c8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/ValenciaNTOF2023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indico.cern.ch/event/1309447/page/31484-conference-dinner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indico.cern.ch/e/ValenciaNTOF202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/ValenciaNTOF202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0800" y="1641575"/>
            <a:ext cx="5383889" cy="29661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882725" y="680025"/>
            <a:ext cx="6571500" cy="15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dk2"/>
                </a:solidFill>
              </a:rPr>
              <a:t>Welcome to the General n_TOF Meeting 2023 </a:t>
            </a:r>
            <a:endParaRPr sz="24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dk2"/>
                </a:solidFill>
              </a:rPr>
              <a:t>in Valencia!</a:t>
            </a:r>
            <a:endParaRPr sz="2400">
              <a:solidFill>
                <a:schemeClr val="dk2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467100" y="4456550"/>
            <a:ext cx="64209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2"/>
                </a:solidFill>
              </a:rPr>
              <a:t>22-24 November, 2023</a:t>
            </a:r>
            <a:endParaRPr sz="18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99CC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https://indico.cern.ch/e/ValenciaNTOF2023</a:t>
            </a:r>
            <a:endParaRPr sz="20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Some logistics</a:t>
            </a:r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-63486" y="513299"/>
            <a:ext cx="6063900" cy="43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 dirty="0"/>
              <a:t>101 registered participants! 78 in person + 23 online</a:t>
            </a:r>
            <a:endParaRPr sz="160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 dirty="0"/>
              <a:t>Separate room available </a:t>
            </a:r>
            <a:r>
              <a:rPr lang="es" sz="1600" b="1" dirty="0"/>
              <a:t>Sala Seminario I </a:t>
            </a:r>
            <a:r>
              <a:rPr lang="es" sz="1600" dirty="0"/>
              <a:t>(small meetings, or to work on your presentation)</a:t>
            </a:r>
            <a:endParaRPr sz="160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 dirty="0"/>
              <a:t>For people having Lunch at the Colegio Mayor</a:t>
            </a:r>
            <a:endParaRPr sz="1600" dirty="0"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s" sz="1200" dirty="0"/>
              <a:t>Menu costs 8.35€/person/day</a:t>
            </a:r>
            <a:endParaRPr sz="1200" dirty="0"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s" sz="1200" dirty="0"/>
              <a:t>Purchase tickets (</a:t>
            </a:r>
            <a:r>
              <a:rPr lang="es" sz="1200" b="1" dirty="0"/>
              <a:t>cash</a:t>
            </a:r>
            <a:r>
              <a:rPr lang="es" sz="1200" dirty="0"/>
              <a:t>) at the cafeteria, the earlier the better</a:t>
            </a:r>
            <a:endParaRPr sz="120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 dirty="0"/>
              <a:t>EDUROAM connection available</a:t>
            </a:r>
            <a:endParaRPr sz="160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 b="1" dirty="0"/>
              <a:t>Group Photo</a:t>
            </a:r>
            <a:r>
              <a:rPr lang="es" sz="1600" dirty="0"/>
              <a:t>: Thursday 13:30 @ Hall of CMRP</a:t>
            </a:r>
            <a:endParaRPr sz="160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 b="1" dirty="0"/>
              <a:t>Social Dinner</a:t>
            </a:r>
            <a:r>
              <a:rPr lang="es" sz="1600" dirty="0"/>
              <a:t>: Thursday 20:30 @ </a:t>
            </a:r>
            <a:r>
              <a:rPr lang="es" sz="1600" u="sng" dirty="0">
                <a:solidFill>
                  <a:schemeClr val="hlink"/>
                </a:solidFill>
                <a:hlinkClick r:id="rId3"/>
              </a:rPr>
              <a:t>TRIA Restaurant</a:t>
            </a:r>
            <a:r>
              <a:rPr lang="es" sz="1600" dirty="0"/>
              <a:t> (40€/person, not sponsored</a:t>
            </a:r>
            <a:r>
              <a:rPr lang="es" sz="1600" dirty="0" smtClean="0"/>
              <a:t>)</a:t>
            </a: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 dirty="0" smtClean="0"/>
              <a:t>Upload slides to indico on time! </a:t>
            </a:r>
            <a:r>
              <a:rPr lang="es-ES" sz="1600" dirty="0" smtClean="0"/>
              <a:t>A</a:t>
            </a:r>
            <a:r>
              <a:rPr lang="es" sz="1600" dirty="0" smtClean="0"/>
              <a:t>void delays!</a:t>
            </a:r>
            <a:endParaRPr sz="1600" dirty="0"/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600" dirty="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7725" y="3834350"/>
            <a:ext cx="2376275" cy="130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78300" y="2797826"/>
            <a:ext cx="1941100" cy="103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 rotWithShape="1">
          <a:blip r:embed="rId6">
            <a:alphaModFix/>
          </a:blip>
          <a:srcRect l="52761"/>
          <a:stretch/>
        </p:blipFill>
        <p:spPr>
          <a:xfrm>
            <a:off x="6135616" y="371538"/>
            <a:ext cx="2726160" cy="978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92003" y="650820"/>
            <a:ext cx="310375" cy="310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67725" y="1448713"/>
            <a:ext cx="1666800" cy="125008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56;p13"/>
          <p:cNvSpPr txBox="1"/>
          <p:nvPr/>
        </p:nvSpPr>
        <p:spPr>
          <a:xfrm>
            <a:off x="1467100" y="4456550"/>
            <a:ext cx="64209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2"/>
                </a:solidFill>
              </a:rPr>
              <a:t>22-24 November, 2023</a:t>
            </a:r>
            <a:endParaRPr sz="18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99CC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https://indico.cern.ch/e/ValenciaNTOF2023</a:t>
            </a:r>
            <a:endParaRPr sz="20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90475" y="18031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Thanks to sponsors:</a:t>
            </a:r>
            <a:endParaRPr dirty="0"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0" y="2493813"/>
            <a:ext cx="8520600" cy="10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s" dirty="0"/>
              <a:t>IFIC (CSIC-University of Valencia)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s" dirty="0"/>
              <a:t>Colegio Mayor Rector Peset, University of Valencia</a:t>
            </a:r>
            <a:endParaRPr dirty="0"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050" y="3716150"/>
            <a:ext cx="2409650" cy="77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8146" y="3651656"/>
            <a:ext cx="1715854" cy="89919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5702400" y="86900"/>
            <a:ext cx="3296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Thanks to local team:</a:t>
            </a:r>
            <a:endParaRPr dirty="0"/>
          </a:p>
        </p:txBody>
      </p:sp>
      <p:sp>
        <p:nvSpPr>
          <p:cNvPr id="77" name="Google Shape;77;p15"/>
          <p:cNvSpPr txBox="1"/>
          <p:nvPr/>
        </p:nvSpPr>
        <p:spPr>
          <a:xfrm>
            <a:off x="6389200" y="659600"/>
            <a:ext cx="2541300" cy="40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Bernardo Bernardino Gameiro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César Domingo Pardo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Gabriel de la Fuente Rosales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Ion Ladarescu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James Hallam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Javier Balibrea Correa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Jorge Lerendegui Marco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José Luis Taín Enríquez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Victor Babiano Suarez</a:t>
            </a:r>
            <a:endParaRPr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200" dirty="0">
              <a:solidFill>
                <a:schemeClr val="dk2"/>
              </a:solidFill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67725" y="3834350"/>
            <a:ext cx="2376275" cy="13091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219050" y="777613"/>
            <a:ext cx="5693380" cy="532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200" b="1" dirty="0">
                <a:solidFill>
                  <a:srgbClr val="FFC000"/>
                </a:solidFill>
              </a:rPr>
              <a:t>Enjoy your stay in Valencia!</a:t>
            </a:r>
            <a:endParaRPr sz="3200" b="1" dirty="0">
              <a:solidFill>
                <a:srgbClr val="FFC000"/>
              </a:solidFill>
            </a:endParaRPr>
          </a:p>
        </p:txBody>
      </p:sp>
      <p:sp>
        <p:nvSpPr>
          <p:cNvPr id="10" name="Google Shape;56;p13"/>
          <p:cNvSpPr txBox="1"/>
          <p:nvPr/>
        </p:nvSpPr>
        <p:spPr>
          <a:xfrm>
            <a:off x="1467100" y="4456550"/>
            <a:ext cx="64209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2"/>
                </a:solidFill>
              </a:rPr>
              <a:t>22-24 November, 2023</a:t>
            </a:r>
            <a:endParaRPr sz="18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99CC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https://indico.cern.ch/e/ValenciaNTOF2023</a:t>
            </a:r>
            <a:endParaRPr sz="20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 build="p"/>
      <p:bldP spid="76" grpId="0"/>
      <p:bldP spid="77" grpId="0"/>
      <p:bldP spid="79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184</Words>
  <Application>Microsoft Office PowerPoint</Application>
  <PresentationFormat>On-screen Show (16:9)</PresentationFormat>
  <Paragraphs>32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Roboto</vt:lpstr>
      <vt:lpstr>Simple Light</vt:lpstr>
      <vt:lpstr>PowerPoint Presentation</vt:lpstr>
      <vt:lpstr>Some logistics</vt:lpstr>
      <vt:lpstr>Thanks to sponsors: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domingo</cp:lastModifiedBy>
  <cp:revision>3</cp:revision>
  <dcterms:modified xsi:type="dcterms:W3CDTF">2023-11-21T15:26:01Z</dcterms:modified>
</cp:coreProperties>
</file>