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82" r:id="rId3"/>
    <p:sldId id="261" r:id="rId4"/>
    <p:sldId id="277" r:id="rId5"/>
    <p:sldId id="257" r:id="rId6"/>
    <p:sldId id="259" r:id="rId7"/>
    <p:sldId id="267" r:id="rId8"/>
    <p:sldId id="268" r:id="rId9"/>
    <p:sldId id="270" r:id="rId10"/>
    <p:sldId id="271" r:id="rId11"/>
    <p:sldId id="273" r:id="rId12"/>
    <p:sldId id="274" r:id="rId13"/>
    <p:sldId id="283" r:id="rId14"/>
    <p:sldId id="281" r:id="rId15"/>
    <p:sldId id="280" r:id="rId16"/>
    <p:sldId id="279" r:id="rId17"/>
    <p:sldId id="272" r:id="rId18"/>
    <p:sldId id="275" r:id="rId19"/>
    <p:sldId id="276"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576" autoAdjust="0"/>
    <p:restoredTop sz="87416" autoAdjust="0"/>
  </p:normalViewPr>
  <p:slideViewPr>
    <p:cSldViewPr>
      <p:cViewPr varScale="1">
        <p:scale>
          <a:sx n="68" d="100"/>
          <a:sy n="68" d="100"/>
        </p:scale>
        <p:origin x="-3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Eigene%20Dateien\Arbeit\Blade%20Tuner\Transferfunktion%20mit%20und%20ohne%20CC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de-DE"/>
  <c:chart>
    <c:plotArea>
      <c:layout>
        <c:manualLayout>
          <c:layoutTarget val="inner"/>
          <c:xMode val="edge"/>
          <c:yMode val="edge"/>
          <c:x val="0.12416971500609707"/>
          <c:y val="2.4031423793942089E-2"/>
          <c:w val="0.84833430466861004"/>
          <c:h val="0.79147276102682118"/>
        </c:manualLayout>
      </c:layout>
      <c:scatterChart>
        <c:scatterStyle val="lineMarker"/>
        <c:ser>
          <c:idx val="0"/>
          <c:order val="0"/>
          <c:tx>
            <c:v>CCC attached</c:v>
          </c:tx>
          <c:spPr>
            <a:ln w="31750" cmpd="sng">
              <a:solidFill>
                <a:srgbClr val="0070C0"/>
              </a:solidFill>
            </a:ln>
          </c:spPr>
          <c:marker>
            <c:symbol val="none"/>
          </c:marker>
          <c:xVal>
            <c:numRef>
              <c:f>'CCC attached to Z86'!$A$3:$A$5504</c:f>
              <c:numCache>
                <c:formatCode>General</c:formatCode>
                <c:ptCount val="5502"/>
                <c:pt idx="0">
                  <c:v>0.1</c:v>
                </c:pt>
                <c:pt idx="1">
                  <c:v>0.20907000000000001</c:v>
                </c:pt>
                <c:pt idx="2">
                  <c:v>0.31815000000000027</c:v>
                </c:pt>
                <c:pt idx="3">
                  <c:v>0.42722000000000027</c:v>
                </c:pt>
                <c:pt idx="4">
                  <c:v>0.53629000000000004</c:v>
                </c:pt>
                <c:pt idx="5">
                  <c:v>0.64536000000000004</c:v>
                </c:pt>
                <c:pt idx="6">
                  <c:v>0.75444000000000055</c:v>
                </c:pt>
                <c:pt idx="7">
                  <c:v>0.86351</c:v>
                </c:pt>
                <c:pt idx="8">
                  <c:v>0.97257999999999956</c:v>
                </c:pt>
                <c:pt idx="9">
                  <c:v>1.08165</c:v>
                </c:pt>
                <c:pt idx="10">
                  <c:v>1.1907300000000001</c:v>
                </c:pt>
                <c:pt idx="11">
                  <c:v>1.2997999999999974</c:v>
                </c:pt>
                <c:pt idx="12">
                  <c:v>1.4088699999999974</c:v>
                </c:pt>
                <c:pt idx="13">
                  <c:v>1.5179499999999977</c:v>
                </c:pt>
                <c:pt idx="14">
                  <c:v>1.6270199999999999</c:v>
                </c:pt>
                <c:pt idx="15">
                  <c:v>1.7360900000000001</c:v>
                </c:pt>
                <c:pt idx="16">
                  <c:v>1.8451599999999999</c:v>
                </c:pt>
                <c:pt idx="17">
                  <c:v>1.95424</c:v>
                </c:pt>
                <c:pt idx="18">
                  <c:v>2.0633100000000044</c:v>
                </c:pt>
                <c:pt idx="19">
                  <c:v>2.17238</c:v>
                </c:pt>
                <c:pt idx="20">
                  <c:v>2.28145</c:v>
                </c:pt>
                <c:pt idx="21">
                  <c:v>2.39053</c:v>
                </c:pt>
                <c:pt idx="22">
                  <c:v>2.4995999999999987</c:v>
                </c:pt>
                <c:pt idx="23">
                  <c:v>2.60867</c:v>
                </c:pt>
                <c:pt idx="24">
                  <c:v>2.7177500000000001</c:v>
                </c:pt>
                <c:pt idx="25">
                  <c:v>2.8268199999999957</c:v>
                </c:pt>
                <c:pt idx="26">
                  <c:v>2.9358899999999957</c:v>
                </c:pt>
                <c:pt idx="27">
                  <c:v>3.0449600000000001</c:v>
                </c:pt>
                <c:pt idx="28">
                  <c:v>3.1540399999999997</c:v>
                </c:pt>
                <c:pt idx="29">
                  <c:v>3.2631100000000055</c:v>
                </c:pt>
                <c:pt idx="30">
                  <c:v>3.3721799999999957</c:v>
                </c:pt>
                <c:pt idx="31">
                  <c:v>3.4812499999999957</c:v>
                </c:pt>
                <c:pt idx="32">
                  <c:v>3.5903300000000002</c:v>
                </c:pt>
                <c:pt idx="33">
                  <c:v>3.6993999999999998</c:v>
                </c:pt>
                <c:pt idx="34">
                  <c:v>3.8084699999999967</c:v>
                </c:pt>
                <c:pt idx="35">
                  <c:v>3.9175499999999968</c:v>
                </c:pt>
                <c:pt idx="36">
                  <c:v>4.0266200000000003</c:v>
                </c:pt>
                <c:pt idx="37">
                  <c:v>4.1356900000000003</c:v>
                </c:pt>
                <c:pt idx="38">
                  <c:v>4.2447600000000003</c:v>
                </c:pt>
                <c:pt idx="39">
                  <c:v>4.3538399999999955</c:v>
                </c:pt>
                <c:pt idx="40">
                  <c:v>4.4629099999999955</c:v>
                </c:pt>
                <c:pt idx="41">
                  <c:v>4.5719799999999999</c:v>
                </c:pt>
                <c:pt idx="42">
                  <c:v>4.6810499999999999</c:v>
                </c:pt>
                <c:pt idx="43">
                  <c:v>4.7901299999999987</c:v>
                </c:pt>
                <c:pt idx="44">
                  <c:v>4.8992000000000004</c:v>
                </c:pt>
                <c:pt idx="45">
                  <c:v>5.0082700000000004</c:v>
                </c:pt>
                <c:pt idx="46">
                  <c:v>5.1173499999999965</c:v>
                </c:pt>
                <c:pt idx="47">
                  <c:v>5.2264200000000001</c:v>
                </c:pt>
                <c:pt idx="48">
                  <c:v>5.3354900000000001</c:v>
                </c:pt>
                <c:pt idx="49">
                  <c:v>5.4445600000000001</c:v>
                </c:pt>
                <c:pt idx="50">
                  <c:v>5.5536400000000024</c:v>
                </c:pt>
                <c:pt idx="51">
                  <c:v>5.6627099999999917</c:v>
                </c:pt>
                <c:pt idx="52">
                  <c:v>5.7717800000000024</c:v>
                </c:pt>
                <c:pt idx="53">
                  <c:v>5.8808499999999997</c:v>
                </c:pt>
                <c:pt idx="54">
                  <c:v>5.9899300000000002</c:v>
                </c:pt>
                <c:pt idx="55">
                  <c:v>6.0990000000000002</c:v>
                </c:pt>
                <c:pt idx="56">
                  <c:v>6.2080700000000002</c:v>
                </c:pt>
                <c:pt idx="57">
                  <c:v>6.3171499999999945</c:v>
                </c:pt>
                <c:pt idx="58">
                  <c:v>6.4262200000000034</c:v>
                </c:pt>
                <c:pt idx="59">
                  <c:v>6.5352900000000034</c:v>
                </c:pt>
                <c:pt idx="60">
                  <c:v>6.6443599999999945</c:v>
                </c:pt>
                <c:pt idx="61">
                  <c:v>6.7534400000000003</c:v>
                </c:pt>
                <c:pt idx="62">
                  <c:v>6.8625099999999906</c:v>
                </c:pt>
                <c:pt idx="63">
                  <c:v>6.9715800000000003</c:v>
                </c:pt>
                <c:pt idx="64">
                  <c:v>7.0806500000000003</c:v>
                </c:pt>
                <c:pt idx="65">
                  <c:v>7.18973</c:v>
                </c:pt>
                <c:pt idx="66">
                  <c:v>7.2988</c:v>
                </c:pt>
                <c:pt idx="67">
                  <c:v>7.40787</c:v>
                </c:pt>
                <c:pt idx="68">
                  <c:v>7.5169499999999996</c:v>
                </c:pt>
                <c:pt idx="69">
                  <c:v>7.6260199999999907</c:v>
                </c:pt>
                <c:pt idx="70">
                  <c:v>7.7350900000000014</c:v>
                </c:pt>
                <c:pt idx="71">
                  <c:v>7.8441599999999907</c:v>
                </c:pt>
                <c:pt idx="72">
                  <c:v>7.9532400000000081</c:v>
                </c:pt>
                <c:pt idx="73">
                  <c:v>8.0623100000000001</c:v>
                </c:pt>
                <c:pt idx="74">
                  <c:v>8.1713799999999992</c:v>
                </c:pt>
                <c:pt idx="75">
                  <c:v>8.2804500000000001</c:v>
                </c:pt>
                <c:pt idx="76">
                  <c:v>8.3895300000000255</c:v>
                </c:pt>
                <c:pt idx="77">
                  <c:v>8.4986000000000015</c:v>
                </c:pt>
                <c:pt idx="78">
                  <c:v>8.6076700000000006</c:v>
                </c:pt>
                <c:pt idx="79">
                  <c:v>8.7167500000000011</c:v>
                </c:pt>
                <c:pt idx="80">
                  <c:v>8.8258200000000002</c:v>
                </c:pt>
                <c:pt idx="81">
                  <c:v>8.9348900000000011</c:v>
                </c:pt>
                <c:pt idx="82">
                  <c:v>9.0439599999999984</c:v>
                </c:pt>
                <c:pt idx="83">
                  <c:v>9.1530400000000007</c:v>
                </c:pt>
                <c:pt idx="84">
                  <c:v>9.2621100000000016</c:v>
                </c:pt>
                <c:pt idx="85">
                  <c:v>9.3711800000000007</c:v>
                </c:pt>
                <c:pt idx="86">
                  <c:v>9.4802500000000016</c:v>
                </c:pt>
                <c:pt idx="87">
                  <c:v>9.5893300000000004</c:v>
                </c:pt>
                <c:pt idx="88">
                  <c:v>9.6983999999999995</c:v>
                </c:pt>
                <c:pt idx="89">
                  <c:v>9.8074700000000004</c:v>
                </c:pt>
                <c:pt idx="90">
                  <c:v>9.9165500000000026</c:v>
                </c:pt>
                <c:pt idx="91">
                  <c:v>10.02562</c:v>
                </c:pt>
                <c:pt idx="92">
                  <c:v>10.134690000000001</c:v>
                </c:pt>
                <c:pt idx="93">
                  <c:v>10.243759999999998</c:v>
                </c:pt>
                <c:pt idx="94">
                  <c:v>10.352840000000024</c:v>
                </c:pt>
                <c:pt idx="95">
                  <c:v>10.46191</c:v>
                </c:pt>
                <c:pt idx="96">
                  <c:v>10.57098</c:v>
                </c:pt>
                <c:pt idx="97">
                  <c:v>10.68005</c:v>
                </c:pt>
                <c:pt idx="98">
                  <c:v>10.78913</c:v>
                </c:pt>
                <c:pt idx="99">
                  <c:v>10.898200000000001</c:v>
                </c:pt>
                <c:pt idx="100">
                  <c:v>11.007269999999998</c:v>
                </c:pt>
                <c:pt idx="101">
                  <c:v>11.116350000000001</c:v>
                </c:pt>
                <c:pt idx="102">
                  <c:v>11.22542</c:v>
                </c:pt>
                <c:pt idx="103">
                  <c:v>11.334490000000002</c:v>
                </c:pt>
                <c:pt idx="104">
                  <c:v>11.44356</c:v>
                </c:pt>
                <c:pt idx="105">
                  <c:v>11.552640000000023</c:v>
                </c:pt>
                <c:pt idx="106">
                  <c:v>11.661710000000001</c:v>
                </c:pt>
                <c:pt idx="107">
                  <c:v>11.77078</c:v>
                </c:pt>
                <c:pt idx="108">
                  <c:v>11.879850000000019</c:v>
                </c:pt>
                <c:pt idx="109">
                  <c:v>11.98893</c:v>
                </c:pt>
                <c:pt idx="110">
                  <c:v>12.098000000000001</c:v>
                </c:pt>
                <c:pt idx="111">
                  <c:v>12.207069999999998</c:v>
                </c:pt>
                <c:pt idx="112">
                  <c:v>12.31615</c:v>
                </c:pt>
                <c:pt idx="113">
                  <c:v>12.425220000000001</c:v>
                </c:pt>
                <c:pt idx="114">
                  <c:v>12.534289999999999</c:v>
                </c:pt>
                <c:pt idx="115">
                  <c:v>12.643359999999999</c:v>
                </c:pt>
                <c:pt idx="116">
                  <c:v>12.752440000000021</c:v>
                </c:pt>
                <c:pt idx="117">
                  <c:v>12.861510000000004</c:v>
                </c:pt>
                <c:pt idx="118">
                  <c:v>12.970580000000021</c:v>
                </c:pt>
                <c:pt idx="119">
                  <c:v>13.079650000000004</c:v>
                </c:pt>
                <c:pt idx="120">
                  <c:v>13.18873</c:v>
                </c:pt>
                <c:pt idx="121">
                  <c:v>13.297800000000001</c:v>
                </c:pt>
                <c:pt idx="122">
                  <c:v>13.40687</c:v>
                </c:pt>
                <c:pt idx="123">
                  <c:v>13.51595</c:v>
                </c:pt>
                <c:pt idx="124">
                  <c:v>13.625020000000001</c:v>
                </c:pt>
                <c:pt idx="125">
                  <c:v>13.734089999999998</c:v>
                </c:pt>
                <c:pt idx="126">
                  <c:v>13.843160000000001</c:v>
                </c:pt>
                <c:pt idx="127">
                  <c:v>13.952240000000021</c:v>
                </c:pt>
                <c:pt idx="128">
                  <c:v>14.061310000000001</c:v>
                </c:pt>
                <c:pt idx="129">
                  <c:v>14.17038</c:v>
                </c:pt>
                <c:pt idx="130">
                  <c:v>14.279450000000002</c:v>
                </c:pt>
                <c:pt idx="131">
                  <c:v>14.388530000000019</c:v>
                </c:pt>
                <c:pt idx="132">
                  <c:v>14.4976</c:v>
                </c:pt>
                <c:pt idx="133">
                  <c:v>14.606670000000001</c:v>
                </c:pt>
                <c:pt idx="134">
                  <c:v>14.71575</c:v>
                </c:pt>
                <c:pt idx="135">
                  <c:v>14.824820000000001</c:v>
                </c:pt>
                <c:pt idx="136">
                  <c:v>14.93389</c:v>
                </c:pt>
                <c:pt idx="137">
                  <c:v>15.042960000000001</c:v>
                </c:pt>
                <c:pt idx="138">
                  <c:v>15.152040000000019</c:v>
                </c:pt>
                <c:pt idx="139">
                  <c:v>15.261109999999999</c:v>
                </c:pt>
                <c:pt idx="140">
                  <c:v>15.370180000000019</c:v>
                </c:pt>
                <c:pt idx="141">
                  <c:v>15.47925</c:v>
                </c:pt>
                <c:pt idx="142">
                  <c:v>15.588329999999999</c:v>
                </c:pt>
                <c:pt idx="143">
                  <c:v>15.6974</c:v>
                </c:pt>
                <c:pt idx="144">
                  <c:v>15.806470000000004</c:v>
                </c:pt>
                <c:pt idx="145">
                  <c:v>15.915550000000019</c:v>
                </c:pt>
                <c:pt idx="146">
                  <c:v>16.024619999999963</c:v>
                </c:pt>
                <c:pt idx="147">
                  <c:v>16.133690000000001</c:v>
                </c:pt>
                <c:pt idx="148">
                  <c:v>16.242759999999958</c:v>
                </c:pt>
                <c:pt idx="149">
                  <c:v>16.351840000000017</c:v>
                </c:pt>
                <c:pt idx="150">
                  <c:v>16.460909999999963</c:v>
                </c:pt>
                <c:pt idx="151">
                  <c:v>16.569980000000001</c:v>
                </c:pt>
                <c:pt idx="152">
                  <c:v>16.679050000000029</c:v>
                </c:pt>
                <c:pt idx="153">
                  <c:v>16.788129999999935</c:v>
                </c:pt>
                <c:pt idx="154">
                  <c:v>16.897200000000026</c:v>
                </c:pt>
                <c:pt idx="155">
                  <c:v>17.006270000000001</c:v>
                </c:pt>
                <c:pt idx="156">
                  <c:v>17.115349999999982</c:v>
                </c:pt>
                <c:pt idx="157">
                  <c:v>17.224419999999963</c:v>
                </c:pt>
                <c:pt idx="158">
                  <c:v>17.333490000000001</c:v>
                </c:pt>
                <c:pt idx="159">
                  <c:v>17.442559999999947</c:v>
                </c:pt>
                <c:pt idx="160">
                  <c:v>17.551639999999963</c:v>
                </c:pt>
                <c:pt idx="161">
                  <c:v>17.660709999999977</c:v>
                </c:pt>
                <c:pt idx="162">
                  <c:v>17.769779999999958</c:v>
                </c:pt>
                <c:pt idx="163">
                  <c:v>17.878850000000028</c:v>
                </c:pt>
                <c:pt idx="164">
                  <c:v>17.987929999999963</c:v>
                </c:pt>
                <c:pt idx="165">
                  <c:v>18.097000000000001</c:v>
                </c:pt>
                <c:pt idx="166">
                  <c:v>18.20607</c:v>
                </c:pt>
                <c:pt idx="167">
                  <c:v>18.315149999999964</c:v>
                </c:pt>
                <c:pt idx="168">
                  <c:v>18.424219999999963</c:v>
                </c:pt>
                <c:pt idx="169">
                  <c:v>18.533290000000001</c:v>
                </c:pt>
                <c:pt idx="170">
                  <c:v>18.64236</c:v>
                </c:pt>
                <c:pt idx="171">
                  <c:v>18.751439999999963</c:v>
                </c:pt>
                <c:pt idx="172">
                  <c:v>18.860509999999962</c:v>
                </c:pt>
                <c:pt idx="173">
                  <c:v>18.969579999999958</c:v>
                </c:pt>
                <c:pt idx="174">
                  <c:v>19.07865</c:v>
                </c:pt>
                <c:pt idx="175">
                  <c:v>19.187729999999963</c:v>
                </c:pt>
                <c:pt idx="176">
                  <c:v>19.296800000000001</c:v>
                </c:pt>
                <c:pt idx="177">
                  <c:v>19.40587</c:v>
                </c:pt>
                <c:pt idx="178">
                  <c:v>19.514950000000034</c:v>
                </c:pt>
                <c:pt idx="179">
                  <c:v>19.624020000000026</c:v>
                </c:pt>
                <c:pt idx="180">
                  <c:v>19.733090000000001</c:v>
                </c:pt>
                <c:pt idx="181">
                  <c:v>19.84216</c:v>
                </c:pt>
                <c:pt idx="182">
                  <c:v>19.951239999999963</c:v>
                </c:pt>
                <c:pt idx="183">
                  <c:v>20.060309999999962</c:v>
                </c:pt>
                <c:pt idx="184">
                  <c:v>20.16938</c:v>
                </c:pt>
                <c:pt idx="185">
                  <c:v>20.278449999999935</c:v>
                </c:pt>
                <c:pt idx="186">
                  <c:v>20.387529999999977</c:v>
                </c:pt>
                <c:pt idx="187">
                  <c:v>20.496599999999958</c:v>
                </c:pt>
                <c:pt idx="188">
                  <c:v>20.60567</c:v>
                </c:pt>
                <c:pt idx="189">
                  <c:v>20.714749999999963</c:v>
                </c:pt>
                <c:pt idx="190">
                  <c:v>20.823820000000001</c:v>
                </c:pt>
                <c:pt idx="191">
                  <c:v>20.93289</c:v>
                </c:pt>
                <c:pt idx="192">
                  <c:v>21.041960000000028</c:v>
                </c:pt>
                <c:pt idx="193">
                  <c:v>21.151039999999988</c:v>
                </c:pt>
                <c:pt idx="194">
                  <c:v>21.260109999999958</c:v>
                </c:pt>
                <c:pt idx="195">
                  <c:v>21.36918</c:v>
                </c:pt>
                <c:pt idx="196">
                  <c:v>21.478249999999935</c:v>
                </c:pt>
                <c:pt idx="197">
                  <c:v>21.587329999999962</c:v>
                </c:pt>
                <c:pt idx="198">
                  <c:v>21.696400000000001</c:v>
                </c:pt>
                <c:pt idx="199">
                  <c:v>21.80547</c:v>
                </c:pt>
                <c:pt idx="200">
                  <c:v>21.914549999999963</c:v>
                </c:pt>
                <c:pt idx="201">
                  <c:v>22.023619999999962</c:v>
                </c:pt>
                <c:pt idx="202">
                  <c:v>22.13269</c:v>
                </c:pt>
                <c:pt idx="203">
                  <c:v>22.241759999999982</c:v>
                </c:pt>
                <c:pt idx="204">
                  <c:v>22.350840000000026</c:v>
                </c:pt>
                <c:pt idx="205">
                  <c:v>22.459910000000001</c:v>
                </c:pt>
                <c:pt idx="206">
                  <c:v>22.56898</c:v>
                </c:pt>
                <c:pt idx="207">
                  <c:v>22.678049999999963</c:v>
                </c:pt>
                <c:pt idx="208">
                  <c:v>22.787129999999962</c:v>
                </c:pt>
                <c:pt idx="209">
                  <c:v>22.8962</c:v>
                </c:pt>
                <c:pt idx="210">
                  <c:v>23.005269999999982</c:v>
                </c:pt>
                <c:pt idx="211">
                  <c:v>23.114350000000048</c:v>
                </c:pt>
                <c:pt idx="212">
                  <c:v>23.223419999999958</c:v>
                </c:pt>
                <c:pt idx="213">
                  <c:v>23.33249</c:v>
                </c:pt>
                <c:pt idx="214">
                  <c:v>23.441559999999964</c:v>
                </c:pt>
                <c:pt idx="215">
                  <c:v>23.550639999999962</c:v>
                </c:pt>
                <c:pt idx="216">
                  <c:v>23.65971</c:v>
                </c:pt>
                <c:pt idx="217">
                  <c:v>23.768779999999946</c:v>
                </c:pt>
                <c:pt idx="218">
                  <c:v>23.877850000000034</c:v>
                </c:pt>
                <c:pt idx="219">
                  <c:v>23.986929999999958</c:v>
                </c:pt>
                <c:pt idx="220">
                  <c:v>24.096</c:v>
                </c:pt>
                <c:pt idx="221">
                  <c:v>24.205069999999971</c:v>
                </c:pt>
                <c:pt idx="222">
                  <c:v>24.314150000000044</c:v>
                </c:pt>
                <c:pt idx="223">
                  <c:v>24.423219999999958</c:v>
                </c:pt>
                <c:pt idx="224">
                  <c:v>24.53229</c:v>
                </c:pt>
                <c:pt idx="225">
                  <c:v>24.641360000000017</c:v>
                </c:pt>
                <c:pt idx="226">
                  <c:v>24.750439999999962</c:v>
                </c:pt>
                <c:pt idx="227">
                  <c:v>24.85951</c:v>
                </c:pt>
                <c:pt idx="228">
                  <c:v>24.968579999999935</c:v>
                </c:pt>
                <c:pt idx="229">
                  <c:v>25.077649999999963</c:v>
                </c:pt>
                <c:pt idx="230">
                  <c:v>25.186729999999958</c:v>
                </c:pt>
                <c:pt idx="231">
                  <c:v>25.2958</c:v>
                </c:pt>
                <c:pt idx="232">
                  <c:v>25.404870000000017</c:v>
                </c:pt>
                <c:pt idx="233">
                  <c:v>25.513950000000044</c:v>
                </c:pt>
                <c:pt idx="234">
                  <c:v>25.62302</c:v>
                </c:pt>
                <c:pt idx="235">
                  <c:v>25.732089999999982</c:v>
                </c:pt>
                <c:pt idx="236">
                  <c:v>25.841160000000016</c:v>
                </c:pt>
                <c:pt idx="237">
                  <c:v>25.950239999999958</c:v>
                </c:pt>
                <c:pt idx="238">
                  <c:v>26.05931</c:v>
                </c:pt>
                <c:pt idx="239">
                  <c:v>26.168379999999964</c:v>
                </c:pt>
                <c:pt idx="240">
                  <c:v>26.277450000000027</c:v>
                </c:pt>
                <c:pt idx="241">
                  <c:v>26.386529999999958</c:v>
                </c:pt>
                <c:pt idx="242">
                  <c:v>26.495599999999946</c:v>
                </c:pt>
                <c:pt idx="243">
                  <c:v>26.604670000000016</c:v>
                </c:pt>
                <c:pt idx="244">
                  <c:v>26.713750000000001</c:v>
                </c:pt>
                <c:pt idx="245">
                  <c:v>26.82282</c:v>
                </c:pt>
                <c:pt idx="246">
                  <c:v>26.931890000000017</c:v>
                </c:pt>
                <c:pt idx="247">
                  <c:v>27.040959999999988</c:v>
                </c:pt>
                <c:pt idx="248">
                  <c:v>27.150040000000001</c:v>
                </c:pt>
                <c:pt idx="249">
                  <c:v>27.25911</c:v>
                </c:pt>
                <c:pt idx="250">
                  <c:v>27.368179999999963</c:v>
                </c:pt>
                <c:pt idx="251">
                  <c:v>27.477250000000026</c:v>
                </c:pt>
                <c:pt idx="252">
                  <c:v>27.586329999999947</c:v>
                </c:pt>
                <c:pt idx="253">
                  <c:v>27.695399999999982</c:v>
                </c:pt>
                <c:pt idx="254">
                  <c:v>27.804469999999988</c:v>
                </c:pt>
                <c:pt idx="255">
                  <c:v>27.913550000000001</c:v>
                </c:pt>
                <c:pt idx="256">
                  <c:v>28.022619999999947</c:v>
                </c:pt>
                <c:pt idx="257">
                  <c:v>28.131690000000017</c:v>
                </c:pt>
                <c:pt idx="258">
                  <c:v>28.240759999999977</c:v>
                </c:pt>
                <c:pt idx="259">
                  <c:v>28.34984</c:v>
                </c:pt>
                <c:pt idx="260">
                  <c:v>28.458909999999982</c:v>
                </c:pt>
                <c:pt idx="261">
                  <c:v>28.567980000000016</c:v>
                </c:pt>
                <c:pt idx="262">
                  <c:v>28.677050000000044</c:v>
                </c:pt>
                <c:pt idx="263">
                  <c:v>28.786129999999947</c:v>
                </c:pt>
                <c:pt idx="264">
                  <c:v>28.895199999999964</c:v>
                </c:pt>
                <c:pt idx="265">
                  <c:v>29.004270000000027</c:v>
                </c:pt>
                <c:pt idx="266">
                  <c:v>29.113350000000036</c:v>
                </c:pt>
                <c:pt idx="267">
                  <c:v>29.222419999999946</c:v>
                </c:pt>
                <c:pt idx="268">
                  <c:v>29.331490000000016</c:v>
                </c:pt>
                <c:pt idx="269">
                  <c:v>29.440559999999962</c:v>
                </c:pt>
                <c:pt idx="270">
                  <c:v>29.549639999999947</c:v>
                </c:pt>
                <c:pt idx="271">
                  <c:v>29.658709999999971</c:v>
                </c:pt>
                <c:pt idx="272">
                  <c:v>29.767779999999963</c:v>
                </c:pt>
                <c:pt idx="273">
                  <c:v>29.876850000000044</c:v>
                </c:pt>
                <c:pt idx="274">
                  <c:v>29.985929999999946</c:v>
                </c:pt>
                <c:pt idx="275">
                  <c:v>30.094999999999999</c:v>
                </c:pt>
                <c:pt idx="276">
                  <c:v>30.204070000000026</c:v>
                </c:pt>
                <c:pt idx="277">
                  <c:v>30.313150000000036</c:v>
                </c:pt>
                <c:pt idx="278">
                  <c:v>30.422219999999935</c:v>
                </c:pt>
                <c:pt idx="279">
                  <c:v>30.531289999999988</c:v>
                </c:pt>
                <c:pt idx="280">
                  <c:v>30.640360000000001</c:v>
                </c:pt>
                <c:pt idx="281">
                  <c:v>30.749439999999947</c:v>
                </c:pt>
                <c:pt idx="282">
                  <c:v>30.858509999999963</c:v>
                </c:pt>
                <c:pt idx="283">
                  <c:v>30.967579999999977</c:v>
                </c:pt>
                <c:pt idx="284">
                  <c:v>31.076650000000001</c:v>
                </c:pt>
                <c:pt idx="285">
                  <c:v>31.185729999999946</c:v>
                </c:pt>
                <c:pt idx="286">
                  <c:v>31.294799999999963</c:v>
                </c:pt>
                <c:pt idx="287">
                  <c:v>31.403870000000001</c:v>
                </c:pt>
                <c:pt idx="288">
                  <c:v>31.512950000000028</c:v>
                </c:pt>
                <c:pt idx="289">
                  <c:v>31.622019999999964</c:v>
                </c:pt>
                <c:pt idx="290">
                  <c:v>31.731089999999988</c:v>
                </c:pt>
                <c:pt idx="291">
                  <c:v>31.840160000000001</c:v>
                </c:pt>
                <c:pt idx="292">
                  <c:v>31.949239999999946</c:v>
                </c:pt>
                <c:pt idx="293">
                  <c:v>32.058310000000013</c:v>
                </c:pt>
                <c:pt idx="294">
                  <c:v>32.167380000000001</c:v>
                </c:pt>
                <c:pt idx="295">
                  <c:v>32.276450000000011</c:v>
                </c:pt>
                <c:pt idx="296">
                  <c:v>32.385530000000003</c:v>
                </c:pt>
                <c:pt idx="297">
                  <c:v>32.494600000000005</c:v>
                </c:pt>
                <c:pt idx="298">
                  <c:v>32.603670000000001</c:v>
                </c:pt>
                <c:pt idx="299">
                  <c:v>32.712750000000057</c:v>
                </c:pt>
                <c:pt idx="300">
                  <c:v>32.821819999999995</c:v>
                </c:pt>
                <c:pt idx="301">
                  <c:v>32.930889999999998</c:v>
                </c:pt>
                <c:pt idx="302">
                  <c:v>33.039960000000001</c:v>
                </c:pt>
                <c:pt idx="303">
                  <c:v>33.149040000000007</c:v>
                </c:pt>
                <c:pt idx="304">
                  <c:v>33.258110000000073</c:v>
                </c:pt>
                <c:pt idx="305">
                  <c:v>33.367180000000005</c:v>
                </c:pt>
                <c:pt idx="306">
                  <c:v>33.47625</c:v>
                </c:pt>
                <c:pt idx="307">
                  <c:v>33.585330000000013</c:v>
                </c:pt>
                <c:pt idx="308">
                  <c:v>33.694400000000002</c:v>
                </c:pt>
                <c:pt idx="309">
                  <c:v>33.803469999999997</c:v>
                </c:pt>
                <c:pt idx="310">
                  <c:v>33.912550000000003</c:v>
                </c:pt>
                <c:pt idx="311">
                  <c:v>34.021620000000006</c:v>
                </c:pt>
                <c:pt idx="312">
                  <c:v>34.130690000000001</c:v>
                </c:pt>
                <c:pt idx="313">
                  <c:v>34.239760000000011</c:v>
                </c:pt>
                <c:pt idx="314">
                  <c:v>34.348839999999996</c:v>
                </c:pt>
                <c:pt idx="315">
                  <c:v>34.457909999999998</c:v>
                </c:pt>
                <c:pt idx="316">
                  <c:v>34.566980000000001</c:v>
                </c:pt>
                <c:pt idx="317">
                  <c:v>34.676050000000011</c:v>
                </c:pt>
                <c:pt idx="318">
                  <c:v>34.785130000000073</c:v>
                </c:pt>
                <c:pt idx="319">
                  <c:v>34.894200000000005</c:v>
                </c:pt>
                <c:pt idx="320">
                  <c:v>35.003270000000001</c:v>
                </c:pt>
                <c:pt idx="321">
                  <c:v>35.112350000000013</c:v>
                </c:pt>
                <c:pt idx="322">
                  <c:v>35.221420000000002</c:v>
                </c:pt>
                <c:pt idx="323">
                  <c:v>35.330489999999998</c:v>
                </c:pt>
                <c:pt idx="324">
                  <c:v>35.43956</c:v>
                </c:pt>
                <c:pt idx="325">
                  <c:v>35.548640000000006</c:v>
                </c:pt>
                <c:pt idx="326">
                  <c:v>35.657710000000002</c:v>
                </c:pt>
                <c:pt idx="327">
                  <c:v>35.766780000000011</c:v>
                </c:pt>
                <c:pt idx="328">
                  <c:v>35.87585</c:v>
                </c:pt>
                <c:pt idx="329">
                  <c:v>35.984929999999999</c:v>
                </c:pt>
                <c:pt idx="330">
                  <c:v>36.094000000000001</c:v>
                </c:pt>
                <c:pt idx="331">
                  <c:v>36.203070000000011</c:v>
                </c:pt>
                <c:pt idx="332">
                  <c:v>36.312150000000003</c:v>
                </c:pt>
                <c:pt idx="333">
                  <c:v>36.421220000000005</c:v>
                </c:pt>
                <c:pt idx="334">
                  <c:v>36.530290000000001</c:v>
                </c:pt>
                <c:pt idx="335">
                  <c:v>36.639360000000003</c:v>
                </c:pt>
                <c:pt idx="336">
                  <c:v>36.748440000000002</c:v>
                </c:pt>
                <c:pt idx="337">
                  <c:v>36.857509999999998</c:v>
                </c:pt>
                <c:pt idx="338">
                  <c:v>36.96658</c:v>
                </c:pt>
                <c:pt idx="339">
                  <c:v>37.075650000000003</c:v>
                </c:pt>
                <c:pt idx="340">
                  <c:v>37.184730000000002</c:v>
                </c:pt>
                <c:pt idx="341">
                  <c:v>37.293800000000012</c:v>
                </c:pt>
                <c:pt idx="342">
                  <c:v>37.40287</c:v>
                </c:pt>
                <c:pt idx="343">
                  <c:v>37.511949999999999</c:v>
                </c:pt>
                <c:pt idx="344">
                  <c:v>37.621020000000001</c:v>
                </c:pt>
                <c:pt idx="345">
                  <c:v>37.730090000000011</c:v>
                </c:pt>
                <c:pt idx="346">
                  <c:v>37.83916</c:v>
                </c:pt>
                <c:pt idx="347">
                  <c:v>37.948240000000006</c:v>
                </c:pt>
                <c:pt idx="348">
                  <c:v>38.057310000000001</c:v>
                </c:pt>
                <c:pt idx="349">
                  <c:v>38.166380000000011</c:v>
                </c:pt>
                <c:pt idx="350">
                  <c:v>38.275450000000056</c:v>
                </c:pt>
                <c:pt idx="351">
                  <c:v>38.384529999999998</c:v>
                </c:pt>
                <c:pt idx="352">
                  <c:v>38.493600000000001</c:v>
                </c:pt>
                <c:pt idx="353">
                  <c:v>38.602670000000003</c:v>
                </c:pt>
                <c:pt idx="354">
                  <c:v>38.711750000000002</c:v>
                </c:pt>
                <c:pt idx="355">
                  <c:v>38.820820000000005</c:v>
                </c:pt>
                <c:pt idx="356">
                  <c:v>38.92989</c:v>
                </c:pt>
                <c:pt idx="357">
                  <c:v>39.038960000000003</c:v>
                </c:pt>
                <c:pt idx="358">
                  <c:v>39.148040000000002</c:v>
                </c:pt>
                <c:pt idx="359">
                  <c:v>39.257110000000011</c:v>
                </c:pt>
                <c:pt idx="360">
                  <c:v>39.36618</c:v>
                </c:pt>
                <c:pt idx="361">
                  <c:v>39.475250000000003</c:v>
                </c:pt>
                <c:pt idx="362">
                  <c:v>39.584330000000001</c:v>
                </c:pt>
                <c:pt idx="363">
                  <c:v>39.693400000000011</c:v>
                </c:pt>
                <c:pt idx="364">
                  <c:v>39.80247</c:v>
                </c:pt>
                <c:pt idx="365">
                  <c:v>39.911549999999998</c:v>
                </c:pt>
                <c:pt idx="366">
                  <c:v>40.020620000000001</c:v>
                </c:pt>
                <c:pt idx="367">
                  <c:v>40.129690000000011</c:v>
                </c:pt>
                <c:pt idx="368">
                  <c:v>40.238760000000013</c:v>
                </c:pt>
                <c:pt idx="369">
                  <c:v>40.347839999999991</c:v>
                </c:pt>
                <c:pt idx="370">
                  <c:v>40.456910000000001</c:v>
                </c:pt>
                <c:pt idx="371">
                  <c:v>40.565980000000003</c:v>
                </c:pt>
                <c:pt idx="372">
                  <c:v>40.675050000000013</c:v>
                </c:pt>
                <c:pt idx="373">
                  <c:v>40.784130000000012</c:v>
                </c:pt>
                <c:pt idx="374">
                  <c:v>40.8932</c:v>
                </c:pt>
                <c:pt idx="375">
                  <c:v>41.002270000000003</c:v>
                </c:pt>
                <c:pt idx="376">
                  <c:v>41.111350000000002</c:v>
                </c:pt>
                <c:pt idx="377">
                  <c:v>41.220420000000011</c:v>
                </c:pt>
                <c:pt idx="378">
                  <c:v>41.32949</c:v>
                </c:pt>
                <c:pt idx="379">
                  <c:v>41.438560000000003</c:v>
                </c:pt>
                <c:pt idx="380">
                  <c:v>41.547639999999994</c:v>
                </c:pt>
                <c:pt idx="381">
                  <c:v>41.656710000000011</c:v>
                </c:pt>
                <c:pt idx="382">
                  <c:v>41.765780000000063</c:v>
                </c:pt>
                <c:pt idx="383">
                  <c:v>41.874849999999974</c:v>
                </c:pt>
                <c:pt idx="384">
                  <c:v>41.983930000000001</c:v>
                </c:pt>
                <c:pt idx="385">
                  <c:v>42.093000000000011</c:v>
                </c:pt>
                <c:pt idx="386">
                  <c:v>42.202070000000013</c:v>
                </c:pt>
                <c:pt idx="387">
                  <c:v>42.311149999999998</c:v>
                </c:pt>
                <c:pt idx="388">
                  <c:v>42.42022</c:v>
                </c:pt>
                <c:pt idx="389">
                  <c:v>42.529290000000003</c:v>
                </c:pt>
                <c:pt idx="390">
                  <c:v>42.638360000000013</c:v>
                </c:pt>
                <c:pt idx="391">
                  <c:v>42.747440000000005</c:v>
                </c:pt>
                <c:pt idx="392">
                  <c:v>42.85651</c:v>
                </c:pt>
                <c:pt idx="393">
                  <c:v>42.965580000000003</c:v>
                </c:pt>
                <c:pt idx="394">
                  <c:v>43.074649999999998</c:v>
                </c:pt>
                <c:pt idx="395">
                  <c:v>43.183730000000011</c:v>
                </c:pt>
                <c:pt idx="396">
                  <c:v>43.292800000000057</c:v>
                </c:pt>
                <c:pt idx="397">
                  <c:v>43.401869999999995</c:v>
                </c:pt>
                <c:pt idx="398">
                  <c:v>43.510950000000001</c:v>
                </c:pt>
                <c:pt idx="399">
                  <c:v>43.620020000000011</c:v>
                </c:pt>
                <c:pt idx="400">
                  <c:v>43.729090000000056</c:v>
                </c:pt>
                <c:pt idx="401">
                  <c:v>43.838160000000002</c:v>
                </c:pt>
                <c:pt idx="402">
                  <c:v>43.947239999999994</c:v>
                </c:pt>
                <c:pt idx="403">
                  <c:v>44.056310000000003</c:v>
                </c:pt>
                <c:pt idx="404">
                  <c:v>44.165380000000013</c:v>
                </c:pt>
                <c:pt idx="405">
                  <c:v>44.274450000000002</c:v>
                </c:pt>
                <c:pt idx="406">
                  <c:v>44.38353</c:v>
                </c:pt>
                <c:pt idx="407">
                  <c:v>44.492600000000003</c:v>
                </c:pt>
                <c:pt idx="408">
                  <c:v>44.601669999999999</c:v>
                </c:pt>
                <c:pt idx="409">
                  <c:v>44.710750000000012</c:v>
                </c:pt>
                <c:pt idx="410">
                  <c:v>44.819819999999993</c:v>
                </c:pt>
                <c:pt idx="411">
                  <c:v>44.928890000000003</c:v>
                </c:pt>
                <c:pt idx="412">
                  <c:v>45.037960000000005</c:v>
                </c:pt>
                <c:pt idx="413">
                  <c:v>45.147040000000004</c:v>
                </c:pt>
                <c:pt idx="414">
                  <c:v>45.256110000000056</c:v>
                </c:pt>
                <c:pt idx="415">
                  <c:v>45.365180000000002</c:v>
                </c:pt>
                <c:pt idx="416">
                  <c:v>45.474249999999998</c:v>
                </c:pt>
                <c:pt idx="417">
                  <c:v>45.583330000000011</c:v>
                </c:pt>
                <c:pt idx="418">
                  <c:v>45.692400000000013</c:v>
                </c:pt>
                <c:pt idx="419">
                  <c:v>45.801469999999959</c:v>
                </c:pt>
                <c:pt idx="420">
                  <c:v>45.910550000000001</c:v>
                </c:pt>
                <c:pt idx="421">
                  <c:v>46.019619999999996</c:v>
                </c:pt>
                <c:pt idx="422">
                  <c:v>46.128690000000013</c:v>
                </c:pt>
                <c:pt idx="423">
                  <c:v>46.237760000000002</c:v>
                </c:pt>
                <c:pt idx="424">
                  <c:v>46.346839999999993</c:v>
                </c:pt>
                <c:pt idx="425">
                  <c:v>46.455910000000003</c:v>
                </c:pt>
                <c:pt idx="426">
                  <c:v>46.564980000000006</c:v>
                </c:pt>
                <c:pt idx="427">
                  <c:v>46.674050000000001</c:v>
                </c:pt>
                <c:pt idx="428">
                  <c:v>46.783130000000057</c:v>
                </c:pt>
                <c:pt idx="429">
                  <c:v>46.892200000000003</c:v>
                </c:pt>
                <c:pt idx="430">
                  <c:v>47.001269999999998</c:v>
                </c:pt>
                <c:pt idx="431">
                  <c:v>47.110350000000011</c:v>
                </c:pt>
                <c:pt idx="432">
                  <c:v>47.21942</c:v>
                </c:pt>
                <c:pt idx="433">
                  <c:v>47.328490000000002</c:v>
                </c:pt>
                <c:pt idx="434">
                  <c:v>47.437560000000005</c:v>
                </c:pt>
                <c:pt idx="435">
                  <c:v>47.546640000000004</c:v>
                </c:pt>
                <c:pt idx="436">
                  <c:v>47.655710000000013</c:v>
                </c:pt>
                <c:pt idx="437">
                  <c:v>47.764780000000002</c:v>
                </c:pt>
                <c:pt idx="438">
                  <c:v>47.873849999999997</c:v>
                </c:pt>
                <c:pt idx="439">
                  <c:v>47.982930000000003</c:v>
                </c:pt>
                <c:pt idx="440">
                  <c:v>48.092000000000013</c:v>
                </c:pt>
                <c:pt idx="441">
                  <c:v>48.201070000000001</c:v>
                </c:pt>
                <c:pt idx="442">
                  <c:v>48.31015</c:v>
                </c:pt>
                <c:pt idx="443">
                  <c:v>48.419219999999996</c:v>
                </c:pt>
                <c:pt idx="444">
                  <c:v>48.528290000000013</c:v>
                </c:pt>
                <c:pt idx="445">
                  <c:v>48.637360000000001</c:v>
                </c:pt>
                <c:pt idx="446">
                  <c:v>48.74644</c:v>
                </c:pt>
                <c:pt idx="447">
                  <c:v>48.855510000000002</c:v>
                </c:pt>
                <c:pt idx="448">
                  <c:v>48.964580000000005</c:v>
                </c:pt>
                <c:pt idx="449">
                  <c:v>49.073650000000001</c:v>
                </c:pt>
                <c:pt idx="450">
                  <c:v>49.182730000000056</c:v>
                </c:pt>
                <c:pt idx="451">
                  <c:v>49.291800000000002</c:v>
                </c:pt>
                <c:pt idx="452">
                  <c:v>49.400869999999998</c:v>
                </c:pt>
                <c:pt idx="453">
                  <c:v>49.509950000000003</c:v>
                </c:pt>
                <c:pt idx="454">
                  <c:v>49.619020000000006</c:v>
                </c:pt>
                <c:pt idx="455">
                  <c:v>49.728090000000073</c:v>
                </c:pt>
                <c:pt idx="456">
                  <c:v>49.837160000000004</c:v>
                </c:pt>
                <c:pt idx="457">
                  <c:v>49.946239999999996</c:v>
                </c:pt>
                <c:pt idx="458">
                  <c:v>50.055310000000013</c:v>
                </c:pt>
                <c:pt idx="459">
                  <c:v>50.164380000000001</c:v>
                </c:pt>
                <c:pt idx="460">
                  <c:v>50.273450000000011</c:v>
                </c:pt>
                <c:pt idx="461">
                  <c:v>50.382530000000003</c:v>
                </c:pt>
                <c:pt idx="462">
                  <c:v>50.491600000000005</c:v>
                </c:pt>
                <c:pt idx="463">
                  <c:v>50.600670000000001</c:v>
                </c:pt>
                <c:pt idx="464">
                  <c:v>50.709750000000057</c:v>
                </c:pt>
                <c:pt idx="465">
                  <c:v>50.818819999999995</c:v>
                </c:pt>
                <c:pt idx="466">
                  <c:v>50.927889999999998</c:v>
                </c:pt>
                <c:pt idx="467">
                  <c:v>51.036960000000001</c:v>
                </c:pt>
                <c:pt idx="468">
                  <c:v>51.146040000000006</c:v>
                </c:pt>
                <c:pt idx="469">
                  <c:v>51.255110000000073</c:v>
                </c:pt>
                <c:pt idx="470">
                  <c:v>51.364180000000005</c:v>
                </c:pt>
                <c:pt idx="471">
                  <c:v>51.47325</c:v>
                </c:pt>
                <c:pt idx="472">
                  <c:v>51.582330000000013</c:v>
                </c:pt>
                <c:pt idx="473">
                  <c:v>51.691400000000002</c:v>
                </c:pt>
                <c:pt idx="474">
                  <c:v>51.800469999999997</c:v>
                </c:pt>
                <c:pt idx="475">
                  <c:v>51.909550000000003</c:v>
                </c:pt>
                <c:pt idx="476">
                  <c:v>52.018620000000006</c:v>
                </c:pt>
                <c:pt idx="477">
                  <c:v>52.127690000000001</c:v>
                </c:pt>
                <c:pt idx="478">
                  <c:v>52.236760000000011</c:v>
                </c:pt>
                <c:pt idx="479">
                  <c:v>52.345839999999995</c:v>
                </c:pt>
                <c:pt idx="480">
                  <c:v>52.454909999999998</c:v>
                </c:pt>
                <c:pt idx="481">
                  <c:v>52.563980000000001</c:v>
                </c:pt>
                <c:pt idx="482">
                  <c:v>52.673050000000003</c:v>
                </c:pt>
                <c:pt idx="483">
                  <c:v>52.782130000000073</c:v>
                </c:pt>
                <c:pt idx="484">
                  <c:v>52.891200000000005</c:v>
                </c:pt>
                <c:pt idx="485">
                  <c:v>53.00027</c:v>
                </c:pt>
                <c:pt idx="486">
                  <c:v>53.109350000000013</c:v>
                </c:pt>
                <c:pt idx="487">
                  <c:v>53.218420000000002</c:v>
                </c:pt>
                <c:pt idx="488">
                  <c:v>53.327489999999997</c:v>
                </c:pt>
                <c:pt idx="489">
                  <c:v>53.43656</c:v>
                </c:pt>
                <c:pt idx="490">
                  <c:v>53.545640000000006</c:v>
                </c:pt>
                <c:pt idx="491">
                  <c:v>53.654710000000001</c:v>
                </c:pt>
                <c:pt idx="492">
                  <c:v>53.763780000000011</c:v>
                </c:pt>
                <c:pt idx="493">
                  <c:v>53.87285</c:v>
                </c:pt>
                <c:pt idx="494">
                  <c:v>53.981929999999998</c:v>
                </c:pt>
                <c:pt idx="495">
                  <c:v>54.091000000000001</c:v>
                </c:pt>
                <c:pt idx="496">
                  <c:v>54.200070000000011</c:v>
                </c:pt>
                <c:pt idx="497">
                  <c:v>54.309150000000002</c:v>
                </c:pt>
                <c:pt idx="498">
                  <c:v>54.418220000000005</c:v>
                </c:pt>
                <c:pt idx="499">
                  <c:v>54.527290000000001</c:v>
                </c:pt>
                <c:pt idx="500">
                  <c:v>54.636360000000003</c:v>
                </c:pt>
                <c:pt idx="501">
                  <c:v>54.745440000000002</c:v>
                </c:pt>
                <c:pt idx="502">
                  <c:v>54.854509999999998</c:v>
                </c:pt>
                <c:pt idx="503">
                  <c:v>54.96358</c:v>
                </c:pt>
                <c:pt idx="504">
                  <c:v>55.072650000000003</c:v>
                </c:pt>
                <c:pt idx="505">
                  <c:v>55.181730000000002</c:v>
                </c:pt>
                <c:pt idx="506">
                  <c:v>55.290800000000011</c:v>
                </c:pt>
                <c:pt idx="507">
                  <c:v>55.39987</c:v>
                </c:pt>
                <c:pt idx="508">
                  <c:v>55.508950000000013</c:v>
                </c:pt>
                <c:pt idx="509">
                  <c:v>55.618020000000001</c:v>
                </c:pt>
                <c:pt idx="510">
                  <c:v>55.727090000000011</c:v>
                </c:pt>
                <c:pt idx="511">
                  <c:v>55.83616</c:v>
                </c:pt>
                <c:pt idx="512">
                  <c:v>55.945240000000005</c:v>
                </c:pt>
                <c:pt idx="513">
                  <c:v>56.054310000000001</c:v>
                </c:pt>
                <c:pt idx="514">
                  <c:v>56.163380000000011</c:v>
                </c:pt>
                <c:pt idx="515">
                  <c:v>56.272450000000013</c:v>
                </c:pt>
                <c:pt idx="516">
                  <c:v>56.381529999999998</c:v>
                </c:pt>
                <c:pt idx="517">
                  <c:v>56.490600000000001</c:v>
                </c:pt>
                <c:pt idx="518">
                  <c:v>56.599670000000003</c:v>
                </c:pt>
                <c:pt idx="519">
                  <c:v>56.708750000000073</c:v>
                </c:pt>
                <c:pt idx="520">
                  <c:v>56.81781999999999</c:v>
                </c:pt>
                <c:pt idx="521">
                  <c:v>56.92689</c:v>
                </c:pt>
                <c:pt idx="522">
                  <c:v>57.035960000000003</c:v>
                </c:pt>
                <c:pt idx="523">
                  <c:v>57.145040000000002</c:v>
                </c:pt>
                <c:pt idx="524">
                  <c:v>57.254110000000011</c:v>
                </c:pt>
                <c:pt idx="525">
                  <c:v>57.36318</c:v>
                </c:pt>
                <c:pt idx="526">
                  <c:v>57.472250000000003</c:v>
                </c:pt>
                <c:pt idx="527">
                  <c:v>57.581330000000001</c:v>
                </c:pt>
                <c:pt idx="528">
                  <c:v>57.690400000000011</c:v>
                </c:pt>
                <c:pt idx="529">
                  <c:v>57.799470000000056</c:v>
                </c:pt>
                <c:pt idx="530">
                  <c:v>57.908550000000012</c:v>
                </c:pt>
                <c:pt idx="531">
                  <c:v>58.017619999999994</c:v>
                </c:pt>
                <c:pt idx="532">
                  <c:v>58.126690000000011</c:v>
                </c:pt>
                <c:pt idx="533">
                  <c:v>58.235760000000013</c:v>
                </c:pt>
                <c:pt idx="534">
                  <c:v>58.344839999999991</c:v>
                </c:pt>
                <c:pt idx="535">
                  <c:v>58.45391</c:v>
                </c:pt>
                <c:pt idx="536">
                  <c:v>58.562980000000003</c:v>
                </c:pt>
                <c:pt idx="537">
                  <c:v>58.672050000000013</c:v>
                </c:pt>
                <c:pt idx="538">
                  <c:v>58.781130000000012</c:v>
                </c:pt>
                <c:pt idx="539">
                  <c:v>58.8902</c:v>
                </c:pt>
                <c:pt idx="540">
                  <c:v>58.999270000000003</c:v>
                </c:pt>
                <c:pt idx="541">
                  <c:v>59.108350000000065</c:v>
                </c:pt>
                <c:pt idx="542">
                  <c:v>59.217420000000004</c:v>
                </c:pt>
                <c:pt idx="543">
                  <c:v>59.32649</c:v>
                </c:pt>
                <c:pt idx="544">
                  <c:v>59.435560000000002</c:v>
                </c:pt>
                <c:pt idx="545">
                  <c:v>59.544639999999994</c:v>
                </c:pt>
                <c:pt idx="546">
                  <c:v>59.653710000000011</c:v>
                </c:pt>
                <c:pt idx="547">
                  <c:v>59.762780000000063</c:v>
                </c:pt>
                <c:pt idx="548">
                  <c:v>59.871849999999974</c:v>
                </c:pt>
                <c:pt idx="549">
                  <c:v>59.980930000000001</c:v>
                </c:pt>
                <c:pt idx="550">
                  <c:v>60.09</c:v>
                </c:pt>
                <c:pt idx="551">
                  <c:v>60.199070000000013</c:v>
                </c:pt>
                <c:pt idx="552">
                  <c:v>60.308150000000012</c:v>
                </c:pt>
                <c:pt idx="553">
                  <c:v>60.417219999999993</c:v>
                </c:pt>
                <c:pt idx="554">
                  <c:v>60.526290000000003</c:v>
                </c:pt>
                <c:pt idx="555">
                  <c:v>60.635360000000013</c:v>
                </c:pt>
                <c:pt idx="556">
                  <c:v>60.744440000000004</c:v>
                </c:pt>
                <c:pt idx="557">
                  <c:v>60.85351</c:v>
                </c:pt>
                <c:pt idx="558">
                  <c:v>60.962580000000003</c:v>
                </c:pt>
                <c:pt idx="559">
                  <c:v>61.071649999999998</c:v>
                </c:pt>
                <c:pt idx="560">
                  <c:v>61.180730000000011</c:v>
                </c:pt>
                <c:pt idx="561">
                  <c:v>61.2898</c:v>
                </c:pt>
                <c:pt idx="562">
                  <c:v>61.398870000000002</c:v>
                </c:pt>
                <c:pt idx="563">
                  <c:v>61.507950000000001</c:v>
                </c:pt>
                <c:pt idx="564">
                  <c:v>61.617020000000004</c:v>
                </c:pt>
                <c:pt idx="565">
                  <c:v>61.726090000000013</c:v>
                </c:pt>
                <c:pt idx="566">
                  <c:v>61.835160000000002</c:v>
                </c:pt>
                <c:pt idx="567">
                  <c:v>61.944239999999994</c:v>
                </c:pt>
                <c:pt idx="568">
                  <c:v>62.053310000000003</c:v>
                </c:pt>
                <c:pt idx="569">
                  <c:v>62.162380000000013</c:v>
                </c:pt>
                <c:pt idx="570">
                  <c:v>62.271450000000002</c:v>
                </c:pt>
                <c:pt idx="571">
                  <c:v>62.38053</c:v>
                </c:pt>
                <c:pt idx="572">
                  <c:v>62.489599999999996</c:v>
                </c:pt>
                <c:pt idx="573">
                  <c:v>62.598670000000013</c:v>
                </c:pt>
                <c:pt idx="574">
                  <c:v>62.707750000000011</c:v>
                </c:pt>
                <c:pt idx="575">
                  <c:v>62.816819999999993</c:v>
                </c:pt>
                <c:pt idx="576">
                  <c:v>62.925890000000003</c:v>
                </c:pt>
                <c:pt idx="577">
                  <c:v>63.034960000000005</c:v>
                </c:pt>
                <c:pt idx="578">
                  <c:v>63.144040000000004</c:v>
                </c:pt>
                <c:pt idx="579">
                  <c:v>63.253110000000056</c:v>
                </c:pt>
                <c:pt idx="580">
                  <c:v>63.362180000000002</c:v>
                </c:pt>
                <c:pt idx="581">
                  <c:v>63.471249999999998</c:v>
                </c:pt>
                <c:pt idx="582">
                  <c:v>63.580330000000011</c:v>
                </c:pt>
                <c:pt idx="583">
                  <c:v>63.689400000000006</c:v>
                </c:pt>
                <c:pt idx="584">
                  <c:v>63.798470000000073</c:v>
                </c:pt>
                <c:pt idx="585">
                  <c:v>63.907550000000001</c:v>
                </c:pt>
                <c:pt idx="586">
                  <c:v>64.016620000000145</c:v>
                </c:pt>
                <c:pt idx="587">
                  <c:v>64.125689999999949</c:v>
                </c:pt>
                <c:pt idx="588">
                  <c:v>64.234760000000023</c:v>
                </c:pt>
                <c:pt idx="589">
                  <c:v>64.34384</c:v>
                </c:pt>
                <c:pt idx="590">
                  <c:v>64.452910000000003</c:v>
                </c:pt>
                <c:pt idx="591">
                  <c:v>64.561980000000005</c:v>
                </c:pt>
                <c:pt idx="592">
                  <c:v>64.67104999999998</c:v>
                </c:pt>
                <c:pt idx="593">
                  <c:v>64.78013</c:v>
                </c:pt>
                <c:pt idx="594">
                  <c:v>64.889200000000002</c:v>
                </c:pt>
                <c:pt idx="595">
                  <c:v>64.998270000000005</c:v>
                </c:pt>
                <c:pt idx="596">
                  <c:v>65.107349999999983</c:v>
                </c:pt>
                <c:pt idx="597">
                  <c:v>65.216420000000127</c:v>
                </c:pt>
                <c:pt idx="598">
                  <c:v>65.325489999999959</c:v>
                </c:pt>
                <c:pt idx="599">
                  <c:v>65.434560000000161</c:v>
                </c:pt>
                <c:pt idx="600">
                  <c:v>65.543640000000025</c:v>
                </c:pt>
                <c:pt idx="601">
                  <c:v>65.652709999999871</c:v>
                </c:pt>
                <c:pt idx="602">
                  <c:v>65.761780000000002</c:v>
                </c:pt>
                <c:pt idx="603">
                  <c:v>65.870849999999919</c:v>
                </c:pt>
                <c:pt idx="604">
                  <c:v>65.979929999999996</c:v>
                </c:pt>
                <c:pt idx="605">
                  <c:v>66.088999999999999</c:v>
                </c:pt>
                <c:pt idx="606">
                  <c:v>66.198069999999987</c:v>
                </c:pt>
                <c:pt idx="607">
                  <c:v>66.307150000000007</c:v>
                </c:pt>
                <c:pt idx="608">
                  <c:v>66.416220000000209</c:v>
                </c:pt>
                <c:pt idx="609">
                  <c:v>66.525289999999998</c:v>
                </c:pt>
                <c:pt idx="610">
                  <c:v>66.634360000000001</c:v>
                </c:pt>
                <c:pt idx="611">
                  <c:v>66.743440000000007</c:v>
                </c:pt>
                <c:pt idx="612">
                  <c:v>66.852509999999981</c:v>
                </c:pt>
                <c:pt idx="613">
                  <c:v>66.961580000000026</c:v>
                </c:pt>
                <c:pt idx="614">
                  <c:v>67.070650000000001</c:v>
                </c:pt>
                <c:pt idx="615">
                  <c:v>67.179729999999978</c:v>
                </c:pt>
                <c:pt idx="616">
                  <c:v>67.288799999999981</c:v>
                </c:pt>
                <c:pt idx="617">
                  <c:v>67.397870000000012</c:v>
                </c:pt>
                <c:pt idx="618">
                  <c:v>67.506950000000003</c:v>
                </c:pt>
                <c:pt idx="619">
                  <c:v>67.616020000000006</c:v>
                </c:pt>
                <c:pt idx="620">
                  <c:v>67.72508999999998</c:v>
                </c:pt>
                <c:pt idx="621">
                  <c:v>67.834160000000026</c:v>
                </c:pt>
                <c:pt idx="622">
                  <c:v>67.943240000000145</c:v>
                </c:pt>
                <c:pt idx="623">
                  <c:v>68.052309999999949</c:v>
                </c:pt>
                <c:pt idx="624">
                  <c:v>68.16137999999998</c:v>
                </c:pt>
                <c:pt idx="625">
                  <c:v>68.270449999999983</c:v>
                </c:pt>
                <c:pt idx="626">
                  <c:v>68.379529999999988</c:v>
                </c:pt>
                <c:pt idx="627">
                  <c:v>68.488600000000005</c:v>
                </c:pt>
                <c:pt idx="628">
                  <c:v>68.597670000000022</c:v>
                </c:pt>
                <c:pt idx="629">
                  <c:v>68.70675</c:v>
                </c:pt>
                <c:pt idx="630">
                  <c:v>68.815820000000002</c:v>
                </c:pt>
                <c:pt idx="631">
                  <c:v>68.924890000000005</c:v>
                </c:pt>
                <c:pt idx="632">
                  <c:v>69.033960000000022</c:v>
                </c:pt>
                <c:pt idx="633">
                  <c:v>69.143039999999999</c:v>
                </c:pt>
                <c:pt idx="634">
                  <c:v>69.252110000000002</c:v>
                </c:pt>
                <c:pt idx="635">
                  <c:v>69.361180000000004</c:v>
                </c:pt>
                <c:pt idx="636">
                  <c:v>69.470250000000007</c:v>
                </c:pt>
                <c:pt idx="637">
                  <c:v>69.579329999999985</c:v>
                </c:pt>
                <c:pt idx="638">
                  <c:v>69.688399999999888</c:v>
                </c:pt>
                <c:pt idx="639">
                  <c:v>69.797470000000004</c:v>
                </c:pt>
                <c:pt idx="640">
                  <c:v>69.906550000000024</c:v>
                </c:pt>
                <c:pt idx="641">
                  <c:v>70.015620000000027</c:v>
                </c:pt>
                <c:pt idx="642">
                  <c:v>70.124690000000001</c:v>
                </c:pt>
                <c:pt idx="643">
                  <c:v>70.233760000000004</c:v>
                </c:pt>
                <c:pt idx="644">
                  <c:v>70.342839999999981</c:v>
                </c:pt>
                <c:pt idx="645">
                  <c:v>70.451910000000026</c:v>
                </c:pt>
                <c:pt idx="646">
                  <c:v>70.560980000000001</c:v>
                </c:pt>
                <c:pt idx="647">
                  <c:v>70.670049999999918</c:v>
                </c:pt>
                <c:pt idx="648">
                  <c:v>70.779129999999995</c:v>
                </c:pt>
                <c:pt idx="649">
                  <c:v>70.888199999999998</c:v>
                </c:pt>
                <c:pt idx="650">
                  <c:v>70.997270000000128</c:v>
                </c:pt>
                <c:pt idx="651">
                  <c:v>71.106349999999978</c:v>
                </c:pt>
                <c:pt idx="652">
                  <c:v>71.215420000000023</c:v>
                </c:pt>
                <c:pt idx="653">
                  <c:v>71.324489999999983</c:v>
                </c:pt>
                <c:pt idx="654">
                  <c:v>71.433560000000128</c:v>
                </c:pt>
                <c:pt idx="655">
                  <c:v>71.542640000000006</c:v>
                </c:pt>
                <c:pt idx="656">
                  <c:v>71.65170999999998</c:v>
                </c:pt>
                <c:pt idx="657">
                  <c:v>71.760779999999983</c:v>
                </c:pt>
                <c:pt idx="658">
                  <c:v>71.86985</c:v>
                </c:pt>
                <c:pt idx="659">
                  <c:v>71.978929999999991</c:v>
                </c:pt>
                <c:pt idx="660">
                  <c:v>72.087999999999994</c:v>
                </c:pt>
                <c:pt idx="661">
                  <c:v>72.197069999999997</c:v>
                </c:pt>
                <c:pt idx="662">
                  <c:v>72.306150000000002</c:v>
                </c:pt>
                <c:pt idx="663">
                  <c:v>72.41522000000019</c:v>
                </c:pt>
                <c:pt idx="664">
                  <c:v>72.524290000000022</c:v>
                </c:pt>
                <c:pt idx="665">
                  <c:v>72.633359999999982</c:v>
                </c:pt>
                <c:pt idx="666">
                  <c:v>72.742440000000002</c:v>
                </c:pt>
                <c:pt idx="667">
                  <c:v>72.851510000000005</c:v>
                </c:pt>
                <c:pt idx="668">
                  <c:v>72.960580000000007</c:v>
                </c:pt>
                <c:pt idx="669">
                  <c:v>73.069650000000024</c:v>
                </c:pt>
                <c:pt idx="670">
                  <c:v>73.178729999999888</c:v>
                </c:pt>
                <c:pt idx="671">
                  <c:v>73.287800000000004</c:v>
                </c:pt>
                <c:pt idx="672">
                  <c:v>73.396869999999993</c:v>
                </c:pt>
                <c:pt idx="673">
                  <c:v>73.505949999999999</c:v>
                </c:pt>
                <c:pt idx="674">
                  <c:v>73.615020000000001</c:v>
                </c:pt>
                <c:pt idx="675">
                  <c:v>73.724090000000004</c:v>
                </c:pt>
                <c:pt idx="676">
                  <c:v>73.833160000000007</c:v>
                </c:pt>
                <c:pt idx="677">
                  <c:v>73.942240000000027</c:v>
                </c:pt>
                <c:pt idx="678">
                  <c:v>74.051310000000001</c:v>
                </c:pt>
                <c:pt idx="679">
                  <c:v>74.160379999999918</c:v>
                </c:pt>
                <c:pt idx="680">
                  <c:v>74.269450000000006</c:v>
                </c:pt>
                <c:pt idx="681">
                  <c:v>74.378529999999984</c:v>
                </c:pt>
                <c:pt idx="682">
                  <c:v>74.487600000000128</c:v>
                </c:pt>
                <c:pt idx="683">
                  <c:v>74.596670000000003</c:v>
                </c:pt>
                <c:pt idx="684">
                  <c:v>74.705749999999981</c:v>
                </c:pt>
                <c:pt idx="685">
                  <c:v>74.814820000000026</c:v>
                </c:pt>
                <c:pt idx="686">
                  <c:v>74.92389</c:v>
                </c:pt>
                <c:pt idx="687">
                  <c:v>75.032960000000003</c:v>
                </c:pt>
                <c:pt idx="688">
                  <c:v>75.14203999999998</c:v>
                </c:pt>
                <c:pt idx="689">
                  <c:v>75.251110000000025</c:v>
                </c:pt>
                <c:pt idx="690">
                  <c:v>75.36018</c:v>
                </c:pt>
                <c:pt idx="691">
                  <c:v>75.469250000000144</c:v>
                </c:pt>
                <c:pt idx="692">
                  <c:v>75.57832999999998</c:v>
                </c:pt>
                <c:pt idx="693">
                  <c:v>75.687399999999982</c:v>
                </c:pt>
                <c:pt idx="694">
                  <c:v>75.796470000000014</c:v>
                </c:pt>
                <c:pt idx="695">
                  <c:v>75.905550000000005</c:v>
                </c:pt>
                <c:pt idx="696">
                  <c:v>76.01462000000015</c:v>
                </c:pt>
                <c:pt idx="697">
                  <c:v>76.123689999999982</c:v>
                </c:pt>
                <c:pt idx="698">
                  <c:v>76.232759999999999</c:v>
                </c:pt>
                <c:pt idx="699">
                  <c:v>76.341840000000005</c:v>
                </c:pt>
                <c:pt idx="700">
                  <c:v>76.450910000000007</c:v>
                </c:pt>
                <c:pt idx="701">
                  <c:v>76.559979999999982</c:v>
                </c:pt>
                <c:pt idx="702">
                  <c:v>76.669049999999999</c:v>
                </c:pt>
                <c:pt idx="703">
                  <c:v>76.77812999999999</c:v>
                </c:pt>
                <c:pt idx="704">
                  <c:v>76.887200000000007</c:v>
                </c:pt>
                <c:pt idx="705">
                  <c:v>76.996270000000024</c:v>
                </c:pt>
                <c:pt idx="706">
                  <c:v>77.105349999999888</c:v>
                </c:pt>
                <c:pt idx="707">
                  <c:v>77.214420000000175</c:v>
                </c:pt>
                <c:pt idx="708">
                  <c:v>77.323489999999978</c:v>
                </c:pt>
                <c:pt idx="709">
                  <c:v>77.432560000000024</c:v>
                </c:pt>
                <c:pt idx="710">
                  <c:v>77.541640000000129</c:v>
                </c:pt>
                <c:pt idx="711">
                  <c:v>77.650709999999918</c:v>
                </c:pt>
                <c:pt idx="712">
                  <c:v>77.759779999999978</c:v>
                </c:pt>
                <c:pt idx="713">
                  <c:v>77.868849999999981</c:v>
                </c:pt>
                <c:pt idx="714">
                  <c:v>77.977930000000001</c:v>
                </c:pt>
                <c:pt idx="715">
                  <c:v>78.087000000000003</c:v>
                </c:pt>
                <c:pt idx="716">
                  <c:v>78.196069999999992</c:v>
                </c:pt>
                <c:pt idx="717">
                  <c:v>78.305149999999998</c:v>
                </c:pt>
                <c:pt idx="718">
                  <c:v>78.414220000000242</c:v>
                </c:pt>
                <c:pt idx="719">
                  <c:v>78.523290000000003</c:v>
                </c:pt>
                <c:pt idx="720">
                  <c:v>78.632359999999949</c:v>
                </c:pt>
                <c:pt idx="721">
                  <c:v>78.741440000000026</c:v>
                </c:pt>
                <c:pt idx="722">
                  <c:v>78.85051</c:v>
                </c:pt>
                <c:pt idx="723">
                  <c:v>78.959580000000003</c:v>
                </c:pt>
                <c:pt idx="724">
                  <c:v>79.068650000000005</c:v>
                </c:pt>
                <c:pt idx="725">
                  <c:v>79.177729999999983</c:v>
                </c:pt>
                <c:pt idx="726">
                  <c:v>79.286799999999999</c:v>
                </c:pt>
                <c:pt idx="727">
                  <c:v>79.395869999999988</c:v>
                </c:pt>
                <c:pt idx="728">
                  <c:v>79.504950000000022</c:v>
                </c:pt>
                <c:pt idx="729">
                  <c:v>79.614020000000025</c:v>
                </c:pt>
                <c:pt idx="730">
                  <c:v>79.723089999999999</c:v>
                </c:pt>
                <c:pt idx="731">
                  <c:v>79.832160000000002</c:v>
                </c:pt>
                <c:pt idx="732">
                  <c:v>79.94124000000015</c:v>
                </c:pt>
                <c:pt idx="733">
                  <c:v>80.050309999999982</c:v>
                </c:pt>
                <c:pt idx="734">
                  <c:v>80.159379999999871</c:v>
                </c:pt>
                <c:pt idx="735">
                  <c:v>80.268450000000001</c:v>
                </c:pt>
                <c:pt idx="736">
                  <c:v>80.377529999999993</c:v>
                </c:pt>
                <c:pt idx="737">
                  <c:v>80.486600000000024</c:v>
                </c:pt>
                <c:pt idx="738">
                  <c:v>80.595670000000013</c:v>
                </c:pt>
                <c:pt idx="739">
                  <c:v>80.704750000000004</c:v>
                </c:pt>
                <c:pt idx="740">
                  <c:v>80.813820000000007</c:v>
                </c:pt>
                <c:pt idx="741">
                  <c:v>80.922889999999981</c:v>
                </c:pt>
                <c:pt idx="742">
                  <c:v>81.031960000000026</c:v>
                </c:pt>
                <c:pt idx="743">
                  <c:v>81.141040000000004</c:v>
                </c:pt>
                <c:pt idx="744">
                  <c:v>81.250110000000006</c:v>
                </c:pt>
                <c:pt idx="745">
                  <c:v>81.359179999999981</c:v>
                </c:pt>
                <c:pt idx="746">
                  <c:v>81.468250000000026</c:v>
                </c:pt>
                <c:pt idx="747">
                  <c:v>81.577329999999989</c:v>
                </c:pt>
                <c:pt idx="748">
                  <c:v>81.686399999999978</c:v>
                </c:pt>
                <c:pt idx="749">
                  <c:v>81.795469999999995</c:v>
                </c:pt>
                <c:pt idx="750">
                  <c:v>81.904550000000128</c:v>
                </c:pt>
                <c:pt idx="751">
                  <c:v>82.013620000000145</c:v>
                </c:pt>
                <c:pt idx="752">
                  <c:v>82.122689999999949</c:v>
                </c:pt>
                <c:pt idx="753">
                  <c:v>82.231760000000023</c:v>
                </c:pt>
                <c:pt idx="754">
                  <c:v>82.34084</c:v>
                </c:pt>
                <c:pt idx="755">
                  <c:v>82.449910000000145</c:v>
                </c:pt>
                <c:pt idx="756">
                  <c:v>82.558979999999949</c:v>
                </c:pt>
                <c:pt idx="757">
                  <c:v>82.66804999999998</c:v>
                </c:pt>
                <c:pt idx="758">
                  <c:v>82.77713</c:v>
                </c:pt>
                <c:pt idx="759">
                  <c:v>82.886200000000002</c:v>
                </c:pt>
                <c:pt idx="760">
                  <c:v>82.995270000000005</c:v>
                </c:pt>
                <c:pt idx="761">
                  <c:v>83.104349999999982</c:v>
                </c:pt>
                <c:pt idx="762">
                  <c:v>83.213420000000127</c:v>
                </c:pt>
                <c:pt idx="763">
                  <c:v>83.322489999999959</c:v>
                </c:pt>
                <c:pt idx="764">
                  <c:v>83.431560000000161</c:v>
                </c:pt>
                <c:pt idx="765">
                  <c:v>83.540640000000025</c:v>
                </c:pt>
                <c:pt idx="766">
                  <c:v>83.649709999999999</c:v>
                </c:pt>
                <c:pt idx="767">
                  <c:v>83.758779999999888</c:v>
                </c:pt>
                <c:pt idx="768">
                  <c:v>83.867850000000004</c:v>
                </c:pt>
                <c:pt idx="769">
                  <c:v>83.976929999999996</c:v>
                </c:pt>
                <c:pt idx="770">
                  <c:v>84.085999999999999</c:v>
                </c:pt>
                <c:pt idx="771">
                  <c:v>84.195069999999987</c:v>
                </c:pt>
                <c:pt idx="772">
                  <c:v>84.304150000000007</c:v>
                </c:pt>
                <c:pt idx="773">
                  <c:v>84.413220000000209</c:v>
                </c:pt>
                <c:pt idx="774">
                  <c:v>84.522289999999998</c:v>
                </c:pt>
                <c:pt idx="775">
                  <c:v>84.631360000000001</c:v>
                </c:pt>
                <c:pt idx="776">
                  <c:v>84.740440000000007</c:v>
                </c:pt>
                <c:pt idx="777">
                  <c:v>84.849510000000024</c:v>
                </c:pt>
                <c:pt idx="778">
                  <c:v>84.958579999999998</c:v>
                </c:pt>
                <c:pt idx="779">
                  <c:v>85.067650000000128</c:v>
                </c:pt>
                <c:pt idx="780">
                  <c:v>85.176729999999978</c:v>
                </c:pt>
                <c:pt idx="781">
                  <c:v>85.285799999999981</c:v>
                </c:pt>
                <c:pt idx="782">
                  <c:v>85.394869999999997</c:v>
                </c:pt>
                <c:pt idx="783">
                  <c:v>85.503950000000003</c:v>
                </c:pt>
                <c:pt idx="784">
                  <c:v>85.613020000000006</c:v>
                </c:pt>
                <c:pt idx="785">
                  <c:v>85.72208999999998</c:v>
                </c:pt>
                <c:pt idx="786">
                  <c:v>85.831160000000025</c:v>
                </c:pt>
                <c:pt idx="787">
                  <c:v>85.940240000000145</c:v>
                </c:pt>
                <c:pt idx="788">
                  <c:v>86.049310000000006</c:v>
                </c:pt>
                <c:pt idx="789">
                  <c:v>86.158379999999767</c:v>
                </c:pt>
                <c:pt idx="790">
                  <c:v>86.267450000000025</c:v>
                </c:pt>
                <c:pt idx="791">
                  <c:v>86.376529999999988</c:v>
                </c:pt>
                <c:pt idx="792">
                  <c:v>86.485600000000005</c:v>
                </c:pt>
                <c:pt idx="793">
                  <c:v>86.594670000000022</c:v>
                </c:pt>
                <c:pt idx="794">
                  <c:v>86.703749999999999</c:v>
                </c:pt>
                <c:pt idx="795">
                  <c:v>86.812820000000002</c:v>
                </c:pt>
                <c:pt idx="796">
                  <c:v>86.921890000000005</c:v>
                </c:pt>
                <c:pt idx="797">
                  <c:v>87.030960000000007</c:v>
                </c:pt>
                <c:pt idx="798">
                  <c:v>87.140039999999999</c:v>
                </c:pt>
                <c:pt idx="799">
                  <c:v>87.24911000000013</c:v>
                </c:pt>
                <c:pt idx="800">
                  <c:v>87.358179999999948</c:v>
                </c:pt>
                <c:pt idx="801">
                  <c:v>87.467250000000149</c:v>
                </c:pt>
                <c:pt idx="802">
                  <c:v>87.576329999999984</c:v>
                </c:pt>
                <c:pt idx="803">
                  <c:v>87.685399999999888</c:v>
                </c:pt>
                <c:pt idx="804">
                  <c:v>87.794470000000004</c:v>
                </c:pt>
                <c:pt idx="805">
                  <c:v>87.903550000000024</c:v>
                </c:pt>
                <c:pt idx="806">
                  <c:v>88.012620000000027</c:v>
                </c:pt>
                <c:pt idx="807">
                  <c:v>88.121690000000001</c:v>
                </c:pt>
                <c:pt idx="808">
                  <c:v>88.230760000000004</c:v>
                </c:pt>
                <c:pt idx="809">
                  <c:v>88.339839999999981</c:v>
                </c:pt>
                <c:pt idx="810">
                  <c:v>88.448910000000026</c:v>
                </c:pt>
                <c:pt idx="811">
                  <c:v>88.557980000000001</c:v>
                </c:pt>
                <c:pt idx="812">
                  <c:v>88.667050000000003</c:v>
                </c:pt>
                <c:pt idx="813">
                  <c:v>88.776129999999995</c:v>
                </c:pt>
                <c:pt idx="814">
                  <c:v>88.885199999999998</c:v>
                </c:pt>
                <c:pt idx="815">
                  <c:v>88.994270000000128</c:v>
                </c:pt>
                <c:pt idx="816">
                  <c:v>89.103349999999978</c:v>
                </c:pt>
                <c:pt idx="817">
                  <c:v>89.212420000000023</c:v>
                </c:pt>
                <c:pt idx="818">
                  <c:v>89.321489999999983</c:v>
                </c:pt>
                <c:pt idx="819">
                  <c:v>89.430560000000128</c:v>
                </c:pt>
                <c:pt idx="820">
                  <c:v>89.539640000000006</c:v>
                </c:pt>
                <c:pt idx="821">
                  <c:v>89.64870999999998</c:v>
                </c:pt>
                <c:pt idx="822">
                  <c:v>89.757779999999983</c:v>
                </c:pt>
                <c:pt idx="823">
                  <c:v>89.866849999999999</c:v>
                </c:pt>
                <c:pt idx="824">
                  <c:v>89.975929999999991</c:v>
                </c:pt>
                <c:pt idx="825">
                  <c:v>90.084999999999994</c:v>
                </c:pt>
                <c:pt idx="826">
                  <c:v>90.194069999999996</c:v>
                </c:pt>
                <c:pt idx="827">
                  <c:v>90.303150000000002</c:v>
                </c:pt>
                <c:pt idx="828">
                  <c:v>90.41222000000019</c:v>
                </c:pt>
                <c:pt idx="829">
                  <c:v>90.521290000000022</c:v>
                </c:pt>
                <c:pt idx="830">
                  <c:v>90.630359999999982</c:v>
                </c:pt>
                <c:pt idx="831">
                  <c:v>90.739440000000002</c:v>
                </c:pt>
                <c:pt idx="832">
                  <c:v>90.848510000000005</c:v>
                </c:pt>
                <c:pt idx="833">
                  <c:v>90.957580000000007</c:v>
                </c:pt>
                <c:pt idx="834">
                  <c:v>91.066650000000024</c:v>
                </c:pt>
                <c:pt idx="835">
                  <c:v>91.175729999999888</c:v>
                </c:pt>
                <c:pt idx="836">
                  <c:v>91.284800000000004</c:v>
                </c:pt>
                <c:pt idx="837">
                  <c:v>91.393869999999993</c:v>
                </c:pt>
                <c:pt idx="838">
                  <c:v>91.502949999999998</c:v>
                </c:pt>
                <c:pt idx="839">
                  <c:v>91.612020000000001</c:v>
                </c:pt>
                <c:pt idx="840">
                  <c:v>91.721090000000004</c:v>
                </c:pt>
                <c:pt idx="841">
                  <c:v>91.830160000000006</c:v>
                </c:pt>
                <c:pt idx="842">
                  <c:v>91.939240000000026</c:v>
                </c:pt>
                <c:pt idx="843">
                  <c:v>92.048310000000001</c:v>
                </c:pt>
                <c:pt idx="844">
                  <c:v>92.157379999999918</c:v>
                </c:pt>
                <c:pt idx="845">
                  <c:v>92.266450000000006</c:v>
                </c:pt>
                <c:pt idx="846">
                  <c:v>92.375529999999983</c:v>
                </c:pt>
                <c:pt idx="847">
                  <c:v>92.484600000000128</c:v>
                </c:pt>
                <c:pt idx="848">
                  <c:v>92.593670000000003</c:v>
                </c:pt>
                <c:pt idx="849">
                  <c:v>92.70274999999998</c:v>
                </c:pt>
                <c:pt idx="850">
                  <c:v>92.811820000000026</c:v>
                </c:pt>
                <c:pt idx="851">
                  <c:v>92.92089</c:v>
                </c:pt>
                <c:pt idx="852">
                  <c:v>93.029960000000003</c:v>
                </c:pt>
                <c:pt idx="853">
                  <c:v>93.13903999999998</c:v>
                </c:pt>
                <c:pt idx="854">
                  <c:v>93.248110000000025</c:v>
                </c:pt>
                <c:pt idx="855">
                  <c:v>93.35718</c:v>
                </c:pt>
                <c:pt idx="856">
                  <c:v>93.466250000000144</c:v>
                </c:pt>
                <c:pt idx="857">
                  <c:v>93.57532999999998</c:v>
                </c:pt>
                <c:pt idx="858">
                  <c:v>93.684399999999982</c:v>
                </c:pt>
                <c:pt idx="859">
                  <c:v>93.793470000000013</c:v>
                </c:pt>
                <c:pt idx="860">
                  <c:v>93.902550000000005</c:v>
                </c:pt>
                <c:pt idx="861">
                  <c:v>94.01162000000015</c:v>
                </c:pt>
                <c:pt idx="862">
                  <c:v>94.120689999999982</c:v>
                </c:pt>
                <c:pt idx="863">
                  <c:v>94.229759999999999</c:v>
                </c:pt>
                <c:pt idx="864">
                  <c:v>94.338839999999948</c:v>
                </c:pt>
                <c:pt idx="865">
                  <c:v>94.447910000000135</c:v>
                </c:pt>
                <c:pt idx="866">
                  <c:v>94.556979999999982</c:v>
                </c:pt>
                <c:pt idx="867">
                  <c:v>94.666049999999998</c:v>
                </c:pt>
                <c:pt idx="868">
                  <c:v>94.77512999999999</c:v>
                </c:pt>
                <c:pt idx="869">
                  <c:v>94.884200000000007</c:v>
                </c:pt>
                <c:pt idx="870">
                  <c:v>94.993270000000024</c:v>
                </c:pt>
                <c:pt idx="871">
                  <c:v>95.102349999999888</c:v>
                </c:pt>
                <c:pt idx="872">
                  <c:v>95.211420000000174</c:v>
                </c:pt>
                <c:pt idx="873">
                  <c:v>95.320489999999978</c:v>
                </c:pt>
                <c:pt idx="874">
                  <c:v>95.429560000000023</c:v>
                </c:pt>
                <c:pt idx="875">
                  <c:v>95.538640000000001</c:v>
                </c:pt>
                <c:pt idx="876">
                  <c:v>95.647710000000004</c:v>
                </c:pt>
                <c:pt idx="877">
                  <c:v>95.756779999999978</c:v>
                </c:pt>
                <c:pt idx="878">
                  <c:v>95.86584999999998</c:v>
                </c:pt>
                <c:pt idx="879">
                  <c:v>95.974930000000001</c:v>
                </c:pt>
                <c:pt idx="880">
                  <c:v>96.084000000000003</c:v>
                </c:pt>
                <c:pt idx="881">
                  <c:v>96.193069999999992</c:v>
                </c:pt>
                <c:pt idx="882">
                  <c:v>96.302149999999983</c:v>
                </c:pt>
                <c:pt idx="883">
                  <c:v>96.411220000000242</c:v>
                </c:pt>
                <c:pt idx="884">
                  <c:v>96.520290000000003</c:v>
                </c:pt>
                <c:pt idx="885">
                  <c:v>96.629359999999949</c:v>
                </c:pt>
                <c:pt idx="886">
                  <c:v>96.738439999999983</c:v>
                </c:pt>
                <c:pt idx="887">
                  <c:v>96.847510000000128</c:v>
                </c:pt>
                <c:pt idx="888">
                  <c:v>96.956580000000002</c:v>
                </c:pt>
                <c:pt idx="889">
                  <c:v>97.065650000000005</c:v>
                </c:pt>
                <c:pt idx="890">
                  <c:v>97.174729999999983</c:v>
                </c:pt>
                <c:pt idx="891">
                  <c:v>97.283799999999999</c:v>
                </c:pt>
                <c:pt idx="892">
                  <c:v>97.392869999999988</c:v>
                </c:pt>
                <c:pt idx="893">
                  <c:v>97.501950000000022</c:v>
                </c:pt>
                <c:pt idx="894">
                  <c:v>97.611020000000025</c:v>
                </c:pt>
                <c:pt idx="895">
                  <c:v>97.720089999999999</c:v>
                </c:pt>
                <c:pt idx="896">
                  <c:v>97.829160000000002</c:v>
                </c:pt>
                <c:pt idx="897">
                  <c:v>97.938240000000022</c:v>
                </c:pt>
                <c:pt idx="898">
                  <c:v>98.047310000000024</c:v>
                </c:pt>
                <c:pt idx="899">
                  <c:v>98.156379999999871</c:v>
                </c:pt>
                <c:pt idx="900">
                  <c:v>98.265450000000001</c:v>
                </c:pt>
                <c:pt idx="901">
                  <c:v>98.374529999999993</c:v>
                </c:pt>
                <c:pt idx="902">
                  <c:v>98.483600000000024</c:v>
                </c:pt>
                <c:pt idx="903">
                  <c:v>98.592670000000012</c:v>
                </c:pt>
                <c:pt idx="904">
                  <c:v>98.701750000000004</c:v>
                </c:pt>
                <c:pt idx="905">
                  <c:v>98.810820000000007</c:v>
                </c:pt>
                <c:pt idx="906">
                  <c:v>98.919890000000024</c:v>
                </c:pt>
                <c:pt idx="907">
                  <c:v>99.028959999999998</c:v>
                </c:pt>
                <c:pt idx="908">
                  <c:v>99.138039999999918</c:v>
                </c:pt>
                <c:pt idx="909">
                  <c:v>99.247110000000148</c:v>
                </c:pt>
                <c:pt idx="910">
                  <c:v>99.356179999999981</c:v>
                </c:pt>
                <c:pt idx="911">
                  <c:v>99.465250000000026</c:v>
                </c:pt>
                <c:pt idx="912">
                  <c:v>99.574329999999989</c:v>
                </c:pt>
                <c:pt idx="913">
                  <c:v>99.683399999999978</c:v>
                </c:pt>
                <c:pt idx="914">
                  <c:v>99.792469999999994</c:v>
                </c:pt>
                <c:pt idx="915">
                  <c:v>99.901550000000128</c:v>
                </c:pt>
                <c:pt idx="916">
                  <c:v>100.01062000000019</c:v>
                </c:pt>
                <c:pt idx="917">
                  <c:v>100.11969000000002</c:v>
                </c:pt>
                <c:pt idx="918">
                  <c:v>100.22875999999998</c:v>
                </c:pt>
                <c:pt idx="919">
                  <c:v>100.33784</c:v>
                </c:pt>
                <c:pt idx="920">
                  <c:v>100.44691000000017</c:v>
                </c:pt>
                <c:pt idx="921">
                  <c:v>100.55597999999998</c:v>
                </c:pt>
                <c:pt idx="922">
                  <c:v>100.66504999999998</c:v>
                </c:pt>
                <c:pt idx="923">
                  <c:v>100.77413</c:v>
                </c:pt>
                <c:pt idx="924">
                  <c:v>100.8832</c:v>
                </c:pt>
                <c:pt idx="925">
                  <c:v>100.99227</c:v>
                </c:pt>
                <c:pt idx="926">
                  <c:v>101.10135</c:v>
                </c:pt>
                <c:pt idx="927">
                  <c:v>101.21042000000017</c:v>
                </c:pt>
                <c:pt idx="928">
                  <c:v>101.31949</c:v>
                </c:pt>
                <c:pt idx="929">
                  <c:v>101.42856</c:v>
                </c:pt>
                <c:pt idx="930">
                  <c:v>101.53764000000002</c:v>
                </c:pt>
                <c:pt idx="931">
                  <c:v>101.64671</c:v>
                </c:pt>
                <c:pt idx="932">
                  <c:v>101.75577999999985</c:v>
                </c:pt>
                <c:pt idx="933">
                  <c:v>101.86485</c:v>
                </c:pt>
                <c:pt idx="934">
                  <c:v>101.97393</c:v>
                </c:pt>
                <c:pt idx="935">
                  <c:v>102.083</c:v>
                </c:pt>
                <c:pt idx="936">
                  <c:v>102.19206999999999</c:v>
                </c:pt>
                <c:pt idx="937">
                  <c:v>102.30115000000002</c:v>
                </c:pt>
                <c:pt idx="938">
                  <c:v>102.41022000000021</c:v>
                </c:pt>
                <c:pt idx="939">
                  <c:v>102.51929000000017</c:v>
                </c:pt>
                <c:pt idx="940">
                  <c:v>102.62835999999983</c:v>
                </c:pt>
                <c:pt idx="941">
                  <c:v>102.73744000000002</c:v>
                </c:pt>
                <c:pt idx="942">
                  <c:v>102.84651000000002</c:v>
                </c:pt>
                <c:pt idx="943">
                  <c:v>102.95558</c:v>
                </c:pt>
                <c:pt idx="944">
                  <c:v>103.06465000000017</c:v>
                </c:pt>
                <c:pt idx="945">
                  <c:v>103.17372999999998</c:v>
                </c:pt>
                <c:pt idx="946">
                  <c:v>103.28279999999998</c:v>
                </c:pt>
                <c:pt idx="947">
                  <c:v>103.39187</c:v>
                </c:pt>
                <c:pt idx="948">
                  <c:v>103.50095</c:v>
                </c:pt>
                <c:pt idx="949">
                  <c:v>103.61002000000002</c:v>
                </c:pt>
                <c:pt idx="950">
                  <c:v>103.71909000000002</c:v>
                </c:pt>
                <c:pt idx="951">
                  <c:v>103.82816</c:v>
                </c:pt>
                <c:pt idx="952">
                  <c:v>103.93724000000017</c:v>
                </c:pt>
                <c:pt idx="953">
                  <c:v>104.04631000000002</c:v>
                </c:pt>
                <c:pt idx="954">
                  <c:v>104.15537999999982</c:v>
                </c:pt>
                <c:pt idx="955">
                  <c:v>104.26445000000002</c:v>
                </c:pt>
                <c:pt idx="956">
                  <c:v>104.37352999999999</c:v>
                </c:pt>
                <c:pt idx="957">
                  <c:v>104.48260000000002</c:v>
                </c:pt>
                <c:pt idx="958">
                  <c:v>104.59167000000002</c:v>
                </c:pt>
                <c:pt idx="959">
                  <c:v>104.70075</c:v>
                </c:pt>
                <c:pt idx="960">
                  <c:v>104.80982</c:v>
                </c:pt>
                <c:pt idx="961">
                  <c:v>104.91889</c:v>
                </c:pt>
                <c:pt idx="962">
                  <c:v>105.02796000000002</c:v>
                </c:pt>
                <c:pt idx="963">
                  <c:v>105.13704</c:v>
                </c:pt>
                <c:pt idx="964">
                  <c:v>105.24611000000017</c:v>
                </c:pt>
                <c:pt idx="965">
                  <c:v>105.35517999999998</c:v>
                </c:pt>
                <c:pt idx="966">
                  <c:v>105.46425000000021</c:v>
                </c:pt>
                <c:pt idx="967">
                  <c:v>105.57332999999998</c:v>
                </c:pt>
                <c:pt idx="968">
                  <c:v>105.68239999999983</c:v>
                </c:pt>
                <c:pt idx="969">
                  <c:v>105.79147</c:v>
                </c:pt>
                <c:pt idx="970">
                  <c:v>105.90055000000002</c:v>
                </c:pt>
                <c:pt idx="971">
                  <c:v>106.00962000000017</c:v>
                </c:pt>
                <c:pt idx="972">
                  <c:v>106.11869</c:v>
                </c:pt>
                <c:pt idx="973">
                  <c:v>106.22776</c:v>
                </c:pt>
                <c:pt idx="974">
                  <c:v>106.33684</c:v>
                </c:pt>
                <c:pt idx="975">
                  <c:v>106.44591000000017</c:v>
                </c:pt>
                <c:pt idx="976">
                  <c:v>106.55498</c:v>
                </c:pt>
                <c:pt idx="977">
                  <c:v>106.66405</c:v>
                </c:pt>
                <c:pt idx="978">
                  <c:v>106.77312999999999</c:v>
                </c:pt>
                <c:pt idx="979">
                  <c:v>106.8822</c:v>
                </c:pt>
                <c:pt idx="980">
                  <c:v>106.99127000000017</c:v>
                </c:pt>
                <c:pt idx="981">
                  <c:v>107.10034999999998</c:v>
                </c:pt>
                <c:pt idx="982">
                  <c:v>107.20942000000002</c:v>
                </c:pt>
                <c:pt idx="983">
                  <c:v>107.31849</c:v>
                </c:pt>
                <c:pt idx="984">
                  <c:v>107.42756000000017</c:v>
                </c:pt>
                <c:pt idx="985">
                  <c:v>107.53664000000002</c:v>
                </c:pt>
                <c:pt idx="986">
                  <c:v>107.64570999999998</c:v>
                </c:pt>
                <c:pt idx="987">
                  <c:v>107.75478</c:v>
                </c:pt>
                <c:pt idx="988">
                  <c:v>107.86385</c:v>
                </c:pt>
                <c:pt idx="989">
                  <c:v>107.97292999999999</c:v>
                </c:pt>
                <c:pt idx="990">
                  <c:v>108.08199999999999</c:v>
                </c:pt>
                <c:pt idx="991">
                  <c:v>108.19107</c:v>
                </c:pt>
                <c:pt idx="992">
                  <c:v>108.30015</c:v>
                </c:pt>
                <c:pt idx="993">
                  <c:v>108.4092200000002</c:v>
                </c:pt>
                <c:pt idx="994">
                  <c:v>108.51829000000002</c:v>
                </c:pt>
                <c:pt idx="995">
                  <c:v>108.62736</c:v>
                </c:pt>
                <c:pt idx="996">
                  <c:v>108.73644</c:v>
                </c:pt>
                <c:pt idx="997">
                  <c:v>108.84551</c:v>
                </c:pt>
                <c:pt idx="998">
                  <c:v>108.95458000000002</c:v>
                </c:pt>
                <c:pt idx="999">
                  <c:v>109.06365000000002</c:v>
                </c:pt>
                <c:pt idx="1000">
                  <c:v>109.17272999999985</c:v>
                </c:pt>
                <c:pt idx="1001">
                  <c:v>109.2818</c:v>
                </c:pt>
                <c:pt idx="1002">
                  <c:v>109.39086999999999</c:v>
                </c:pt>
                <c:pt idx="1003">
                  <c:v>109.49995000000017</c:v>
                </c:pt>
                <c:pt idx="1004">
                  <c:v>109.60902</c:v>
                </c:pt>
                <c:pt idx="1005">
                  <c:v>109.71809</c:v>
                </c:pt>
                <c:pt idx="1006">
                  <c:v>109.82716000000002</c:v>
                </c:pt>
                <c:pt idx="1007">
                  <c:v>109.93624000000017</c:v>
                </c:pt>
                <c:pt idx="1008">
                  <c:v>110.04531</c:v>
                </c:pt>
                <c:pt idx="1009">
                  <c:v>110.15437999999988</c:v>
                </c:pt>
                <c:pt idx="1010">
                  <c:v>110.26345000000002</c:v>
                </c:pt>
                <c:pt idx="1011">
                  <c:v>110.37252999999998</c:v>
                </c:pt>
                <c:pt idx="1012">
                  <c:v>110.48160000000017</c:v>
                </c:pt>
                <c:pt idx="1013">
                  <c:v>110.59067</c:v>
                </c:pt>
                <c:pt idx="1014">
                  <c:v>110.69974999999998</c:v>
                </c:pt>
                <c:pt idx="1015">
                  <c:v>110.80882</c:v>
                </c:pt>
                <c:pt idx="1016">
                  <c:v>110.91789000000017</c:v>
                </c:pt>
                <c:pt idx="1017">
                  <c:v>111.02696</c:v>
                </c:pt>
                <c:pt idx="1018">
                  <c:v>111.13603999999998</c:v>
                </c:pt>
                <c:pt idx="1019">
                  <c:v>111.24511000000012</c:v>
                </c:pt>
                <c:pt idx="1020">
                  <c:v>111.35418</c:v>
                </c:pt>
                <c:pt idx="1021">
                  <c:v>111.46325000000017</c:v>
                </c:pt>
                <c:pt idx="1022">
                  <c:v>111.57232999999998</c:v>
                </c:pt>
                <c:pt idx="1023">
                  <c:v>111.6814</c:v>
                </c:pt>
                <c:pt idx="1024">
                  <c:v>111.79047</c:v>
                </c:pt>
                <c:pt idx="1025">
                  <c:v>111.89955</c:v>
                </c:pt>
                <c:pt idx="1026">
                  <c:v>112.00862000000002</c:v>
                </c:pt>
                <c:pt idx="1027">
                  <c:v>112.11769000000002</c:v>
                </c:pt>
                <c:pt idx="1028">
                  <c:v>112.22676</c:v>
                </c:pt>
                <c:pt idx="1029">
                  <c:v>112.33583999999998</c:v>
                </c:pt>
                <c:pt idx="1030">
                  <c:v>112.44491000000021</c:v>
                </c:pt>
                <c:pt idx="1031">
                  <c:v>112.55398</c:v>
                </c:pt>
                <c:pt idx="1032">
                  <c:v>112.66305</c:v>
                </c:pt>
                <c:pt idx="1033">
                  <c:v>112.77212999999999</c:v>
                </c:pt>
                <c:pt idx="1034">
                  <c:v>112.88120000000002</c:v>
                </c:pt>
                <c:pt idx="1035">
                  <c:v>112.99027000000002</c:v>
                </c:pt>
                <c:pt idx="1036">
                  <c:v>113.09935</c:v>
                </c:pt>
                <c:pt idx="1037">
                  <c:v>113.20842</c:v>
                </c:pt>
                <c:pt idx="1038">
                  <c:v>113.31749000000002</c:v>
                </c:pt>
                <c:pt idx="1039">
                  <c:v>113.42656000000002</c:v>
                </c:pt>
                <c:pt idx="1040">
                  <c:v>113.53564</c:v>
                </c:pt>
                <c:pt idx="1041">
                  <c:v>113.64471</c:v>
                </c:pt>
                <c:pt idx="1042">
                  <c:v>113.75377999999998</c:v>
                </c:pt>
                <c:pt idx="1043">
                  <c:v>113.86284999999998</c:v>
                </c:pt>
                <c:pt idx="1044">
                  <c:v>113.97193</c:v>
                </c:pt>
                <c:pt idx="1045">
                  <c:v>114.081</c:v>
                </c:pt>
                <c:pt idx="1046">
                  <c:v>114.19006999999999</c:v>
                </c:pt>
                <c:pt idx="1047">
                  <c:v>114.29915000000017</c:v>
                </c:pt>
                <c:pt idx="1048">
                  <c:v>114.40822000000017</c:v>
                </c:pt>
                <c:pt idx="1049">
                  <c:v>114.51729000000017</c:v>
                </c:pt>
                <c:pt idx="1050">
                  <c:v>114.62635999999998</c:v>
                </c:pt>
                <c:pt idx="1051">
                  <c:v>114.73544</c:v>
                </c:pt>
                <c:pt idx="1052">
                  <c:v>114.84451000000017</c:v>
                </c:pt>
                <c:pt idx="1053">
                  <c:v>114.95358</c:v>
                </c:pt>
                <c:pt idx="1054">
                  <c:v>115.06265</c:v>
                </c:pt>
                <c:pt idx="1055">
                  <c:v>115.17172999999998</c:v>
                </c:pt>
                <c:pt idx="1056">
                  <c:v>115.2808</c:v>
                </c:pt>
                <c:pt idx="1057">
                  <c:v>115.38986999999999</c:v>
                </c:pt>
                <c:pt idx="1058">
                  <c:v>115.49895000000002</c:v>
                </c:pt>
                <c:pt idx="1059">
                  <c:v>115.60802</c:v>
                </c:pt>
                <c:pt idx="1060">
                  <c:v>115.71709000000017</c:v>
                </c:pt>
                <c:pt idx="1061">
                  <c:v>115.82616</c:v>
                </c:pt>
                <c:pt idx="1062">
                  <c:v>115.93524000000002</c:v>
                </c:pt>
                <c:pt idx="1063">
                  <c:v>116.04431000000002</c:v>
                </c:pt>
                <c:pt idx="1064">
                  <c:v>116.15337999999983</c:v>
                </c:pt>
                <c:pt idx="1065">
                  <c:v>116.26245</c:v>
                </c:pt>
                <c:pt idx="1066">
                  <c:v>116.37152999999999</c:v>
                </c:pt>
                <c:pt idx="1067">
                  <c:v>116.48060000000002</c:v>
                </c:pt>
                <c:pt idx="1068">
                  <c:v>116.58967</c:v>
                </c:pt>
                <c:pt idx="1069">
                  <c:v>116.69874999999998</c:v>
                </c:pt>
                <c:pt idx="1070">
                  <c:v>116.80782000000002</c:v>
                </c:pt>
                <c:pt idx="1071">
                  <c:v>116.91689000000002</c:v>
                </c:pt>
                <c:pt idx="1072">
                  <c:v>117.02596</c:v>
                </c:pt>
                <c:pt idx="1073">
                  <c:v>117.13503999999998</c:v>
                </c:pt>
                <c:pt idx="1074">
                  <c:v>117.24411000000021</c:v>
                </c:pt>
                <c:pt idx="1075">
                  <c:v>117.35317999999998</c:v>
                </c:pt>
                <c:pt idx="1076">
                  <c:v>117.46225000000017</c:v>
                </c:pt>
                <c:pt idx="1077">
                  <c:v>117.57132999999999</c:v>
                </c:pt>
                <c:pt idx="1078">
                  <c:v>117.68039999999998</c:v>
                </c:pt>
                <c:pt idx="1079">
                  <c:v>117.78946999999999</c:v>
                </c:pt>
                <c:pt idx="1080">
                  <c:v>117.89855</c:v>
                </c:pt>
                <c:pt idx="1081">
                  <c:v>118.00762000000017</c:v>
                </c:pt>
                <c:pt idx="1082">
                  <c:v>118.11669000000002</c:v>
                </c:pt>
                <c:pt idx="1083">
                  <c:v>118.22575999999998</c:v>
                </c:pt>
                <c:pt idx="1084">
                  <c:v>118.33484</c:v>
                </c:pt>
                <c:pt idx="1085">
                  <c:v>118.44391000000017</c:v>
                </c:pt>
                <c:pt idx="1086">
                  <c:v>118.55297999999998</c:v>
                </c:pt>
                <c:pt idx="1087">
                  <c:v>118.66204999999998</c:v>
                </c:pt>
                <c:pt idx="1088">
                  <c:v>118.77113</c:v>
                </c:pt>
                <c:pt idx="1089">
                  <c:v>118.8802</c:v>
                </c:pt>
                <c:pt idx="1090">
                  <c:v>118.98927</c:v>
                </c:pt>
                <c:pt idx="1091">
                  <c:v>119.09835</c:v>
                </c:pt>
                <c:pt idx="1092">
                  <c:v>119.20742000000017</c:v>
                </c:pt>
                <c:pt idx="1093">
                  <c:v>119.31649</c:v>
                </c:pt>
                <c:pt idx="1094">
                  <c:v>119.42556</c:v>
                </c:pt>
                <c:pt idx="1095">
                  <c:v>119.53464000000002</c:v>
                </c:pt>
                <c:pt idx="1096">
                  <c:v>119.64371</c:v>
                </c:pt>
                <c:pt idx="1097">
                  <c:v>119.75277999999985</c:v>
                </c:pt>
                <c:pt idx="1098">
                  <c:v>119.86185</c:v>
                </c:pt>
                <c:pt idx="1099">
                  <c:v>119.97093</c:v>
                </c:pt>
                <c:pt idx="1100">
                  <c:v>120.08</c:v>
                </c:pt>
                <c:pt idx="1101">
                  <c:v>120.18906999999999</c:v>
                </c:pt>
                <c:pt idx="1102">
                  <c:v>120.29815000000002</c:v>
                </c:pt>
                <c:pt idx="1103">
                  <c:v>120.40722000000021</c:v>
                </c:pt>
                <c:pt idx="1104">
                  <c:v>120.51629000000017</c:v>
                </c:pt>
                <c:pt idx="1105">
                  <c:v>120.62535999999983</c:v>
                </c:pt>
                <c:pt idx="1106">
                  <c:v>120.73444000000002</c:v>
                </c:pt>
                <c:pt idx="1107">
                  <c:v>120.84351000000002</c:v>
                </c:pt>
                <c:pt idx="1108">
                  <c:v>120.95258</c:v>
                </c:pt>
                <c:pt idx="1109">
                  <c:v>121.06165000000017</c:v>
                </c:pt>
                <c:pt idx="1110">
                  <c:v>121.17072999999998</c:v>
                </c:pt>
                <c:pt idx="1111">
                  <c:v>121.27979999999998</c:v>
                </c:pt>
                <c:pt idx="1112">
                  <c:v>121.38886999999998</c:v>
                </c:pt>
                <c:pt idx="1113">
                  <c:v>121.49795000000019</c:v>
                </c:pt>
                <c:pt idx="1114">
                  <c:v>121.60702000000002</c:v>
                </c:pt>
                <c:pt idx="1115">
                  <c:v>121.71609000000002</c:v>
                </c:pt>
                <c:pt idx="1116">
                  <c:v>121.82516</c:v>
                </c:pt>
                <c:pt idx="1117">
                  <c:v>121.93424000000017</c:v>
                </c:pt>
                <c:pt idx="1118">
                  <c:v>122.04331000000002</c:v>
                </c:pt>
                <c:pt idx="1119">
                  <c:v>122.15237999999982</c:v>
                </c:pt>
                <c:pt idx="1120">
                  <c:v>122.26145000000002</c:v>
                </c:pt>
                <c:pt idx="1121">
                  <c:v>122.37052999999999</c:v>
                </c:pt>
                <c:pt idx="1122">
                  <c:v>122.4796</c:v>
                </c:pt>
                <c:pt idx="1123">
                  <c:v>122.58866999999999</c:v>
                </c:pt>
                <c:pt idx="1124">
                  <c:v>122.69775</c:v>
                </c:pt>
                <c:pt idx="1125">
                  <c:v>122.80682</c:v>
                </c:pt>
                <c:pt idx="1126">
                  <c:v>122.91589</c:v>
                </c:pt>
                <c:pt idx="1127">
                  <c:v>123.02496000000002</c:v>
                </c:pt>
                <c:pt idx="1128">
                  <c:v>123.13404</c:v>
                </c:pt>
                <c:pt idx="1129">
                  <c:v>123.24311000000017</c:v>
                </c:pt>
                <c:pt idx="1130">
                  <c:v>123.35217999999998</c:v>
                </c:pt>
                <c:pt idx="1131">
                  <c:v>123.46125000000021</c:v>
                </c:pt>
                <c:pt idx="1132">
                  <c:v>123.57032999999998</c:v>
                </c:pt>
                <c:pt idx="1133">
                  <c:v>123.67939999999983</c:v>
                </c:pt>
                <c:pt idx="1134">
                  <c:v>123.78846999999999</c:v>
                </c:pt>
                <c:pt idx="1135">
                  <c:v>123.89755000000002</c:v>
                </c:pt>
                <c:pt idx="1136">
                  <c:v>124.00662000000017</c:v>
                </c:pt>
                <c:pt idx="1137">
                  <c:v>124.11569</c:v>
                </c:pt>
                <c:pt idx="1138">
                  <c:v>124.22476</c:v>
                </c:pt>
                <c:pt idx="1139">
                  <c:v>124.33384</c:v>
                </c:pt>
                <c:pt idx="1140">
                  <c:v>124.44291000000017</c:v>
                </c:pt>
                <c:pt idx="1141">
                  <c:v>124.55198</c:v>
                </c:pt>
                <c:pt idx="1142">
                  <c:v>124.66105</c:v>
                </c:pt>
                <c:pt idx="1143">
                  <c:v>124.77012999999999</c:v>
                </c:pt>
                <c:pt idx="1144">
                  <c:v>124.8792</c:v>
                </c:pt>
                <c:pt idx="1145">
                  <c:v>124.98827</c:v>
                </c:pt>
                <c:pt idx="1146">
                  <c:v>125.09735000000002</c:v>
                </c:pt>
                <c:pt idx="1147">
                  <c:v>125.20642000000002</c:v>
                </c:pt>
                <c:pt idx="1148">
                  <c:v>125.31549</c:v>
                </c:pt>
                <c:pt idx="1149">
                  <c:v>125.42456000000017</c:v>
                </c:pt>
                <c:pt idx="1150">
                  <c:v>125.53364000000002</c:v>
                </c:pt>
                <c:pt idx="1151">
                  <c:v>125.64270999999998</c:v>
                </c:pt>
                <c:pt idx="1152">
                  <c:v>125.75178</c:v>
                </c:pt>
                <c:pt idx="1153">
                  <c:v>125.86085</c:v>
                </c:pt>
                <c:pt idx="1154">
                  <c:v>125.96993000000002</c:v>
                </c:pt>
                <c:pt idx="1155">
                  <c:v>126.07899999999998</c:v>
                </c:pt>
                <c:pt idx="1156">
                  <c:v>126.18806999999998</c:v>
                </c:pt>
                <c:pt idx="1157">
                  <c:v>126.29715000000017</c:v>
                </c:pt>
                <c:pt idx="1158">
                  <c:v>126.4062200000002</c:v>
                </c:pt>
                <c:pt idx="1159">
                  <c:v>126.51529000000002</c:v>
                </c:pt>
                <c:pt idx="1160">
                  <c:v>126.62436</c:v>
                </c:pt>
                <c:pt idx="1161">
                  <c:v>126.73344</c:v>
                </c:pt>
                <c:pt idx="1162">
                  <c:v>126.84251</c:v>
                </c:pt>
                <c:pt idx="1163">
                  <c:v>126.95158000000002</c:v>
                </c:pt>
                <c:pt idx="1164">
                  <c:v>127.06065000000002</c:v>
                </c:pt>
                <c:pt idx="1165">
                  <c:v>127.16972999999999</c:v>
                </c:pt>
                <c:pt idx="1166">
                  <c:v>127.27879999999998</c:v>
                </c:pt>
                <c:pt idx="1167">
                  <c:v>127.38786999999999</c:v>
                </c:pt>
                <c:pt idx="1168">
                  <c:v>127.49695000000017</c:v>
                </c:pt>
                <c:pt idx="1169">
                  <c:v>127.60602</c:v>
                </c:pt>
                <c:pt idx="1170">
                  <c:v>127.71509</c:v>
                </c:pt>
                <c:pt idx="1171">
                  <c:v>127.82416000000002</c:v>
                </c:pt>
                <c:pt idx="1172">
                  <c:v>127.93324000000017</c:v>
                </c:pt>
                <c:pt idx="1173">
                  <c:v>128.04231000000001</c:v>
                </c:pt>
                <c:pt idx="1174">
                  <c:v>128.15138000000024</c:v>
                </c:pt>
                <c:pt idx="1175">
                  <c:v>128.26045000000002</c:v>
                </c:pt>
                <c:pt idx="1176">
                  <c:v>128.36953</c:v>
                </c:pt>
                <c:pt idx="1177">
                  <c:v>128.4786</c:v>
                </c:pt>
                <c:pt idx="1178">
                  <c:v>128.58767</c:v>
                </c:pt>
                <c:pt idx="1179">
                  <c:v>128.69674999999998</c:v>
                </c:pt>
                <c:pt idx="1180">
                  <c:v>128.80582000000001</c:v>
                </c:pt>
                <c:pt idx="1181">
                  <c:v>128.91488999999999</c:v>
                </c:pt>
                <c:pt idx="1182">
                  <c:v>129.02395999999999</c:v>
                </c:pt>
                <c:pt idx="1183">
                  <c:v>129.13303999999999</c:v>
                </c:pt>
                <c:pt idx="1184">
                  <c:v>129.24211</c:v>
                </c:pt>
                <c:pt idx="1185">
                  <c:v>129.35118000000026</c:v>
                </c:pt>
                <c:pt idx="1186">
                  <c:v>129.46025</c:v>
                </c:pt>
                <c:pt idx="1187">
                  <c:v>129.56933000000001</c:v>
                </c:pt>
                <c:pt idx="1188">
                  <c:v>129.67840000000001</c:v>
                </c:pt>
                <c:pt idx="1189">
                  <c:v>129.78747000000001</c:v>
                </c:pt>
                <c:pt idx="1190">
                  <c:v>129.89655000000002</c:v>
                </c:pt>
                <c:pt idx="1191">
                  <c:v>130.00561999999999</c:v>
                </c:pt>
                <c:pt idx="1192">
                  <c:v>130.11468999999977</c:v>
                </c:pt>
                <c:pt idx="1193">
                  <c:v>130.22375999999977</c:v>
                </c:pt>
                <c:pt idx="1194">
                  <c:v>130.33284000000029</c:v>
                </c:pt>
                <c:pt idx="1195">
                  <c:v>130.44191000000001</c:v>
                </c:pt>
                <c:pt idx="1196">
                  <c:v>130.55098000000001</c:v>
                </c:pt>
                <c:pt idx="1197">
                  <c:v>130.66004999999998</c:v>
                </c:pt>
                <c:pt idx="1198">
                  <c:v>130.76912999999999</c:v>
                </c:pt>
                <c:pt idx="1199">
                  <c:v>130.87820000000025</c:v>
                </c:pt>
                <c:pt idx="1200">
                  <c:v>130.98727000000025</c:v>
                </c:pt>
                <c:pt idx="1201">
                  <c:v>131.09635</c:v>
                </c:pt>
                <c:pt idx="1202">
                  <c:v>131.20542</c:v>
                </c:pt>
                <c:pt idx="1203">
                  <c:v>131.31449000000001</c:v>
                </c:pt>
                <c:pt idx="1204">
                  <c:v>131.42355999999998</c:v>
                </c:pt>
                <c:pt idx="1205">
                  <c:v>131.53264000000001</c:v>
                </c:pt>
                <c:pt idx="1206">
                  <c:v>131.64170999999999</c:v>
                </c:pt>
                <c:pt idx="1207">
                  <c:v>131.75077999999999</c:v>
                </c:pt>
                <c:pt idx="1208">
                  <c:v>131.85985000000002</c:v>
                </c:pt>
                <c:pt idx="1209">
                  <c:v>131.96893000000026</c:v>
                </c:pt>
                <c:pt idx="1210">
                  <c:v>132.078</c:v>
                </c:pt>
                <c:pt idx="1211">
                  <c:v>132.18707000000001</c:v>
                </c:pt>
                <c:pt idx="1212">
                  <c:v>132.29614999999998</c:v>
                </c:pt>
                <c:pt idx="1213">
                  <c:v>132.40522000000001</c:v>
                </c:pt>
                <c:pt idx="1214">
                  <c:v>132.51428999999999</c:v>
                </c:pt>
                <c:pt idx="1215">
                  <c:v>132.62335999999999</c:v>
                </c:pt>
                <c:pt idx="1216">
                  <c:v>132.73244000000025</c:v>
                </c:pt>
                <c:pt idx="1217">
                  <c:v>132.84151</c:v>
                </c:pt>
                <c:pt idx="1218">
                  <c:v>132.95058</c:v>
                </c:pt>
                <c:pt idx="1219">
                  <c:v>133.05964999999998</c:v>
                </c:pt>
                <c:pt idx="1220">
                  <c:v>133.16873000000001</c:v>
                </c:pt>
                <c:pt idx="1221">
                  <c:v>133.27779999999998</c:v>
                </c:pt>
                <c:pt idx="1222">
                  <c:v>133.38687000000004</c:v>
                </c:pt>
                <c:pt idx="1223">
                  <c:v>133.49595000000002</c:v>
                </c:pt>
                <c:pt idx="1224">
                  <c:v>133.60502</c:v>
                </c:pt>
                <c:pt idx="1225">
                  <c:v>133.71408999999977</c:v>
                </c:pt>
                <c:pt idx="1226">
                  <c:v>133.82316</c:v>
                </c:pt>
                <c:pt idx="1227">
                  <c:v>133.93224000000029</c:v>
                </c:pt>
                <c:pt idx="1228">
                  <c:v>134.04131000000001</c:v>
                </c:pt>
                <c:pt idx="1229">
                  <c:v>134.15038000000001</c:v>
                </c:pt>
                <c:pt idx="1230">
                  <c:v>134.25945000000002</c:v>
                </c:pt>
                <c:pt idx="1231">
                  <c:v>134.36853000000025</c:v>
                </c:pt>
                <c:pt idx="1232">
                  <c:v>134.4776</c:v>
                </c:pt>
                <c:pt idx="1233">
                  <c:v>134.58667</c:v>
                </c:pt>
                <c:pt idx="1234">
                  <c:v>134.69574999999998</c:v>
                </c:pt>
                <c:pt idx="1235">
                  <c:v>134.80482000000001</c:v>
                </c:pt>
                <c:pt idx="1236">
                  <c:v>134.91388999999998</c:v>
                </c:pt>
                <c:pt idx="1237">
                  <c:v>135.02296000000001</c:v>
                </c:pt>
                <c:pt idx="1238">
                  <c:v>135.13204000000025</c:v>
                </c:pt>
                <c:pt idx="1239">
                  <c:v>135.24110999999999</c:v>
                </c:pt>
                <c:pt idx="1240">
                  <c:v>135.35018000000025</c:v>
                </c:pt>
                <c:pt idx="1241">
                  <c:v>135.45925</c:v>
                </c:pt>
                <c:pt idx="1242">
                  <c:v>135.56833000000029</c:v>
                </c:pt>
                <c:pt idx="1243">
                  <c:v>135.67740000000001</c:v>
                </c:pt>
                <c:pt idx="1244">
                  <c:v>135.78647000000001</c:v>
                </c:pt>
                <c:pt idx="1245">
                  <c:v>135.89554999999999</c:v>
                </c:pt>
                <c:pt idx="1246">
                  <c:v>136.00461999999999</c:v>
                </c:pt>
                <c:pt idx="1247">
                  <c:v>136.11368999999976</c:v>
                </c:pt>
                <c:pt idx="1248">
                  <c:v>136.22275999999999</c:v>
                </c:pt>
                <c:pt idx="1249">
                  <c:v>136.33184000000026</c:v>
                </c:pt>
                <c:pt idx="1250">
                  <c:v>136.44091</c:v>
                </c:pt>
                <c:pt idx="1251">
                  <c:v>136.54997999999998</c:v>
                </c:pt>
                <c:pt idx="1252">
                  <c:v>136.65904999999998</c:v>
                </c:pt>
                <c:pt idx="1253">
                  <c:v>136.76813000000001</c:v>
                </c:pt>
                <c:pt idx="1254">
                  <c:v>136.87720000000004</c:v>
                </c:pt>
                <c:pt idx="1255">
                  <c:v>136.98627000000025</c:v>
                </c:pt>
                <c:pt idx="1256">
                  <c:v>137.09535</c:v>
                </c:pt>
                <c:pt idx="1257">
                  <c:v>137.20442</c:v>
                </c:pt>
                <c:pt idx="1258">
                  <c:v>137.31349</c:v>
                </c:pt>
                <c:pt idx="1259">
                  <c:v>137.42256</c:v>
                </c:pt>
                <c:pt idx="1260">
                  <c:v>137.53164000000001</c:v>
                </c:pt>
                <c:pt idx="1261">
                  <c:v>137.64070999999998</c:v>
                </c:pt>
                <c:pt idx="1262">
                  <c:v>137.74977999999973</c:v>
                </c:pt>
                <c:pt idx="1263">
                  <c:v>137.85885000000025</c:v>
                </c:pt>
                <c:pt idx="1264">
                  <c:v>137.96793000000025</c:v>
                </c:pt>
                <c:pt idx="1265">
                  <c:v>138.077</c:v>
                </c:pt>
                <c:pt idx="1266">
                  <c:v>138.18607</c:v>
                </c:pt>
                <c:pt idx="1267">
                  <c:v>138.29514999999998</c:v>
                </c:pt>
                <c:pt idx="1268">
                  <c:v>138.40422000000001</c:v>
                </c:pt>
                <c:pt idx="1269">
                  <c:v>138.51328999999998</c:v>
                </c:pt>
                <c:pt idx="1270">
                  <c:v>138.62236000000001</c:v>
                </c:pt>
                <c:pt idx="1271">
                  <c:v>138.73144000000025</c:v>
                </c:pt>
                <c:pt idx="1272">
                  <c:v>138.84050999999999</c:v>
                </c:pt>
                <c:pt idx="1273">
                  <c:v>138.94957999999977</c:v>
                </c:pt>
                <c:pt idx="1274">
                  <c:v>139.05865</c:v>
                </c:pt>
                <c:pt idx="1275">
                  <c:v>139.16773000000001</c:v>
                </c:pt>
                <c:pt idx="1276">
                  <c:v>139.27679999999998</c:v>
                </c:pt>
                <c:pt idx="1277">
                  <c:v>139.38587000000001</c:v>
                </c:pt>
                <c:pt idx="1278">
                  <c:v>139.49495000000002</c:v>
                </c:pt>
                <c:pt idx="1279">
                  <c:v>139.60401999999999</c:v>
                </c:pt>
                <c:pt idx="1280">
                  <c:v>139.71308999999977</c:v>
                </c:pt>
                <c:pt idx="1281">
                  <c:v>139.82216000000025</c:v>
                </c:pt>
                <c:pt idx="1282">
                  <c:v>139.93124000000026</c:v>
                </c:pt>
                <c:pt idx="1283">
                  <c:v>140.04031000000001</c:v>
                </c:pt>
                <c:pt idx="1284">
                  <c:v>140.14937999999998</c:v>
                </c:pt>
                <c:pt idx="1285">
                  <c:v>140.25845000000001</c:v>
                </c:pt>
                <c:pt idx="1286">
                  <c:v>140.36753000000004</c:v>
                </c:pt>
                <c:pt idx="1287">
                  <c:v>140.47659999999999</c:v>
                </c:pt>
                <c:pt idx="1288">
                  <c:v>140.58566999999999</c:v>
                </c:pt>
                <c:pt idx="1289">
                  <c:v>140.69474999999997</c:v>
                </c:pt>
                <c:pt idx="1290">
                  <c:v>140.80382</c:v>
                </c:pt>
                <c:pt idx="1291">
                  <c:v>140.91289</c:v>
                </c:pt>
                <c:pt idx="1292">
                  <c:v>141.02196000000001</c:v>
                </c:pt>
                <c:pt idx="1293">
                  <c:v>141.13104000000001</c:v>
                </c:pt>
                <c:pt idx="1294">
                  <c:v>141.24010999999999</c:v>
                </c:pt>
                <c:pt idx="1295">
                  <c:v>141.34917999999999</c:v>
                </c:pt>
                <c:pt idx="1296">
                  <c:v>141.45825000000025</c:v>
                </c:pt>
                <c:pt idx="1297">
                  <c:v>141.56733000000025</c:v>
                </c:pt>
                <c:pt idx="1298">
                  <c:v>141.6764</c:v>
                </c:pt>
                <c:pt idx="1299">
                  <c:v>141.78547</c:v>
                </c:pt>
                <c:pt idx="1300">
                  <c:v>141.89454999999998</c:v>
                </c:pt>
                <c:pt idx="1301">
                  <c:v>142.00361999999998</c:v>
                </c:pt>
                <c:pt idx="1302">
                  <c:v>142.11268999999999</c:v>
                </c:pt>
                <c:pt idx="1303">
                  <c:v>142.22175999999999</c:v>
                </c:pt>
                <c:pt idx="1304">
                  <c:v>142.33084000000025</c:v>
                </c:pt>
                <c:pt idx="1305">
                  <c:v>142.43991</c:v>
                </c:pt>
                <c:pt idx="1306">
                  <c:v>142.54898</c:v>
                </c:pt>
                <c:pt idx="1307">
                  <c:v>142.65805</c:v>
                </c:pt>
                <c:pt idx="1308">
                  <c:v>142.76713000000001</c:v>
                </c:pt>
                <c:pt idx="1309">
                  <c:v>142.87620000000001</c:v>
                </c:pt>
                <c:pt idx="1310">
                  <c:v>142.98527000000001</c:v>
                </c:pt>
                <c:pt idx="1311">
                  <c:v>143.09435000000002</c:v>
                </c:pt>
                <c:pt idx="1312">
                  <c:v>143.20341999999999</c:v>
                </c:pt>
                <c:pt idx="1313">
                  <c:v>143.31249000000025</c:v>
                </c:pt>
                <c:pt idx="1314">
                  <c:v>143.42156</c:v>
                </c:pt>
                <c:pt idx="1315">
                  <c:v>143.53064000000001</c:v>
                </c:pt>
                <c:pt idx="1316">
                  <c:v>143.63970999999998</c:v>
                </c:pt>
                <c:pt idx="1317">
                  <c:v>143.74877999999998</c:v>
                </c:pt>
                <c:pt idx="1318">
                  <c:v>143.85785000000001</c:v>
                </c:pt>
                <c:pt idx="1319">
                  <c:v>143.96693000000025</c:v>
                </c:pt>
                <c:pt idx="1320">
                  <c:v>144.07599999999999</c:v>
                </c:pt>
                <c:pt idx="1321">
                  <c:v>144.18507</c:v>
                </c:pt>
                <c:pt idx="1322">
                  <c:v>144.29414999999997</c:v>
                </c:pt>
                <c:pt idx="1323">
                  <c:v>144.40322</c:v>
                </c:pt>
                <c:pt idx="1324">
                  <c:v>144.51229000000001</c:v>
                </c:pt>
                <c:pt idx="1325">
                  <c:v>144.62136000000001</c:v>
                </c:pt>
                <c:pt idx="1326">
                  <c:v>144.73044000000004</c:v>
                </c:pt>
                <c:pt idx="1327">
                  <c:v>144.83950999999999</c:v>
                </c:pt>
                <c:pt idx="1328">
                  <c:v>144.94857999999999</c:v>
                </c:pt>
                <c:pt idx="1329">
                  <c:v>145.05765</c:v>
                </c:pt>
                <c:pt idx="1330">
                  <c:v>145.16673</c:v>
                </c:pt>
                <c:pt idx="1331">
                  <c:v>145.27579999999998</c:v>
                </c:pt>
                <c:pt idx="1332">
                  <c:v>145.38487000000001</c:v>
                </c:pt>
                <c:pt idx="1333">
                  <c:v>145.49394999999998</c:v>
                </c:pt>
                <c:pt idx="1334">
                  <c:v>145.60301999999999</c:v>
                </c:pt>
                <c:pt idx="1335">
                  <c:v>145.71208999999999</c:v>
                </c:pt>
                <c:pt idx="1336">
                  <c:v>145.82116000000025</c:v>
                </c:pt>
                <c:pt idx="1337">
                  <c:v>145.93024000000025</c:v>
                </c:pt>
                <c:pt idx="1338">
                  <c:v>146.03931</c:v>
                </c:pt>
                <c:pt idx="1339">
                  <c:v>146.14838</c:v>
                </c:pt>
                <c:pt idx="1340">
                  <c:v>146.25745000000001</c:v>
                </c:pt>
                <c:pt idx="1341">
                  <c:v>146.36653000000001</c:v>
                </c:pt>
                <c:pt idx="1342">
                  <c:v>146.47559999999999</c:v>
                </c:pt>
                <c:pt idx="1343">
                  <c:v>146.58466999999999</c:v>
                </c:pt>
                <c:pt idx="1344">
                  <c:v>146.69374999999997</c:v>
                </c:pt>
                <c:pt idx="1345">
                  <c:v>146.80282000000025</c:v>
                </c:pt>
                <c:pt idx="1346">
                  <c:v>146.91189</c:v>
                </c:pt>
                <c:pt idx="1347">
                  <c:v>147.02096</c:v>
                </c:pt>
                <c:pt idx="1348">
                  <c:v>147.13004000000001</c:v>
                </c:pt>
                <c:pt idx="1349">
                  <c:v>147.23910999999998</c:v>
                </c:pt>
                <c:pt idx="1350">
                  <c:v>147.34818000000001</c:v>
                </c:pt>
                <c:pt idx="1351">
                  <c:v>147.45725000000004</c:v>
                </c:pt>
                <c:pt idx="1352">
                  <c:v>147.56633000000025</c:v>
                </c:pt>
                <c:pt idx="1353">
                  <c:v>147.6754</c:v>
                </c:pt>
                <c:pt idx="1354">
                  <c:v>147.78447</c:v>
                </c:pt>
                <c:pt idx="1355">
                  <c:v>147.89354999999998</c:v>
                </c:pt>
                <c:pt idx="1356">
                  <c:v>148.00262000000001</c:v>
                </c:pt>
                <c:pt idx="1357">
                  <c:v>148.11168999999998</c:v>
                </c:pt>
                <c:pt idx="1358">
                  <c:v>148.22075999999998</c:v>
                </c:pt>
                <c:pt idx="1359">
                  <c:v>148.32984000000025</c:v>
                </c:pt>
                <c:pt idx="1360">
                  <c:v>148.43891000000025</c:v>
                </c:pt>
                <c:pt idx="1361">
                  <c:v>148.54798</c:v>
                </c:pt>
                <c:pt idx="1362">
                  <c:v>148.65705</c:v>
                </c:pt>
                <c:pt idx="1363">
                  <c:v>148.76613</c:v>
                </c:pt>
                <c:pt idx="1364">
                  <c:v>148.87520000000001</c:v>
                </c:pt>
                <c:pt idx="1365">
                  <c:v>148.98427000000001</c:v>
                </c:pt>
                <c:pt idx="1366">
                  <c:v>149.09335000000002</c:v>
                </c:pt>
                <c:pt idx="1367">
                  <c:v>149.20242000000025</c:v>
                </c:pt>
                <c:pt idx="1368">
                  <c:v>149.31149000000025</c:v>
                </c:pt>
                <c:pt idx="1369">
                  <c:v>149.42055999999999</c:v>
                </c:pt>
                <c:pt idx="1370">
                  <c:v>149.52964</c:v>
                </c:pt>
                <c:pt idx="1371">
                  <c:v>149.63871</c:v>
                </c:pt>
                <c:pt idx="1372">
                  <c:v>149.74777999999998</c:v>
                </c:pt>
                <c:pt idx="1373">
                  <c:v>149.85685000000001</c:v>
                </c:pt>
                <c:pt idx="1374">
                  <c:v>149.96593000000001</c:v>
                </c:pt>
                <c:pt idx="1375">
                  <c:v>150.07499999999999</c:v>
                </c:pt>
                <c:pt idx="1376">
                  <c:v>150.18406999999999</c:v>
                </c:pt>
                <c:pt idx="1377">
                  <c:v>150.29314999999997</c:v>
                </c:pt>
                <c:pt idx="1378">
                  <c:v>150.40222000000026</c:v>
                </c:pt>
                <c:pt idx="1379">
                  <c:v>150.51129</c:v>
                </c:pt>
                <c:pt idx="1380">
                  <c:v>150.62036000000001</c:v>
                </c:pt>
                <c:pt idx="1381">
                  <c:v>150.72944000000001</c:v>
                </c:pt>
                <c:pt idx="1382">
                  <c:v>150.83851000000001</c:v>
                </c:pt>
                <c:pt idx="1383">
                  <c:v>150.94757999999999</c:v>
                </c:pt>
                <c:pt idx="1384">
                  <c:v>151.05665000000002</c:v>
                </c:pt>
                <c:pt idx="1385">
                  <c:v>151.16573</c:v>
                </c:pt>
                <c:pt idx="1386">
                  <c:v>151.27479999999977</c:v>
                </c:pt>
                <c:pt idx="1387">
                  <c:v>151.38387</c:v>
                </c:pt>
                <c:pt idx="1388">
                  <c:v>151.49295000000001</c:v>
                </c:pt>
                <c:pt idx="1389">
                  <c:v>151.60202000000001</c:v>
                </c:pt>
                <c:pt idx="1390">
                  <c:v>151.71108999999998</c:v>
                </c:pt>
                <c:pt idx="1391">
                  <c:v>151.82016000000004</c:v>
                </c:pt>
                <c:pt idx="1392">
                  <c:v>151.92924000000025</c:v>
                </c:pt>
                <c:pt idx="1393">
                  <c:v>152.03831000000025</c:v>
                </c:pt>
                <c:pt idx="1394">
                  <c:v>152.14738</c:v>
                </c:pt>
                <c:pt idx="1395">
                  <c:v>152.25645</c:v>
                </c:pt>
                <c:pt idx="1396">
                  <c:v>152.36553000000001</c:v>
                </c:pt>
                <c:pt idx="1397">
                  <c:v>152.47459999999998</c:v>
                </c:pt>
                <c:pt idx="1398">
                  <c:v>152.58366999999998</c:v>
                </c:pt>
                <c:pt idx="1399">
                  <c:v>152.69275000000002</c:v>
                </c:pt>
                <c:pt idx="1400">
                  <c:v>152.80182000000025</c:v>
                </c:pt>
                <c:pt idx="1401">
                  <c:v>152.91088999999999</c:v>
                </c:pt>
                <c:pt idx="1402">
                  <c:v>153.01995999999977</c:v>
                </c:pt>
                <c:pt idx="1403">
                  <c:v>153.12904</c:v>
                </c:pt>
                <c:pt idx="1404">
                  <c:v>153.23811000000001</c:v>
                </c:pt>
                <c:pt idx="1405">
                  <c:v>153.34718000000001</c:v>
                </c:pt>
                <c:pt idx="1406">
                  <c:v>153.45625000000001</c:v>
                </c:pt>
                <c:pt idx="1407">
                  <c:v>153.56533000000024</c:v>
                </c:pt>
                <c:pt idx="1408">
                  <c:v>153.67439999999999</c:v>
                </c:pt>
                <c:pt idx="1409">
                  <c:v>153.78346999999999</c:v>
                </c:pt>
                <c:pt idx="1410">
                  <c:v>153.89255</c:v>
                </c:pt>
                <c:pt idx="1411">
                  <c:v>154.00162</c:v>
                </c:pt>
                <c:pt idx="1412">
                  <c:v>154.11068999999998</c:v>
                </c:pt>
                <c:pt idx="1413">
                  <c:v>154.21975999999961</c:v>
                </c:pt>
                <c:pt idx="1414">
                  <c:v>154.3288400000003</c:v>
                </c:pt>
                <c:pt idx="1415">
                  <c:v>154.43791000000004</c:v>
                </c:pt>
                <c:pt idx="1416">
                  <c:v>154.54697999999999</c:v>
                </c:pt>
                <c:pt idx="1417">
                  <c:v>154.65605000000002</c:v>
                </c:pt>
                <c:pt idx="1418">
                  <c:v>154.76513</c:v>
                </c:pt>
                <c:pt idx="1419">
                  <c:v>154.8742</c:v>
                </c:pt>
                <c:pt idx="1420">
                  <c:v>154.98327</c:v>
                </c:pt>
                <c:pt idx="1421">
                  <c:v>155.09235000000001</c:v>
                </c:pt>
                <c:pt idx="1422">
                  <c:v>155.20142000000001</c:v>
                </c:pt>
                <c:pt idx="1423">
                  <c:v>155.31049000000004</c:v>
                </c:pt>
                <c:pt idx="1424">
                  <c:v>155.41955999999976</c:v>
                </c:pt>
                <c:pt idx="1425">
                  <c:v>155.52864000000025</c:v>
                </c:pt>
                <c:pt idx="1426">
                  <c:v>155.63771</c:v>
                </c:pt>
                <c:pt idx="1427">
                  <c:v>155.74677999999977</c:v>
                </c:pt>
                <c:pt idx="1428">
                  <c:v>155.85585</c:v>
                </c:pt>
                <c:pt idx="1429">
                  <c:v>155.96493000000001</c:v>
                </c:pt>
                <c:pt idx="1430">
                  <c:v>156.07399999999998</c:v>
                </c:pt>
                <c:pt idx="1431">
                  <c:v>156.18306999999999</c:v>
                </c:pt>
                <c:pt idx="1432">
                  <c:v>156.29215000000002</c:v>
                </c:pt>
                <c:pt idx="1433">
                  <c:v>156.40122000000025</c:v>
                </c:pt>
                <c:pt idx="1434">
                  <c:v>156.51029</c:v>
                </c:pt>
                <c:pt idx="1435">
                  <c:v>156.61935999999977</c:v>
                </c:pt>
                <c:pt idx="1436">
                  <c:v>156.72844000000029</c:v>
                </c:pt>
                <c:pt idx="1437">
                  <c:v>156.83751000000001</c:v>
                </c:pt>
                <c:pt idx="1438">
                  <c:v>156.94657999999998</c:v>
                </c:pt>
                <c:pt idx="1439">
                  <c:v>157.05564999999999</c:v>
                </c:pt>
                <c:pt idx="1440">
                  <c:v>157.16472999999999</c:v>
                </c:pt>
                <c:pt idx="1441">
                  <c:v>157.27379999999977</c:v>
                </c:pt>
                <c:pt idx="1442">
                  <c:v>157.38287000000025</c:v>
                </c:pt>
                <c:pt idx="1443">
                  <c:v>157.49195</c:v>
                </c:pt>
                <c:pt idx="1444">
                  <c:v>157.60102000000001</c:v>
                </c:pt>
                <c:pt idx="1445">
                  <c:v>157.71008999999998</c:v>
                </c:pt>
                <c:pt idx="1446">
                  <c:v>157.81915999999998</c:v>
                </c:pt>
                <c:pt idx="1447">
                  <c:v>157.92824000000041</c:v>
                </c:pt>
                <c:pt idx="1448">
                  <c:v>158.03731000000025</c:v>
                </c:pt>
                <c:pt idx="1449">
                  <c:v>158.14637999999999</c:v>
                </c:pt>
                <c:pt idx="1450">
                  <c:v>158.25545</c:v>
                </c:pt>
                <c:pt idx="1451">
                  <c:v>158.36453</c:v>
                </c:pt>
                <c:pt idx="1452">
                  <c:v>158.47359999999998</c:v>
                </c:pt>
                <c:pt idx="1453">
                  <c:v>158.58267000000001</c:v>
                </c:pt>
                <c:pt idx="1454">
                  <c:v>158.69174999999998</c:v>
                </c:pt>
                <c:pt idx="1455">
                  <c:v>158.80082000000004</c:v>
                </c:pt>
                <c:pt idx="1456">
                  <c:v>158.90988999999999</c:v>
                </c:pt>
                <c:pt idx="1457">
                  <c:v>159.01895999999999</c:v>
                </c:pt>
                <c:pt idx="1458">
                  <c:v>159.12804000000025</c:v>
                </c:pt>
                <c:pt idx="1459">
                  <c:v>159.23711</c:v>
                </c:pt>
                <c:pt idx="1460">
                  <c:v>159.34618</c:v>
                </c:pt>
                <c:pt idx="1461">
                  <c:v>159.45525000000001</c:v>
                </c:pt>
                <c:pt idx="1462">
                  <c:v>159.56433000000001</c:v>
                </c:pt>
                <c:pt idx="1463">
                  <c:v>159.67339999999999</c:v>
                </c:pt>
                <c:pt idx="1464">
                  <c:v>159.78247000000025</c:v>
                </c:pt>
                <c:pt idx="1465">
                  <c:v>159.89155</c:v>
                </c:pt>
                <c:pt idx="1466">
                  <c:v>160.00062</c:v>
                </c:pt>
                <c:pt idx="1467">
                  <c:v>160.10968999999977</c:v>
                </c:pt>
                <c:pt idx="1468">
                  <c:v>160.21875999999978</c:v>
                </c:pt>
                <c:pt idx="1469">
                  <c:v>160.32784000000029</c:v>
                </c:pt>
                <c:pt idx="1470">
                  <c:v>160.43691000000001</c:v>
                </c:pt>
                <c:pt idx="1471">
                  <c:v>160.54597999999999</c:v>
                </c:pt>
                <c:pt idx="1472">
                  <c:v>160.65505000000002</c:v>
                </c:pt>
                <c:pt idx="1473">
                  <c:v>160.76412999999999</c:v>
                </c:pt>
                <c:pt idx="1474">
                  <c:v>160.8732</c:v>
                </c:pt>
                <c:pt idx="1475">
                  <c:v>160.98227000000026</c:v>
                </c:pt>
                <c:pt idx="1476">
                  <c:v>161.09135000000001</c:v>
                </c:pt>
                <c:pt idx="1477">
                  <c:v>161.20042000000001</c:v>
                </c:pt>
                <c:pt idx="1478">
                  <c:v>161.30949000000001</c:v>
                </c:pt>
                <c:pt idx="1479">
                  <c:v>161.41855999999999</c:v>
                </c:pt>
                <c:pt idx="1480">
                  <c:v>161.52764000000025</c:v>
                </c:pt>
                <c:pt idx="1481">
                  <c:v>161.63670999999999</c:v>
                </c:pt>
                <c:pt idx="1482">
                  <c:v>161.74577999999977</c:v>
                </c:pt>
                <c:pt idx="1483">
                  <c:v>161.85485</c:v>
                </c:pt>
                <c:pt idx="1484">
                  <c:v>161.96393</c:v>
                </c:pt>
                <c:pt idx="1485">
                  <c:v>162.07299999999998</c:v>
                </c:pt>
                <c:pt idx="1486">
                  <c:v>162.18207000000001</c:v>
                </c:pt>
                <c:pt idx="1487">
                  <c:v>162.29115000000002</c:v>
                </c:pt>
                <c:pt idx="1488">
                  <c:v>162.40022000000025</c:v>
                </c:pt>
                <c:pt idx="1489">
                  <c:v>162.50928999999999</c:v>
                </c:pt>
                <c:pt idx="1490">
                  <c:v>162.61836</c:v>
                </c:pt>
                <c:pt idx="1491">
                  <c:v>162.72744000000026</c:v>
                </c:pt>
                <c:pt idx="1492">
                  <c:v>162.83651</c:v>
                </c:pt>
                <c:pt idx="1493">
                  <c:v>162.94557999999998</c:v>
                </c:pt>
                <c:pt idx="1494">
                  <c:v>163.05464999999998</c:v>
                </c:pt>
                <c:pt idx="1495">
                  <c:v>163.16372999999999</c:v>
                </c:pt>
                <c:pt idx="1496">
                  <c:v>163.27279999999999</c:v>
                </c:pt>
                <c:pt idx="1497">
                  <c:v>163.38187000000025</c:v>
                </c:pt>
                <c:pt idx="1498">
                  <c:v>163.49095</c:v>
                </c:pt>
                <c:pt idx="1499">
                  <c:v>163.60002</c:v>
                </c:pt>
                <c:pt idx="1500">
                  <c:v>163.70908999999978</c:v>
                </c:pt>
                <c:pt idx="1501">
                  <c:v>163.81816000000001</c:v>
                </c:pt>
                <c:pt idx="1502">
                  <c:v>163.9272400000003</c:v>
                </c:pt>
                <c:pt idx="1503">
                  <c:v>164.03631000000001</c:v>
                </c:pt>
                <c:pt idx="1504">
                  <c:v>164.14537999999999</c:v>
                </c:pt>
                <c:pt idx="1505">
                  <c:v>164.25445000000002</c:v>
                </c:pt>
                <c:pt idx="1506">
                  <c:v>164.36353</c:v>
                </c:pt>
                <c:pt idx="1507">
                  <c:v>164.4726</c:v>
                </c:pt>
                <c:pt idx="1508">
                  <c:v>164.58167</c:v>
                </c:pt>
                <c:pt idx="1509">
                  <c:v>164.69074999999998</c:v>
                </c:pt>
                <c:pt idx="1510">
                  <c:v>164.79981999999998</c:v>
                </c:pt>
                <c:pt idx="1511">
                  <c:v>164.90889000000001</c:v>
                </c:pt>
                <c:pt idx="1512">
                  <c:v>165.01795999999999</c:v>
                </c:pt>
                <c:pt idx="1513">
                  <c:v>165.12704000000025</c:v>
                </c:pt>
                <c:pt idx="1514">
                  <c:v>165.23611</c:v>
                </c:pt>
                <c:pt idx="1515">
                  <c:v>165.34518</c:v>
                </c:pt>
                <c:pt idx="1516">
                  <c:v>165.45425</c:v>
                </c:pt>
                <c:pt idx="1517">
                  <c:v>165.56333000000001</c:v>
                </c:pt>
                <c:pt idx="1518">
                  <c:v>165.67240000000001</c:v>
                </c:pt>
                <c:pt idx="1519">
                  <c:v>165.78147000000001</c:v>
                </c:pt>
                <c:pt idx="1520">
                  <c:v>165.89055000000002</c:v>
                </c:pt>
                <c:pt idx="1521">
                  <c:v>165.99961999999999</c:v>
                </c:pt>
                <c:pt idx="1522">
                  <c:v>166.10869</c:v>
                </c:pt>
                <c:pt idx="1523">
                  <c:v>166.21775999999977</c:v>
                </c:pt>
                <c:pt idx="1524">
                  <c:v>166.32684000000029</c:v>
                </c:pt>
                <c:pt idx="1525">
                  <c:v>166.43591000000001</c:v>
                </c:pt>
                <c:pt idx="1526">
                  <c:v>166.54497999999998</c:v>
                </c:pt>
                <c:pt idx="1527">
                  <c:v>166.65404999999998</c:v>
                </c:pt>
                <c:pt idx="1528">
                  <c:v>166.76312999999999</c:v>
                </c:pt>
                <c:pt idx="1529">
                  <c:v>166.87220000000025</c:v>
                </c:pt>
                <c:pt idx="1530">
                  <c:v>166.98127000000025</c:v>
                </c:pt>
                <c:pt idx="1531">
                  <c:v>167.09035</c:v>
                </c:pt>
                <c:pt idx="1532">
                  <c:v>167.19942</c:v>
                </c:pt>
                <c:pt idx="1533">
                  <c:v>167.30849000000029</c:v>
                </c:pt>
                <c:pt idx="1534">
                  <c:v>167.41755999999998</c:v>
                </c:pt>
                <c:pt idx="1535">
                  <c:v>167.52664000000001</c:v>
                </c:pt>
                <c:pt idx="1536">
                  <c:v>167.63570999999999</c:v>
                </c:pt>
                <c:pt idx="1537">
                  <c:v>167.74477999999976</c:v>
                </c:pt>
                <c:pt idx="1538">
                  <c:v>167.85385000000002</c:v>
                </c:pt>
                <c:pt idx="1539">
                  <c:v>167.96293000000026</c:v>
                </c:pt>
                <c:pt idx="1540">
                  <c:v>168.072</c:v>
                </c:pt>
                <c:pt idx="1541">
                  <c:v>168.18107000000001</c:v>
                </c:pt>
                <c:pt idx="1542">
                  <c:v>168.29014999999998</c:v>
                </c:pt>
                <c:pt idx="1543">
                  <c:v>168.39922000000001</c:v>
                </c:pt>
                <c:pt idx="1544">
                  <c:v>168.50829000000004</c:v>
                </c:pt>
                <c:pt idx="1545">
                  <c:v>168.61735999999999</c:v>
                </c:pt>
                <c:pt idx="1546">
                  <c:v>168.72644000000025</c:v>
                </c:pt>
                <c:pt idx="1547">
                  <c:v>168.83551</c:v>
                </c:pt>
                <c:pt idx="1548">
                  <c:v>168.94457999999977</c:v>
                </c:pt>
                <c:pt idx="1549">
                  <c:v>169.05364999999998</c:v>
                </c:pt>
                <c:pt idx="1550">
                  <c:v>169.16273000000001</c:v>
                </c:pt>
                <c:pt idx="1551">
                  <c:v>169.27179999999998</c:v>
                </c:pt>
                <c:pt idx="1552">
                  <c:v>169.38087000000004</c:v>
                </c:pt>
                <c:pt idx="1553">
                  <c:v>169.48995000000002</c:v>
                </c:pt>
                <c:pt idx="1554">
                  <c:v>169.59902</c:v>
                </c:pt>
                <c:pt idx="1555">
                  <c:v>169.70809</c:v>
                </c:pt>
                <c:pt idx="1556">
                  <c:v>169.81716</c:v>
                </c:pt>
                <c:pt idx="1557">
                  <c:v>169.92624000000029</c:v>
                </c:pt>
                <c:pt idx="1558">
                  <c:v>170.03531000000001</c:v>
                </c:pt>
                <c:pt idx="1559">
                  <c:v>170.14437999999998</c:v>
                </c:pt>
                <c:pt idx="1560">
                  <c:v>170.25345000000002</c:v>
                </c:pt>
                <c:pt idx="1561">
                  <c:v>170.36253000000025</c:v>
                </c:pt>
                <c:pt idx="1562">
                  <c:v>170.4716</c:v>
                </c:pt>
                <c:pt idx="1563">
                  <c:v>170.58067</c:v>
                </c:pt>
                <c:pt idx="1564">
                  <c:v>170.68974999999998</c:v>
                </c:pt>
                <c:pt idx="1565">
                  <c:v>170.79882000000001</c:v>
                </c:pt>
                <c:pt idx="1566">
                  <c:v>170.90789000000001</c:v>
                </c:pt>
                <c:pt idx="1567">
                  <c:v>171.01695999999998</c:v>
                </c:pt>
                <c:pt idx="1568">
                  <c:v>171.12604000000024</c:v>
                </c:pt>
                <c:pt idx="1569">
                  <c:v>171.23510999999999</c:v>
                </c:pt>
                <c:pt idx="1570">
                  <c:v>171.34417999999999</c:v>
                </c:pt>
                <c:pt idx="1571">
                  <c:v>171.45325</c:v>
                </c:pt>
                <c:pt idx="1572">
                  <c:v>171.56233000000026</c:v>
                </c:pt>
                <c:pt idx="1573">
                  <c:v>171.67140000000001</c:v>
                </c:pt>
                <c:pt idx="1574">
                  <c:v>171.78047000000001</c:v>
                </c:pt>
                <c:pt idx="1575">
                  <c:v>171.88954999999999</c:v>
                </c:pt>
                <c:pt idx="1576">
                  <c:v>171.99862000000024</c:v>
                </c:pt>
                <c:pt idx="1577">
                  <c:v>172.10768999999999</c:v>
                </c:pt>
                <c:pt idx="1578">
                  <c:v>172.21675999999977</c:v>
                </c:pt>
                <c:pt idx="1579">
                  <c:v>172.32584000000026</c:v>
                </c:pt>
                <c:pt idx="1580">
                  <c:v>172.43491</c:v>
                </c:pt>
                <c:pt idx="1581">
                  <c:v>172.54397999999998</c:v>
                </c:pt>
                <c:pt idx="1582">
                  <c:v>172.65304999999998</c:v>
                </c:pt>
                <c:pt idx="1583">
                  <c:v>172.76213000000001</c:v>
                </c:pt>
                <c:pt idx="1584">
                  <c:v>172.87120000000004</c:v>
                </c:pt>
                <c:pt idx="1585">
                  <c:v>172.98027000000025</c:v>
                </c:pt>
                <c:pt idx="1586">
                  <c:v>173.08935</c:v>
                </c:pt>
                <c:pt idx="1587">
                  <c:v>173.19842000000025</c:v>
                </c:pt>
                <c:pt idx="1588">
                  <c:v>173.30749000000026</c:v>
                </c:pt>
                <c:pt idx="1589">
                  <c:v>173.41655999999998</c:v>
                </c:pt>
                <c:pt idx="1590">
                  <c:v>173.52564000000001</c:v>
                </c:pt>
                <c:pt idx="1591">
                  <c:v>173.63470999999998</c:v>
                </c:pt>
                <c:pt idx="1592">
                  <c:v>173.74377999999973</c:v>
                </c:pt>
                <c:pt idx="1593">
                  <c:v>173.85285000000025</c:v>
                </c:pt>
                <c:pt idx="1594">
                  <c:v>173.96193000000025</c:v>
                </c:pt>
                <c:pt idx="1595">
                  <c:v>174.071</c:v>
                </c:pt>
                <c:pt idx="1596">
                  <c:v>174.18007</c:v>
                </c:pt>
                <c:pt idx="1597">
                  <c:v>174.28914999999998</c:v>
                </c:pt>
                <c:pt idx="1598">
                  <c:v>174.39822000000029</c:v>
                </c:pt>
                <c:pt idx="1599">
                  <c:v>174.50729000000001</c:v>
                </c:pt>
                <c:pt idx="1600">
                  <c:v>174.61635999999999</c:v>
                </c:pt>
                <c:pt idx="1601">
                  <c:v>174.72544000000025</c:v>
                </c:pt>
                <c:pt idx="1602">
                  <c:v>174.83450999999999</c:v>
                </c:pt>
                <c:pt idx="1603">
                  <c:v>174.94357999999977</c:v>
                </c:pt>
                <c:pt idx="1604">
                  <c:v>175.05265</c:v>
                </c:pt>
                <c:pt idx="1605">
                  <c:v>175.16173000000001</c:v>
                </c:pt>
                <c:pt idx="1606">
                  <c:v>175.27079999999998</c:v>
                </c:pt>
                <c:pt idx="1607">
                  <c:v>175.37986999999998</c:v>
                </c:pt>
                <c:pt idx="1608">
                  <c:v>175.48895000000024</c:v>
                </c:pt>
                <c:pt idx="1609">
                  <c:v>175.59802000000025</c:v>
                </c:pt>
                <c:pt idx="1610">
                  <c:v>175.70708999999999</c:v>
                </c:pt>
                <c:pt idx="1611">
                  <c:v>175.81616</c:v>
                </c:pt>
                <c:pt idx="1612">
                  <c:v>175.92524000000026</c:v>
                </c:pt>
                <c:pt idx="1613">
                  <c:v>176.03431</c:v>
                </c:pt>
                <c:pt idx="1614">
                  <c:v>176.14337999999998</c:v>
                </c:pt>
                <c:pt idx="1615">
                  <c:v>176.25245000000001</c:v>
                </c:pt>
                <c:pt idx="1616">
                  <c:v>176.36153000000004</c:v>
                </c:pt>
                <c:pt idx="1617">
                  <c:v>176.47059999999999</c:v>
                </c:pt>
                <c:pt idx="1618">
                  <c:v>176.57966999999977</c:v>
                </c:pt>
                <c:pt idx="1619">
                  <c:v>176.68875</c:v>
                </c:pt>
                <c:pt idx="1620">
                  <c:v>176.79782</c:v>
                </c:pt>
                <c:pt idx="1621">
                  <c:v>176.90689</c:v>
                </c:pt>
                <c:pt idx="1622">
                  <c:v>177.01595999999998</c:v>
                </c:pt>
                <c:pt idx="1623">
                  <c:v>177.12504000000001</c:v>
                </c:pt>
                <c:pt idx="1624">
                  <c:v>177.23410999999999</c:v>
                </c:pt>
                <c:pt idx="1625">
                  <c:v>177.34317999999999</c:v>
                </c:pt>
                <c:pt idx="1626">
                  <c:v>177.45225000000025</c:v>
                </c:pt>
                <c:pt idx="1627">
                  <c:v>177.56133000000025</c:v>
                </c:pt>
                <c:pt idx="1628">
                  <c:v>177.6704</c:v>
                </c:pt>
                <c:pt idx="1629">
                  <c:v>177.77946999999998</c:v>
                </c:pt>
                <c:pt idx="1630">
                  <c:v>177.88855000000001</c:v>
                </c:pt>
                <c:pt idx="1631">
                  <c:v>177.99762000000001</c:v>
                </c:pt>
                <c:pt idx="1632">
                  <c:v>178.10668999999999</c:v>
                </c:pt>
                <c:pt idx="1633">
                  <c:v>178.21575999999976</c:v>
                </c:pt>
                <c:pt idx="1634">
                  <c:v>178.32484000000025</c:v>
                </c:pt>
                <c:pt idx="1635">
                  <c:v>178.43391</c:v>
                </c:pt>
                <c:pt idx="1636">
                  <c:v>178.54298</c:v>
                </c:pt>
                <c:pt idx="1637">
                  <c:v>178.65205</c:v>
                </c:pt>
                <c:pt idx="1638">
                  <c:v>178.76113000000001</c:v>
                </c:pt>
                <c:pt idx="1639">
                  <c:v>178.87020000000001</c:v>
                </c:pt>
                <c:pt idx="1640">
                  <c:v>178.97926999999999</c:v>
                </c:pt>
                <c:pt idx="1641">
                  <c:v>179.08835000000025</c:v>
                </c:pt>
                <c:pt idx="1642">
                  <c:v>179.19742000000025</c:v>
                </c:pt>
                <c:pt idx="1643">
                  <c:v>179.30649000000025</c:v>
                </c:pt>
                <c:pt idx="1644">
                  <c:v>179.41555999999977</c:v>
                </c:pt>
                <c:pt idx="1645">
                  <c:v>179.52464000000001</c:v>
                </c:pt>
                <c:pt idx="1646">
                  <c:v>179.63370999999998</c:v>
                </c:pt>
                <c:pt idx="1647">
                  <c:v>179.74277999999998</c:v>
                </c:pt>
                <c:pt idx="1648">
                  <c:v>179.85185000000001</c:v>
                </c:pt>
                <c:pt idx="1649">
                  <c:v>179.96093000000025</c:v>
                </c:pt>
                <c:pt idx="1650">
                  <c:v>180.07</c:v>
                </c:pt>
                <c:pt idx="1651">
                  <c:v>180.17906999999977</c:v>
                </c:pt>
                <c:pt idx="1652">
                  <c:v>180.28815</c:v>
                </c:pt>
                <c:pt idx="1653">
                  <c:v>180.39722000000029</c:v>
                </c:pt>
                <c:pt idx="1654">
                  <c:v>180.50629000000001</c:v>
                </c:pt>
                <c:pt idx="1655">
                  <c:v>180.61535999999998</c:v>
                </c:pt>
                <c:pt idx="1656">
                  <c:v>180.72444000000004</c:v>
                </c:pt>
                <c:pt idx="1657">
                  <c:v>180.83350999999999</c:v>
                </c:pt>
                <c:pt idx="1658">
                  <c:v>180.94257999999999</c:v>
                </c:pt>
                <c:pt idx="1659">
                  <c:v>181.05165</c:v>
                </c:pt>
                <c:pt idx="1660">
                  <c:v>181.16073</c:v>
                </c:pt>
                <c:pt idx="1661">
                  <c:v>181.26979999999998</c:v>
                </c:pt>
                <c:pt idx="1662">
                  <c:v>181.37887000000001</c:v>
                </c:pt>
                <c:pt idx="1663">
                  <c:v>181.48795000000001</c:v>
                </c:pt>
                <c:pt idx="1664">
                  <c:v>181.59702000000001</c:v>
                </c:pt>
                <c:pt idx="1665">
                  <c:v>181.70608999999999</c:v>
                </c:pt>
                <c:pt idx="1666">
                  <c:v>181.81515999999999</c:v>
                </c:pt>
                <c:pt idx="1667">
                  <c:v>181.92424000000025</c:v>
                </c:pt>
                <c:pt idx="1668">
                  <c:v>182.03331</c:v>
                </c:pt>
                <c:pt idx="1669">
                  <c:v>182.14238</c:v>
                </c:pt>
                <c:pt idx="1670">
                  <c:v>182.25145000000001</c:v>
                </c:pt>
                <c:pt idx="1671">
                  <c:v>182.36053000000001</c:v>
                </c:pt>
                <c:pt idx="1672">
                  <c:v>182.46959999999999</c:v>
                </c:pt>
                <c:pt idx="1673">
                  <c:v>182.57866999999999</c:v>
                </c:pt>
                <c:pt idx="1674">
                  <c:v>182.68775000000002</c:v>
                </c:pt>
                <c:pt idx="1675">
                  <c:v>182.79682</c:v>
                </c:pt>
                <c:pt idx="1676">
                  <c:v>182.90589</c:v>
                </c:pt>
                <c:pt idx="1677">
                  <c:v>183.01495999999977</c:v>
                </c:pt>
                <c:pt idx="1678">
                  <c:v>183.12404000000001</c:v>
                </c:pt>
                <c:pt idx="1679">
                  <c:v>183.23310999999998</c:v>
                </c:pt>
                <c:pt idx="1680">
                  <c:v>183.34218000000001</c:v>
                </c:pt>
                <c:pt idx="1681">
                  <c:v>183.45125000000004</c:v>
                </c:pt>
                <c:pt idx="1682">
                  <c:v>183.56033000000025</c:v>
                </c:pt>
                <c:pt idx="1683">
                  <c:v>183.6694</c:v>
                </c:pt>
                <c:pt idx="1684">
                  <c:v>183.77847</c:v>
                </c:pt>
                <c:pt idx="1685">
                  <c:v>183.88755</c:v>
                </c:pt>
                <c:pt idx="1686">
                  <c:v>183.99662000000001</c:v>
                </c:pt>
                <c:pt idx="1687">
                  <c:v>184.10568999999998</c:v>
                </c:pt>
                <c:pt idx="1688">
                  <c:v>184.2147599999997</c:v>
                </c:pt>
                <c:pt idx="1689">
                  <c:v>184.32384000000025</c:v>
                </c:pt>
                <c:pt idx="1690">
                  <c:v>184.43291000000025</c:v>
                </c:pt>
                <c:pt idx="1691">
                  <c:v>184.54198</c:v>
                </c:pt>
                <c:pt idx="1692">
                  <c:v>184.65105</c:v>
                </c:pt>
                <c:pt idx="1693">
                  <c:v>184.76013</c:v>
                </c:pt>
                <c:pt idx="1694">
                  <c:v>184.86920000000001</c:v>
                </c:pt>
                <c:pt idx="1695">
                  <c:v>184.97827000000001</c:v>
                </c:pt>
                <c:pt idx="1696">
                  <c:v>185.08735000000001</c:v>
                </c:pt>
                <c:pt idx="1697">
                  <c:v>185.19642000000024</c:v>
                </c:pt>
                <c:pt idx="1698">
                  <c:v>185.30549000000025</c:v>
                </c:pt>
                <c:pt idx="1699">
                  <c:v>185.41455999999977</c:v>
                </c:pt>
                <c:pt idx="1700">
                  <c:v>185.52364</c:v>
                </c:pt>
                <c:pt idx="1701">
                  <c:v>185.63271</c:v>
                </c:pt>
                <c:pt idx="1702">
                  <c:v>185.74177999999998</c:v>
                </c:pt>
                <c:pt idx="1703">
                  <c:v>185.85085000000001</c:v>
                </c:pt>
                <c:pt idx="1704">
                  <c:v>185.95993000000001</c:v>
                </c:pt>
                <c:pt idx="1705">
                  <c:v>186.06900000000002</c:v>
                </c:pt>
                <c:pt idx="1706">
                  <c:v>186.17806999999999</c:v>
                </c:pt>
                <c:pt idx="1707">
                  <c:v>186.28715</c:v>
                </c:pt>
                <c:pt idx="1708">
                  <c:v>186.39622000000026</c:v>
                </c:pt>
                <c:pt idx="1709">
                  <c:v>186.50529</c:v>
                </c:pt>
                <c:pt idx="1710">
                  <c:v>186.61435999999998</c:v>
                </c:pt>
                <c:pt idx="1711">
                  <c:v>186.72344000000001</c:v>
                </c:pt>
                <c:pt idx="1712">
                  <c:v>186.83251000000001</c:v>
                </c:pt>
                <c:pt idx="1713">
                  <c:v>186.94157999999999</c:v>
                </c:pt>
                <c:pt idx="1714">
                  <c:v>187.05065000000002</c:v>
                </c:pt>
                <c:pt idx="1715">
                  <c:v>187.15973</c:v>
                </c:pt>
                <c:pt idx="1716">
                  <c:v>187.2688</c:v>
                </c:pt>
                <c:pt idx="1717">
                  <c:v>187.37787</c:v>
                </c:pt>
                <c:pt idx="1718">
                  <c:v>187.48695000000001</c:v>
                </c:pt>
                <c:pt idx="1719">
                  <c:v>187.59602000000001</c:v>
                </c:pt>
                <c:pt idx="1720">
                  <c:v>187.70508999999998</c:v>
                </c:pt>
                <c:pt idx="1721">
                  <c:v>187.81415999999999</c:v>
                </c:pt>
                <c:pt idx="1722">
                  <c:v>187.92324000000025</c:v>
                </c:pt>
                <c:pt idx="1723">
                  <c:v>188.03231000000025</c:v>
                </c:pt>
                <c:pt idx="1724">
                  <c:v>188.14138</c:v>
                </c:pt>
                <c:pt idx="1725">
                  <c:v>188.25045</c:v>
                </c:pt>
                <c:pt idx="1726">
                  <c:v>188.35953000000001</c:v>
                </c:pt>
                <c:pt idx="1727">
                  <c:v>188.46860000000001</c:v>
                </c:pt>
                <c:pt idx="1728">
                  <c:v>188.57766999999998</c:v>
                </c:pt>
                <c:pt idx="1729">
                  <c:v>188.68675000000002</c:v>
                </c:pt>
                <c:pt idx="1730">
                  <c:v>188.79581999999999</c:v>
                </c:pt>
                <c:pt idx="1731">
                  <c:v>188.90488999999999</c:v>
                </c:pt>
                <c:pt idx="1732">
                  <c:v>189.01395999999977</c:v>
                </c:pt>
                <c:pt idx="1733">
                  <c:v>189.12304</c:v>
                </c:pt>
                <c:pt idx="1734">
                  <c:v>189.23211000000001</c:v>
                </c:pt>
                <c:pt idx="1735">
                  <c:v>189.34118000000001</c:v>
                </c:pt>
                <c:pt idx="1736">
                  <c:v>189.45025000000001</c:v>
                </c:pt>
                <c:pt idx="1737">
                  <c:v>189.55933000000024</c:v>
                </c:pt>
                <c:pt idx="1738">
                  <c:v>189.66840000000025</c:v>
                </c:pt>
                <c:pt idx="1739">
                  <c:v>189.77746999999999</c:v>
                </c:pt>
                <c:pt idx="1740">
                  <c:v>189.88655</c:v>
                </c:pt>
                <c:pt idx="1741">
                  <c:v>189.99562</c:v>
                </c:pt>
                <c:pt idx="1742">
                  <c:v>190.10468999999998</c:v>
                </c:pt>
                <c:pt idx="1743">
                  <c:v>190.21375999999961</c:v>
                </c:pt>
                <c:pt idx="1744">
                  <c:v>190.3228400000003</c:v>
                </c:pt>
                <c:pt idx="1745">
                  <c:v>190.43191000000004</c:v>
                </c:pt>
                <c:pt idx="1746">
                  <c:v>190.54097999999999</c:v>
                </c:pt>
                <c:pt idx="1747">
                  <c:v>190.65005000000002</c:v>
                </c:pt>
                <c:pt idx="1748">
                  <c:v>190.75913</c:v>
                </c:pt>
                <c:pt idx="1749">
                  <c:v>190.86820000000026</c:v>
                </c:pt>
                <c:pt idx="1750">
                  <c:v>190.97727</c:v>
                </c:pt>
                <c:pt idx="1751">
                  <c:v>191.08635000000001</c:v>
                </c:pt>
                <c:pt idx="1752">
                  <c:v>191.19542000000001</c:v>
                </c:pt>
                <c:pt idx="1753">
                  <c:v>191.30449000000004</c:v>
                </c:pt>
                <c:pt idx="1754">
                  <c:v>191.41355999999976</c:v>
                </c:pt>
                <c:pt idx="1755">
                  <c:v>191.52264000000025</c:v>
                </c:pt>
                <c:pt idx="1756">
                  <c:v>191.63171</c:v>
                </c:pt>
                <c:pt idx="1757">
                  <c:v>191.74077999999977</c:v>
                </c:pt>
                <c:pt idx="1758">
                  <c:v>191.84984999999998</c:v>
                </c:pt>
                <c:pt idx="1759">
                  <c:v>191.95893000000029</c:v>
                </c:pt>
                <c:pt idx="1760">
                  <c:v>192.06800000000001</c:v>
                </c:pt>
                <c:pt idx="1761">
                  <c:v>192.17706999999999</c:v>
                </c:pt>
                <c:pt idx="1762">
                  <c:v>192.28615000000002</c:v>
                </c:pt>
                <c:pt idx="1763">
                  <c:v>192.39522000000025</c:v>
                </c:pt>
                <c:pt idx="1764">
                  <c:v>192.50429</c:v>
                </c:pt>
                <c:pt idx="1765">
                  <c:v>192.61335999999977</c:v>
                </c:pt>
                <c:pt idx="1766">
                  <c:v>192.72244000000029</c:v>
                </c:pt>
                <c:pt idx="1767">
                  <c:v>192.83151000000001</c:v>
                </c:pt>
                <c:pt idx="1768">
                  <c:v>192.94057999999998</c:v>
                </c:pt>
                <c:pt idx="1769">
                  <c:v>193.04964999999996</c:v>
                </c:pt>
                <c:pt idx="1770">
                  <c:v>193.15873000000025</c:v>
                </c:pt>
                <c:pt idx="1771">
                  <c:v>193.26779999999999</c:v>
                </c:pt>
                <c:pt idx="1772">
                  <c:v>193.37687</c:v>
                </c:pt>
                <c:pt idx="1773">
                  <c:v>193.48595</c:v>
                </c:pt>
                <c:pt idx="1774">
                  <c:v>193.59502000000001</c:v>
                </c:pt>
                <c:pt idx="1775">
                  <c:v>193.70408999999998</c:v>
                </c:pt>
                <c:pt idx="1776">
                  <c:v>193.81315999999998</c:v>
                </c:pt>
                <c:pt idx="1777">
                  <c:v>193.92224000000036</c:v>
                </c:pt>
                <c:pt idx="1778">
                  <c:v>194.03131000000025</c:v>
                </c:pt>
                <c:pt idx="1779">
                  <c:v>194.14037999999999</c:v>
                </c:pt>
                <c:pt idx="1780">
                  <c:v>194.24944999999997</c:v>
                </c:pt>
                <c:pt idx="1781">
                  <c:v>194.35853000000026</c:v>
                </c:pt>
                <c:pt idx="1782">
                  <c:v>194.4676</c:v>
                </c:pt>
                <c:pt idx="1783">
                  <c:v>194.57666999999998</c:v>
                </c:pt>
                <c:pt idx="1784">
                  <c:v>194.68574999999998</c:v>
                </c:pt>
                <c:pt idx="1785">
                  <c:v>194.79481999999999</c:v>
                </c:pt>
                <c:pt idx="1786">
                  <c:v>194.90388999999999</c:v>
                </c:pt>
                <c:pt idx="1787">
                  <c:v>195.01295999999999</c:v>
                </c:pt>
                <c:pt idx="1788">
                  <c:v>195.12204000000025</c:v>
                </c:pt>
                <c:pt idx="1789">
                  <c:v>195.23111</c:v>
                </c:pt>
                <c:pt idx="1790">
                  <c:v>195.34018</c:v>
                </c:pt>
                <c:pt idx="1791">
                  <c:v>195.44924999999998</c:v>
                </c:pt>
                <c:pt idx="1792">
                  <c:v>195.5583300000003</c:v>
                </c:pt>
                <c:pt idx="1793">
                  <c:v>195.66740000000001</c:v>
                </c:pt>
                <c:pt idx="1794">
                  <c:v>195.77646999999999</c:v>
                </c:pt>
                <c:pt idx="1795">
                  <c:v>195.88555000000002</c:v>
                </c:pt>
                <c:pt idx="1796">
                  <c:v>195.99462</c:v>
                </c:pt>
                <c:pt idx="1797">
                  <c:v>196.10368999999977</c:v>
                </c:pt>
                <c:pt idx="1798">
                  <c:v>196.21275999999978</c:v>
                </c:pt>
                <c:pt idx="1799">
                  <c:v>196.32184000000029</c:v>
                </c:pt>
                <c:pt idx="1800">
                  <c:v>196.43091000000001</c:v>
                </c:pt>
                <c:pt idx="1801">
                  <c:v>196.53997999999999</c:v>
                </c:pt>
                <c:pt idx="1802">
                  <c:v>196.64904999999996</c:v>
                </c:pt>
                <c:pt idx="1803">
                  <c:v>196.75813000000025</c:v>
                </c:pt>
                <c:pt idx="1804">
                  <c:v>196.86720000000025</c:v>
                </c:pt>
                <c:pt idx="1805">
                  <c:v>196.97627</c:v>
                </c:pt>
                <c:pt idx="1806">
                  <c:v>197.08535000000001</c:v>
                </c:pt>
                <c:pt idx="1807">
                  <c:v>197.19442000000001</c:v>
                </c:pt>
                <c:pt idx="1808">
                  <c:v>197.30349000000001</c:v>
                </c:pt>
                <c:pt idx="1809">
                  <c:v>197.41255999999998</c:v>
                </c:pt>
                <c:pt idx="1810">
                  <c:v>197.52164000000025</c:v>
                </c:pt>
                <c:pt idx="1811">
                  <c:v>197.63070999999999</c:v>
                </c:pt>
                <c:pt idx="1812">
                  <c:v>197.73977999999977</c:v>
                </c:pt>
                <c:pt idx="1813">
                  <c:v>197.84885</c:v>
                </c:pt>
                <c:pt idx="1814">
                  <c:v>197.95793000000029</c:v>
                </c:pt>
                <c:pt idx="1815">
                  <c:v>198.06700000000001</c:v>
                </c:pt>
                <c:pt idx="1816">
                  <c:v>198.17606999999998</c:v>
                </c:pt>
                <c:pt idx="1817">
                  <c:v>198.28515000000002</c:v>
                </c:pt>
                <c:pt idx="1818">
                  <c:v>198.39422000000025</c:v>
                </c:pt>
                <c:pt idx="1819">
                  <c:v>198.50328999999999</c:v>
                </c:pt>
                <c:pt idx="1820">
                  <c:v>198.61236</c:v>
                </c:pt>
                <c:pt idx="1821">
                  <c:v>198.72144000000026</c:v>
                </c:pt>
                <c:pt idx="1822">
                  <c:v>198.83051</c:v>
                </c:pt>
                <c:pt idx="1823">
                  <c:v>198.93957999999998</c:v>
                </c:pt>
                <c:pt idx="1824">
                  <c:v>199.04864999999998</c:v>
                </c:pt>
                <c:pt idx="1825">
                  <c:v>199.15773000000004</c:v>
                </c:pt>
                <c:pt idx="1826">
                  <c:v>199.26679999999999</c:v>
                </c:pt>
                <c:pt idx="1827">
                  <c:v>199.37586999999999</c:v>
                </c:pt>
                <c:pt idx="1828">
                  <c:v>199.48495</c:v>
                </c:pt>
                <c:pt idx="1829">
                  <c:v>199.59402</c:v>
                </c:pt>
                <c:pt idx="1830">
                  <c:v>199.70308999999978</c:v>
                </c:pt>
                <c:pt idx="1831">
                  <c:v>199.81216000000001</c:v>
                </c:pt>
                <c:pt idx="1832">
                  <c:v>199.9212400000003</c:v>
                </c:pt>
                <c:pt idx="1833">
                  <c:v>200.03031000000001</c:v>
                </c:pt>
                <c:pt idx="1834">
                  <c:v>200.13937999999999</c:v>
                </c:pt>
                <c:pt idx="1835">
                  <c:v>200.24845000000002</c:v>
                </c:pt>
                <c:pt idx="1836">
                  <c:v>200.35753000000025</c:v>
                </c:pt>
                <c:pt idx="1837">
                  <c:v>200.4666</c:v>
                </c:pt>
                <c:pt idx="1838">
                  <c:v>200.57566999999977</c:v>
                </c:pt>
                <c:pt idx="1839">
                  <c:v>200.68474999999998</c:v>
                </c:pt>
                <c:pt idx="1840">
                  <c:v>200.79381999999998</c:v>
                </c:pt>
                <c:pt idx="1841">
                  <c:v>200.90289000000001</c:v>
                </c:pt>
                <c:pt idx="1842">
                  <c:v>201.01195999999999</c:v>
                </c:pt>
                <c:pt idx="1843">
                  <c:v>201.12104000000025</c:v>
                </c:pt>
                <c:pt idx="1844">
                  <c:v>201.23011</c:v>
                </c:pt>
                <c:pt idx="1845">
                  <c:v>201.33918</c:v>
                </c:pt>
                <c:pt idx="1846">
                  <c:v>201.44825</c:v>
                </c:pt>
                <c:pt idx="1847">
                  <c:v>201.55733000000029</c:v>
                </c:pt>
                <c:pt idx="1848">
                  <c:v>201.66640000000001</c:v>
                </c:pt>
                <c:pt idx="1849">
                  <c:v>201.77546999999998</c:v>
                </c:pt>
                <c:pt idx="1850">
                  <c:v>201.88455000000002</c:v>
                </c:pt>
                <c:pt idx="1851">
                  <c:v>201.99361999999999</c:v>
                </c:pt>
                <c:pt idx="1852">
                  <c:v>202.10269</c:v>
                </c:pt>
                <c:pt idx="1853">
                  <c:v>202.21175999999977</c:v>
                </c:pt>
                <c:pt idx="1854">
                  <c:v>202.32084000000029</c:v>
                </c:pt>
                <c:pt idx="1855">
                  <c:v>202.42991000000001</c:v>
                </c:pt>
                <c:pt idx="1856">
                  <c:v>202.53898000000001</c:v>
                </c:pt>
                <c:pt idx="1857">
                  <c:v>202.64804999999998</c:v>
                </c:pt>
                <c:pt idx="1858">
                  <c:v>202.75713000000025</c:v>
                </c:pt>
                <c:pt idx="1859">
                  <c:v>202.86620000000025</c:v>
                </c:pt>
                <c:pt idx="1860">
                  <c:v>202.97526999999999</c:v>
                </c:pt>
                <c:pt idx="1861">
                  <c:v>203.08435</c:v>
                </c:pt>
                <c:pt idx="1862">
                  <c:v>203.19342</c:v>
                </c:pt>
                <c:pt idx="1863">
                  <c:v>203.30249000000029</c:v>
                </c:pt>
                <c:pt idx="1864">
                  <c:v>203.41155999999998</c:v>
                </c:pt>
                <c:pt idx="1865">
                  <c:v>203.52064000000001</c:v>
                </c:pt>
                <c:pt idx="1866">
                  <c:v>203.62970999999999</c:v>
                </c:pt>
                <c:pt idx="1867">
                  <c:v>203.73877999999999</c:v>
                </c:pt>
                <c:pt idx="1868">
                  <c:v>203.84785000000002</c:v>
                </c:pt>
                <c:pt idx="1869">
                  <c:v>203.95693000000026</c:v>
                </c:pt>
                <c:pt idx="1870">
                  <c:v>204.066</c:v>
                </c:pt>
                <c:pt idx="1871">
                  <c:v>204.17506999999998</c:v>
                </c:pt>
                <c:pt idx="1872">
                  <c:v>204.28414999999998</c:v>
                </c:pt>
                <c:pt idx="1873">
                  <c:v>204.39322000000001</c:v>
                </c:pt>
                <c:pt idx="1874">
                  <c:v>204.50229000000004</c:v>
                </c:pt>
                <c:pt idx="1875">
                  <c:v>204.61135999999999</c:v>
                </c:pt>
                <c:pt idx="1876">
                  <c:v>204.72044000000025</c:v>
                </c:pt>
                <c:pt idx="1877">
                  <c:v>204.82951</c:v>
                </c:pt>
                <c:pt idx="1878">
                  <c:v>204.93858</c:v>
                </c:pt>
                <c:pt idx="1879">
                  <c:v>205.04764999999998</c:v>
                </c:pt>
                <c:pt idx="1880">
                  <c:v>205.15673000000001</c:v>
                </c:pt>
                <c:pt idx="1881">
                  <c:v>205.26579999999998</c:v>
                </c:pt>
                <c:pt idx="1882">
                  <c:v>205.37486999999999</c:v>
                </c:pt>
                <c:pt idx="1883">
                  <c:v>205.48395000000002</c:v>
                </c:pt>
                <c:pt idx="1884">
                  <c:v>205.59302</c:v>
                </c:pt>
                <c:pt idx="1885">
                  <c:v>205.70209</c:v>
                </c:pt>
                <c:pt idx="1886">
                  <c:v>205.81116</c:v>
                </c:pt>
                <c:pt idx="1887">
                  <c:v>205.92024000000029</c:v>
                </c:pt>
                <c:pt idx="1888">
                  <c:v>206.02931000000001</c:v>
                </c:pt>
                <c:pt idx="1889">
                  <c:v>206.13838000000001</c:v>
                </c:pt>
                <c:pt idx="1890">
                  <c:v>206.24744999999999</c:v>
                </c:pt>
                <c:pt idx="1891">
                  <c:v>206.35653000000025</c:v>
                </c:pt>
                <c:pt idx="1892">
                  <c:v>206.46559999999999</c:v>
                </c:pt>
                <c:pt idx="1893">
                  <c:v>206.57466999999977</c:v>
                </c:pt>
                <c:pt idx="1894">
                  <c:v>206.68374999999997</c:v>
                </c:pt>
                <c:pt idx="1895">
                  <c:v>206.79282000000001</c:v>
                </c:pt>
                <c:pt idx="1896">
                  <c:v>206.90189000000001</c:v>
                </c:pt>
                <c:pt idx="1897">
                  <c:v>207.01095999999998</c:v>
                </c:pt>
                <c:pt idx="1898">
                  <c:v>207.12004000000024</c:v>
                </c:pt>
                <c:pt idx="1899">
                  <c:v>207.22910999999999</c:v>
                </c:pt>
                <c:pt idx="1900">
                  <c:v>207.33818000000025</c:v>
                </c:pt>
                <c:pt idx="1901">
                  <c:v>207.44725</c:v>
                </c:pt>
                <c:pt idx="1902">
                  <c:v>207.55633000000026</c:v>
                </c:pt>
                <c:pt idx="1903">
                  <c:v>207.66540000000001</c:v>
                </c:pt>
                <c:pt idx="1904">
                  <c:v>207.77446999999998</c:v>
                </c:pt>
                <c:pt idx="1905">
                  <c:v>207.88354999999999</c:v>
                </c:pt>
                <c:pt idx="1906">
                  <c:v>207.99262000000004</c:v>
                </c:pt>
                <c:pt idx="1907">
                  <c:v>208.10168999999999</c:v>
                </c:pt>
                <c:pt idx="1908">
                  <c:v>208.21075999999977</c:v>
                </c:pt>
                <c:pt idx="1909">
                  <c:v>208.31984</c:v>
                </c:pt>
                <c:pt idx="1910">
                  <c:v>208.42891000000026</c:v>
                </c:pt>
                <c:pt idx="1911">
                  <c:v>208.53798</c:v>
                </c:pt>
                <c:pt idx="1912">
                  <c:v>208.64704999999998</c:v>
                </c:pt>
                <c:pt idx="1913">
                  <c:v>208.75613000000001</c:v>
                </c:pt>
                <c:pt idx="1914">
                  <c:v>208.86520000000004</c:v>
                </c:pt>
                <c:pt idx="1915">
                  <c:v>208.97426999999999</c:v>
                </c:pt>
                <c:pt idx="1916">
                  <c:v>209.08335</c:v>
                </c:pt>
                <c:pt idx="1917">
                  <c:v>209.19242000000025</c:v>
                </c:pt>
                <c:pt idx="1918">
                  <c:v>209.30149000000026</c:v>
                </c:pt>
                <c:pt idx="1919">
                  <c:v>209.41055999999998</c:v>
                </c:pt>
                <c:pt idx="1920">
                  <c:v>209.51963999999998</c:v>
                </c:pt>
                <c:pt idx="1921">
                  <c:v>209.62871000000001</c:v>
                </c:pt>
                <c:pt idx="1922">
                  <c:v>209.73777999999999</c:v>
                </c:pt>
                <c:pt idx="1923">
                  <c:v>209.84685000000002</c:v>
                </c:pt>
                <c:pt idx="1924">
                  <c:v>209.95593000000025</c:v>
                </c:pt>
                <c:pt idx="1925">
                  <c:v>210.065</c:v>
                </c:pt>
                <c:pt idx="1926">
                  <c:v>210.17406999999977</c:v>
                </c:pt>
                <c:pt idx="1927">
                  <c:v>210.28314999999998</c:v>
                </c:pt>
                <c:pt idx="1928">
                  <c:v>210.39222000000029</c:v>
                </c:pt>
                <c:pt idx="1929">
                  <c:v>210.50129000000001</c:v>
                </c:pt>
                <c:pt idx="1930">
                  <c:v>210.61035999999999</c:v>
                </c:pt>
                <c:pt idx="1931">
                  <c:v>210.71943999999999</c:v>
                </c:pt>
                <c:pt idx="1932">
                  <c:v>210.82851000000025</c:v>
                </c:pt>
                <c:pt idx="1933">
                  <c:v>210.93758</c:v>
                </c:pt>
                <c:pt idx="1934">
                  <c:v>211.04664999999997</c:v>
                </c:pt>
                <c:pt idx="1935">
                  <c:v>211.15573000000001</c:v>
                </c:pt>
                <c:pt idx="1936">
                  <c:v>211.26479999999998</c:v>
                </c:pt>
                <c:pt idx="1937">
                  <c:v>211.37386999999998</c:v>
                </c:pt>
                <c:pt idx="1938">
                  <c:v>211.48295000000024</c:v>
                </c:pt>
                <c:pt idx="1939">
                  <c:v>211.59202000000025</c:v>
                </c:pt>
                <c:pt idx="1940">
                  <c:v>211.70108999999999</c:v>
                </c:pt>
                <c:pt idx="1941">
                  <c:v>211.81016</c:v>
                </c:pt>
                <c:pt idx="1942">
                  <c:v>211.91924</c:v>
                </c:pt>
                <c:pt idx="1943">
                  <c:v>212.02831000000029</c:v>
                </c:pt>
                <c:pt idx="1944">
                  <c:v>212.13738000000001</c:v>
                </c:pt>
                <c:pt idx="1945">
                  <c:v>212.24644999999998</c:v>
                </c:pt>
                <c:pt idx="1946">
                  <c:v>212.35553000000004</c:v>
                </c:pt>
                <c:pt idx="1947">
                  <c:v>212.46459999999999</c:v>
                </c:pt>
                <c:pt idx="1948">
                  <c:v>212.57366999999977</c:v>
                </c:pt>
                <c:pt idx="1949">
                  <c:v>212.68275</c:v>
                </c:pt>
                <c:pt idx="1950">
                  <c:v>212.79182</c:v>
                </c:pt>
                <c:pt idx="1951">
                  <c:v>212.90089</c:v>
                </c:pt>
                <c:pt idx="1952">
                  <c:v>213.00995999999998</c:v>
                </c:pt>
                <c:pt idx="1953">
                  <c:v>213.11903999999998</c:v>
                </c:pt>
                <c:pt idx="1954">
                  <c:v>213.22811000000004</c:v>
                </c:pt>
                <c:pt idx="1955">
                  <c:v>213.33718000000025</c:v>
                </c:pt>
                <c:pt idx="1956">
                  <c:v>213.44625000000002</c:v>
                </c:pt>
                <c:pt idx="1957">
                  <c:v>213.55533000000025</c:v>
                </c:pt>
                <c:pt idx="1958">
                  <c:v>213.6644</c:v>
                </c:pt>
                <c:pt idx="1959">
                  <c:v>213.77346999999978</c:v>
                </c:pt>
                <c:pt idx="1960">
                  <c:v>213.88255000000001</c:v>
                </c:pt>
                <c:pt idx="1961">
                  <c:v>213.99162000000001</c:v>
                </c:pt>
                <c:pt idx="1962">
                  <c:v>214.10068999999999</c:v>
                </c:pt>
                <c:pt idx="1963">
                  <c:v>214.20975999999973</c:v>
                </c:pt>
                <c:pt idx="1964">
                  <c:v>214.31884000000025</c:v>
                </c:pt>
                <c:pt idx="1965">
                  <c:v>214.42791000000025</c:v>
                </c:pt>
                <c:pt idx="1966">
                  <c:v>214.53698</c:v>
                </c:pt>
                <c:pt idx="1967">
                  <c:v>214.64604999999997</c:v>
                </c:pt>
                <c:pt idx="1968">
                  <c:v>214.75513000000001</c:v>
                </c:pt>
                <c:pt idx="1969">
                  <c:v>214.86420000000001</c:v>
                </c:pt>
                <c:pt idx="1970">
                  <c:v>214.97326999999999</c:v>
                </c:pt>
                <c:pt idx="1971">
                  <c:v>215.08235000000025</c:v>
                </c:pt>
                <c:pt idx="1972">
                  <c:v>215.19142000000025</c:v>
                </c:pt>
                <c:pt idx="1973">
                  <c:v>215.30049000000025</c:v>
                </c:pt>
                <c:pt idx="1974">
                  <c:v>215.40955999999977</c:v>
                </c:pt>
                <c:pt idx="1975">
                  <c:v>215.51864</c:v>
                </c:pt>
                <c:pt idx="1976">
                  <c:v>215.62771000000001</c:v>
                </c:pt>
                <c:pt idx="1977">
                  <c:v>215.73677999999998</c:v>
                </c:pt>
                <c:pt idx="1978">
                  <c:v>215.84584999999998</c:v>
                </c:pt>
                <c:pt idx="1979">
                  <c:v>215.95493000000025</c:v>
                </c:pt>
                <c:pt idx="1980">
                  <c:v>216.06399999999999</c:v>
                </c:pt>
                <c:pt idx="1981">
                  <c:v>216.17306999999977</c:v>
                </c:pt>
                <c:pt idx="1982">
                  <c:v>216.28215</c:v>
                </c:pt>
                <c:pt idx="1983">
                  <c:v>216.39122000000029</c:v>
                </c:pt>
                <c:pt idx="1984">
                  <c:v>216.50029000000001</c:v>
                </c:pt>
                <c:pt idx="1985">
                  <c:v>216.60935999999998</c:v>
                </c:pt>
                <c:pt idx="1986">
                  <c:v>216.71844000000004</c:v>
                </c:pt>
                <c:pt idx="1987">
                  <c:v>216.82751000000025</c:v>
                </c:pt>
                <c:pt idx="1988">
                  <c:v>216.93657999999999</c:v>
                </c:pt>
                <c:pt idx="1989">
                  <c:v>217.04564999999997</c:v>
                </c:pt>
                <c:pt idx="1990">
                  <c:v>217.15473</c:v>
                </c:pt>
                <c:pt idx="1991">
                  <c:v>217.26379999999978</c:v>
                </c:pt>
                <c:pt idx="1992">
                  <c:v>217.37287000000001</c:v>
                </c:pt>
                <c:pt idx="1993">
                  <c:v>217.48195000000001</c:v>
                </c:pt>
                <c:pt idx="1994">
                  <c:v>217.59102000000001</c:v>
                </c:pt>
                <c:pt idx="1995">
                  <c:v>217.70008999999999</c:v>
                </c:pt>
                <c:pt idx="1996">
                  <c:v>217.80915999999999</c:v>
                </c:pt>
                <c:pt idx="1997">
                  <c:v>217.91824000000025</c:v>
                </c:pt>
                <c:pt idx="1998">
                  <c:v>218.02731000000026</c:v>
                </c:pt>
                <c:pt idx="1999">
                  <c:v>218.13638</c:v>
                </c:pt>
                <c:pt idx="2000">
                  <c:v>218.24544999999998</c:v>
                </c:pt>
                <c:pt idx="2001">
                  <c:v>218.35453000000001</c:v>
                </c:pt>
                <c:pt idx="2002">
                  <c:v>218.46359999999999</c:v>
                </c:pt>
                <c:pt idx="2003">
                  <c:v>218.57266999999999</c:v>
                </c:pt>
                <c:pt idx="2004">
                  <c:v>218.68175000000002</c:v>
                </c:pt>
                <c:pt idx="2005">
                  <c:v>218.79082</c:v>
                </c:pt>
                <c:pt idx="2006">
                  <c:v>218.89989</c:v>
                </c:pt>
                <c:pt idx="2007">
                  <c:v>219.00896</c:v>
                </c:pt>
                <c:pt idx="2008">
                  <c:v>219.11804000000001</c:v>
                </c:pt>
                <c:pt idx="2009">
                  <c:v>219.22711000000001</c:v>
                </c:pt>
                <c:pt idx="2010">
                  <c:v>219.33618000000001</c:v>
                </c:pt>
                <c:pt idx="2011">
                  <c:v>219.44525000000002</c:v>
                </c:pt>
                <c:pt idx="2012">
                  <c:v>219.55433000000025</c:v>
                </c:pt>
                <c:pt idx="2013">
                  <c:v>219.6634</c:v>
                </c:pt>
                <c:pt idx="2014">
                  <c:v>219.77247</c:v>
                </c:pt>
                <c:pt idx="2015">
                  <c:v>219.88155</c:v>
                </c:pt>
                <c:pt idx="2016">
                  <c:v>219.99062000000001</c:v>
                </c:pt>
                <c:pt idx="2017">
                  <c:v>220.09968999999998</c:v>
                </c:pt>
                <c:pt idx="2018">
                  <c:v>220.20875999999998</c:v>
                </c:pt>
                <c:pt idx="2019">
                  <c:v>220.31784000000025</c:v>
                </c:pt>
                <c:pt idx="2020">
                  <c:v>220.42691000000025</c:v>
                </c:pt>
                <c:pt idx="2021">
                  <c:v>220.53598</c:v>
                </c:pt>
                <c:pt idx="2022">
                  <c:v>220.64504999999997</c:v>
                </c:pt>
                <c:pt idx="2023">
                  <c:v>220.75413</c:v>
                </c:pt>
                <c:pt idx="2024">
                  <c:v>220.86320000000001</c:v>
                </c:pt>
                <c:pt idx="2025">
                  <c:v>220.97227000000001</c:v>
                </c:pt>
                <c:pt idx="2026">
                  <c:v>221.08135000000001</c:v>
                </c:pt>
                <c:pt idx="2027">
                  <c:v>221.19042000000024</c:v>
                </c:pt>
                <c:pt idx="2028">
                  <c:v>221.29948999999999</c:v>
                </c:pt>
                <c:pt idx="2029">
                  <c:v>221.40855999999999</c:v>
                </c:pt>
                <c:pt idx="2030">
                  <c:v>221.51764</c:v>
                </c:pt>
                <c:pt idx="2031">
                  <c:v>221.62671</c:v>
                </c:pt>
                <c:pt idx="2032">
                  <c:v>221.73577999999998</c:v>
                </c:pt>
                <c:pt idx="2033">
                  <c:v>221.84484999999998</c:v>
                </c:pt>
                <c:pt idx="2034">
                  <c:v>221.95393000000001</c:v>
                </c:pt>
                <c:pt idx="2035">
                  <c:v>222.06300000000002</c:v>
                </c:pt>
                <c:pt idx="2036">
                  <c:v>222.17206999999999</c:v>
                </c:pt>
                <c:pt idx="2037">
                  <c:v>222.28115</c:v>
                </c:pt>
                <c:pt idx="2038">
                  <c:v>222.39022000000026</c:v>
                </c:pt>
                <c:pt idx="2039">
                  <c:v>222.49929</c:v>
                </c:pt>
                <c:pt idx="2040">
                  <c:v>222.60836</c:v>
                </c:pt>
                <c:pt idx="2041">
                  <c:v>222.71744000000001</c:v>
                </c:pt>
                <c:pt idx="2042">
                  <c:v>222.82651000000001</c:v>
                </c:pt>
                <c:pt idx="2043">
                  <c:v>222.93557999999999</c:v>
                </c:pt>
                <c:pt idx="2044">
                  <c:v>223.04464999999996</c:v>
                </c:pt>
                <c:pt idx="2045">
                  <c:v>223.15373</c:v>
                </c:pt>
                <c:pt idx="2046">
                  <c:v>223.2628</c:v>
                </c:pt>
                <c:pt idx="2047">
                  <c:v>223.37187</c:v>
                </c:pt>
                <c:pt idx="2048">
                  <c:v>223.48095000000001</c:v>
                </c:pt>
                <c:pt idx="2049">
                  <c:v>223.59002000000001</c:v>
                </c:pt>
                <c:pt idx="2050">
                  <c:v>223.69908999999998</c:v>
                </c:pt>
                <c:pt idx="2051">
                  <c:v>223.80816000000004</c:v>
                </c:pt>
                <c:pt idx="2052">
                  <c:v>223.91724000000025</c:v>
                </c:pt>
                <c:pt idx="2053">
                  <c:v>224.02631000000025</c:v>
                </c:pt>
                <c:pt idx="2054">
                  <c:v>224.13538</c:v>
                </c:pt>
                <c:pt idx="2055">
                  <c:v>224.24444999999997</c:v>
                </c:pt>
                <c:pt idx="2056">
                  <c:v>224.35353000000001</c:v>
                </c:pt>
                <c:pt idx="2057">
                  <c:v>224.46260000000001</c:v>
                </c:pt>
                <c:pt idx="2058">
                  <c:v>224.57166999999998</c:v>
                </c:pt>
                <c:pt idx="2059">
                  <c:v>224.68075000000002</c:v>
                </c:pt>
                <c:pt idx="2060">
                  <c:v>224.78981999999999</c:v>
                </c:pt>
                <c:pt idx="2061">
                  <c:v>224.89889000000025</c:v>
                </c:pt>
                <c:pt idx="2062">
                  <c:v>225.00796</c:v>
                </c:pt>
                <c:pt idx="2063">
                  <c:v>225.11704</c:v>
                </c:pt>
                <c:pt idx="2064">
                  <c:v>225.22611000000001</c:v>
                </c:pt>
                <c:pt idx="2065">
                  <c:v>225.33518000000001</c:v>
                </c:pt>
                <c:pt idx="2066">
                  <c:v>225.44424999999998</c:v>
                </c:pt>
                <c:pt idx="2067">
                  <c:v>225.55333000000024</c:v>
                </c:pt>
                <c:pt idx="2068">
                  <c:v>225.66240000000025</c:v>
                </c:pt>
                <c:pt idx="2069">
                  <c:v>225.77146999999999</c:v>
                </c:pt>
                <c:pt idx="2070">
                  <c:v>225.88055</c:v>
                </c:pt>
                <c:pt idx="2071">
                  <c:v>225.98962</c:v>
                </c:pt>
                <c:pt idx="2072">
                  <c:v>226.09869</c:v>
                </c:pt>
                <c:pt idx="2073">
                  <c:v>226.20775999999998</c:v>
                </c:pt>
                <c:pt idx="2074">
                  <c:v>226.31684000000001</c:v>
                </c:pt>
                <c:pt idx="2075">
                  <c:v>226.42591000000004</c:v>
                </c:pt>
                <c:pt idx="2076">
                  <c:v>226.53497999999999</c:v>
                </c:pt>
                <c:pt idx="2077">
                  <c:v>226.64404999999996</c:v>
                </c:pt>
                <c:pt idx="2078">
                  <c:v>226.75313</c:v>
                </c:pt>
                <c:pt idx="2079">
                  <c:v>226.86220000000026</c:v>
                </c:pt>
                <c:pt idx="2080">
                  <c:v>226.97127</c:v>
                </c:pt>
                <c:pt idx="2081">
                  <c:v>227.08035000000001</c:v>
                </c:pt>
                <c:pt idx="2082">
                  <c:v>227.18942000000001</c:v>
                </c:pt>
                <c:pt idx="2083">
                  <c:v>227.29849000000004</c:v>
                </c:pt>
                <c:pt idx="2084">
                  <c:v>227.40755999999999</c:v>
                </c:pt>
                <c:pt idx="2085">
                  <c:v>227.51664</c:v>
                </c:pt>
                <c:pt idx="2086">
                  <c:v>227.62571</c:v>
                </c:pt>
                <c:pt idx="2087">
                  <c:v>227.73477999999977</c:v>
                </c:pt>
                <c:pt idx="2088">
                  <c:v>227.84384999999997</c:v>
                </c:pt>
                <c:pt idx="2089">
                  <c:v>227.95293000000029</c:v>
                </c:pt>
                <c:pt idx="2090">
                  <c:v>228.06200000000001</c:v>
                </c:pt>
                <c:pt idx="2091">
                  <c:v>228.17106999999999</c:v>
                </c:pt>
                <c:pt idx="2092">
                  <c:v>228.28015000000002</c:v>
                </c:pt>
                <c:pt idx="2093">
                  <c:v>228.38922000000025</c:v>
                </c:pt>
                <c:pt idx="2094">
                  <c:v>228.49829000000025</c:v>
                </c:pt>
                <c:pt idx="2095">
                  <c:v>228.60736</c:v>
                </c:pt>
                <c:pt idx="2096">
                  <c:v>228.71644000000001</c:v>
                </c:pt>
                <c:pt idx="2097">
                  <c:v>228.82551000000001</c:v>
                </c:pt>
                <c:pt idx="2098">
                  <c:v>228.93457999999998</c:v>
                </c:pt>
                <c:pt idx="2099">
                  <c:v>229.04364999999996</c:v>
                </c:pt>
                <c:pt idx="2100">
                  <c:v>229.15273000000025</c:v>
                </c:pt>
                <c:pt idx="2101">
                  <c:v>229.26179999999999</c:v>
                </c:pt>
                <c:pt idx="2102">
                  <c:v>229.37087</c:v>
                </c:pt>
                <c:pt idx="2103">
                  <c:v>229.47994999999997</c:v>
                </c:pt>
                <c:pt idx="2104">
                  <c:v>229.58902</c:v>
                </c:pt>
                <c:pt idx="2105">
                  <c:v>229.69809000000001</c:v>
                </c:pt>
                <c:pt idx="2106">
                  <c:v>229.80716000000001</c:v>
                </c:pt>
                <c:pt idx="2107">
                  <c:v>229.91624000000004</c:v>
                </c:pt>
                <c:pt idx="2108">
                  <c:v>230.02531000000025</c:v>
                </c:pt>
                <c:pt idx="2109">
                  <c:v>230.13437999999999</c:v>
                </c:pt>
                <c:pt idx="2110">
                  <c:v>230.24344999999997</c:v>
                </c:pt>
                <c:pt idx="2111">
                  <c:v>230.35253000000026</c:v>
                </c:pt>
                <c:pt idx="2112">
                  <c:v>230.4616</c:v>
                </c:pt>
                <c:pt idx="2113">
                  <c:v>230.57066999999998</c:v>
                </c:pt>
                <c:pt idx="2114">
                  <c:v>230.67974999999996</c:v>
                </c:pt>
                <c:pt idx="2115">
                  <c:v>230.78882000000004</c:v>
                </c:pt>
                <c:pt idx="2116">
                  <c:v>230.89789000000025</c:v>
                </c:pt>
                <c:pt idx="2117">
                  <c:v>231.00695999999999</c:v>
                </c:pt>
                <c:pt idx="2118">
                  <c:v>231.11604</c:v>
                </c:pt>
                <c:pt idx="2119">
                  <c:v>231.22511</c:v>
                </c:pt>
                <c:pt idx="2120">
                  <c:v>231.33418</c:v>
                </c:pt>
                <c:pt idx="2121">
                  <c:v>231.44324999999998</c:v>
                </c:pt>
                <c:pt idx="2122">
                  <c:v>231.5523300000003</c:v>
                </c:pt>
                <c:pt idx="2123">
                  <c:v>231.66140000000001</c:v>
                </c:pt>
                <c:pt idx="2124">
                  <c:v>231.77046999999999</c:v>
                </c:pt>
                <c:pt idx="2125">
                  <c:v>231.87954999999997</c:v>
                </c:pt>
                <c:pt idx="2126">
                  <c:v>231.98862000000025</c:v>
                </c:pt>
                <c:pt idx="2127">
                  <c:v>232.09769</c:v>
                </c:pt>
                <c:pt idx="2128">
                  <c:v>232.20675999999978</c:v>
                </c:pt>
                <c:pt idx="2129">
                  <c:v>232.31584000000001</c:v>
                </c:pt>
                <c:pt idx="2130">
                  <c:v>232.42491000000001</c:v>
                </c:pt>
                <c:pt idx="2131">
                  <c:v>232.53397999999999</c:v>
                </c:pt>
                <c:pt idx="2132">
                  <c:v>232.64304999999996</c:v>
                </c:pt>
                <c:pt idx="2133">
                  <c:v>232.75213000000025</c:v>
                </c:pt>
                <c:pt idx="2134">
                  <c:v>232.86120000000025</c:v>
                </c:pt>
                <c:pt idx="2135">
                  <c:v>232.97027</c:v>
                </c:pt>
                <c:pt idx="2136">
                  <c:v>233.07934999999998</c:v>
                </c:pt>
                <c:pt idx="2137">
                  <c:v>233.18842000000029</c:v>
                </c:pt>
                <c:pt idx="2138">
                  <c:v>233.29749000000001</c:v>
                </c:pt>
                <c:pt idx="2139">
                  <c:v>233.40655999999998</c:v>
                </c:pt>
                <c:pt idx="2140">
                  <c:v>233.51563999999999</c:v>
                </c:pt>
                <c:pt idx="2141">
                  <c:v>233.62470999999999</c:v>
                </c:pt>
                <c:pt idx="2142">
                  <c:v>233.73377999999977</c:v>
                </c:pt>
                <c:pt idx="2143">
                  <c:v>233.84285</c:v>
                </c:pt>
                <c:pt idx="2144">
                  <c:v>233.95193000000029</c:v>
                </c:pt>
                <c:pt idx="2145">
                  <c:v>234.06100000000001</c:v>
                </c:pt>
                <c:pt idx="2146">
                  <c:v>234.17006999999998</c:v>
                </c:pt>
                <c:pt idx="2147">
                  <c:v>234.27914999999996</c:v>
                </c:pt>
                <c:pt idx="2148">
                  <c:v>234.38822000000047</c:v>
                </c:pt>
                <c:pt idx="2149">
                  <c:v>234.49729000000025</c:v>
                </c:pt>
                <c:pt idx="2150">
                  <c:v>234.60636</c:v>
                </c:pt>
                <c:pt idx="2151">
                  <c:v>234.71544</c:v>
                </c:pt>
                <c:pt idx="2152">
                  <c:v>234.82451</c:v>
                </c:pt>
                <c:pt idx="2153">
                  <c:v>234.93357999999998</c:v>
                </c:pt>
                <c:pt idx="2154">
                  <c:v>235.04264999999998</c:v>
                </c:pt>
                <c:pt idx="2155">
                  <c:v>235.15173000000001</c:v>
                </c:pt>
                <c:pt idx="2156">
                  <c:v>235.26079999999999</c:v>
                </c:pt>
                <c:pt idx="2157">
                  <c:v>235.36986999999999</c:v>
                </c:pt>
                <c:pt idx="2158">
                  <c:v>235.47895</c:v>
                </c:pt>
                <c:pt idx="2159">
                  <c:v>235.58802000000026</c:v>
                </c:pt>
                <c:pt idx="2160">
                  <c:v>235.69709</c:v>
                </c:pt>
                <c:pt idx="2161">
                  <c:v>235.80616000000001</c:v>
                </c:pt>
                <c:pt idx="2162">
                  <c:v>235.91524000000001</c:v>
                </c:pt>
                <c:pt idx="2163">
                  <c:v>236.02431000000001</c:v>
                </c:pt>
                <c:pt idx="2164">
                  <c:v>236.13337999999999</c:v>
                </c:pt>
                <c:pt idx="2165">
                  <c:v>236.24245000000002</c:v>
                </c:pt>
                <c:pt idx="2166">
                  <c:v>236.35153000000025</c:v>
                </c:pt>
                <c:pt idx="2167">
                  <c:v>236.4606</c:v>
                </c:pt>
                <c:pt idx="2168">
                  <c:v>236.56966999999977</c:v>
                </c:pt>
                <c:pt idx="2169">
                  <c:v>236.67874999999998</c:v>
                </c:pt>
                <c:pt idx="2170">
                  <c:v>236.78782000000001</c:v>
                </c:pt>
                <c:pt idx="2171">
                  <c:v>236.89689000000001</c:v>
                </c:pt>
                <c:pt idx="2172">
                  <c:v>237.00595999999999</c:v>
                </c:pt>
                <c:pt idx="2173">
                  <c:v>237.11503999999999</c:v>
                </c:pt>
                <c:pt idx="2174">
                  <c:v>237.22411</c:v>
                </c:pt>
                <c:pt idx="2175">
                  <c:v>237.33318</c:v>
                </c:pt>
                <c:pt idx="2176">
                  <c:v>237.44225</c:v>
                </c:pt>
                <c:pt idx="2177">
                  <c:v>237.55133000000029</c:v>
                </c:pt>
                <c:pt idx="2178">
                  <c:v>237.66040000000001</c:v>
                </c:pt>
                <c:pt idx="2179">
                  <c:v>237.76946999999998</c:v>
                </c:pt>
                <c:pt idx="2180">
                  <c:v>237.87855000000002</c:v>
                </c:pt>
                <c:pt idx="2181">
                  <c:v>237.98762000000025</c:v>
                </c:pt>
                <c:pt idx="2182">
                  <c:v>238.09669</c:v>
                </c:pt>
                <c:pt idx="2183">
                  <c:v>238.20575999999977</c:v>
                </c:pt>
                <c:pt idx="2184">
                  <c:v>238.31484</c:v>
                </c:pt>
                <c:pt idx="2185">
                  <c:v>238.42391000000001</c:v>
                </c:pt>
                <c:pt idx="2186">
                  <c:v>238.53298000000001</c:v>
                </c:pt>
                <c:pt idx="2187">
                  <c:v>238.64204999999998</c:v>
                </c:pt>
                <c:pt idx="2188">
                  <c:v>238.75113000000024</c:v>
                </c:pt>
                <c:pt idx="2189">
                  <c:v>238.86020000000025</c:v>
                </c:pt>
                <c:pt idx="2190">
                  <c:v>238.96926999999999</c:v>
                </c:pt>
                <c:pt idx="2191">
                  <c:v>239.07835</c:v>
                </c:pt>
                <c:pt idx="2192">
                  <c:v>239.18742000000029</c:v>
                </c:pt>
                <c:pt idx="2193">
                  <c:v>239.29649000000001</c:v>
                </c:pt>
                <c:pt idx="2194">
                  <c:v>239.40555999999998</c:v>
                </c:pt>
                <c:pt idx="2195">
                  <c:v>239.51463999999999</c:v>
                </c:pt>
                <c:pt idx="2196">
                  <c:v>239.62370999999999</c:v>
                </c:pt>
                <c:pt idx="2197">
                  <c:v>239.73277999999999</c:v>
                </c:pt>
                <c:pt idx="2198">
                  <c:v>239.84185000000002</c:v>
                </c:pt>
                <c:pt idx="2199">
                  <c:v>239.95093000000026</c:v>
                </c:pt>
                <c:pt idx="2200">
                  <c:v>240.06</c:v>
                </c:pt>
                <c:pt idx="2201">
                  <c:v>240.16906999999998</c:v>
                </c:pt>
                <c:pt idx="2202">
                  <c:v>240.27814999999998</c:v>
                </c:pt>
                <c:pt idx="2203">
                  <c:v>240.3872200000003</c:v>
                </c:pt>
                <c:pt idx="2204">
                  <c:v>240.49629000000004</c:v>
                </c:pt>
                <c:pt idx="2205">
                  <c:v>240.60535999999999</c:v>
                </c:pt>
                <c:pt idx="2206">
                  <c:v>240.71444</c:v>
                </c:pt>
                <c:pt idx="2207">
                  <c:v>240.82351</c:v>
                </c:pt>
                <c:pt idx="2208">
                  <c:v>240.93258</c:v>
                </c:pt>
                <c:pt idx="2209">
                  <c:v>241.04164999999998</c:v>
                </c:pt>
                <c:pt idx="2210">
                  <c:v>241.15073000000001</c:v>
                </c:pt>
                <c:pt idx="2211">
                  <c:v>241.25979999999998</c:v>
                </c:pt>
                <c:pt idx="2212">
                  <c:v>241.36887000000004</c:v>
                </c:pt>
                <c:pt idx="2213">
                  <c:v>241.47795000000002</c:v>
                </c:pt>
                <c:pt idx="2214">
                  <c:v>241.58702000000025</c:v>
                </c:pt>
                <c:pt idx="2215">
                  <c:v>241.69609</c:v>
                </c:pt>
                <c:pt idx="2216">
                  <c:v>241.80516</c:v>
                </c:pt>
                <c:pt idx="2217">
                  <c:v>241.91424000000001</c:v>
                </c:pt>
                <c:pt idx="2218">
                  <c:v>242.02331000000001</c:v>
                </c:pt>
                <c:pt idx="2219">
                  <c:v>242.13238000000001</c:v>
                </c:pt>
                <c:pt idx="2220">
                  <c:v>242.24144999999999</c:v>
                </c:pt>
                <c:pt idx="2221">
                  <c:v>242.35053000000025</c:v>
                </c:pt>
                <c:pt idx="2222">
                  <c:v>242.45959999999999</c:v>
                </c:pt>
                <c:pt idx="2223">
                  <c:v>242.56867</c:v>
                </c:pt>
                <c:pt idx="2224">
                  <c:v>242.67774999999997</c:v>
                </c:pt>
                <c:pt idx="2225">
                  <c:v>242.78682000000001</c:v>
                </c:pt>
                <c:pt idx="2226">
                  <c:v>242.89589000000001</c:v>
                </c:pt>
                <c:pt idx="2227">
                  <c:v>243.00495999999998</c:v>
                </c:pt>
                <c:pt idx="2228">
                  <c:v>243.11403999999999</c:v>
                </c:pt>
                <c:pt idx="2229">
                  <c:v>243.22310999999999</c:v>
                </c:pt>
                <c:pt idx="2230">
                  <c:v>243.33218000000025</c:v>
                </c:pt>
                <c:pt idx="2231">
                  <c:v>243.44125</c:v>
                </c:pt>
                <c:pt idx="2232">
                  <c:v>243.55033000000026</c:v>
                </c:pt>
                <c:pt idx="2233">
                  <c:v>243.65940000000001</c:v>
                </c:pt>
                <c:pt idx="2234">
                  <c:v>243.76847000000001</c:v>
                </c:pt>
                <c:pt idx="2235">
                  <c:v>243.87754999999999</c:v>
                </c:pt>
                <c:pt idx="2236">
                  <c:v>243.98662000000004</c:v>
                </c:pt>
                <c:pt idx="2237">
                  <c:v>244.09568999999999</c:v>
                </c:pt>
                <c:pt idx="2238">
                  <c:v>244.20475999999977</c:v>
                </c:pt>
                <c:pt idx="2239">
                  <c:v>244.31384</c:v>
                </c:pt>
                <c:pt idx="2240">
                  <c:v>244.42291000000026</c:v>
                </c:pt>
                <c:pt idx="2241">
                  <c:v>244.53198</c:v>
                </c:pt>
                <c:pt idx="2242">
                  <c:v>244.64104999999998</c:v>
                </c:pt>
                <c:pt idx="2243">
                  <c:v>244.75013000000001</c:v>
                </c:pt>
                <c:pt idx="2244">
                  <c:v>244.85920000000004</c:v>
                </c:pt>
                <c:pt idx="2245">
                  <c:v>244.96827000000025</c:v>
                </c:pt>
                <c:pt idx="2246">
                  <c:v>245.07735</c:v>
                </c:pt>
                <c:pt idx="2247">
                  <c:v>245.18642000000025</c:v>
                </c:pt>
                <c:pt idx="2248">
                  <c:v>245.29549</c:v>
                </c:pt>
                <c:pt idx="2249">
                  <c:v>245.40455999999998</c:v>
                </c:pt>
                <c:pt idx="2250">
                  <c:v>245.51363999999998</c:v>
                </c:pt>
                <c:pt idx="2251">
                  <c:v>245.62271000000001</c:v>
                </c:pt>
                <c:pt idx="2252">
                  <c:v>245.73177999999999</c:v>
                </c:pt>
                <c:pt idx="2253">
                  <c:v>245.84085000000002</c:v>
                </c:pt>
                <c:pt idx="2254">
                  <c:v>245.94992999999999</c:v>
                </c:pt>
                <c:pt idx="2255">
                  <c:v>246.059</c:v>
                </c:pt>
                <c:pt idx="2256">
                  <c:v>246.16807</c:v>
                </c:pt>
                <c:pt idx="2257">
                  <c:v>246.27714999999998</c:v>
                </c:pt>
                <c:pt idx="2258">
                  <c:v>246.38622000000029</c:v>
                </c:pt>
                <c:pt idx="2259">
                  <c:v>246.49529000000001</c:v>
                </c:pt>
                <c:pt idx="2260">
                  <c:v>246.60435999999999</c:v>
                </c:pt>
                <c:pt idx="2261">
                  <c:v>246.71343999999999</c:v>
                </c:pt>
                <c:pt idx="2262">
                  <c:v>246.82251000000025</c:v>
                </c:pt>
                <c:pt idx="2263">
                  <c:v>246.93158</c:v>
                </c:pt>
                <c:pt idx="2264">
                  <c:v>247.04064999999997</c:v>
                </c:pt>
                <c:pt idx="2265">
                  <c:v>247.14972999999998</c:v>
                </c:pt>
                <c:pt idx="2266">
                  <c:v>247.25880000000001</c:v>
                </c:pt>
                <c:pt idx="2267">
                  <c:v>247.36787000000001</c:v>
                </c:pt>
                <c:pt idx="2268">
                  <c:v>247.47695000000002</c:v>
                </c:pt>
                <c:pt idx="2269">
                  <c:v>247.58602000000025</c:v>
                </c:pt>
                <c:pt idx="2270">
                  <c:v>247.69508999999999</c:v>
                </c:pt>
                <c:pt idx="2271">
                  <c:v>247.80416</c:v>
                </c:pt>
                <c:pt idx="2272">
                  <c:v>247.91324</c:v>
                </c:pt>
                <c:pt idx="2273">
                  <c:v>248.02231000000029</c:v>
                </c:pt>
                <c:pt idx="2274">
                  <c:v>248.13138000000001</c:v>
                </c:pt>
                <c:pt idx="2275">
                  <c:v>248.24044999999998</c:v>
                </c:pt>
                <c:pt idx="2276">
                  <c:v>248.34952999999999</c:v>
                </c:pt>
                <c:pt idx="2277">
                  <c:v>248.45860000000025</c:v>
                </c:pt>
                <c:pt idx="2278">
                  <c:v>248.56766999999999</c:v>
                </c:pt>
                <c:pt idx="2279">
                  <c:v>248.67674999999997</c:v>
                </c:pt>
                <c:pt idx="2280">
                  <c:v>248.78582</c:v>
                </c:pt>
                <c:pt idx="2281">
                  <c:v>248.89489</c:v>
                </c:pt>
                <c:pt idx="2282">
                  <c:v>249.00395999999998</c:v>
                </c:pt>
                <c:pt idx="2283">
                  <c:v>249.11303999999998</c:v>
                </c:pt>
                <c:pt idx="2284">
                  <c:v>249.22211000000001</c:v>
                </c:pt>
                <c:pt idx="2285">
                  <c:v>249.33118000000024</c:v>
                </c:pt>
                <c:pt idx="2286">
                  <c:v>249.44025000000002</c:v>
                </c:pt>
                <c:pt idx="2287">
                  <c:v>249.54933</c:v>
                </c:pt>
                <c:pt idx="2288">
                  <c:v>249.65840000000026</c:v>
                </c:pt>
                <c:pt idx="2289">
                  <c:v>249.76747</c:v>
                </c:pt>
                <c:pt idx="2290">
                  <c:v>249.87654999999998</c:v>
                </c:pt>
                <c:pt idx="2291">
                  <c:v>249.98562000000001</c:v>
                </c:pt>
                <c:pt idx="2292">
                  <c:v>250.09468999999999</c:v>
                </c:pt>
                <c:pt idx="2293">
                  <c:v>250.20375999999973</c:v>
                </c:pt>
                <c:pt idx="2294">
                  <c:v>250.31284000000025</c:v>
                </c:pt>
                <c:pt idx="2295">
                  <c:v>250.42191000000025</c:v>
                </c:pt>
                <c:pt idx="2296">
                  <c:v>250.53098</c:v>
                </c:pt>
                <c:pt idx="2297">
                  <c:v>250.64004999999997</c:v>
                </c:pt>
                <c:pt idx="2298">
                  <c:v>250.74912999999998</c:v>
                </c:pt>
                <c:pt idx="2299">
                  <c:v>250.85820000000029</c:v>
                </c:pt>
                <c:pt idx="2300">
                  <c:v>250.96727000000001</c:v>
                </c:pt>
                <c:pt idx="2301">
                  <c:v>251.07635000000002</c:v>
                </c:pt>
                <c:pt idx="2302">
                  <c:v>251.18542000000025</c:v>
                </c:pt>
                <c:pt idx="2303">
                  <c:v>251.29449</c:v>
                </c:pt>
                <c:pt idx="2304">
                  <c:v>251.40355999999977</c:v>
                </c:pt>
                <c:pt idx="2305">
                  <c:v>251.51264</c:v>
                </c:pt>
                <c:pt idx="2306">
                  <c:v>251.62171000000001</c:v>
                </c:pt>
                <c:pt idx="2307">
                  <c:v>251.73077999999998</c:v>
                </c:pt>
                <c:pt idx="2308">
                  <c:v>251.83984999999998</c:v>
                </c:pt>
                <c:pt idx="2309">
                  <c:v>251.94893000000025</c:v>
                </c:pt>
                <c:pt idx="2310">
                  <c:v>252.05800000000025</c:v>
                </c:pt>
                <c:pt idx="2311">
                  <c:v>252.16707</c:v>
                </c:pt>
                <c:pt idx="2312">
                  <c:v>252.27614999999997</c:v>
                </c:pt>
                <c:pt idx="2313">
                  <c:v>252.38522000000029</c:v>
                </c:pt>
                <c:pt idx="2314">
                  <c:v>252.49429000000001</c:v>
                </c:pt>
                <c:pt idx="2315">
                  <c:v>252.60335999999998</c:v>
                </c:pt>
                <c:pt idx="2316">
                  <c:v>252.71244000000004</c:v>
                </c:pt>
                <c:pt idx="2317">
                  <c:v>252.82151000000025</c:v>
                </c:pt>
                <c:pt idx="2318">
                  <c:v>252.93057999999999</c:v>
                </c:pt>
                <c:pt idx="2319">
                  <c:v>253.03964999999997</c:v>
                </c:pt>
                <c:pt idx="2320">
                  <c:v>253.14873</c:v>
                </c:pt>
                <c:pt idx="2321">
                  <c:v>253.2578</c:v>
                </c:pt>
                <c:pt idx="2322">
                  <c:v>253.36687000000001</c:v>
                </c:pt>
                <c:pt idx="2323">
                  <c:v>253.47594999999998</c:v>
                </c:pt>
                <c:pt idx="2324">
                  <c:v>253.58502000000001</c:v>
                </c:pt>
                <c:pt idx="2325">
                  <c:v>253.69408999999999</c:v>
                </c:pt>
                <c:pt idx="2326">
                  <c:v>253.80315999999999</c:v>
                </c:pt>
                <c:pt idx="2327">
                  <c:v>253.91224000000025</c:v>
                </c:pt>
                <c:pt idx="2328">
                  <c:v>254.02131000000026</c:v>
                </c:pt>
                <c:pt idx="2329">
                  <c:v>254.13038</c:v>
                </c:pt>
                <c:pt idx="2330">
                  <c:v>254.23944999999998</c:v>
                </c:pt>
                <c:pt idx="2331">
                  <c:v>254.34853000000001</c:v>
                </c:pt>
                <c:pt idx="2332">
                  <c:v>254.45760000000001</c:v>
                </c:pt>
                <c:pt idx="2333">
                  <c:v>254.56666999999999</c:v>
                </c:pt>
                <c:pt idx="2334">
                  <c:v>254.67574999999997</c:v>
                </c:pt>
                <c:pt idx="2335">
                  <c:v>254.78482</c:v>
                </c:pt>
                <c:pt idx="2336">
                  <c:v>254.89389</c:v>
                </c:pt>
                <c:pt idx="2337">
                  <c:v>255.00296</c:v>
                </c:pt>
                <c:pt idx="2338">
                  <c:v>255.11204000000001</c:v>
                </c:pt>
                <c:pt idx="2339">
                  <c:v>255.22111000000001</c:v>
                </c:pt>
                <c:pt idx="2340">
                  <c:v>255.33018000000001</c:v>
                </c:pt>
                <c:pt idx="2341">
                  <c:v>255.43925000000002</c:v>
                </c:pt>
                <c:pt idx="2342">
                  <c:v>255.54833000000025</c:v>
                </c:pt>
                <c:pt idx="2343">
                  <c:v>255.65740000000025</c:v>
                </c:pt>
                <c:pt idx="2344">
                  <c:v>255.76647</c:v>
                </c:pt>
                <c:pt idx="2345">
                  <c:v>255.87554999999998</c:v>
                </c:pt>
                <c:pt idx="2346">
                  <c:v>255.98462000000001</c:v>
                </c:pt>
                <c:pt idx="2347">
                  <c:v>256.09368999999964</c:v>
                </c:pt>
                <c:pt idx="2348">
                  <c:v>256.20276000000001</c:v>
                </c:pt>
                <c:pt idx="2349">
                  <c:v>256.31184000000002</c:v>
                </c:pt>
                <c:pt idx="2350">
                  <c:v>256.42090999999925</c:v>
                </c:pt>
                <c:pt idx="2351">
                  <c:v>256.52998000000002</c:v>
                </c:pt>
                <c:pt idx="2352">
                  <c:v>256.63905</c:v>
                </c:pt>
                <c:pt idx="2353">
                  <c:v>256.74812999999943</c:v>
                </c:pt>
                <c:pt idx="2354">
                  <c:v>256.85719999999969</c:v>
                </c:pt>
                <c:pt idx="2355">
                  <c:v>256.96626999999944</c:v>
                </c:pt>
                <c:pt idx="2356">
                  <c:v>257.0753499999995</c:v>
                </c:pt>
                <c:pt idx="2357">
                  <c:v>257.18442000000027</c:v>
                </c:pt>
                <c:pt idx="2358">
                  <c:v>257.29348999999951</c:v>
                </c:pt>
                <c:pt idx="2359">
                  <c:v>257.40255999999926</c:v>
                </c:pt>
                <c:pt idx="2360">
                  <c:v>257.51164</c:v>
                </c:pt>
                <c:pt idx="2361">
                  <c:v>257.62070999999963</c:v>
                </c:pt>
                <c:pt idx="2362">
                  <c:v>257.72978000000001</c:v>
                </c:pt>
                <c:pt idx="2363">
                  <c:v>257.83884999999964</c:v>
                </c:pt>
                <c:pt idx="2364">
                  <c:v>257.94792999999999</c:v>
                </c:pt>
                <c:pt idx="2365">
                  <c:v>258.05700000000002</c:v>
                </c:pt>
                <c:pt idx="2366">
                  <c:v>258.16606999999999</c:v>
                </c:pt>
                <c:pt idx="2367">
                  <c:v>258.27514999999926</c:v>
                </c:pt>
                <c:pt idx="2368">
                  <c:v>258.38422000000031</c:v>
                </c:pt>
                <c:pt idx="2369">
                  <c:v>258.49328999999943</c:v>
                </c:pt>
                <c:pt idx="2370">
                  <c:v>258.60235999999963</c:v>
                </c:pt>
                <c:pt idx="2371">
                  <c:v>258.71143999999919</c:v>
                </c:pt>
                <c:pt idx="2372">
                  <c:v>258.8205099999995</c:v>
                </c:pt>
                <c:pt idx="2373">
                  <c:v>258.92957999999919</c:v>
                </c:pt>
                <c:pt idx="2374">
                  <c:v>259.03864999999951</c:v>
                </c:pt>
                <c:pt idx="2375">
                  <c:v>259.14773000000002</c:v>
                </c:pt>
                <c:pt idx="2376">
                  <c:v>259.2568</c:v>
                </c:pt>
                <c:pt idx="2377">
                  <c:v>259.36587000000026</c:v>
                </c:pt>
                <c:pt idx="2378">
                  <c:v>259.47494999999969</c:v>
                </c:pt>
                <c:pt idx="2379">
                  <c:v>259.58402000000001</c:v>
                </c:pt>
                <c:pt idx="2380">
                  <c:v>259.69308999999964</c:v>
                </c:pt>
                <c:pt idx="2381">
                  <c:v>259.80216000000001</c:v>
                </c:pt>
                <c:pt idx="2382">
                  <c:v>259.91123999999905</c:v>
                </c:pt>
                <c:pt idx="2383">
                  <c:v>260.02030999999926</c:v>
                </c:pt>
                <c:pt idx="2384">
                  <c:v>260.12938000000031</c:v>
                </c:pt>
                <c:pt idx="2385">
                  <c:v>260.23844999999943</c:v>
                </c:pt>
                <c:pt idx="2386">
                  <c:v>260.34753000000001</c:v>
                </c:pt>
                <c:pt idx="2387">
                  <c:v>260.45659999999918</c:v>
                </c:pt>
                <c:pt idx="2388">
                  <c:v>260.56567000000001</c:v>
                </c:pt>
                <c:pt idx="2389">
                  <c:v>260.67475000000002</c:v>
                </c:pt>
                <c:pt idx="2390">
                  <c:v>260.78381999999925</c:v>
                </c:pt>
                <c:pt idx="2391">
                  <c:v>260.89289000000002</c:v>
                </c:pt>
                <c:pt idx="2392">
                  <c:v>261.00196</c:v>
                </c:pt>
                <c:pt idx="2393">
                  <c:v>261.11104</c:v>
                </c:pt>
                <c:pt idx="2394">
                  <c:v>261.22010999999918</c:v>
                </c:pt>
                <c:pt idx="2395">
                  <c:v>261.32918000000001</c:v>
                </c:pt>
                <c:pt idx="2396">
                  <c:v>261.43824999999919</c:v>
                </c:pt>
                <c:pt idx="2397">
                  <c:v>261.54732999999999</c:v>
                </c:pt>
                <c:pt idx="2398">
                  <c:v>261.65640000000002</c:v>
                </c:pt>
                <c:pt idx="2399">
                  <c:v>261.76546999999999</c:v>
                </c:pt>
                <c:pt idx="2400">
                  <c:v>261.87455</c:v>
                </c:pt>
                <c:pt idx="2401">
                  <c:v>261.98361999999918</c:v>
                </c:pt>
                <c:pt idx="2402">
                  <c:v>262.09269</c:v>
                </c:pt>
                <c:pt idx="2403">
                  <c:v>262.20175999999907</c:v>
                </c:pt>
                <c:pt idx="2404">
                  <c:v>262.31083999999964</c:v>
                </c:pt>
                <c:pt idx="2405">
                  <c:v>262.4199099999995</c:v>
                </c:pt>
                <c:pt idx="2406">
                  <c:v>262.52897999999919</c:v>
                </c:pt>
                <c:pt idx="2407">
                  <c:v>262.63804999999951</c:v>
                </c:pt>
                <c:pt idx="2408">
                  <c:v>262.74712999999974</c:v>
                </c:pt>
                <c:pt idx="2409">
                  <c:v>262.8562</c:v>
                </c:pt>
                <c:pt idx="2410">
                  <c:v>262.96526999999963</c:v>
                </c:pt>
                <c:pt idx="2411">
                  <c:v>263.07434999999964</c:v>
                </c:pt>
                <c:pt idx="2412">
                  <c:v>263.18342000000001</c:v>
                </c:pt>
                <c:pt idx="2413">
                  <c:v>263.29248999999999</c:v>
                </c:pt>
                <c:pt idx="2414">
                  <c:v>263.40155999999905</c:v>
                </c:pt>
                <c:pt idx="2415">
                  <c:v>263.51064000000002</c:v>
                </c:pt>
                <c:pt idx="2416">
                  <c:v>263.61971</c:v>
                </c:pt>
                <c:pt idx="2417">
                  <c:v>263.72877999999918</c:v>
                </c:pt>
                <c:pt idx="2418">
                  <c:v>263.83785</c:v>
                </c:pt>
                <c:pt idx="2419">
                  <c:v>263.94692999999944</c:v>
                </c:pt>
                <c:pt idx="2420">
                  <c:v>264.05599999999964</c:v>
                </c:pt>
                <c:pt idx="2421">
                  <c:v>264.16507000000001</c:v>
                </c:pt>
                <c:pt idx="2422">
                  <c:v>264.27414999999951</c:v>
                </c:pt>
                <c:pt idx="2423">
                  <c:v>264.38321999999926</c:v>
                </c:pt>
                <c:pt idx="2424">
                  <c:v>264.49228999999974</c:v>
                </c:pt>
                <c:pt idx="2425">
                  <c:v>264.60136</c:v>
                </c:pt>
                <c:pt idx="2426">
                  <c:v>264.71044000000001</c:v>
                </c:pt>
                <c:pt idx="2427">
                  <c:v>264.81950999999964</c:v>
                </c:pt>
                <c:pt idx="2428">
                  <c:v>264.92857999999904</c:v>
                </c:pt>
                <c:pt idx="2429">
                  <c:v>265.03764999999999</c:v>
                </c:pt>
                <c:pt idx="2430">
                  <c:v>265.14672999999999</c:v>
                </c:pt>
                <c:pt idx="2431">
                  <c:v>265.25580000000002</c:v>
                </c:pt>
                <c:pt idx="2432">
                  <c:v>265.36487000000051</c:v>
                </c:pt>
                <c:pt idx="2433">
                  <c:v>265.47394999999943</c:v>
                </c:pt>
                <c:pt idx="2434">
                  <c:v>265.58301999999918</c:v>
                </c:pt>
                <c:pt idx="2435">
                  <c:v>265.69209000000001</c:v>
                </c:pt>
                <c:pt idx="2436">
                  <c:v>265.80115999999919</c:v>
                </c:pt>
                <c:pt idx="2437">
                  <c:v>265.91023999999919</c:v>
                </c:pt>
                <c:pt idx="2438">
                  <c:v>266.01930999999951</c:v>
                </c:pt>
                <c:pt idx="2439">
                  <c:v>266.12837999999925</c:v>
                </c:pt>
                <c:pt idx="2440">
                  <c:v>266.23744999999963</c:v>
                </c:pt>
                <c:pt idx="2441">
                  <c:v>266.34652999999963</c:v>
                </c:pt>
                <c:pt idx="2442">
                  <c:v>266.4556</c:v>
                </c:pt>
                <c:pt idx="2443">
                  <c:v>266.56467000000026</c:v>
                </c:pt>
                <c:pt idx="2444">
                  <c:v>266.67374999999964</c:v>
                </c:pt>
                <c:pt idx="2445">
                  <c:v>266.78282000000002</c:v>
                </c:pt>
                <c:pt idx="2446">
                  <c:v>266.89188999999999</c:v>
                </c:pt>
                <c:pt idx="2447">
                  <c:v>267.00096000000002</c:v>
                </c:pt>
                <c:pt idx="2448">
                  <c:v>267.11004000000031</c:v>
                </c:pt>
                <c:pt idx="2449">
                  <c:v>267.21910999999943</c:v>
                </c:pt>
                <c:pt idx="2450">
                  <c:v>267.32817999999918</c:v>
                </c:pt>
                <c:pt idx="2451">
                  <c:v>267.43724999999944</c:v>
                </c:pt>
                <c:pt idx="2452">
                  <c:v>267.5463299999995</c:v>
                </c:pt>
                <c:pt idx="2453">
                  <c:v>267.65540000000027</c:v>
                </c:pt>
                <c:pt idx="2454">
                  <c:v>267.76447000000002</c:v>
                </c:pt>
                <c:pt idx="2455">
                  <c:v>267.87354999999963</c:v>
                </c:pt>
                <c:pt idx="2456">
                  <c:v>267.98262</c:v>
                </c:pt>
                <c:pt idx="2457">
                  <c:v>268.09168999999974</c:v>
                </c:pt>
                <c:pt idx="2458">
                  <c:v>268.20076</c:v>
                </c:pt>
                <c:pt idx="2459">
                  <c:v>268.30984000000058</c:v>
                </c:pt>
                <c:pt idx="2460">
                  <c:v>268.41890999999919</c:v>
                </c:pt>
                <c:pt idx="2461">
                  <c:v>268.52798000000001</c:v>
                </c:pt>
                <c:pt idx="2462">
                  <c:v>268.63704999999999</c:v>
                </c:pt>
                <c:pt idx="2463">
                  <c:v>268.74612999999925</c:v>
                </c:pt>
                <c:pt idx="2464">
                  <c:v>268.85520000000002</c:v>
                </c:pt>
                <c:pt idx="2465">
                  <c:v>268.96427</c:v>
                </c:pt>
                <c:pt idx="2466">
                  <c:v>269.07334999999944</c:v>
                </c:pt>
                <c:pt idx="2467">
                  <c:v>269.18241999999969</c:v>
                </c:pt>
                <c:pt idx="2468">
                  <c:v>269.2914899999995</c:v>
                </c:pt>
                <c:pt idx="2469">
                  <c:v>269.40055999999919</c:v>
                </c:pt>
                <c:pt idx="2470">
                  <c:v>269.50964000000027</c:v>
                </c:pt>
                <c:pt idx="2471">
                  <c:v>269.61870999999951</c:v>
                </c:pt>
                <c:pt idx="2472">
                  <c:v>269.72778</c:v>
                </c:pt>
                <c:pt idx="2473">
                  <c:v>269.83684999999974</c:v>
                </c:pt>
                <c:pt idx="2474">
                  <c:v>269.94592999999963</c:v>
                </c:pt>
                <c:pt idx="2475">
                  <c:v>270.05500000000001</c:v>
                </c:pt>
                <c:pt idx="2476">
                  <c:v>270.16407000000027</c:v>
                </c:pt>
                <c:pt idx="2477">
                  <c:v>270.27314999999919</c:v>
                </c:pt>
                <c:pt idx="2478">
                  <c:v>270.38222000000002</c:v>
                </c:pt>
                <c:pt idx="2479">
                  <c:v>270.49128999999925</c:v>
                </c:pt>
                <c:pt idx="2480">
                  <c:v>270.60036000000002</c:v>
                </c:pt>
                <c:pt idx="2481">
                  <c:v>270.70943999999963</c:v>
                </c:pt>
                <c:pt idx="2482">
                  <c:v>270.81850999999943</c:v>
                </c:pt>
                <c:pt idx="2483">
                  <c:v>270.92757999999907</c:v>
                </c:pt>
                <c:pt idx="2484">
                  <c:v>271.03664999999944</c:v>
                </c:pt>
                <c:pt idx="2485">
                  <c:v>271.14573000000001</c:v>
                </c:pt>
                <c:pt idx="2486">
                  <c:v>271.25480000000027</c:v>
                </c:pt>
                <c:pt idx="2487">
                  <c:v>271.36387000000002</c:v>
                </c:pt>
                <c:pt idx="2488">
                  <c:v>271.47294999999974</c:v>
                </c:pt>
                <c:pt idx="2489">
                  <c:v>271.58202</c:v>
                </c:pt>
                <c:pt idx="2490">
                  <c:v>271.69108999999963</c:v>
                </c:pt>
                <c:pt idx="2491">
                  <c:v>271.80016000000001</c:v>
                </c:pt>
                <c:pt idx="2492">
                  <c:v>271.90924000000001</c:v>
                </c:pt>
                <c:pt idx="2493">
                  <c:v>272.01830999999919</c:v>
                </c:pt>
                <c:pt idx="2494">
                  <c:v>272.12738000000002</c:v>
                </c:pt>
                <c:pt idx="2495">
                  <c:v>272.23644999999919</c:v>
                </c:pt>
                <c:pt idx="2496">
                  <c:v>272.34553</c:v>
                </c:pt>
                <c:pt idx="2497">
                  <c:v>272.45460000000031</c:v>
                </c:pt>
                <c:pt idx="2498">
                  <c:v>272.56367</c:v>
                </c:pt>
                <c:pt idx="2499">
                  <c:v>272.67275000000001</c:v>
                </c:pt>
                <c:pt idx="2500">
                  <c:v>272.78181999999919</c:v>
                </c:pt>
                <c:pt idx="2501">
                  <c:v>272.89089000000001</c:v>
                </c:pt>
                <c:pt idx="2502">
                  <c:v>272.99995999999919</c:v>
                </c:pt>
                <c:pt idx="2503">
                  <c:v>273.10904000000028</c:v>
                </c:pt>
                <c:pt idx="2504">
                  <c:v>273.21810999999917</c:v>
                </c:pt>
                <c:pt idx="2505">
                  <c:v>273.32718</c:v>
                </c:pt>
                <c:pt idx="2506">
                  <c:v>273.43624999999918</c:v>
                </c:pt>
                <c:pt idx="2507">
                  <c:v>273.54532999999969</c:v>
                </c:pt>
                <c:pt idx="2508">
                  <c:v>273.65440000000058</c:v>
                </c:pt>
                <c:pt idx="2509">
                  <c:v>273.76346999999964</c:v>
                </c:pt>
                <c:pt idx="2510">
                  <c:v>273.87254999999999</c:v>
                </c:pt>
                <c:pt idx="2511">
                  <c:v>273.98161999999905</c:v>
                </c:pt>
                <c:pt idx="2512">
                  <c:v>274.09069</c:v>
                </c:pt>
                <c:pt idx="2513">
                  <c:v>274.19976000000031</c:v>
                </c:pt>
                <c:pt idx="2514">
                  <c:v>274.30883999999963</c:v>
                </c:pt>
                <c:pt idx="2515">
                  <c:v>274.41790999999944</c:v>
                </c:pt>
                <c:pt idx="2516">
                  <c:v>274.52697999999918</c:v>
                </c:pt>
                <c:pt idx="2517">
                  <c:v>274.6360499999995</c:v>
                </c:pt>
                <c:pt idx="2518">
                  <c:v>274.74512999999951</c:v>
                </c:pt>
                <c:pt idx="2519">
                  <c:v>274.85420000000028</c:v>
                </c:pt>
                <c:pt idx="2520">
                  <c:v>274.96326999999951</c:v>
                </c:pt>
                <c:pt idx="2521">
                  <c:v>275.07234999999963</c:v>
                </c:pt>
                <c:pt idx="2522">
                  <c:v>275.18142</c:v>
                </c:pt>
                <c:pt idx="2523">
                  <c:v>275.29048999999964</c:v>
                </c:pt>
                <c:pt idx="2524">
                  <c:v>275.39956000000001</c:v>
                </c:pt>
                <c:pt idx="2525">
                  <c:v>275.50864000000001</c:v>
                </c:pt>
                <c:pt idx="2526">
                  <c:v>275.61770999999999</c:v>
                </c:pt>
                <c:pt idx="2527">
                  <c:v>275.72677999999905</c:v>
                </c:pt>
                <c:pt idx="2528">
                  <c:v>275.83584999999999</c:v>
                </c:pt>
                <c:pt idx="2529">
                  <c:v>275.94493</c:v>
                </c:pt>
                <c:pt idx="2530">
                  <c:v>276.05399999999963</c:v>
                </c:pt>
                <c:pt idx="2531">
                  <c:v>276.16307</c:v>
                </c:pt>
                <c:pt idx="2532">
                  <c:v>276.2721499999995</c:v>
                </c:pt>
                <c:pt idx="2533">
                  <c:v>276.38121999999919</c:v>
                </c:pt>
                <c:pt idx="2534">
                  <c:v>276.4902899999995</c:v>
                </c:pt>
                <c:pt idx="2535">
                  <c:v>276.59935999999919</c:v>
                </c:pt>
                <c:pt idx="2536">
                  <c:v>276.70844</c:v>
                </c:pt>
                <c:pt idx="2537">
                  <c:v>276.81750999999974</c:v>
                </c:pt>
                <c:pt idx="2538">
                  <c:v>276.92657999999886</c:v>
                </c:pt>
                <c:pt idx="2539">
                  <c:v>277.03564999999963</c:v>
                </c:pt>
                <c:pt idx="2540">
                  <c:v>277.14473000000027</c:v>
                </c:pt>
                <c:pt idx="2541">
                  <c:v>277.25380000000001</c:v>
                </c:pt>
                <c:pt idx="2542">
                  <c:v>277.36287000000038</c:v>
                </c:pt>
                <c:pt idx="2543">
                  <c:v>277.47194999999925</c:v>
                </c:pt>
                <c:pt idx="2544">
                  <c:v>277.58101999999906</c:v>
                </c:pt>
                <c:pt idx="2545">
                  <c:v>277.69009</c:v>
                </c:pt>
                <c:pt idx="2546">
                  <c:v>277.79915999999918</c:v>
                </c:pt>
                <c:pt idx="2547">
                  <c:v>277.90823999999907</c:v>
                </c:pt>
                <c:pt idx="2548">
                  <c:v>278.01730999999944</c:v>
                </c:pt>
                <c:pt idx="2549">
                  <c:v>278.12637999999919</c:v>
                </c:pt>
                <c:pt idx="2550">
                  <c:v>278.2354499999995</c:v>
                </c:pt>
                <c:pt idx="2551">
                  <c:v>278.34453000000002</c:v>
                </c:pt>
                <c:pt idx="2552">
                  <c:v>278.45359999999926</c:v>
                </c:pt>
                <c:pt idx="2553">
                  <c:v>278.56267000000031</c:v>
                </c:pt>
                <c:pt idx="2554">
                  <c:v>278.67174999999963</c:v>
                </c:pt>
                <c:pt idx="2555">
                  <c:v>278.78082000000001</c:v>
                </c:pt>
                <c:pt idx="2556">
                  <c:v>278.88989000000026</c:v>
                </c:pt>
                <c:pt idx="2557">
                  <c:v>278.99895999999904</c:v>
                </c:pt>
                <c:pt idx="2558">
                  <c:v>279.10804000000002</c:v>
                </c:pt>
                <c:pt idx="2559">
                  <c:v>279.2171099999992</c:v>
                </c:pt>
                <c:pt idx="2560">
                  <c:v>279.32617999999906</c:v>
                </c:pt>
                <c:pt idx="2561">
                  <c:v>279.43524999999926</c:v>
                </c:pt>
                <c:pt idx="2562">
                  <c:v>279.54433</c:v>
                </c:pt>
                <c:pt idx="2563">
                  <c:v>279.65339999999964</c:v>
                </c:pt>
                <c:pt idx="2564">
                  <c:v>279.76247000000001</c:v>
                </c:pt>
                <c:pt idx="2565">
                  <c:v>279.8715499999995</c:v>
                </c:pt>
                <c:pt idx="2566">
                  <c:v>279.98061999999919</c:v>
                </c:pt>
                <c:pt idx="2567">
                  <c:v>280.08969000000002</c:v>
                </c:pt>
                <c:pt idx="2568">
                  <c:v>280.19875999999925</c:v>
                </c:pt>
                <c:pt idx="2569">
                  <c:v>280.30784000000051</c:v>
                </c:pt>
                <c:pt idx="2570">
                  <c:v>280.41690999999918</c:v>
                </c:pt>
                <c:pt idx="2571">
                  <c:v>280.52598</c:v>
                </c:pt>
                <c:pt idx="2572">
                  <c:v>280.63504999999969</c:v>
                </c:pt>
                <c:pt idx="2573">
                  <c:v>280.74412999999964</c:v>
                </c:pt>
                <c:pt idx="2574">
                  <c:v>280.85320000000002</c:v>
                </c:pt>
                <c:pt idx="2575">
                  <c:v>280.96226999999999</c:v>
                </c:pt>
                <c:pt idx="2576">
                  <c:v>281.07134999999926</c:v>
                </c:pt>
                <c:pt idx="2577">
                  <c:v>281.18042000000031</c:v>
                </c:pt>
                <c:pt idx="2578">
                  <c:v>281.28949</c:v>
                </c:pt>
                <c:pt idx="2579">
                  <c:v>281.39855999999918</c:v>
                </c:pt>
                <c:pt idx="2580">
                  <c:v>281.50763999999964</c:v>
                </c:pt>
                <c:pt idx="2581">
                  <c:v>281.6167099999995</c:v>
                </c:pt>
                <c:pt idx="2582">
                  <c:v>281.72577999999919</c:v>
                </c:pt>
                <c:pt idx="2583">
                  <c:v>281.83485000000002</c:v>
                </c:pt>
                <c:pt idx="2584">
                  <c:v>281.94392999999963</c:v>
                </c:pt>
                <c:pt idx="2585">
                  <c:v>282.053</c:v>
                </c:pt>
                <c:pt idx="2586">
                  <c:v>282.16207000000031</c:v>
                </c:pt>
                <c:pt idx="2587">
                  <c:v>282.27114999999907</c:v>
                </c:pt>
                <c:pt idx="2588">
                  <c:v>282.38022000000001</c:v>
                </c:pt>
                <c:pt idx="2589">
                  <c:v>282.48928999999964</c:v>
                </c:pt>
                <c:pt idx="2590">
                  <c:v>282.59835999999905</c:v>
                </c:pt>
                <c:pt idx="2591">
                  <c:v>282.70744000000002</c:v>
                </c:pt>
                <c:pt idx="2592">
                  <c:v>282.81650999999925</c:v>
                </c:pt>
                <c:pt idx="2593">
                  <c:v>282.92557999999917</c:v>
                </c:pt>
                <c:pt idx="2594">
                  <c:v>283.03465</c:v>
                </c:pt>
                <c:pt idx="2595">
                  <c:v>283.14373000000001</c:v>
                </c:pt>
                <c:pt idx="2596">
                  <c:v>283.25279999999964</c:v>
                </c:pt>
                <c:pt idx="2597">
                  <c:v>283.36187000000001</c:v>
                </c:pt>
                <c:pt idx="2598">
                  <c:v>283.4709499999995</c:v>
                </c:pt>
                <c:pt idx="2599">
                  <c:v>283.58001999999919</c:v>
                </c:pt>
                <c:pt idx="2600">
                  <c:v>283.68909000000002</c:v>
                </c:pt>
                <c:pt idx="2601">
                  <c:v>283.79815999999886</c:v>
                </c:pt>
                <c:pt idx="2602">
                  <c:v>283.90724</c:v>
                </c:pt>
                <c:pt idx="2603">
                  <c:v>284.01630999999918</c:v>
                </c:pt>
                <c:pt idx="2604">
                  <c:v>284.12538000000001</c:v>
                </c:pt>
                <c:pt idx="2605">
                  <c:v>284.23444999999964</c:v>
                </c:pt>
                <c:pt idx="2606">
                  <c:v>284.34352999999999</c:v>
                </c:pt>
                <c:pt idx="2607">
                  <c:v>284.45260000000002</c:v>
                </c:pt>
                <c:pt idx="2608">
                  <c:v>284.56166999999999</c:v>
                </c:pt>
                <c:pt idx="2609">
                  <c:v>284.67075</c:v>
                </c:pt>
                <c:pt idx="2610">
                  <c:v>284.77981999999963</c:v>
                </c:pt>
                <c:pt idx="2611">
                  <c:v>284.88889</c:v>
                </c:pt>
                <c:pt idx="2612">
                  <c:v>284.99795999999907</c:v>
                </c:pt>
                <c:pt idx="2613">
                  <c:v>285.10703999999964</c:v>
                </c:pt>
                <c:pt idx="2614">
                  <c:v>285.21610999999905</c:v>
                </c:pt>
                <c:pt idx="2615">
                  <c:v>285.32517999999919</c:v>
                </c:pt>
                <c:pt idx="2616">
                  <c:v>285.43424999999951</c:v>
                </c:pt>
                <c:pt idx="2617">
                  <c:v>285.54332999999974</c:v>
                </c:pt>
                <c:pt idx="2618">
                  <c:v>285.65240000000051</c:v>
                </c:pt>
                <c:pt idx="2619">
                  <c:v>285.76146999999963</c:v>
                </c:pt>
                <c:pt idx="2620">
                  <c:v>285.87054999999964</c:v>
                </c:pt>
                <c:pt idx="2621">
                  <c:v>285.97962000000001</c:v>
                </c:pt>
                <c:pt idx="2622">
                  <c:v>286.08868999999999</c:v>
                </c:pt>
                <c:pt idx="2623">
                  <c:v>286.19776000000002</c:v>
                </c:pt>
                <c:pt idx="2624">
                  <c:v>286.30684000000002</c:v>
                </c:pt>
                <c:pt idx="2625">
                  <c:v>286.41590999999937</c:v>
                </c:pt>
                <c:pt idx="2626">
                  <c:v>286.52498000000031</c:v>
                </c:pt>
                <c:pt idx="2627">
                  <c:v>286.63405</c:v>
                </c:pt>
                <c:pt idx="2628">
                  <c:v>286.74312999999944</c:v>
                </c:pt>
                <c:pt idx="2629">
                  <c:v>286.85219999999964</c:v>
                </c:pt>
                <c:pt idx="2630">
                  <c:v>286.9612699999995</c:v>
                </c:pt>
                <c:pt idx="2631">
                  <c:v>287.07034999999951</c:v>
                </c:pt>
                <c:pt idx="2632">
                  <c:v>287.17942000000028</c:v>
                </c:pt>
                <c:pt idx="2633">
                  <c:v>287.28848999999963</c:v>
                </c:pt>
                <c:pt idx="2634">
                  <c:v>287.39756</c:v>
                </c:pt>
                <c:pt idx="2635">
                  <c:v>287.50664</c:v>
                </c:pt>
                <c:pt idx="2636">
                  <c:v>287.61570999999969</c:v>
                </c:pt>
                <c:pt idx="2637">
                  <c:v>287.72478000000001</c:v>
                </c:pt>
                <c:pt idx="2638">
                  <c:v>287.83384999999964</c:v>
                </c:pt>
                <c:pt idx="2639">
                  <c:v>287.94292999999999</c:v>
                </c:pt>
                <c:pt idx="2640">
                  <c:v>288.05200000000002</c:v>
                </c:pt>
                <c:pt idx="2641">
                  <c:v>288.16107</c:v>
                </c:pt>
                <c:pt idx="2642">
                  <c:v>288.27014999999943</c:v>
                </c:pt>
                <c:pt idx="2643">
                  <c:v>288.37921999999963</c:v>
                </c:pt>
                <c:pt idx="2644">
                  <c:v>288.48828999999944</c:v>
                </c:pt>
                <c:pt idx="2645">
                  <c:v>288.59735999999918</c:v>
                </c:pt>
                <c:pt idx="2646">
                  <c:v>288.70643999999919</c:v>
                </c:pt>
                <c:pt idx="2647">
                  <c:v>288.81550999999951</c:v>
                </c:pt>
                <c:pt idx="2648">
                  <c:v>288.92457999999925</c:v>
                </c:pt>
                <c:pt idx="2649">
                  <c:v>289.03364999999951</c:v>
                </c:pt>
                <c:pt idx="2650">
                  <c:v>289.14273000000026</c:v>
                </c:pt>
                <c:pt idx="2651">
                  <c:v>289.2518</c:v>
                </c:pt>
                <c:pt idx="2652">
                  <c:v>289.36087000000026</c:v>
                </c:pt>
                <c:pt idx="2653">
                  <c:v>289.46994999999964</c:v>
                </c:pt>
                <c:pt idx="2654">
                  <c:v>289.57902000000001</c:v>
                </c:pt>
                <c:pt idx="2655">
                  <c:v>289.68808999999999</c:v>
                </c:pt>
                <c:pt idx="2656">
                  <c:v>289.79715999999905</c:v>
                </c:pt>
                <c:pt idx="2657">
                  <c:v>289.90623999999957</c:v>
                </c:pt>
                <c:pt idx="2658">
                  <c:v>290.01530999999943</c:v>
                </c:pt>
                <c:pt idx="2659">
                  <c:v>290.12437999999963</c:v>
                </c:pt>
                <c:pt idx="2660">
                  <c:v>290.23344999999944</c:v>
                </c:pt>
                <c:pt idx="2661">
                  <c:v>290.34253000000001</c:v>
                </c:pt>
                <c:pt idx="2662">
                  <c:v>290.45159999999919</c:v>
                </c:pt>
                <c:pt idx="2663">
                  <c:v>290.56067000000002</c:v>
                </c:pt>
                <c:pt idx="2664">
                  <c:v>290.66975000000002</c:v>
                </c:pt>
                <c:pt idx="2665">
                  <c:v>290.77882</c:v>
                </c:pt>
                <c:pt idx="2666">
                  <c:v>290.88789000000031</c:v>
                </c:pt>
                <c:pt idx="2667">
                  <c:v>290.99695999999886</c:v>
                </c:pt>
                <c:pt idx="2668">
                  <c:v>291.10604000000001</c:v>
                </c:pt>
                <c:pt idx="2669">
                  <c:v>291.21510999999919</c:v>
                </c:pt>
                <c:pt idx="2670">
                  <c:v>291.32418000000001</c:v>
                </c:pt>
                <c:pt idx="2671">
                  <c:v>291.43324999999919</c:v>
                </c:pt>
                <c:pt idx="2672">
                  <c:v>291.54232999999999</c:v>
                </c:pt>
                <c:pt idx="2673">
                  <c:v>291.65140000000002</c:v>
                </c:pt>
                <c:pt idx="2674">
                  <c:v>291.76047</c:v>
                </c:pt>
                <c:pt idx="2675">
                  <c:v>291.86955</c:v>
                </c:pt>
                <c:pt idx="2676">
                  <c:v>291.97861999999907</c:v>
                </c:pt>
                <c:pt idx="2677">
                  <c:v>292.08769000000001</c:v>
                </c:pt>
                <c:pt idx="2678">
                  <c:v>292.19675999999919</c:v>
                </c:pt>
                <c:pt idx="2679">
                  <c:v>292.30584000000027</c:v>
                </c:pt>
                <c:pt idx="2680">
                  <c:v>292.41490999999951</c:v>
                </c:pt>
                <c:pt idx="2681">
                  <c:v>292.52397999999926</c:v>
                </c:pt>
                <c:pt idx="2682">
                  <c:v>292.63304999999974</c:v>
                </c:pt>
                <c:pt idx="2683">
                  <c:v>292.74212999999963</c:v>
                </c:pt>
                <c:pt idx="2684">
                  <c:v>292.85120000000001</c:v>
                </c:pt>
                <c:pt idx="2685">
                  <c:v>292.96026999999964</c:v>
                </c:pt>
                <c:pt idx="2686">
                  <c:v>293.06934999999999</c:v>
                </c:pt>
                <c:pt idx="2687">
                  <c:v>293.17842000000002</c:v>
                </c:pt>
                <c:pt idx="2688">
                  <c:v>293.28748999999999</c:v>
                </c:pt>
                <c:pt idx="2689">
                  <c:v>293.39655999999906</c:v>
                </c:pt>
                <c:pt idx="2690">
                  <c:v>293.50564000000031</c:v>
                </c:pt>
                <c:pt idx="2691">
                  <c:v>293.61471</c:v>
                </c:pt>
                <c:pt idx="2692">
                  <c:v>293.72377999999918</c:v>
                </c:pt>
                <c:pt idx="2693">
                  <c:v>293.83285000000001</c:v>
                </c:pt>
                <c:pt idx="2694">
                  <c:v>293.9419299999995</c:v>
                </c:pt>
                <c:pt idx="2695">
                  <c:v>294.05099999999999</c:v>
                </c:pt>
                <c:pt idx="2696">
                  <c:v>294.16007000000002</c:v>
                </c:pt>
                <c:pt idx="2697">
                  <c:v>294.26914999999963</c:v>
                </c:pt>
                <c:pt idx="2698">
                  <c:v>294.37822</c:v>
                </c:pt>
                <c:pt idx="2699">
                  <c:v>294.48728999999963</c:v>
                </c:pt>
                <c:pt idx="2700">
                  <c:v>294.59635999999887</c:v>
                </c:pt>
                <c:pt idx="2701">
                  <c:v>294.70544000000001</c:v>
                </c:pt>
                <c:pt idx="2702">
                  <c:v>294.81450999999964</c:v>
                </c:pt>
                <c:pt idx="2703">
                  <c:v>294.92357999999905</c:v>
                </c:pt>
                <c:pt idx="2704">
                  <c:v>295.03264999999999</c:v>
                </c:pt>
                <c:pt idx="2705">
                  <c:v>295.14173</c:v>
                </c:pt>
                <c:pt idx="2706">
                  <c:v>295.25080000000031</c:v>
                </c:pt>
                <c:pt idx="2707">
                  <c:v>295.35987000000057</c:v>
                </c:pt>
                <c:pt idx="2708">
                  <c:v>295.46894999999944</c:v>
                </c:pt>
                <c:pt idx="2709">
                  <c:v>295.57801999999919</c:v>
                </c:pt>
                <c:pt idx="2710">
                  <c:v>295.68709000000001</c:v>
                </c:pt>
                <c:pt idx="2711">
                  <c:v>295.79615999999874</c:v>
                </c:pt>
                <c:pt idx="2712">
                  <c:v>295.90523999999925</c:v>
                </c:pt>
                <c:pt idx="2713">
                  <c:v>296.01430999999963</c:v>
                </c:pt>
                <c:pt idx="2714">
                  <c:v>296.12338</c:v>
                </c:pt>
                <c:pt idx="2715">
                  <c:v>296.23244999999963</c:v>
                </c:pt>
                <c:pt idx="2716">
                  <c:v>296.34152999999969</c:v>
                </c:pt>
                <c:pt idx="2717">
                  <c:v>296.45060000000001</c:v>
                </c:pt>
                <c:pt idx="2718">
                  <c:v>296.55967000000027</c:v>
                </c:pt>
                <c:pt idx="2719">
                  <c:v>296.66874999999999</c:v>
                </c:pt>
                <c:pt idx="2720">
                  <c:v>296.77782000000002</c:v>
                </c:pt>
                <c:pt idx="2721">
                  <c:v>296.88688999999999</c:v>
                </c:pt>
                <c:pt idx="2722">
                  <c:v>296.99595999999957</c:v>
                </c:pt>
                <c:pt idx="2723">
                  <c:v>297.10503999999963</c:v>
                </c:pt>
                <c:pt idx="2724">
                  <c:v>297.21410999999944</c:v>
                </c:pt>
                <c:pt idx="2725">
                  <c:v>297.32317999999907</c:v>
                </c:pt>
                <c:pt idx="2726">
                  <c:v>297.4322499999995</c:v>
                </c:pt>
                <c:pt idx="2727">
                  <c:v>297.5413299999995</c:v>
                </c:pt>
                <c:pt idx="2728">
                  <c:v>297.65040000000027</c:v>
                </c:pt>
                <c:pt idx="2729">
                  <c:v>297.75947000000002</c:v>
                </c:pt>
                <c:pt idx="2730">
                  <c:v>297.86854999999974</c:v>
                </c:pt>
                <c:pt idx="2731">
                  <c:v>297.97762</c:v>
                </c:pt>
                <c:pt idx="2732">
                  <c:v>298.08668999999963</c:v>
                </c:pt>
                <c:pt idx="2733">
                  <c:v>298.19576000000001</c:v>
                </c:pt>
                <c:pt idx="2734">
                  <c:v>298.30484000000058</c:v>
                </c:pt>
                <c:pt idx="2735">
                  <c:v>298.41390999999919</c:v>
                </c:pt>
                <c:pt idx="2736">
                  <c:v>298.52298000000002</c:v>
                </c:pt>
                <c:pt idx="2737">
                  <c:v>298.63204999999999</c:v>
                </c:pt>
                <c:pt idx="2738">
                  <c:v>298.74112999999937</c:v>
                </c:pt>
                <c:pt idx="2739">
                  <c:v>298.85019999999963</c:v>
                </c:pt>
                <c:pt idx="2740">
                  <c:v>298.95927</c:v>
                </c:pt>
                <c:pt idx="2741">
                  <c:v>299.0683499999995</c:v>
                </c:pt>
                <c:pt idx="2742">
                  <c:v>299.17741999999964</c:v>
                </c:pt>
                <c:pt idx="2743">
                  <c:v>299.2864899999995</c:v>
                </c:pt>
                <c:pt idx="2744">
                  <c:v>299.39555999999919</c:v>
                </c:pt>
                <c:pt idx="2745">
                  <c:v>299.50464000000028</c:v>
                </c:pt>
                <c:pt idx="2746">
                  <c:v>299.61370999999974</c:v>
                </c:pt>
                <c:pt idx="2747">
                  <c:v>299.72278</c:v>
                </c:pt>
                <c:pt idx="2748">
                  <c:v>299.83184999999963</c:v>
                </c:pt>
                <c:pt idx="2749">
                  <c:v>299.94092999999964</c:v>
                </c:pt>
                <c:pt idx="2750">
                  <c:v>300.05</c:v>
                </c:pt>
                <c:pt idx="2751">
                  <c:v>300.15907000000038</c:v>
                </c:pt>
                <c:pt idx="2752">
                  <c:v>300.26814999999925</c:v>
                </c:pt>
                <c:pt idx="2753">
                  <c:v>300.37722000000002</c:v>
                </c:pt>
                <c:pt idx="2754">
                  <c:v>300.48628999999937</c:v>
                </c:pt>
                <c:pt idx="2755">
                  <c:v>300.59535999999957</c:v>
                </c:pt>
                <c:pt idx="2756">
                  <c:v>300.70443999999964</c:v>
                </c:pt>
                <c:pt idx="2757">
                  <c:v>300.81350999999944</c:v>
                </c:pt>
                <c:pt idx="2758">
                  <c:v>300.92257999999919</c:v>
                </c:pt>
                <c:pt idx="2759">
                  <c:v>301.0316499999995</c:v>
                </c:pt>
                <c:pt idx="2760">
                  <c:v>301.14073000000002</c:v>
                </c:pt>
                <c:pt idx="2761">
                  <c:v>301.24980000000028</c:v>
                </c:pt>
                <c:pt idx="2762">
                  <c:v>301.35887000000002</c:v>
                </c:pt>
                <c:pt idx="2763">
                  <c:v>301.46794999999963</c:v>
                </c:pt>
                <c:pt idx="2764">
                  <c:v>301.57702</c:v>
                </c:pt>
                <c:pt idx="2765">
                  <c:v>301.68608999999969</c:v>
                </c:pt>
                <c:pt idx="2766">
                  <c:v>301.79515999999899</c:v>
                </c:pt>
                <c:pt idx="2767">
                  <c:v>301.90424000000002</c:v>
                </c:pt>
                <c:pt idx="2768">
                  <c:v>302.01330999999919</c:v>
                </c:pt>
                <c:pt idx="2769">
                  <c:v>302.12238000000002</c:v>
                </c:pt>
                <c:pt idx="2770">
                  <c:v>302.23144999999926</c:v>
                </c:pt>
                <c:pt idx="2771">
                  <c:v>302.34053</c:v>
                </c:pt>
                <c:pt idx="2772">
                  <c:v>302.44959999999963</c:v>
                </c:pt>
                <c:pt idx="2773">
                  <c:v>302.55867000000001</c:v>
                </c:pt>
                <c:pt idx="2774">
                  <c:v>302.66775000000001</c:v>
                </c:pt>
                <c:pt idx="2775">
                  <c:v>302.77681999999919</c:v>
                </c:pt>
                <c:pt idx="2776">
                  <c:v>302.88589000000002</c:v>
                </c:pt>
                <c:pt idx="2777">
                  <c:v>302.99495999999925</c:v>
                </c:pt>
                <c:pt idx="2778">
                  <c:v>303.10404000000051</c:v>
                </c:pt>
                <c:pt idx="2779">
                  <c:v>303.21310999999918</c:v>
                </c:pt>
                <c:pt idx="2780">
                  <c:v>303.32218</c:v>
                </c:pt>
                <c:pt idx="2781">
                  <c:v>303.43124999999907</c:v>
                </c:pt>
                <c:pt idx="2782">
                  <c:v>303.54032999999964</c:v>
                </c:pt>
                <c:pt idx="2783">
                  <c:v>303.64940000000064</c:v>
                </c:pt>
                <c:pt idx="2784">
                  <c:v>303.75846999999999</c:v>
                </c:pt>
                <c:pt idx="2785">
                  <c:v>303.86754999999999</c:v>
                </c:pt>
                <c:pt idx="2786">
                  <c:v>303.97661999999957</c:v>
                </c:pt>
                <c:pt idx="2787">
                  <c:v>304.08569</c:v>
                </c:pt>
                <c:pt idx="2788">
                  <c:v>304.19475999999963</c:v>
                </c:pt>
                <c:pt idx="2789">
                  <c:v>304.30383999999964</c:v>
                </c:pt>
                <c:pt idx="2790">
                  <c:v>304.4129099999995</c:v>
                </c:pt>
                <c:pt idx="2791">
                  <c:v>304.52197999999919</c:v>
                </c:pt>
                <c:pt idx="2792">
                  <c:v>304.6310499999995</c:v>
                </c:pt>
                <c:pt idx="2793">
                  <c:v>304.74012999999951</c:v>
                </c:pt>
                <c:pt idx="2794">
                  <c:v>304.84920000000051</c:v>
                </c:pt>
                <c:pt idx="2795">
                  <c:v>304.95826999999974</c:v>
                </c:pt>
                <c:pt idx="2796">
                  <c:v>305.06734999999964</c:v>
                </c:pt>
                <c:pt idx="2797">
                  <c:v>305.17642000000001</c:v>
                </c:pt>
                <c:pt idx="2798">
                  <c:v>305.28548999999964</c:v>
                </c:pt>
                <c:pt idx="2799">
                  <c:v>305.39456000000001</c:v>
                </c:pt>
                <c:pt idx="2800">
                  <c:v>305.50364000000002</c:v>
                </c:pt>
                <c:pt idx="2801">
                  <c:v>305.61270999999999</c:v>
                </c:pt>
                <c:pt idx="2802">
                  <c:v>305.72177999999906</c:v>
                </c:pt>
                <c:pt idx="2803">
                  <c:v>305.83085</c:v>
                </c:pt>
                <c:pt idx="2804">
                  <c:v>305.93992999999944</c:v>
                </c:pt>
                <c:pt idx="2805">
                  <c:v>306.04899999999969</c:v>
                </c:pt>
                <c:pt idx="2806">
                  <c:v>306.15807000000001</c:v>
                </c:pt>
                <c:pt idx="2807">
                  <c:v>306.2671499999995</c:v>
                </c:pt>
                <c:pt idx="2808">
                  <c:v>306.37621999999919</c:v>
                </c:pt>
                <c:pt idx="2809">
                  <c:v>306.48528999999951</c:v>
                </c:pt>
                <c:pt idx="2810">
                  <c:v>306.59435999999926</c:v>
                </c:pt>
                <c:pt idx="2811">
                  <c:v>306.70344</c:v>
                </c:pt>
                <c:pt idx="2812">
                  <c:v>306.81250999999963</c:v>
                </c:pt>
                <c:pt idx="2813">
                  <c:v>306.92157999999898</c:v>
                </c:pt>
                <c:pt idx="2814">
                  <c:v>307.03064999999964</c:v>
                </c:pt>
                <c:pt idx="2815">
                  <c:v>307.13972999999999</c:v>
                </c:pt>
                <c:pt idx="2816">
                  <c:v>307.24880000000002</c:v>
                </c:pt>
                <c:pt idx="2817">
                  <c:v>307.3578700000005</c:v>
                </c:pt>
                <c:pt idx="2818">
                  <c:v>307.46694999999937</c:v>
                </c:pt>
                <c:pt idx="2819">
                  <c:v>307.57601999999957</c:v>
                </c:pt>
                <c:pt idx="2820">
                  <c:v>307.68509</c:v>
                </c:pt>
                <c:pt idx="2821">
                  <c:v>307.79415999999918</c:v>
                </c:pt>
                <c:pt idx="2822">
                  <c:v>307.90323999999919</c:v>
                </c:pt>
                <c:pt idx="2823">
                  <c:v>308.0123099999995</c:v>
                </c:pt>
                <c:pt idx="2824">
                  <c:v>308.12137999999919</c:v>
                </c:pt>
                <c:pt idx="2825">
                  <c:v>308.23044999999951</c:v>
                </c:pt>
                <c:pt idx="2826">
                  <c:v>308.33952999999963</c:v>
                </c:pt>
                <c:pt idx="2827">
                  <c:v>308.4486</c:v>
                </c:pt>
                <c:pt idx="2828">
                  <c:v>308.55767000000026</c:v>
                </c:pt>
                <c:pt idx="2829">
                  <c:v>308.66674999999969</c:v>
                </c:pt>
                <c:pt idx="2830">
                  <c:v>308.77582000000001</c:v>
                </c:pt>
                <c:pt idx="2831">
                  <c:v>308.88489000000027</c:v>
                </c:pt>
                <c:pt idx="2832">
                  <c:v>308.99395999999905</c:v>
                </c:pt>
                <c:pt idx="2833">
                  <c:v>309.10304000000002</c:v>
                </c:pt>
                <c:pt idx="2834">
                  <c:v>309.21210999999926</c:v>
                </c:pt>
                <c:pt idx="2835">
                  <c:v>309.32117999999957</c:v>
                </c:pt>
                <c:pt idx="2836">
                  <c:v>309.43024999999943</c:v>
                </c:pt>
                <c:pt idx="2837">
                  <c:v>309.53932999999944</c:v>
                </c:pt>
                <c:pt idx="2838">
                  <c:v>309.64839999999964</c:v>
                </c:pt>
                <c:pt idx="2839">
                  <c:v>309.75747000000001</c:v>
                </c:pt>
                <c:pt idx="2840">
                  <c:v>309.86654999999951</c:v>
                </c:pt>
                <c:pt idx="2841">
                  <c:v>309.97561999999925</c:v>
                </c:pt>
                <c:pt idx="2842">
                  <c:v>310.08469000000002</c:v>
                </c:pt>
                <c:pt idx="2843">
                  <c:v>310.19376</c:v>
                </c:pt>
                <c:pt idx="2844">
                  <c:v>310.30284000000057</c:v>
                </c:pt>
                <c:pt idx="2845">
                  <c:v>310.41190999999907</c:v>
                </c:pt>
                <c:pt idx="2846">
                  <c:v>310.52098000000001</c:v>
                </c:pt>
                <c:pt idx="2847">
                  <c:v>310.63004999999964</c:v>
                </c:pt>
                <c:pt idx="2848">
                  <c:v>310.73912999999919</c:v>
                </c:pt>
                <c:pt idx="2849">
                  <c:v>310.84820000000002</c:v>
                </c:pt>
                <c:pt idx="2850">
                  <c:v>310.95726999999999</c:v>
                </c:pt>
                <c:pt idx="2851">
                  <c:v>311.06634999999943</c:v>
                </c:pt>
                <c:pt idx="2852">
                  <c:v>311.17541999999963</c:v>
                </c:pt>
                <c:pt idx="2853">
                  <c:v>311.28449000000001</c:v>
                </c:pt>
                <c:pt idx="2854">
                  <c:v>311.39355999999907</c:v>
                </c:pt>
                <c:pt idx="2855">
                  <c:v>311.50264000000027</c:v>
                </c:pt>
                <c:pt idx="2856">
                  <c:v>311.6117099999995</c:v>
                </c:pt>
                <c:pt idx="2857">
                  <c:v>311.72077999999919</c:v>
                </c:pt>
                <c:pt idx="2858">
                  <c:v>311.82985000000002</c:v>
                </c:pt>
                <c:pt idx="2859">
                  <c:v>311.93892999999917</c:v>
                </c:pt>
                <c:pt idx="2860">
                  <c:v>312.048</c:v>
                </c:pt>
                <c:pt idx="2861">
                  <c:v>312.15707000000026</c:v>
                </c:pt>
                <c:pt idx="2862">
                  <c:v>312.26614999999919</c:v>
                </c:pt>
                <c:pt idx="2863">
                  <c:v>312.37522000000001</c:v>
                </c:pt>
                <c:pt idx="2864">
                  <c:v>312.48428999999999</c:v>
                </c:pt>
                <c:pt idx="2865">
                  <c:v>312.59335999999905</c:v>
                </c:pt>
                <c:pt idx="2866">
                  <c:v>312.70244000000002</c:v>
                </c:pt>
                <c:pt idx="2867">
                  <c:v>312.81150999999937</c:v>
                </c:pt>
                <c:pt idx="2868">
                  <c:v>312.92057999999918</c:v>
                </c:pt>
                <c:pt idx="2869">
                  <c:v>313.02965</c:v>
                </c:pt>
                <c:pt idx="2870">
                  <c:v>313.1387299999995</c:v>
                </c:pt>
                <c:pt idx="2871">
                  <c:v>313.24779999999964</c:v>
                </c:pt>
                <c:pt idx="2872">
                  <c:v>313.35687000000001</c:v>
                </c:pt>
                <c:pt idx="2873">
                  <c:v>313.46594999999951</c:v>
                </c:pt>
                <c:pt idx="2874">
                  <c:v>313.57501999999926</c:v>
                </c:pt>
                <c:pt idx="2875">
                  <c:v>313.68409000000031</c:v>
                </c:pt>
                <c:pt idx="2876">
                  <c:v>313.79315999999886</c:v>
                </c:pt>
                <c:pt idx="2877">
                  <c:v>313.90224000000001</c:v>
                </c:pt>
                <c:pt idx="2878">
                  <c:v>314.01130999999918</c:v>
                </c:pt>
                <c:pt idx="2879">
                  <c:v>314.12038000000001</c:v>
                </c:pt>
                <c:pt idx="2880">
                  <c:v>314.22944999999999</c:v>
                </c:pt>
                <c:pt idx="2881">
                  <c:v>314.33852999999925</c:v>
                </c:pt>
                <c:pt idx="2882">
                  <c:v>314.44760000000002</c:v>
                </c:pt>
                <c:pt idx="2883">
                  <c:v>314.55667</c:v>
                </c:pt>
                <c:pt idx="2884">
                  <c:v>314.66575</c:v>
                </c:pt>
                <c:pt idx="2885">
                  <c:v>314.77481999999964</c:v>
                </c:pt>
                <c:pt idx="2886">
                  <c:v>314.88389000000001</c:v>
                </c:pt>
                <c:pt idx="2887">
                  <c:v>314.99295999999919</c:v>
                </c:pt>
                <c:pt idx="2888">
                  <c:v>315.10204000000027</c:v>
                </c:pt>
                <c:pt idx="2889">
                  <c:v>315.21110999999905</c:v>
                </c:pt>
                <c:pt idx="2890">
                  <c:v>315.32017999999925</c:v>
                </c:pt>
                <c:pt idx="2891">
                  <c:v>315.42924999999963</c:v>
                </c:pt>
                <c:pt idx="2892">
                  <c:v>315.53832999999918</c:v>
                </c:pt>
                <c:pt idx="2893">
                  <c:v>315.64740000000057</c:v>
                </c:pt>
                <c:pt idx="2894">
                  <c:v>315.75646999999969</c:v>
                </c:pt>
                <c:pt idx="2895">
                  <c:v>315.86554999999964</c:v>
                </c:pt>
                <c:pt idx="2896">
                  <c:v>315.97462000000002</c:v>
                </c:pt>
                <c:pt idx="2897">
                  <c:v>316.08368999999999</c:v>
                </c:pt>
                <c:pt idx="2898">
                  <c:v>316.19276000000002</c:v>
                </c:pt>
                <c:pt idx="2899">
                  <c:v>316.30184000000031</c:v>
                </c:pt>
                <c:pt idx="2900">
                  <c:v>316.41090999999943</c:v>
                </c:pt>
                <c:pt idx="2901">
                  <c:v>316.51997999999963</c:v>
                </c:pt>
                <c:pt idx="2902">
                  <c:v>316.62905000000001</c:v>
                </c:pt>
                <c:pt idx="2903">
                  <c:v>316.73812999999905</c:v>
                </c:pt>
                <c:pt idx="2904">
                  <c:v>316.84720000000027</c:v>
                </c:pt>
                <c:pt idx="2905">
                  <c:v>316.95626999999951</c:v>
                </c:pt>
                <c:pt idx="2906">
                  <c:v>317.06534999999963</c:v>
                </c:pt>
                <c:pt idx="2907">
                  <c:v>317.17442000000051</c:v>
                </c:pt>
                <c:pt idx="2908">
                  <c:v>317.28348999999963</c:v>
                </c:pt>
                <c:pt idx="2909">
                  <c:v>317.39256</c:v>
                </c:pt>
                <c:pt idx="2910">
                  <c:v>317.50164000000001</c:v>
                </c:pt>
                <c:pt idx="2911">
                  <c:v>317.61070999999964</c:v>
                </c:pt>
                <c:pt idx="2912">
                  <c:v>317.71978000000001</c:v>
                </c:pt>
                <c:pt idx="2913">
                  <c:v>317.82884999999999</c:v>
                </c:pt>
                <c:pt idx="2914">
                  <c:v>317.93792999999926</c:v>
                </c:pt>
                <c:pt idx="2915">
                  <c:v>318.04700000000031</c:v>
                </c:pt>
                <c:pt idx="2916">
                  <c:v>318.15607</c:v>
                </c:pt>
                <c:pt idx="2917">
                  <c:v>318.26514999999944</c:v>
                </c:pt>
                <c:pt idx="2918">
                  <c:v>318.37421999999964</c:v>
                </c:pt>
                <c:pt idx="2919">
                  <c:v>318.4832899999995</c:v>
                </c:pt>
                <c:pt idx="2920">
                  <c:v>318.59235999999919</c:v>
                </c:pt>
                <c:pt idx="2921">
                  <c:v>318.7014399999992</c:v>
                </c:pt>
                <c:pt idx="2922">
                  <c:v>318.81050999999951</c:v>
                </c:pt>
                <c:pt idx="2923">
                  <c:v>318.91958</c:v>
                </c:pt>
                <c:pt idx="2924">
                  <c:v>319.02864999999974</c:v>
                </c:pt>
                <c:pt idx="2925">
                  <c:v>319.13772999999964</c:v>
                </c:pt>
                <c:pt idx="2926">
                  <c:v>319.24680000000001</c:v>
                </c:pt>
                <c:pt idx="2927">
                  <c:v>319.35587000000027</c:v>
                </c:pt>
                <c:pt idx="2928">
                  <c:v>319.46494999999999</c:v>
                </c:pt>
                <c:pt idx="2929">
                  <c:v>319.57402000000002</c:v>
                </c:pt>
                <c:pt idx="2930">
                  <c:v>319.68308999999999</c:v>
                </c:pt>
                <c:pt idx="2931">
                  <c:v>319.79215999999906</c:v>
                </c:pt>
                <c:pt idx="2932">
                  <c:v>319.90123999999918</c:v>
                </c:pt>
                <c:pt idx="2933">
                  <c:v>320.01030999999944</c:v>
                </c:pt>
                <c:pt idx="2934">
                  <c:v>320.11937999999969</c:v>
                </c:pt>
                <c:pt idx="2935">
                  <c:v>320.2284499999995</c:v>
                </c:pt>
                <c:pt idx="2936">
                  <c:v>320.3375299999995</c:v>
                </c:pt>
                <c:pt idx="2937">
                  <c:v>320.44659999999919</c:v>
                </c:pt>
                <c:pt idx="2938">
                  <c:v>320.55567000000002</c:v>
                </c:pt>
                <c:pt idx="2939">
                  <c:v>320.66475000000031</c:v>
                </c:pt>
                <c:pt idx="2940">
                  <c:v>320.77382</c:v>
                </c:pt>
                <c:pt idx="2941">
                  <c:v>320.88289000000026</c:v>
                </c:pt>
                <c:pt idx="2942">
                  <c:v>320.99195999999898</c:v>
                </c:pt>
                <c:pt idx="2943">
                  <c:v>321.10104000000001</c:v>
                </c:pt>
                <c:pt idx="2944">
                  <c:v>321.21010999999919</c:v>
                </c:pt>
                <c:pt idx="2945">
                  <c:v>321.31918000000002</c:v>
                </c:pt>
                <c:pt idx="2946">
                  <c:v>321.42824999999925</c:v>
                </c:pt>
                <c:pt idx="2947">
                  <c:v>321.53732999999937</c:v>
                </c:pt>
                <c:pt idx="2948">
                  <c:v>321.64640000000031</c:v>
                </c:pt>
                <c:pt idx="2949">
                  <c:v>321.75547</c:v>
                </c:pt>
                <c:pt idx="2950">
                  <c:v>321.86455000000001</c:v>
                </c:pt>
                <c:pt idx="2951">
                  <c:v>321.97361999999919</c:v>
                </c:pt>
                <c:pt idx="2952">
                  <c:v>322.08269000000001</c:v>
                </c:pt>
                <c:pt idx="2953">
                  <c:v>322.19175999999919</c:v>
                </c:pt>
                <c:pt idx="2954">
                  <c:v>322.30084000000028</c:v>
                </c:pt>
                <c:pt idx="2955">
                  <c:v>322.40990999999963</c:v>
                </c:pt>
                <c:pt idx="2956">
                  <c:v>322.51898</c:v>
                </c:pt>
                <c:pt idx="2957">
                  <c:v>322.62804999999963</c:v>
                </c:pt>
                <c:pt idx="2958">
                  <c:v>322.73712999999907</c:v>
                </c:pt>
                <c:pt idx="2959">
                  <c:v>322.84620000000001</c:v>
                </c:pt>
                <c:pt idx="2960">
                  <c:v>322.95526999999964</c:v>
                </c:pt>
                <c:pt idx="2961">
                  <c:v>323.06434999999999</c:v>
                </c:pt>
                <c:pt idx="2962">
                  <c:v>323.17342000000002</c:v>
                </c:pt>
                <c:pt idx="2963">
                  <c:v>323.28249</c:v>
                </c:pt>
                <c:pt idx="2964">
                  <c:v>323.39155999999957</c:v>
                </c:pt>
                <c:pt idx="2965">
                  <c:v>323.50063999999963</c:v>
                </c:pt>
                <c:pt idx="2966">
                  <c:v>323.60971000000001</c:v>
                </c:pt>
                <c:pt idx="2967">
                  <c:v>323.71877999999919</c:v>
                </c:pt>
                <c:pt idx="2968">
                  <c:v>323.82785000000001</c:v>
                </c:pt>
                <c:pt idx="2969">
                  <c:v>323.93692999999905</c:v>
                </c:pt>
                <c:pt idx="2970">
                  <c:v>324.04599999999999</c:v>
                </c:pt>
                <c:pt idx="2971">
                  <c:v>324.15507000000002</c:v>
                </c:pt>
                <c:pt idx="2972">
                  <c:v>324.26414999999963</c:v>
                </c:pt>
                <c:pt idx="2973">
                  <c:v>324.37322</c:v>
                </c:pt>
                <c:pt idx="2974">
                  <c:v>324.48228999999969</c:v>
                </c:pt>
                <c:pt idx="2975">
                  <c:v>324.59135999999899</c:v>
                </c:pt>
                <c:pt idx="2976">
                  <c:v>324.70044000000001</c:v>
                </c:pt>
                <c:pt idx="2977">
                  <c:v>324.80950999999999</c:v>
                </c:pt>
                <c:pt idx="2978">
                  <c:v>324.91857999999905</c:v>
                </c:pt>
                <c:pt idx="2979">
                  <c:v>325.02764999999999</c:v>
                </c:pt>
                <c:pt idx="2980">
                  <c:v>325.13672999999943</c:v>
                </c:pt>
                <c:pt idx="2981">
                  <c:v>325.24579999999963</c:v>
                </c:pt>
                <c:pt idx="2982">
                  <c:v>325.35487000000057</c:v>
                </c:pt>
                <c:pt idx="2983">
                  <c:v>325.4639499999995</c:v>
                </c:pt>
                <c:pt idx="2984">
                  <c:v>325.57301999999919</c:v>
                </c:pt>
                <c:pt idx="2985">
                  <c:v>325.68209000000002</c:v>
                </c:pt>
                <c:pt idx="2986">
                  <c:v>325.79115999999874</c:v>
                </c:pt>
                <c:pt idx="2987">
                  <c:v>325.90024</c:v>
                </c:pt>
                <c:pt idx="2988">
                  <c:v>326.00930999999974</c:v>
                </c:pt>
                <c:pt idx="2989">
                  <c:v>326.11838</c:v>
                </c:pt>
                <c:pt idx="2990">
                  <c:v>326.22744999999964</c:v>
                </c:pt>
                <c:pt idx="2991">
                  <c:v>326.33652999999919</c:v>
                </c:pt>
                <c:pt idx="2992">
                  <c:v>326.44560000000001</c:v>
                </c:pt>
                <c:pt idx="2993">
                  <c:v>326.5546700000005</c:v>
                </c:pt>
                <c:pt idx="2994">
                  <c:v>326.66374999999999</c:v>
                </c:pt>
                <c:pt idx="2995">
                  <c:v>326.77282000000002</c:v>
                </c:pt>
                <c:pt idx="2996">
                  <c:v>326.88189</c:v>
                </c:pt>
                <c:pt idx="2997">
                  <c:v>326.99095999999918</c:v>
                </c:pt>
                <c:pt idx="2998">
                  <c:v>327.10003999999969</c:v>
                </c:pt>
                <c:pt idx="2999">
                  <c:v>327.2091099999995</c:v>
                </c:pt>
                <c:pt idx="3000">
                  <c:v>327.31817999999919</c:v>
                </c:pt>
                <c:pt idx="3001">
                  <c:v>327.4272499999995</c:v>
                </c:pt>
                <c:pt idx="3002">
                  <c:v>327.53632999999905</c:v>
                </c:pt>
                <c:pt idx="3003">
                  <c:v>327.64540000000051</c:v>
                </c:pt>
                <c:pt idx="3004">
                  <c:v>327.75447000000031</c:v>
                </c:pt>
                <c:pt idx="3005">
                  <c:v>327.86354999999963</c:v>
                </c:pt>
                <c:pt idx="3006">
                  <c:v>327.97262000000001</c:v>
                </c:pt>
                <c:pt idx="3007">
                  <c:v>328.08168999999964</c:v>
                </c:pt>
                <c:pt idx="3008">
                  <c:v>328.19076000000001</c:v>
                </c:pt>
                <c:pt idx="3009">
                  <c:v>328.29984000000002</c:v>
                </c:pt>
                <c:pt idx="3010">
                  <c:v>328.40890999999925</c:v>
                </c:pt>
                <c:pt idx="3011">
                  <c:v>328.51798000000002</c:v>
                </c:pt>
                <c:pt idx="3012">
                  <c:v>328.62705</c:v>
                </c:pt>
                <c:pt idx="3013">
                  <c:v>328.73612999999887</c:v>
                </c:pt>
                <c:pt idx="3014">
                  <c:v>328.84519999999964</c:v>
                </c:pt>
                <c:pt idx="3015">
                  <c:v>328.95427000000001</c:v>
                </c:pt>
                <c:pt idx="3016">
                  <c:v>329.0633499999995</c:v>
                </c:pt>
                <c:pt idx="3017">
                  <c:v>329.17242000000027</c:v>
                </c:pt>
                <c:pt idx="3018">
                  <c:v>329.28148999999951</c:v>
                </c:pt>
                <c:pt idx="3019">
                  <c:v>329.39055999999925</c:v>
                </c:pt>
                <c:pt idx="3020">
                  <c:v>329.49964</c:v>
                </c:pt>
                <c:pt idx="3021">
                  <c:v>329.60870999999963</c:v>
                </c:pt>
                <c:pt idx="3022">
                  <c:v>329.71778</c:v>
                </c:pt>
                <c:pt idx="3023">
                  <c:v>329.82684999999969</c:v>
                </c:pt>
                <c:pt idx="3024">
                  <c:v>329.93592999999919</c:v>
                </c:pt>
                <c:pt idx="3025">
                  <c:v>330.04500000000002</c:v>
                </c:pt>
                <c:pt idx="3026">
                  <c:v>330.1540700000005</c:v>
                </c:pt>
                <c:pt idx="3027">
                  <c:v>330.26314999999926</c:v>
                </c:pt>
                <c:pt idx="3028">
                  <c:v>330.37222000000031</c:v>
                </c:pt>
                <c:pt idx="3029">
                  <c:v>330.48128999999943</c:v>
                </c:pt>
                <c:pt idx="3030">
                  <c:v>330.59035999999918</c:v>
                </c:pt>
                <c:pt idx="3031">
                  <c:v>330.69943999999964</c:v>
                </c:pt>
                <c:pt idx="3032">
                  <c:v>330.8085099999995</c:v>
                </c:pt>
                <c:pt idx="3033">
                  <c:v>330.91757999999919</c:v>
                </c:pt>
                <c:pt idx="3034">
                  <c:v>331.02664999999951</c:v>
                </c:pt>
                <c:pt idx="3035">
                  <c:v>331.13572999999963</c:v>
                </c:pt>
                <c:pt idx="3036">
                  <c:v>331.24480000000051</c:v>
                </c:pt>
                <c:pt idx="3037">
                  <c:v>331.35387000000026</c:v>
                </c:pt>
                <c:pt idx="3038">
                  <c:v>331.46294999999969</c:v>
                </c:pt>
                <c:pt idx="3039">
                  <c:v>331.57202000000001</c:v>
                </c:pt>
                <c:pt idx="3040">
                  <c:v>331.68108999999964</c:v>
                </c:pt>
                <c:pt idx="3041">
                  <c:v>331.79015999999905</c:v>
                </c:pt>
                <c:pt idx="3042">
                  <c:v>331.89924000000002</c:v>
                </c:pt>
                <c:pt idx="3043">
                  <c:v>332.00830999999926</c:v>
                </c:pt>
                <c:pt idx="3044">
                  <c:v>332.11738000000031</c:v>
                </c:pt>
                <c:pt idx="3045">
                  <c:v>332.22644999999943</c:v>
                </c:pt>
                <c:pt idx="3046">
                  <c:v>332.33552999999944</c:v>
                </c:pt>
                <c:pt idx="3047">
                  <c:v>332.44459999999964</c:v>
                </c:pt>
                <c:pt idx="3048">
                  <c:v>332.55367000000001</c:v>
                </c:pt>
                <c:pt idx="3049">
                  <c:v>332.66275000000002</c:v>
                </c:pt>
                <c:pt idx="3050">
                  <c:v>332.7718199999992</c:v>
                </c:pt>
                <c:pt idx="3051">
                  <c:v>332.88089000000002</c:v>
                </c:pt>
                <c:pt idx="3052">
                  <c:v>332.98996</c:v>
                </c:pt>
                <c:pt idx="3053">
                  <c:v>333.09904</c:v>
                </c:pt>
                <c:pt idx="3054">
                  <c:v>333.20810999999918</c:v>
                </c:pt>
                <c:pt idx="3055">
                  <c:v>333.31718000000001</c:v>
                </c:pt>
                <c:pt idx="3056">
                  <c:v>333.42624999999919</c:v>
                </c:pt>
                <c:pt idx="3057">
                  <c:v>333.53532999999919</c:v>
                </c:pt>
                <c:pt idx="3058">
                  <c:v>333.64440000000064</c:v>
                </c:pt>
                <c:pt idx="3059">
                  <c:v>333.75346999999999</c:v>
                </c:pt>
                <c:pt idx="3060">
                  <c:v>333.86255</c:v>
                </c:pt>
                <c:pt idx="3061">
                  <c:v>333.97161999999918</c:v>
                </c:pt>
                <c:pt idx="3062">
                  <c:v>334.08069</c:v>
                </c:pt>
                <c:pt idx="3063">
                  <c:v>334.18975999999969</c:v>
                </c:pt>
                <c:pt idx="3064">
                  <c:v>334.29883999999919</c:v>
                </c:pt>
                <c:pt idx="3065">
                  <c:v>334.4079099999995</c:v>
                </c:pt>
                <c:pt idx="3066">
                  <c:v>334.51697999999919</c:v>
                </c:pt>
                <c:pt idx="3067">
                  <c:v>334.62604999999951</c:v>
                </c:pt>
                <c:pt idx="3068">
                  <c:v>334.73512999999917</c:v>
                </c:pt>
                <c:pt idx="3069">
                  <c:v>334.84420000000051</c:v>
                </c:pt>
                <c:pt idx="3070">
                  <c:v>334.95326999999963</c:v>
                </c:pt>
                <c:pt idx="3071">
                  <c:v>335.06234999999964</c:v>
                </c:pt>
                <c:pt idx="3072">
                  <c:v>335.17142000000001</c:v>
                </c:pt>
                <c:pt idx="3073">
                  <c:v>335.28048999999999</c:v>
                </c:pt>
                <c:pt idx="3074">
                  <c:v>335.38956000000002</c:v>
                </c:pt>
                <c:pt idx="3075">
                  <c:v>335.49863999999906</c:v>
                </c:pt>
                <c:pt idx="3076">
                  <c:v>335.60771</c:v>
                </c:pt>
                <c:pt idx="3077">
                  <c:v>335.71677999999957</c:v>
                </c:pt>
                <c:pt idx="3078">
                  <c:v>335.82585</c:v>
                </c:pt>
                <c:pt idx="3079">
                  <c:v>335.93492999999944</c:v>
                </c:pt>
                <c:pt idx="3080">
                  <c:v>336.04399999999964</c:v>
                </c:pt>
                <c:pt idx="3081">
                  <c:v>336.15307000000001</c:v>
                </c:pt>
                <c:pt idx="3082">
                  <c:v>336.26214999999951</c:v>
                </c:pt>
                <c:pt idx="3083">
                  <c:v>336.37121999999925</c:v>
                </c:pt>
                <c:pt idx="3084">
                  <c:v>336.48028999999963</c:v>
                </c:pt>
                <c:pt idx="3085">
                  <c:v>336.58936</c:v>
                </c:pt>
                <c:pt idx="3086">
                  <c:v>336.69844000000001</c:v>
                </c:pt>
                <c:pt idx="3087">
                  <c:v>336.80750999999964</c:v>
                </c:pt>
                <c:pt idx="3088">
                  <c:v>336.91657999999904</c:v>
                </c:pt>
                <c:pt idx="3089">
                  <c:v>337.02564999999964</c:v>
                </c:pt>
                <c:pt idx="3090">
                  <c:v>337.13472999999999</c:v>
                </c:pt>
                <c:pt idx="3091">
                  <c:v>337.24380000000002</c:v>
                </c:pt>
                <c:pt idx="3092">
                  <c:v>337.35287000000051</c:v>
                </c:pt>
                <c:pt idx="3093">
                  <c:v>337.46194999999943</c:v>
                </c:pt>
                <c:pt idx="3094">
                  <c:v>337.57101999999918</c:v>
                </c:pt>
                <c:pt idx="3095">
                  <c:v>337.68009000000001</c:v>
                </c:pt>
                <c:pt idx="3096">
                  <c:v>337.78915999999919</c:v>
                </c:pt>
                <c:pt idx="3097">
                  <c:v>337.89823999999919</c:v>
                </c:pt>
                <c:pt idx="3098">
                  <c:v>338.00730999999951</c:v>
                </c:pt>
                <c:pt idx="3099">
                  <c:v>338.11637999999925</c:v>
                </c:pt>
                <c:pt idx="3100">
                  <c:v>338.22544999999963</c:v>
                </c:pt>
                <c:pt idx="3101">
                  <c:v>338.33452999999963</c:v>
                </c:pt>
                <c:pt idx="3102">
                  <c:v>338.4436</c:v>
                </c:pt>
                <c:pt idx="3103">
                  <c:v>338.55267000000026</c:v>
                </c:pt>
                <c:pt idx="3104">
                  <c:v>338.66174999999964</c:v>
                </c:pt>
                <c:pt idx="3105">
                  <c:v>338.77082000000001</c:v>
                </c:pt>
                <c:pt idx="3106">
                  <c:v>338.8798900000005</c:v>
                </c:pt>
                <c:pt idx="3107">
                  <c:v>338.98895999999905</c:v>
                </c:pt>
                <c:pt idx="3108">
                  <c:v>339.09803999999957</c:v>
                </c:pt>
                <c:pt idx="3109">
                  <c:v>339.20710999999943</c:v>
                </c:pt>
                <c:pt idx="3110">
                  <c:v>339.31617999999918</c:v>
                </c:pt>
                <c:pt idx="3111">
                  <c:v>339.42524999999944</c:v>
                </c:pt>
                <c:pt idx="3112">
                  <c:v>339.5343299999995</c:v>
                </c:pt>
                <c:pt idx="3113">
                  <c:v>339.64340000000027</c:v>
                </c:pt>
                <c:pt idx="3114">
                  <c:v>339.75247000000002</c:v>
                </c:pt>
                <c:pt idx="3115">
                  <c:v>339.86154999999951</c:v>
                </c:pt>
                <c:pt idx="3116">
                  <c:v>339.97062</c:v>
                </c:pt>
                <c:pt idx="3117">
                  <c:v>340.07969000000031</c:v>
                </c:pt>
                <c:pt idx="3118">
                  <c:v>340.18876</c:v>
                </c:pt>
                <c:pt idx="3119">
                  <c:v>340.29784000000001</c:v>
                </c:pt>
                <c:pt idx="3120">
                  <c:v>340.40690999999919</c:v>
                </c:pt>
                <c:pt idx="3121">
                  <c:v>340.51598000000001</c:v>
                </c:pt>
                <c:pt idx="3122">
                  <c:v>340.62504999999999</c:v>
                </c:pt>
                <c:pt idx="3123">
                  <c:v>340.73412999999925</c:v>
                </c:pt>
                <c:pt idx="3124">
                  <c:v>340.84320000000002</c:v>
                </c:pt>
                <c:pt idx="3125">
                  <c:v>340.95227</c:v>
                </c:pt>
                <c:pt idx="3126">
                  <c:v>341.06134999999944</c:v>
                </c:pt>
                <c:pt idx="3127">
                  <c:v>341.17041999999969</c:v>
                </c:pt>
                <c:pt idx="3128">
                  <c:v>341.27949000000001</c:v>
                </c:pt>
                <c:pt idx="3129">
                  <c:v>341.38855999999919</c:v>
                </c:pt>
                <c:pt idx="3130">
                  <c:v>341.49763999999919</c:v>
                </c:pt>
                <c:pt idx="3131">
                  <c:v>341.60670999999951</c:v>
                </c:pt>
                <c:pt idx="3132">
                  <c:v>341.71578</c:v>
                </c:pt>
                <c:pt idx="3133">
                  <c:v>341.82485000000031</c:v>
                </c:pt>
                <c:pt idx="3134">
                  <c:v>341.93392999999918</c:v>
                </c:pt>
                <c:pt idx="3135">
                  <c:v>342.04300000000001</c:v>
                </c:pt>
                <c:pt idx="3136">
                  <c:v>342.15207000000026</c:v>
                </c:pt>
                <c:pt idx="3137">
                  <c:v>342.26114999999919</c:v>
                </c:pt>
                <c:pt idx="3138">
                  <c:v>342.37022000000002</c:v>
                </c:pt>
                <c:pt idx="3139">
                  <c:v>342.47928999999999</c:v>
                </c:pt>
                <c:pt idx="3140">
                  <c:v>342.58835999999906</c:v>
                </c:pt>
                <c:pt idx="3141">
                  <c:v>342.69743999999963</c:v>
                </c:pt>
                <c:pt idx="3142">
                  <c:v>342.80650999999943</c:v>
                </c:pt>
                <c:pt idx="3143">
                  <c:v>342.91557999999907</c:v>
                </c:pt>
                <c:pt idx="3144">
                  <c:v>343.02465000000001</c:v>
                </c:pt>
                <c:pt idx="3145">
                  <c:v>343.1337299999995</c:v>
                </c:pt>
                <c:pt idx="3146">
                  <c:v>343.24280000000027</c:v>
                </c:pt>
                <c:pt idx="3147">
                  <c:v>343.35187000000002</c:v>
                </c:pt>
                <c:pt idx="3148">
                  <c:v>343.46094999999974</c:v>
                </c:pt>
                <c:pt idx="3149">
                  <c:v>343.57002</c:v>
                </c:pt>
                <c:pt idx="3150">
                  <c:v>343.67909000000026</c:v>
                </c:pt>
                <c:pt idx="3151">
                  <c:v>343.78815999999898</c:v>
                </c:pt>
                <c:pt idx="3152">
                  <c:v>343.89724000000001</c:v>
                </c:pt>
                <c:pt idx="3153">
                  <c:v>344.00630999999919</c:v>
                </c:pt>
                <c:pt idx="3154">
                  <c:v>344.11538000000002</c:v>
                </c:pt>
                <c:pt idx="3155">
                  <c:v>344.22444999999999</c:v>
                </c:pt>
                <c:pt idx="3156">
                  <c:v>344.33352999999926</c:v>
                </c:pt>
                <c:pt idx="3157">
                  <c:v>344.44260000000031</c:v>
                </c:pt>
                <c:pt idx="3158">
                  <c:v>344.55167</c:v>
                </c:pt>
                <c:pt idx="3159">
                  <c:v>344.66075000000001</c:v>
                </c:pt>
                <c:pt idx="3160">
                  <c:v>344.76981999999964</c:v>
                </c:pt>
                <c:pt idx="3161">
                  <c:v>344.87889000000001</c:v>
                </c:pt>
                <c:pt idx="3162">
                  <c:v>344.98795999999919</c:v>
                </c:pt>
                <c:pt idx="3163">
                  <c:v>345.09703999999925</c:v>
                </c:pt>
                <c:pt idx="3164">
                  <c:v>345.20610999999906</c:v>
                </c:pt>
                <c:pt idx="3165">
                  <c:v>345.31518</c:v>
                </c:pt>
                <c:pt idx="3166">
                  <c:v>345.42424999999963</c:v>
                </c:pt>
                <c:pt idx="3167">
                  <c:v>345.53332999999907</c:v>
                </c:pt>
                <c:pt idx="3168">
                  <c:v>345.64240000000058</c:v>
                </c:pt>
                <c:pt idx="3169">
                  <c:v>345.75146999999964</c:v>
                </c:pt>
                <c:pt idx="3170">
                  <c:v>345.86054999999999</c:v>
                </c:pt>
                <c:pt idx="3171">
                  <c:v>345.96962000000002</c:v>
                </c:pt>
                <c:pt idx="3172">
                  <c:v>346.07868999999999</c:v>
                </c:pt>
                <c:pt idx="3173">
                  <c:v>346.18776000000031</c:v>
                </c:pt>
                <c:pt idx="3174">
                  <c:v>346.29683999999918</c:v>
                </c:pt>
                <c:pt idx="3175">
                  <c:v>346.40590999999944</c:v>
                </c:pt>
                <c:pt idx="3176">
                  <c:v>346.51497999999964</c:v>
                </c:pt>
                <c:pt idx="3177">
                  <c:v>346.62405000000001</c:v>
                </c:pt>
                <c:pt idx="3178">
                  <c:v>346.73312999999905</c:v>
                </c:pt>
                <c:pt idx="3179">
                  <c:v>346.84220000000028</c:v>
                </c:pt>
                <c:pt idx="3180">
                  <c:v>346.95126999999951</c:v>
                </c:pt>
                <c:pt idx="3181">
                  <c:v>347.06034999999974</c:v>
                </c:pt>
                <c:pt idx="3182">
                  <c:v>347.16942000000057</c:v>
                </c:pt>
                <c:pt idx="3183">
                  <c:v>347.27848999999964</c:v>
                </c:pt>
                <c:pt idx="3184">
                  <c:v>347.38756000000001</c:v>
                </c:pt>
                <c:pt idx="3185">
                  <c:v>347.49663999999905</c:v>
                </c:pt>
                <c:pt idx="3186">
                  <c:v>347.60570999999999</c:v>
                </c:pt>
                <c:pt idx="3187">
                  <c:v>347.71478000000002</c:v>
                </c:pt>
                <c:pt idx="3188">
                  <c:v>347.82384999999999</c:v>
                </c:pt>
                <c:pt idx="3189">
                  <c:v>347.93292999999943</c:v>
                </c:pt>
                <c:pt idx="3190">
                  <c:v>348.04199999999963</c:v>
                </c:pt>
                <c:pt idx="3191">
                  <c:v>348.15107</c:v>
                </c:pt>
                <c:pt idx="3192">
                  <c:v>348.2601499999995</c:v>
                </c:pt>
                <c:pt idx="3193">
                  <c:v>348.36921999999964</c:v>
                </c:pt>
                <c:pt idx="3194">
                  <c:v>348.4782899999995</c:v>
                </c:pt>
                <c:pt idx="3195">
                  <c:v>348.58735999999919</c:v>
                </c:pt>
                <c:pt idx="3196">
                  <c:v>348.69644</c:v>
                </c:pt>
                <c:pt idx="3197">
                  <c:v>348.80550999999974</c:v>
                </c:pt>
                <c:pt idx="3198">
                  <c:v>348.91458</c:v>
                </c:pt>
                <c:pt idx="3199">
                  <c:v>349.02364999999963</c:v>
                </c:pt>
                <c:pt idx="3200">
                  <c:v>349.13272999999964</c:v>
                </c:pt>
                <c:pt idx="3201">
                  <c:v>349.24180000000001</c:v>
                </c:pt>
                <c:pt idx="3202">
                  <c:v>349.35087000000038</c:v>
                </c:pt>
                <c:pt idx="3203">
                  <c:v>349.45994999999999</c:v>
                </c:pt>
                <c:pt idx="3204">
                  <c:v>349.56902000000002</c:v>
                </c:pt>
                <c:pt idx="3205">
                  <c:v>349.67809</c:v>
                </c:pt>
                <c:pt idx="3206">
                  <c:v>349.78715999999918</c:v>
                </c:pt>
                <c:pt idx="3207">
                  <c:v>349.89623999999907</c:v>
                </c:pt>
                <c:pt idx="3208">
                  <c:v>350.00530999999944</c:v>
                </c:pt>
                <c:pt idx="3209">
                  <c:v>350.11437999999964</c:v>
                </c:pt>
                <c:pt idx="3210">
                  <c:v>350.2234499999995</c:v>
                </c:pt>
                <c:pt idx="3211">
                  <c:v>350.33252999999951</c:v>
                </c:pt>
                <c:pt idx="3212">
                  <c:v>350.44159999999926</c:v>
                </c:pt>
                <c:pt idx="3213">
                  <c:v>350.55067000000031</c:v>
                </c:pt>
                <c:pt idx="3214">
                  <c:v>350.65975000000026</c:v>
                </c:pt>
                <c:pt idx="3215">
                  <c:v>350.76882000000001</c:v>
                </c:pt>
                <c:pt idx="3216">
                  <c:v>350.87789000000026</c:v>
                </c:pt>
                <c:pt idx="3217">
                  <c:v>350.98695999999904</c:v>
                </c:pt>
                <c:pt idx="3218">
                  <c:v>351.09603999999905</c:v>
                </c:pt>
                <c:pt idx="3219">
                  <c:v>351.20510999999919</c:v>
                </c:pt>
                <c:pt idx="3220">
                  <c:v>351.31418000000002</c:v>
                </c:pt>
                <c:pt idx="3221">
                  <c:v>351.42324999999926</c:v>
                </c:pt>
                <c:pt idx="3222">
                  <c:v>351.53232999999943</c:v>
                </c:pt>
                <c:pt idx="3223">
                  <c:v>351.64139999999963</c:v>
                </c:pt>
                <c:pt idx="3224">
                  <c:v>351.75047000000001</c:v>
                </c:pt>
                <c:pt idx="3225">
                  <c:v>351.85955000000001</c:v>
                </c:pt>
                <c:pt idx="3226">
                  <c:v>351.96861999999919</c:v>
                </c:pt>
                <c:pt idx="3227">
                  <c:v>352.07769000000002</c:v>
                </c:pt>
                <c:pt idx="3228">
                  <c:v>352.18675999999925</c:v>
                </c:pt>
                <c:pt idx="3229">
                  <c:v>352.29584</c:v>
                </c:pt>
                <c:pt idx="3230">
                  <c:v>352.40490999999963</c:v>
                </c:pt>
                <c:pt idx="3231">
                  <c:v>352.51398</c:v>
                </c:pt>
                <c:pt idx="3232">
                  <c:v>352.62304999999969</c:v>
                </c:pt>
                <c:pt idx="3233">
                  <c:v>352.73212999999919</c:v>
                </c:pt>
                <c:pt idx="3234">
                  <c:v>352.84120000000001</c:v>
                </c:pt>
                <c:pt idx="3235">
                  <c:v>352.95026999999999</c:v>
                </c:pt>
                <c:pt idx="3236">
                  <c:v>353.05934999999999</c:v>
                </c:pt>
                <c:pt idx="3237">
                  <c:v>353.16842000000031</c:v>
                </c:pt>
                <c:pt idx="3238">
                  <c:v>353.27749</c:v>
                </c:pt>
                <c:pt idx="3239">
                  <c:v>353.38655999999918</c:v>
                </c:pt>
                <c:pt idx="3240">
                  <c:v>353.49563999999918</c:v>
                </c:pt>
                <c:pt idx="3241">
                  <c:v>353.60471000000001</c:v>
                </c:pt>
                <c:pt idx="3242">
                  <c:v>353.71377999999919</c:v>
                </c:pt>
                <c:pt idx="3243">
                  <c:v>353.82285000000002</c:v>
                </c:pt>
                <c:pt idx="3244">
                  <c:v>353.93192999999906</c:v>
                </c:pt>
                <c:pt idx="3245">
                  <c:v>354.041</c:v>
                </c:pt>
                <c:pt idx="3246">
                  <c:v>354.15007000000031</c:v>
                </c:pt>
                <c:pt idx="3247">
                  <c:v>354.25914999999964</c:v>
                </c:pt>
                <c:pt idx="3248">
                  <c:v>354.36822000000001</c:v>
                </c:pt>
                <c:pt idx="3249">
                  <c:v>354.47728999999964</c:v>
                </c:pt>
                <c:pt idx="3250">
                  <c:v>354.58635999999905</c:v>
                </c:pt>
                <c:pt idx="3251">
                  <c:v>354.69544000000002</c:v>
                </c:pt>
                <c:pt idx="3252">
                  <c:v>354.80450999999999</c:v>
                </c:pt>
                <c:pt idx="3253">
                  <c:v>354.91357999999917</c:v>
                </c:pt>
                <c:pt idx="3254">
                  <c:v>355.02265</c:v>
                </c:pt>
                <c:pt idx="3255">
                  <c:v>355.13172999999944</c:v>
                </c:pt>
                <c:pt idx="3256">
                  <c:v>355.24079999999969</c:v>
                </c:pt>
                <c:pt idx="3257">
                  <c:v>355.34987000000058</c:v>
                </c:pt>
                <c:pt idx="3258">
                  <c:v>355.4589499999995</c:v>
                </c:pt>
                <c:pt idx="3259">
                  <c:v>355.56801999999919</c:v>
                </c:pt>
                <c:pt idx="3260">
                  <c:v>355.67709000000002</c:v>
                </c:pt>
                <c:pt idx="3261">
                  <c:v>355.78615999999886</c:v>
                </c:pt>
                <c:pt idx="3262">
                  <c:v>355.89524</c:v>
                </c:pt>
                <c:pt idx="3263">
                  <c:v>356.00430999999963</c:v>
                </c:pt>
                <c:pt idx="3264">
                  <c:v>356.11338000000001</c:v>
                </c:pt>
                <c:pt idx="3265">
                  <c:v>356.22244999999964</c:v>
                </c:pt>
                <c:pt idx="3266">
                  <c:v>356.33152999999919</c:v>
                </c:pt>
                <c:pt idx="3267">
                  <c:v>356.44060000000002</c:v>
                </c:pt>
                <c:pt idx="3268">
                  <c:v>356.5496700000005</c:v>
                </c:pt>
                <c:pt idx="3269">
                  <c:v>356.65875</c:v>
                </c:pt>
                <c:pt idx="3270">
                  <c:v>356.76781999999963</c:v>
                </c:pt>
                <c:pt idx="3271">
                  <c:v>356.87689</c:v>
                </c:pt>
                <c:pt idx="3272">
                  <c:v>356.98595999999907</c:v>
                </c:pt>
                <c:pt idx="3273">
                  <c:v>357.09503999999919</c:v>
                </c:pt>
                <c:pt idx="3274">
                  <c:v>357.2041099999995</c:v>
                </c:pt>
                <c:pt idx="3275">
                  <c:v>357.31317999999919</c:v>
                </c:pt>
                <c:pt idx="3276">
                  <c:v>357.42224999999951</c:v>
                </c:pt>
                <c:pt idx="3277">
                  <c:v>357.53132999999917</c:v>
                </c:pt>
                <c:pt idx="3278">
                  <c:v>357.64040000000051</c:v>
                </c:pt>
                <c:pt idx="3279">
                  <c:v>357.74947000000026</c:v>
                </c:pt>
                <c:pt idx="3280">
                  <c:v>357.85854999999964</c:v>
                </c:pt>
                <c:pt idx="3281">
                  <c:v>357.96762000000001</c:v>
                </c:pt>
                <c:pt idx="3282">
                  <c:v>358.07668999999999</c:v>
                </c:pt>
                <c:pt idx="3283">
                  <c:v>358.18576000000002</c:v>
                </c:pt>
                <c:pt idx="3284">
                  <c:v>358.29484000000002</c:v>
                </c:pt>
                <c:pt idx="3285">
                  <c:v>358.40390999999926</c:v>
                </c:pt>
                <c:pt idx="3286">
                  <c:v>358.51298000000031</c:v>
                </c:pt>
                <c:pt idx="3287">
                  <c:v>358.62205</c:v>
                </c:pt>
                <c:pt idx="3288">
                  <c:v>358.73112999999887</c:v>
                </c:pt>
                <c:pt idx="3289">
                  <c:v>358.84019999999964</c:v>
                </c:pt>
                <c:pt idx="3290">
                  <c:v>358.94927000000001</c:v>
                </c:pt>
                <c:pt idx="3291">
                  <c:v>359.05834999999951</c:v>
                </c:pt>
                <c:pt idx="3292">
                  <c:v>359.16742000000028</c:v>
                </c:pt>
                <c:pt idx="3293">
                  <c:v>359.27648999999963</c:v>
                </c:pt>
                <c:pt idx="3294">
                  <c:v>359.38556</c:v>
                </c:pt>
                <c:pt idx="3295">
                  <c:v>359.49464</c:v>
                </c:pt>
                <c:pt idx="3296">
                  <c:v>359.60370999999969</c:v>
                </c:pt>
                <c:pt idx="3297">
                  <c:v>359.71278000000001</c:v>
                </c:pt>
                <c:pt idx="3298">
                  <c:v>359.82184999999964</c:v>
                </c:pt>
                <c:pt idx="3299">
                  <c:v>359.93092999999919</c:v>
                </c:pt>
                <c:pt idx="3300">
                  <c:v>360.04</c:v>
                </c:pt>
                <c:pt idx="3301">
                  <c:v>360.14907000000051</c:v>
                </c:pt>
                <c:pt idx="3302">
                  <c:v>360.25814999999943</c:v>
                </c:pt>
                <c:pt idx="3303">
                  <c:v>360.36721999999963</c:v>
                </c:pt>
                <c:pt idx="3304">
                  <c:v>360.47628999999944</c:v>
                </c:pt>
                <c:pt idx="3305">
                  <c:v>360.58535999999918</c:v>
                </c:pt>
                <c:pt idx="3306">
                  <c:v>360.69444000000027</c:v>
                </c:pt>
                <c:pt idx="3307">
                  <c:v>360.80350999999951</c:v>
                </c:pt>
                <c:pt idx="3308">
                  <c:v>360.91257999999925</c:v>
                </c:pt>
                <c:pt idx="3309">
                  <c:v>361.02164999999951</c:v>
                </c:pt>
                <c:pt idx="3310">
                  <c:v>361.13072999999974</c:v>
                </c:pt>
                <c:pt idx="3311">
                  <c:v>361.2398</c:v>
                </c:pt>
                <c:pt idx="3312">
                  <c:v>361.34887000000026</c:v>
                </c:pt>
                <c:pt idx="3313">
                  <c:v>361.45794999999964</c:v>
                </c:pt>
                <c:pt idx="3314">
                  <c:v>361.56702000000001</c:v>
                </c:pt>
                <c:pt idx="3315">
                  <c:v>361.67608999999999</c:v>
                </c:pt>
                <c:pt idx="3316">
                  <c:v>361.78515999999905</c:v>
                </c:pt>
                <c:pt idx="3317">
                  <c:v>361.89424000000002</c:v>
                </c:pt>
                <c:pt idx="3318">
                  <c:v>362.00330999999943</c:v>
                </c:pt>
                <c:pt idx="3319">
                  <c:v>362.11237999999963</c:v>
                </c:pt>
                <c:pt idx="3320">
                  <c:v>362.22144999999944</c:v>
                </c:pt>
                <c:pt idx="3321">
                  <c:v>362.3305299999995</c:v>
                </c:pt>
                <c:pt idx="3322">
                  <c:v>362.43959999999919</c:v>
                </c:pt>
                <c:pt idx="3323">
                  <c:v>362.54867000000002</c:v>
                </c:pt>
                <c:pt idx="3324">
                  <c:v>362.65775000000002</c:v>
                </c:pt>
                <c:pt idx="3325">
                  <c:v>362.76682</c:v>
                </c:pt>
                <c:pt idx="3326">
                  <c:v>362.87589000000031</c:v>
                </c:pt>
                <c:pt idx="3327">
                  <c:v>362.98496</c:v>
                </c:pt>
                <c:pt idx="3328">
                  <c:v>363.09404000000001</c:v>
                </c:pt>
                <c:pt idx="3329">
                  <c:v>363.20310999999919</c:v>
                </c:pt>
                <c:pt idx="3330">
                  <c:v>363.31218000000001</c:v>
                </c:pt>
                <c:pt idx="3331">
                  <c:v>363.42124999999919</c:v>
                </c:pt>
                <c:pt idx="3332">
                  <c:v>363.53032999999925</c:v>
                </c:pt>
                <c:pt idx="3333">
                  <c:v>363.63940000000002</c:v>
                </c:pt>
                <c:pt idx="3334">
                  <c:v>363.74847</c:v>
                </c:pt>
                <c:pt idx="3335">
                  <c:v>363.85755</c:v>
                </c:pt>
                <c:pt idx="3336">
                  <c:v>363.96661999999907</c:v>
                </c:pt>
                <c:pt idx="3337">
                  <c:v>364.07569000000001</c:v>
                </c:pt>
                <c:pt idx="3338">
                  <c:v>364.18475999999964</c:v>
                </c:pt>
                <c:pt idx="3339">
                  <c:v>364.29383999999919</c:v>
                </c:pt>
                <c:pt idx="3340">
                  <c:v>364.40290999999951</c:v>
                </c:pt>
                <c:pt idx="3341">
                  <c:v>364.51197999999926</c:v>
                </c:pt>
                <c:pt idx="3342">
                  <c:v>364.62104999999974</c:v>
                </c:pt>
                <c:pt idx="3343">
                  <c:v>364.73012999999918</c:v>
                </c:pt>
                <c:pt idx="3344">
                  <c:v>364.83920000000001</c:v>
                </c:pt>
                <c:pt idx="3345">
                  <c:v>364.94826999999964</c:v>
                </c:pt>
                <c:pt idx="3346">
                  <c:v>365.05734999999999</c:v>
                </c:pt>
                <c:pt idx="3347">
                  <c:v>365.16642000000002</c:v>
                </c:pt>
                <c:pt idx="3348">
                  <c:v>365.27548999999999</c:v>
                </c:pt>
                <c:pt idx="3349">
                  <c:v>365.38456000000002</c:v>
                </c:pt>
                <c:pt idx="3350">
                  <c:v>365.49363999999957</c:v>
                </c:pt>
                <c:pt idx="3351">
                  <c:v>365.60271</c:v>
                </c:pt>
                <c:pt idx="3352">
                  <c:v>365.71177999999918</c:v>
                </c:pt>
                <c:pt idx="3353">
                  <c:v>365.82085000000001</c:v>
                </c:pt>
                <c:pt idx="3354">
                  <c:v>365.9299299999995</c:v>
                </c:pt>
                <c:pt idx="3355">
                  <c:v>366.03899999999919</c:v>
                </c:pt>
                <c:pt idx="3356">
                  <c:v>366.14807000000002</c:v>
                </c:pt>
                <c:pt idx="3357">
                  <c:v>366.25714999999963</c:v>
                </c:pt>
                <c:pt idx="3358">
                  <c:v>366.36622</c:v>
                </c:pt>
                <c:pt idx="3359">
                  <c:v>366.47528999999963</c:v>
                </c:pt>
                <c:pt idx="3360">
                  <c:v>366.58436</c:v>
                </c:pt>
                <c:pt idx="3361">
                  <c:v>366.69344000000001</c:v>
                </c:pt>
                <c:pt idx="3362">
                  <c:v>366.80250999999964</c:v>
                </c:pt>
                <c:pt idx="3363">
                  <c:v>366.91157999999905</c:v>
                </c:pt>
                <c:pt idx="3364">
                  <c:v>367.02064999999999</c:v>
                </c:pt>
                <c:pt idx="3365">
                  <c:v>367.12973</c:v>
                </c:pt>
                <c:pt idx="3366">
                  <c:v>367.23879999999957</c:v>
                </c:pt>
                <c:pt idx="3367">
                  <c:v>367.34787000000051</c:v>
                </c:pt>
                <c:pt idx="3368">
                  <c:v>367.45694999999944</c:v>
                </c:pt>
                <c:pt idx="3369">
                  <c:v>367.56601999999918</c:v>
                </c:pt>
                <c:pt idx="3370">
                  <c:v>367.67509000000001</c:v>
                </c:pt>
                <c:pt idx="3371">
                  <c:v>367.78415999999919</c:v>
                </c:pt>
                <c:pt idx="3372">
                  <c:v>367.89323999999925</c:v>
                </c:pt>
                <c:pt idx="3373">
                  <c:v>368.00230999999951</c:v>
                </c:pt>
                <c:pt idx="3374">
                  <c:v>368.11138</c:v>
                </c:pt>
                <c:pt idx="3375">
                  <c:v>368.22044999999974</c:v>
                </c:pt>
                <c:pt idx="3376">
                  <c:v>368.32952999999964</c:v>
                </c:pt>
                <c:pt idx="3377">
                  <c:v>368.43859999999898</c:v>
                </c:pt>
                <c:pt idx="3378">
                  <c:v>368.54767000000027</c:v>
                </c:pt>
                <c:pt idx="3379">
                  <c:v>368.65674999999999</c:v>
                </c:pt>
                <c:pt idx="3380">
                  <c:v>368.76582000000002</c:v>
                </c:pt>
                <c:pt idx="3381">
                  <c:v>368.87489000000051</c:v>
                </c:pt>
                <c:pt idx="3382">
                  <c:v>368.98395999999917</c:v>
                </c:pt>
                <c:pt idx="3383">
                  <c:v>369.09303999999918</c:v>
                </c:pt>
                <c:pt idx="3384">
                  <c:v>369.20210999999944</c:v>
                </c:pt>
                <c:pt idx="3385">
                  <c:v>369.31117999999907</c:v>
                </c:pt>
                <c:pt idx="3386">
                  <c:v>369.4202499999995</c:v>
                </c:pt>
                <c:pt idx="3387">
                  <c:v>369.5293299999995</c:v>
                </c:pt>
                <c:pt idx="3388">
                  <c:v>369.63839999999919</c:v>
                </c:pt>
                <c:pt idx="3389">
                  <c:v>369.74747000000002</c:v>
                </c:pt>
                <c:pt idx="3390">
                  <c:v>369.85654999999974</c:v>
                </c:pt>
                <c:pt idx="3391">
                  <c:v>369.96562</c:v>
                </c:pt>
                <c:pt idx="3392">
                  <c:v>370.07469000000026</c:v>
                </c:pt>
                <c:pt idx="3393">
                  <c:v>370.18376000000001</c:v>
                </c:pt>
                <c:pt idx="3394">
                  <c:v>370.29284000000001</c:v>
                </c:pt>
                <c:pt idx="3395">
                  <c:v>370.40190999999919</c:v>
                </c:pt>
                <c:pt idx="3396">
                  <c:v>370.51098000000002</c:v>
                </c:pt>
                <c:pt idx="3397">
                  <c:v>370.62004999999999</c:v>
                </c:pt>
                <c:pt idx="3398">
                  <c:v>370.72912999999937</c:v>
                </c:pt>
                <c:pt idx="3399">
                  <c:v>370.83819999999918</c:v>
                </c:pt>
                <c:pt idx="3400">
                  <c:v>370.94727</c:v>
                </c:pt>
                <c:pt idx="3401">
                  <c:v>371.05634999999944</c:v>
                </c:pt>
                <c:pt idx="3402">
                  <c:v>371.16541999999964</c:v>
                </c:pt>
                <c:pt idx="3403">
                  <c:v>371.27449000000001</c:v>
                </c:pt>
                <c:pt idx="3404">
                  <c:v>371.38355999999919</c:v>
                </c:pt>
                <c:pt idx="3405">
                  <c:v>371.49263999999926</c:v>
                </c:pt>
                <c:pt idx="3406">
                  <c:v>371.60170999999974</c:v>
                </c:pt>
                <c:pt idx="3407">
                  <c:v>371.71078</c:v>
                </c:pt>
                <c:pt idx="3408">
                  <c:v>371.81985000000026</c:v>
                </c:pt>
                <c:pt idx="3409">
                  <c:v>371.92892999999918</c:v>
                </c:pt>
                <c:pt idx="3410">
                  <c:v>372.0379999999995</c:v>
                </c:pt>
                <c:pt idx="3411">
                  <c:v>372.14707000000038</c:v>
                </c:pt>
                <c:pt idx="3412">
                  <c:v>372.2561499999992</c:v>
                </c:pt>
                <c:pt idx="3413">
                  <c:v>372.36522000000002</c:v>
                </c:pt>
                <c:pt idx="3414">
                  <c:v>372.47429</c:v>
                </c:pt>
                <c:pt idx="3415">
                  <c:v>372.58335999999957</c:v>
                </c:pt>
                <c:pt idx="3416">
                  <c:v>372.69243999999964</c:v>
                </c:pt>
                <c:pt idx="3417">
                  <c:v>372.80150999999944</c:v>
                </c:pt>
                <c:pt idx="3418">
                  <c:v>372.91057999999919</c:v>
                </c:pt>
                <c:pt idx="3419">
                  <c:v>373.01965000000001</c:v>
                </c:pt>
                <c:pt idx="3420">
                  <c:v>373.12872999999951</c:v>
                </c:pt>
                <c:pt idx="3421">
                  <c:v>373.23779999999925</c:v>
                </c:pt>
                <c:pt idx="3422">
                  <c:v>373.34687000000002</c:v>
                </c:pt>
                <c:pt idx="3423">
                  <c:v>373.45594999999963</c:v>
                </c:pt>
                <c:pt idx="3424">
                  <c:v>373.56502</c:v>
                </c:pt>
                <c:pt idx="3425">
                  <c:v>373.67409000000026</c:v>
                </c:pt>
                <c:pt idx="3426">
                  <c:v>373.78315999999899</c:v>
                </c:pt>
                <c:pt idx="3427">
                  <c:v>373.89224000000002</c:v>
                </c:pt>
                <c:pt idx="3428">
                  <c:v>374.00130999999919</c:v>
                </c:pt>
                <c:pt idx="3429">
                  <c:v>374.11038000000002</c:v>
                </c:pt>
                <c:pt idx="3430">
                  <c:v>374.21944999999999</c:v>
                </c:pt>
                <c:pt idx="3431">
                  <c:v>374.32852999999943</c:v>
                </c:pt>
                <c:pt idx="3432">
                  <c:v>374.43759999999918</c:v>
                </c:pt>
                <c:pt idx="3433">
                  <c:v>374.54667000000001</c:v>
                </c:pt>
                <c:pt idx="3434">
                  <c:v>374.65575000000001</c:v>
                </c:pt>
                <c:pt idx="3435">
                  <c:v>374.76482000000027</c:v>
                </c:pt>
                <c:pt idx="3436">
                  <c:v>374.87389000000002</c:v>
                </c:pt>
                <c:pt idx="3437">
                  <c:v>374.98295999999925</c:v>
                </c:pt>
                <c:pt idx="3438">
                  <c:v>375.09204</c:v>
                </c:pt>
                <c:pt idx="3439">
                  <c:v>375.20110999999918</c:v>
                </c:pt>
                <c:pt idx="3440">
                  <c:v>375.31018</c:v>
                </c:pt>
                <c:pt idx="3441">
                  <c:v>375.41924999999964</c:v>
                </c:pt>
                <c:pt idx="3442">
                  <c:v>375.52832999999919</c:v>
                </c:pt>
                <c:pt idx="3443">
                  <c:v>375.63740000000001</c:v>
                </c:pt>
                <c:pt idx="3444">
                  <c:v>375.74646999999999</c:v>
                </c:pt>
                <c:pt idx="3445">
                  <c:v>375.85554999999999</c:v>
                </c:pt>
                <c:pt idx="3446">
                  <c:v>375.96462000000002</c:v>
                </c:pt>
                <c:pt idx="3447">
                  <c:v>376.07369</c:v>
                </c:pt>
                <c:pt idx="3448">
                  <c:v>376.18275999999963</c:v>
                </c:pt>
                <c:pt idx="3449">
                  <c:v>376.29183999999907</c:v>
                </c:pt>
                <c:pt idx="3450">
                  <c:v>376.4009099999995</c:v>
                </c:pt>
                <c:pt idx="3451">
                  <c:v>376.50997999999964</c:v>
                </c:pt>
                <c:pt idx="3452">
                  <c:v>376.61905000000002</c:v>
                </c:pt>
                <c:pt idx="3453">
                  <c:v>376.72812999999906</c:v>
                </c:pt>
                <c:pt idx="3454">
                  <c:v>376.8372</c:v>
                </c:pt>
                <c:pt idx="3455">
                  <c:v>376.94626999999974</c:v>
                </c:pt>
                <c:pt idx="3456">
                  <c:v>377.05534999999963</c:v>
                </c:pt>
                <c:pt idx="3457">
                  <c:v>377.16442000000058</c:v>
                </c:pt>
                <c:pt idx="3458">
                  <c:v>377.27348999999964</c:v>
                </c:pt>
                <c:pt idx="3459">
                  <c:v>377.38256000000001</c:v>
                </c:pt>
                <c:pt idx="3460">
                  <c:v>377.49163999999905</c:v>
                </c:pt>
                <c:pt idx="3461">
                  <c:v>377.60070999999999</c:v>
                </c:pt>
                <c:pt idx="3462">
                  <c:v>377.70978000000002</c:v>
                </c:pt>
                <c:pt idx="3463">
                  <c:v>377.81885</c:v>
                </c:pt>
                <c:pt idx="3464">
                  <c:v>377.92792999999944</c:v>
                </c:pt>
                <c:pt idx="3465">
                  <c:v>378.03699999999907</c:v>
                </c:pt>
                <c:pt idx="3466">
                  <c:v>378.14607000000001</c:v>
                </c:pt>
                <c:pt idx="3467">
                  <c:v>378.2551499999995</c:v>
                </c:pt>
                <c:pt idx="3468">
                  <c:v>378.36422000000027</c:v>
                </c:pt>
                <c:pt idx="3469">
                  <c:v>378.47328999999951</c:v>
                </c:pt>
                <c:pt idx="3470">
                  <c:v>378.58235999999926</c:v>
                </c:pt>
                <c:pt idx="3471">
                  <c:v>378.69144</c:v>
                </c:pt>
                <c:pt idx="3472">
                  <c:v>378.80050999999963</c:v>
                </c:pt>
                <c:pt idx="3473">
                  <c:v>378.90958000000001</c:v>
                </c:pt>
                <c:pt idx="3474">
                  <c:v>379.01864999999964</c:v>
                </c:pt>
                <c:pt idx="3475">
                  <c:v>379.12772999999999</c:v>
                </c:pt>
                <c:pt idx="3476">
                  <c:v>379.23679999999905</c:v>
                </c:pt>
                <c:pt idx="3477">
                  <c:v>379.3458700000005</c:v>
                </c:pt>
                <c:pt idx="3478">
                  <c:v>379.45495</c:v>
                </c:pt>
                <c:pt idx="3479">
                  <c:v>379.56402000000031</c:v>
                </c:pt>
                <c:pt idx="3480">
                  <c:v>379.67309</c:v>
                </c:pt>
                <c:pt idx="3481">
                  <c:v>379.78215999999918</c:v>
                </c:pt>
                <c:pt idx="3482">
                  <c:v>379.89123999999919</c:v>
                </c:pt>
                <c:pt idx="3483">
                  <c:v>380.0003099999995</c:v>
                </c:pt>
                <c:pt idx="3484">
                  <c:v>380.10938000000027</c:v>
                </c:pt>
                <c:pt idx="3485">
                  <c:v>380.21844999999951</c:v>
                </c:pt>
                <c:pt idx="3486">
                  <c:v>380.32752999999963</c:v>
                </c:pt>
                <c:pt idx="3487">
                  <c:v>380.43659999999886</c:v>
                </c:pt>
                <c:pt idx="3488">
                  <c:v>380.54567000000026</c:v>
                </c:pt>
                <c:pt idx="3489">
                  <c:v>380.65475000000026</c:v>
                </c:pt>
                <c:pt idx="3490">
                  <c:v>380.76382000000001</c:v>
                </c:pt>
                <c:pt idx="3491">
                  <c:v>380.87289000000027</c:v>
                </c:pt>
                <c:pt idx="3492">
                  <c:v>380.98195999999905</c:v>
                </c:pt>
                <c:pt idx="3493">
                  <c:v>381.09103999999905</c:v>
                </c:pt>
                <c:pt idx="3494">
                  <c:v>381.20010999999926</c:v>
                </c:pt>
                <c:pt idx="3495">
                  <c:v>381.30918000000031</c:v>
                </c:pt>
                <c:pt idx="3496">
                  <c:v>381.41824999999943</c:v>
                </c:pt>
                <c:pt idx="3497">
                  <c:v>381.52732999999944</c:v>
                </c:pt>
                <c:pt idx="3498">
                  <c:v>381.63639999999918</c:v>
                </c:pt>
                <c:pt idx="3499">
                  <c:v>381.74547000000001</c:v>
                </c:pt>
                <c:pt idx="3500">
                  <c:v>381.85455000000002</c:v>
                </c:pt>
                <c:pt idx="3501">
                  <c:v>381.96361999999925</c:v>
                </c:pt>
                <c:pt idx="3502">
                  <c:v>382.07269000000002</c:v>
                </c:pt>
                <c:pt idx="3503">
                  <c:v>382.18176</c:v>
                </c:pt>
                <c:pt idx="3504">
                  <c:v>382.29084</c:v>
                </c:pt>
                <c:pt idx="3505">
                  <c:v>382.39990999999964</c:v>
                </c:pt>
                <c:pt idx="3506">
                  <c:v>382.50898000000001</c:v>
                </c:pt>
                <c:pt idx="3507">
                  <c:v>382.61804999999964</c:v>
                </c:pt>
                <c:pt idx="3508">
                  <c:v>382.72712999999919</c:v>
                </c:pt>
                <c:pt idx="3509">
                  <c:v>382.83619999999905</c:v>
                </c:pt>
                <c:pt idx="3510">
                  <c:v>382.94526999999999</c:v>
                </c:pt>
                <c:pt idx="3511">
                  <c:v>383.05435</c:v>
                </c:pt>
                <c:pt idx="3512">
                  <c:v>383.16341999999963</c:v>
                </c:pt>
                <c:pt idx="3513">
                  <c:v>383.27249</c:v>
                </c:pt>
                <c:pt idx="3514">
                  <c:v>383.38155999999907</c:v>
                </c:pt>
                <c:pt idx="3515">
                  <c:v>383.49063999999919</c:v>
                </c:pt>
                <c:pt idx="3516">
                  <c:v>383.5997099999995</c:v>
                </c:pt>
                <c:pt idx="3517">
                  <c:v>383.70877999999919</c:v>
                </c:pt>
                <c:pt idx="3518">
                  <c:v>383.81785000000002</c:v>
                </c:pt>
                <c:pt idx="3519">
                  <c:v>383.92692999999917</c:v>
                </c:pt>
                <c:pt idx="3520">
                  <c:v>384.03599999999943</c:v>
                </c:pt>
                <c:pt idx="3521">
                  <c:v>384.14507000000026</c:v>
                </c:pt>
                <c:pt idx="3522">
                  <c:v>384.25414999999964</c:v>
                </c:pt>
                <c:pt idx="3523">
                  <c:v>384.36322000000001</c:v>
                </c:pt>
                <c:pt idx="3524">
                  <c:v>384.47228999999999</c:v>
                </c:pt>
                <c:pt idx="3525">
                  <c:v>384.58135999999905</c:v>
                </c:pt>
                <c:pt idx="3526">
                  <c:v>384.69044000000002</c:v>
                </c:pt>
                <c:pt idx="3527">
                  <c:v>384.79950999999937</c:v>
                </c:pt>
                <c:pt idx="3528">
                  <c:v>384.90857999999918</c:v>
                </c:pt>
                <c:pt idx="3529">
                  <c:v>385.01765</c:v>
                </c:pt>
                <c:pt idx="3530">
                  <c:v>385.12672999999944</c:v>
                </c:pt>
                <c:pt idx="3531">
                  <c:v>385.23579999999919</c:v>
                </c:pt>
                <c:pt idx="3532">
                  <c:v>385.34487000000064</c:v>
                </c:pt>
                <c:pt idx="3533">
                  <c:v>385.45394999999951</c:v>
                </c:pt>
                <c:pt idx="3534">
                  <c:v>385.56301999999926</c:v>
                </c:pt>
                <c:pt idx="3535">
                  <c:v>385.67209000000031</c:v>
                </c:pt>
                <c:pt idx="3536">
                  <c:v>385.78115999999886</c:v>
                </c:pt>
                <c:pt idx="3537">
                  <c:v>385.89024000000001</c:v>
                </c:pt>
                <c:pt idx="3538">
                  <c:v>385.99930999999918</c:v>
                </c:pt>
                <c:pt idx="3539">
                  <c:v>386.10838000000001</c:v>
                </c:pt>
                <c:pt idx="3540">
                  <c:v>386.21744999999999</c:v>
                </c:pt>
                <c:pt idx="3541">
                  <c:v>386.3265299999992</c:v>
                </c:pt>
                <c:pt idx="3542">
                  <c:v>386.43559999999906</c:v>
                </c:pt>
                <c:pt idx="3543">
                  <c:v>386.54467000000051</c:v>
                </c:pt>
                <c:pt idx="3544">
                  <c:v>386.65375</c:v>
                </c:pt>
                <c:pt idx="3545">
                  <c:v>386.76281999999964</c:v>
                </c:pt>
                <c:pt idx="3546">
                  <c:v>386.87189000000001</c:v>
                </c:pt>
                <c:pt idx="3547">
                  <c:v>386.98095999999919</c:v>
                </c:pt>
                <c:pt idx="3548">
                  <c:v>387.09003999999919</c:v>
                </c:pt>
                <c:pt idx="3549">
                  <c:v>387.19910999999951</c:v>
                </c:pt>
                <c:pt idx="3550">
                  <c:v>387.30817999999925</c:v>
                </c:pt>
                <c:pt idx="3551">
                  <c:v>387.41724999999963</c:v>
                </c:pt>
                <c:pt idx="3552">
                  <c:v>387.52632999999918</c:v>
                </c:pt>
                <c:pt idx="3553">
                  <c:v>387.6354</c:v>
                </c:pt>
                <c:pt idx="3554">
                  <c:v>387.74447000000026</c:v>
                </c:pt>
                <c:pt idx="3555">
                  <c:v>387.85354999999964</c:v>
                </c:pt>
                <c:pt idx="3556">
                  <c:v>387.96262000000002</c:v>
                </c:pt>
                <c:pt idx="3557">
                  <c:v>388.07168999999999</c:v>
                </c:pt>
                <c:pt idx="3558">
                  <c:v>388.18076000000002</c:v>
                </c:pt>
                <c:pt idx="3559">
                  <c:v>388.28984000000031</c:v>
                </c:pt>
                <c:pt idx="3560">
                  <c:v>388.39890999999943</c:v>
                </c:pt>
                <c:pt idx="3561">
                  <c:v>388.50797999999963</c:v>
                </c:pt>
                <c:pt idx="3562">
                  <c:v>388.61705000000001</c:v>
                </c:pt>
                <c:pt idx="3563">
                  <c:v>388.72612999999893</c:v>
                </c:pt>
                <c:pt idx="3564">
                  <c:v>388.83519999999919</c:v>
                </c:pt>
                <c:pt idx="3565">
                  <c:v>388.94427000000002</c:v>
                </c:pt>
                <c:pt idx="3566">
                  <c:v>389.05334999999963</c:v>
                </c:pt>
                <c:pt idx="3567">
                  <c:v>389.16242000000051</c:v>
                </c:pt>
                <c:pt idx="3568">
                  <c:v>389.27148999999963</c:v>
                </c:pt>
                <c:pt idx="3569">
                  <c:v>389.38056</c:v>
                </c:pt>
                <c:pt idx="3570">
                  <c:v>389.48964000000001</c:v>
                </c:pt>
                <c:pt idx="3571">
                  <c:v>389.59870999999919</c:v>
                </c:pt>
                <c:pt idx="3572">
                  <c:v>389.70778000000001</c:v>
                </c:pt>
                <c:pt idx="3573">
                  <c:v>389.81684999999999</c:v>
                </c:pt>
                <c:pt idx="3574">
                  <c:v>389.92592999999925</c:v>
                </c:pt>
                <c:pt idx="3575">
                  <c:v>390.03499999999974</c:v>
                </c:pt>
                <c:pt idx="3576">
                  <c:v>390.14407000000051</c:v>
                </c:pt>
                <c:pt idx="3577">
                  <c:v>390.25314999999944</c:v>
                </c:pt>
                <c:pt idx="3578">
                  <c:v>390.36221999999964</c:v>
                </c:pt>
                <c:pt idx="3579">
                  <c:v>390.4712899999995</c:v>
                </c:pt>
                <c:pt idx="3580">
                  <c:v>390.58035999999919</c:v>
                </c:pt>
                <c:pt idx="3581">
                  <c:v>390.68944000000027</c:v>
                </c:pt>
                <c:pt idx="3582">
                  <c:v>390.79850999999906</c:v>
                </c:pt>
                <c:pt idx="3583">
                  <c:v>390.90758</c:v>
                </c:pt>
                <c:pt idx="3584">
                  <c:v>391.01664999999974</c:v>
                </c:pt>
                <c:pt idx="3585">
                  <c:v>391.12572999999963</c:v>
                </c:pt>
                <c:pt idx="3586">
                  <c:v>391.23480000000001</c:v>
                </c:pt>
                <c:pt idx="3587">
                  <c:v>391.34387000000027</c:v>
                </c:pt>
                <c:pt idx="3588">
                  <c:v>391.45294999999999</c:v>
                </c:pt>
                <c:pt idx="3589">
                  <c:v>391.56202000000002</c:v>
                </c:pt>
                <c:pt idx="3590">
                  <c:v>391.67108999999999</c:v>
                </c:pt>
                <c:pt idx="3591">
                  <c:v>391.78015999999906</c:v>
                </c:pt>
                <c:pt idx="3592">
                  <c:v>391.88923999999963</c:v>
                </c:pt>
                <c:pt idx="3593">
                  <c:v>391.99830999999887</c:v>
                </c:pt>
                <c:pt idx="3594">
                  <c:v>392.10737999999969</c:v>
                </c:pt>
                <c:pt idx="3595">
                  <c:v>392.21644999999944</c:v>
                </c:pt>
                <c:pt idx="3596">
                  <c:v>392.3255299999995</c:v>
                </c:pt>
                <c:pt idx="3597">
                  <c:v>392.43459999999919</c:v>
                </c:pt>
                <c:pt idx="3598">
                  <c:v>392.54367000000002</c:v>
                </c:pt>
                <c:pt idx="3599">
                  <c:v>392.65275000000031</c:v>
                </c:pt>
                <c:pt idx="3600">
                  <c:v>392.76182</c:v>
                </c:pt>
                <c:pt idx="3601">
                  <c:v>392.87089000000026</c:v>
                </c:pt>
                <c:pt idx="3602">
                  <c:v>392.97996000000001</c:v>
                </c:pt>
                <c:pt idx="3603">
                  <c:v>393.08904000000001</c:v>
                </c:pt>
                <c:pt idx="3604">
                  <c:v>393.19810999999919</c:v>
                </c:pt>
                <c:pt idx="3605">
                  <c:v>393.30718000000002</c:v>
                </c:pt>
                <c:pt idx="3606">
                  <c:v>393.4162499999992</c:v>
                </c:pt>
                <c:pt idx="3607">
                  <c:v>393.52532999999937</c:v>
                </c:pt>
                <c:pt idx="3608">
                  <c:v>393.63440000000031</c:v>
                </c:pt>
                <c:pt idx="3609">
                  <c:v>393.74347</c:v>
                </c:pt>
                <c:pt idx="3610">
                  <c:v>393.85255000000001</c:v>
                </c:pt>
                <c:pt idx="3611">
                  <c:v>393.96161999999919</c:v>
                </c:pt>
                <c:pt idx="3612">
                  <c:v>394.07069000000001</c:v>
                </c:pt>
                <c:pt idx="3613">
                  <c:v>394.17976000000027</c:v>
                </c:pt>
                <c:pt idx="3614">
                  <c:v>394.28883999999925</c:v>
                </c:pt>
                <c:pt idx="3615">
                  <c:v>394.39790999999963</c:v>
                </c:pt>
                <c:pt idx="3616">
                  <c:v>394.50698</c:v>
                </c:pt>
                <c:pt idx="3617">
                  <c:v>394.61604999999963</c:v>
                </c:pt>
                <c:pt idx="3618">
                  <c:v>394.72512999999907</c:v>
                </c:pt>
                <c:pt idx="3619">
                  <c:v>394.83420000000001</c:v>
                </c:pt>
                <c:pt idx="3620">
                  <c:v>394.94326999999964</c:v>
                </c:pt>
                <c:pt idx="3621">
                  <c:v>395.05234999999999</c:v>
                </c:pt>
                <c:pt idx="3622">
                  <c:v>395.16142000000002</c:v>
                </c:pt>
                <c:pt idx="3623">
                  <c:v>395.27049</c:v>
                </c:pt>
                <c:pt idx="3624">
                  <c:v>395.37956000000031</c:v>
                </c:pt>
                <c:pt idx="3625">
                  <c:v>395.48863999999918</c:v>
                </c:pt>
                <c:pt idx="3626">
                  <c:v>395.59770999999944</c:v>
                </c:pt>
                <c:pt idx="3627">
                  <c:v>395.70677999999918</c:v>
                </c:pt>
                <c:pt idx="3628">
                  <c:v>395.81585000000001</c:v>
                </c:pt>
                <c:pt idx="3629">
                  <c:v>395.92492999999951</c:v>
                </c:pt>
                <c:pt idx="3630">
                  <c:v>396.03399999999925</c:v>
                </c:pt>
                <c:pt idx="3631">
                  <c:v>396.14307000000002</c:v>
                </c:pt>
                <c:pt idx="3632">
                  <c:v>396.25214999999963</c:v>
                </c:pt>
                <c:pt idx="3633">
                  <c:v>396.36122</c:v>
                </c:pt>
                <c:pt idx="3634">
                  <c:v>396.47028999999964</c:v>
                </c:pt>
                <c:pt idx="3635">
                  <c:v>396.57936000000001</c:v>
                </c:pt>
                <c:pt idx="3636">
                  <c:v>396.68844000000001</c:v>
                </c:pt>
                <c:pt idx="3637">
                  <c:v>396.79750999999919</c:v>
                </c:pt>
                <c:pt idx="3638">
                  <c:v>396.90657999999905</c:v>
                </c:pt>
                <c:pt idx="3639">
                  <c:v>397.01564999999999</c:v>
                </c:pt>
                <c:pt idx="3640">
                  <c:v>397.12473</c:v>
                </c:pt>
                <c:pt idx="3641">
                  <c:v>397.23379999999918</c:v>
                </c:pt>
                <c:pt idx="3642">
                  <c:v>397.34287000000057</c:v>
                </c:pt>
                <c:pt idx="3643">
                  <c:v>397.4519499999995</c:v>
                </c:pt>
                <c:pt idx="3644">
                  <c:v>397.56101999999919</c:v>
                </c:pt>
                <c:pt idx="3645">
                  <c:v>397.67009000000002</c:v>
                </c:pt>
                <c:pt idx="3646">
                  <c:v>397.77915999999919</c:v>
                </c:pt>
                <c:pt idx="3647">
                  <c:v>397.88824</c:v>
                </c:pt>
                <c:pt idx="3648">
                  <c:v>397.99730999999917</c:v>
                </c:pt>
                <c:pt idx="3649">
                  <c:v>398.10638</c:v>
                </c:pt>
                <c:pt idx="3650">
                  <c:v>398.21544999999963</c:v>
                </c:pt>
                <c:pt idx="3651">
                  <c:v>398.32452999999964</c:v>
                </c:pt>
                <c:pt idx="3652">
                  <c:v>398.43359999999905</c:v>
                </c:pt>
                <c:pt idx="3653">
                  <c:v>398.54267000000038</c:v>
                </c:pt>
                <c:pt idx="3654">
                  <c:v>398.65174999999999</c:v>
                </c:pt>
                <c:pt idx="3655">
                  <c:v>398.76082000000002</c:v>
                </c:pt>
                <c:pt idx="3656">
                  <c:v>398.86989000000051</c:v>
                </c:pt>
                <c:pt idx="3657">
                  <c:v>398.97895999999918</c:v>
                </c:pt>
                <c:pt idx="3658">
                  <c:v>399.08803999999907</c:v>
                </c:pt>
                <c:pt idx="3659">
                  <c:v>399.1971099999995</c:v>
                </c:pt>
                <c:pt idx="3660">
                  <c:v>399.30617999999919</c:v>
                </c:pt>
                <c:pt idx="3661">
                  <c:v>399.4152499999995</c:v>
                </c:pt>
                <c:pt idx="3662">
                  <c:v>399.52432999999951</c:v>
                </c:pt>
                <c:pt idx="3663">
                  <c:v>399.63339999999926</c:v>
                </c:pt>
                <c:pt idx="3664">
                  <c:v>399.74247000000031</c:v>
                </c:pt>
                <c:pt idx="3665">
                  <c:v>399.85154999999963</c:v>
                </c:pt>
                <c:pt idx="3666">
                  <c:v>399.96062000000001</c:v>
                </c:pt>
                <c:pt idx="3667">
                  <c:v>400.06969000000026</c:v>
                </c:pt>
                <c:pt idx="3668">
                  <c:v>400.17876000000001</c:v>
                </c:pt>
                <c:pt idx="3669">
                  <c:v>400.28784000000002</c:v>
                </c:pt>
                <c:pt idx="3670">
                  <c:v>400.39690999999925</c:v>
                </c:pt>
                <c:pt idx="3671">
                  <c:v>400.50598000000002</c:v>
                </c:pt>
                <c:pt idx="3672">
                  <c:v>400.61505</c:v>
                </c:pt>
                <c:pt idx="3673">
                  <c:v>400.72412999999943</c:v>
                </c:pt>
                <c:pt idx="3674">
                  <c:v>400.83319999999918</c:v>
                </c:pt>
                <c:pt idx="3675">
                  <c:v>400.94227000000001</c:v>
                </c:pt>
                <c:pt idx="3676">
                  <c:v>401.0513499999995</c:v>
                </c:pt>
                <c:pt idx="3677">
                  <c:v>401.16042000000027</c:v>
                </c:pt>
                <c:pt idx="3678">
                  <c:v>401.26949000000002</c:v>
                </c:pt>
                <c:pt idx="3679">
                  <c:v>401.37855999999925</c:v>
                </c:pt>
                <c:pt idx="3680">
                  <c:v>401.48764</c:v>
                </c:pt>
                <c:pt idx="3681">
                  <c:v>401.59670999999918</c:v>
                </c:pt>
                <c:pt idx="3682">
                  <c:v>401.70578</c:v>
                </c:pt>
                <c:pt idx="3683">
                  <c:v>401.81485000000026</c:v>
                </c:pt>
                <c:pt idx="3684">
                  <c:v>401.92392999999919</c:v>
                </c:pt>
                <c:pt idx="3685">
                  <c:v>402.0329999999995</c:v>
                </c:pt>
                <c:pt idx="3686">
                  <c:v>402.1420700000005</c:v>
                </c:pt>
                <c:pt idx="3687">
                  <c:v>402.25114999999926</c:v>
                </c:pt>
                <c:pt idx="3688">
                  <c:v>402.36022000000031</c:v>
                </c:pt>
                <c:pt idx="3689">
                  <c:v>402.46929</c:v>
                </c:pt>
                <c:pt idx="3690">
                  <c:v>402.57835999999918</c:v>
                </c:pt>
                <c:pt idx="3691">
                  <c:v>402.68743999999964</c:v>
                </c:pt>
                <c:pt idx="3692">
                  <c:v>402.79650999999893</c:v>
                </c:pt>
                <c:pt idx="3693">
                  <c:v>402.90557999999919</c:v>
                </c:pt>
                <c:pt idx="3694">
                  <c:v>403.01465000000002</c:v>
                </c:pt>
                <c:pt idx="3695">
                  <c:v>403.12372999999963</c:v>
                </c:pt>
                <c:pt idx="3696">
                  <c:v>403.2328</c:v>
                </c:pt>
                <c:pt idx="3697">
                  <c:v>403.34187000000026</c:v>
                </c:pt>
                <c:pt idx="3698">
                  <c:v>403.45094999999969</c:v>
                </c:pt>
                <c:pt idx="3699">
                  <c:v>403.56002000000001</c:v>
                </c:pt>
                <c:pt idx="3700">
                  <c:v>403.66909000000027</c:v>
                </c:pt>
                <c:pt idx="3701">
                  <c:v>403.77815999999905</c:v>
                </c:pt>
                <c:pt idx="3702">
                  <c:v>403.88724000000002</c:v>
                </c:pt>
                <c:pt idx="3703">
                  <c:v>403.9963099999988</c:v>
                </c:pt>
                <c:pt idx="3704">
                  <c:v>404.10538000000031</c:v>
                </c:pt>
                <c:pt idx="3705">
                  <c:v>404.21445</c:v>
                </c:pt>
                <c:pt idx="3706">
                  <c:v>404.32352999999944</c:v>
                </c:pt>
                <c:pt idx="3707">
                  <c:v>404.43259999999907</c:v>
                </c:pt>
                <c:pt idx="3708">
                  <c:v>404.54167000000001</c:v>
                </c:pt>
                <c:pt idx="3709">
                  <c:v>404.65075000000002</c:v>
                </c:pt>
                <c:pt idx="3710">
                  <c:v>404.75982000000027</c:v>
                </c:pt>
                <c:pt idx="3711">
                  <c:v>404.86889000000002</c:v>
                </c:pt>
                <c:pt idx="3712">
                  <c:v>404.97796</c:v>
                </c:pt>
                <c:pt idx="3713">
                  <c:v>405.08704</c:v>
                </c:pt>
                <c:pt idx="3714">
                  <c:v>405.19610999999918</c:v>
                </c:pt>
                <c:pt idx="3715">
                  <c:v>405.30518000000001</c:v>
                </c:pt>
                <c:pt idx="3716">
                  <c:v>405.41424999999964</c:v>
                </c:pt>
                <c:pt idx="3717">
                  <c:v>405.52332999999919</c:v>
                </c:pt>
                <c:pt idx="3718">
                  <c:v>405.63240000000002</c:v>
                </c:pt>
                <c:pt idx="3719">
                  <c:v>405.74146999999999</c:v>
                </c:pt>
                <c:pt idx="3720">
                  <c:v>405.85055</c:v>
                </c:pt>
                <c:pt idx="3721">
                  <c:v>405.95961999999963</c:v>
                </c:pt>
                <c:pt idx="3722">
                  <c:v>406.06869</c:v>
                </c:pt>
                <c:pt idx="3723">
                  <c:v>406.17775999999969</c:v>
                </c:pt>
                <c:pt idx="3724">
                  <c:v>406.28683999999919</c:v>
                </c:pt>
                <c:pt idx="3725">
                  <c:v>406.3959099999995</c:v>
                </c:pt>
                <c:pt idx="3726">
                  <c:v>406.50498000000027</c:v>
                </c:pt>
                <c:pt idx="3727">
                  <c:v>406.61405000000002</c:v>
                </c:pt>
                <c:pt idx="3728">
                  <c:v>406.72312999999917</c:v>
                </c:pt>
                <c:pt idx="3729">
                  <c:v>406.8322</c:v>
                </c:pt>
                <c:pt idx="3730">
                  <c:v>406.94126999999963</c:v>
                </c:pt>
                <c:pt idx="3731">
                  <c:v>407.05034999999964</c:v>
                </c:pt>
                <c:pt idx="3732">
                  <c:v>407.15942000000058</c:v>
                </c:pt>
                <c:pt idx="3733">
                  <c:v>407.26848999999999</c:v>
                </c:pt>
                <c:pt idx="3734">
                  <c:v>407.37756000000002</c:v>
                </c:pt>
                <c:pt idx="3735">
                  <c:v>407.48663999999906</c:v>
                </c:pt>
                <c:pt idx="3736">
                  <c:v>407.59570999999937</c:v>
                </c:pt>
                <c:pt idx="3737">
                  <c:v>407.70478000000031</c:v>
                </c:pt>
                <c:pt idx="3738">
                  <c:v>407.81385</c:v>
                </c:pt>
                <c:pt idx="3739">
                  <c:v>407.92292999999944</c:v>
                </c:pt>
                <c:pt idx="3740">
                  <c:v>408.03199999999919</c:v>
                </c:pt>
                <c:pt idx="3741">
                  <c:v>408.14107000000001</c:v>
                </c:pt>
                <c:pt idx="3742">
                  <c:v>408.25014999999951</c:v>
                </c:pt>
                <c:pt idx="3743">
                  <c:v>408.35922000000028</c:v>
                </c:pt>
                <c:pt idx="3744">
                  <c:v>408.46828999999963</c:v>
                </c:pt>
                <c:pt idx="3745">
                  <c:v>408.57736</c:v>
                </c:pt>
                <c:pt idx="3746">
                  <c:v>408.68644</c:v>
                </c:pt>
                <c:pt idx="3747">
                  <c:v>408.79550999999907</c:v>
                </c:pt>
                <c:pt idx="3748">
                  <c:v>408.90458000000001</c:v>
                </c:pt>
                <c:pt idx="3749">
                  <c:v>409.01364999999964</c:v>
                </c:pt>
                <c:pt idx="3750">
                  <c:v>409.12272999999999</c:v>
                </c:pt>
                <c:pt idx="3751">
                  <c:v>409.23179999999905</c:v>
                </c:pt>
                <c:pt idx="3752">
                  <c:v>409.34087000000051</c:v>
                </c:pt>
                <c:pt idx="3753">
                  <c:v>409.44995</c:v>
                </c:pt>
                <c:pt idx="3754">
                  <c:v>409.55901999999963</c:v>
                </c:pt>
                <c:pt idx="3755">
                  <c:v>409.66809000000001</c:v>
                </c:pt>
                <c:pt idx="3756">
                  <c:v>409.77715999999918</c:v>
                </c:pt>
                <c:pt idx="3757">
                  <c:v>409.88623999999919</c:v>
                </c:pt>
                <c:pt idx="3758">
                  <c:v>409.99530999999905</c:v>
                </c:pt>
                <c:pt idx="3759">
                  <c:v>410.10438000000028</c:v>
                </c:pt>
                <c:pt idx="3760">
                  <c:v>410.21344999999963</c:v>
                </c:pt>
                <c:pt idx="3761">
                  <c:v>410.32252999999963</c:v>
                </c:pt>
                <c:pt idx="3762">
                  <c:v>410.43159999999887</c:v>
                </c:pt>
                <c:pt idx="3763">
                  <c:v>410.54067000000026</c:v>
                </c:pt>
                <c:pt idx="3764">
                  <c:v>410.64975000000027</c:v>
                </c:pt>
                <c:pt idx="3765">
                  <c:v>410.75882000000001</c:v>
                </c:pt>
                <c:pt idx="3766">
                  <c:v>410.8678900000005</c:v>
                </c:pt>
                <c:pt idx="3767">
                  <c:v>410.97695999999905</c:v>
                </c:pt>
                <c:pt idx="3768">
                  <c:v>411.08603999999957</c:v>
                </c:pt>
                <c:pt idx="3769">
                  <c:v>411.19510999999943</c:v>
                </c:pt>
                <c:pt idx="3770">
                  <c:v>411.30417999999963</c:v>
                </c:pt>
                <c:pt idx="3771">
                  <c:v>411.41324999999944</c:v>
                </c:pt>
                <c:pt idx="3772">
                  <c:v>411.5223299999995</c:v>
                </c:pt>
                <c:pt idx="3773">
                  <c:v>411.63139999999919</c:v>
                </c:pt>
                <c:pt idx="3774">
                  <c:v>411.74047000000002</c:v>
                </c:pt>
                <c:pt idx="3775">
                  <c:v>411.84955000000002</c:v>
                </c:pt>
                <c:pt idx="3776">
                  <c:v>411.95862</c:v>
                </c:pt>
                <c:pt idx="3777">
                  <c:v>412.06769000000031</c:v>
                </c:pt>
                <c:pt idx="3778">
                  <c:v>412.17676</c:v>
                </c:pt>
                <c:pt idx="3779">
                  <c:v>412.28584000000001</c:v>
                </c:pt>
                <c:pt idx="3780">
                  <c:v>412.39490999999964</c:v>
                </c:pt>
                <c:pt idx="3781">
                  <c:v>412.50398000000001</c:v>
                </c:pt>
                <c:pt idx="3782">
                  <c:v>412.61304999999999</c:v>
                </c:pt>
                <c:pt idx="3783">
                  <c:v>412.72212999999925</c:v>
                </c:pt>
                <c:pt idx="3784">
                  <c:v>412.83119999999906</c:v>
                </c:pt>
                <c:pt idx="3785">
                  <c:v>412.94027</c:v>
                </c:pt>
                <c:pt idx="3786">
                  <c:v>413.04935</c:v>
                </c:pt>
                <c:pt idx="3787">
                  <c:v>413.15841999999969</c:v>
                </c:pt>
                <c:pt idx="3788">
                  <c:v>413.26749000000001</c:v>
                </c:pt>
                <c:pt idx="3789">
                  <c:v>413.37655999999919</c:v>
                </c:pt>
                <c:pt idx="3790">
                  <c:v>413.48563999999919</c:v>
                </c:pt>
                <c:pt idx="3791">
                  <c:v>413.59470999999951</c:v>
                </c:pt>
                <c:pt idx="3792">
                  <c:v>413.70377999999926</c:v>
                </c:pt>
                <c:pt idx="3793">
                  <c:v>413.81285000000031</c:v>
                </c:pt>
                <c:pt idx="3794">
                  <c:v>413.92192999999918</c:v>
                </c:pt>
                <c:pt idx="3795">
                  <c:v>414.03099999999944</c:v>
                </c:pt>
                <c:pt idx="3796">
                  <c:v>414.14007000000026</c:v>
                </c:pt>
                <c:pt idx="3797">
                  <c:v>414.24914999999999</c:v>
                </c:pt>
                <c:pt idx="3798">
                  <c:v>414.35822000000002</c:v>
                </c:pt>
                <c:pt idx="3799">
                  <c:v>414.46728999999999</c:v>
                </c:pt>
                <c:pt idx="3800">
                  <c:v>414.57635999999906</c:v>
                </c:pt>
                <c:pt idx="3801">
                  <c:v>414.68544000000031</c:v>
                </c:pt>
                <c:pt idx="3802">
                  <c:v>414.79450999999943</c:v>
                </c:pt>
                <c:pt idx="3803">
                  <c:v>414.90357999999918</c:v>
                </c:pt>
                <c:pt idx="3804">
                  <c:v>415.01265000000001</c:v>
                </c:pt>
                <c:pt idx="3805">
                  <c:v>415.1217299999995</c:v>
                </c:pt>
                <c:pt idx="3806">
                  <c:v>415.23079999999919</c:v>
                </c:pt>
                <c:pt idx="3807">
                  <c:v>415.33987000000002</c:v>
                </c:pt>
                <c:pt idx="3808">
                  <c:v>415.44894999999963</c:v>
                </c:pt>
                <c:pt idx="3809">
                  <c:v>415.55802</c:v>
                </c:pt>
                <c:pt idx="3810">
                  <c:v>415.66709000000026</c:v>
                </c:pt>
                <c:pt idx="3811">
                  <c:v>415.77615999999887</c:v>
                </c:pt>
                <c:pt idx="3812">
                  <c:v>415.88524000000001</c:v>
                </c:pt>
                <c:pt idx="3813">
                  <c:v>415.99430999999919</c:v>
                </c:pt>
                <c:pt idx="3814">
                  <c:v>416.10338000000002</c:v>
                </c:pt>
                <c:pt idx="3815">
                  <c:v>416.21244999999999</c:v>
                </c:pt>
                <c:pt idx="3816">
                  <c:v>416.32152999999926</c:v>
                </c:pt>
                <c:pt idx="3817">
                  <c:v>416.43059999999957</c:v>
                </c:pt>
                <c:pt idx="3818">
                  <c:v>416.53967</c:v>
                </c:pt>
                <c:pt idx="3819">
                  <c:v>416.64875000000001</c:v>
                </c:pt>
                <c:pt idx="3820">
                  <c:v>416.75781999999964</c:v>
                </c:pt>
                <c:pt idx="3821">
                  <c:v>416.86689000000001</c:v>
                </c:pt>
                <c:pt idx="3822">
                  <c:v>416.97595999999919</c:v>
                </c:pt>
                <c:pt idx="3823">
                  <c:v>417.08503999999925</c:v>
                </c:pt>
                <c:pt idx="3824">
                  <c:v>417.19410999999963</c:v>
                </c:pt>
                <c:pt idx="3825">
                  <c:v>417.30318</c:v>
                </c:pt>
                <c:pt idx="3826">
                  <c:v>417.41224999999963</c:v>
                </c:pt>
                <c:pt idx="3827">
                  <c:v>417.52132999999907</c:v>
                </c:pt>
                <c:pt idx="3828">
                  <c:v>417.63040000000001</c:v>
                </c:pt>
                <c:pt idx="3829">
                  <c:v>417.73946999999964</c:v>
                </c:pt>
                <c:pt idx="3830">
                  <c:v>417.84854999999999</c:v>
                </c:pt>
                <c:pt idx="3831">
                  <c:v>417.95762000000002</c:v>
                </c:pt>
                <c:pt idx="3832">
                  <c:v>418.06668999999999</c:v>
                </c:pt>
                <c:pt idx="3833">
                  <c:v>418.17576000000031</c:v>
                </c:pt>
                <c:pt idx="3834">
                  <c:v>418.28483999999963</c:v>
                </c:pt>
                <c:pt idx="3835">
                  <c:v>418.39390999999944</c:v>
                </c:pt>
                <c:pt idx="3836">
                  <c:v>418.50297999999964</c:v>
                </c:pt>
                <c:pt idx="3837">
                  <c:v>418.61205000000001</c:v>
                </c:pt>
                <c:pt idx="3838">
                  <c:v>418.72112999999905</c:v>
                </c:pt>
                <c:pt idx="3839">
                  <c:v>418.83019999999919</c:v>
                </c:pt>
                <c:pt idx="3840">
                  <c:v>418.93926999999951</c:v>
                </c:pt>
                <c:pt idx="3841">
                  <c:v>419.04834999999974</c:v>
                </c:pt>
                <c:pt idx="3842">
                  <c:v>419.15742000000057</c:v>
                </c:pt>
                <c:pt idx="3843">
                  <c:v>419.26648999999964</c:v>
                </c:pt>
                <c:pt idx="3844">
                  <c:v>419.37556000000001</c:v>
                </c:pt>
                <c:pt idx="3845">
                  <c:v>419.48464000000001</c:v>
                </c:pt>
                <c:pt idx="3846">
                  <c:v>419.59370999999919</c:v>
                </c:pt>
                <c:pt idx="3847">
                  <c:v>419.70278000000002</c:v>
                </c:pt>
                <c:pt idx="3848">
                  <c:v>419.81184999999999</c:v>
                </c:pt>
                <c:pt idx="3849">
                  <c:v>419.92092999999937</c:v>
                </c:pt>
                <c:pt idx="3850">
                  <c:v>420.03</c:v>
                </c:pt>
                <c:pt idx="3851">
                  <c:v>420.13907</c:v>
                </c:pt>
                <c:pt idx="3852">
                  <c:v>420.2481499999995</c:v>
                </c:pt>
                <c:pt idx="3853">
                  <c:v>420.35721999999964</c:v>
                </c:pt>
                <c:pt idx="3854">
                  <c:v>420.4662899999995</c:v>
                </c:pt>
                <c:pt idx="3855">
                  <c:v>420.57535999999919</c:v>
                </c:pt>
                <c:pt idx="3856">
                  <c:v>420.68444000000051</c:v>
                </c:pt>
                <c:pt idx="3857">
                  <c:v>420.79350999999917</c:v>
                </c:pt>
                <c:pt idx="3858">
                  <c:v>420.90258</c:v>
                </c:pt>
                <c:pt idx="3859">
                  <c:v>421.01164999999963</c:v>
                </c:pt>
                <c:pt idx="3860">
                  <c:v>421.12072999999964</c:v>
                </c:pt>
                <c:pt idx="3861">
                  <c:v>421.22980000000001</c:v>
                </c:pt>
                <c:pt idx="3862">
                  <c:v>421.33886999999999</c:v>
                </c:pt>
                <c:pt idx="3863">
                  <c:v>421.44794999999999</c:v>
                </c:pt>
                <c:pt idx="3864">
                  <c:v>421.55702000000002</c:v>
                </c:pt>
                <c:pt idx="3865">
                  <c:v>421.66609</c:v>
                </c:pt>
                <c:pt idx="3866">
                  <c:v>421.77515999999957</c:v>
                </c:pt>
                <c:pt idx="3867">
                  <c:v>421.88423999999964</c:v>
                </c:pt>
                <c:pt idx="3868">
                  <c:v>421.99330999999887</c:v>
                </c:pt>
                <c:pt idx="3869">
                  <c:v>422.10237999999964</c:v>
                </c:pt>
                <c:pt idx="3870">
                  <c:v>422.2114499999995</c:v>
                </c:pt>
                <c:pt idx="3871">
                  <c:v>422.32052999999951</c:v>
                </c:pt>
                <c:pt idx="3872">
                  <c:v>422.42959999999925</c:v>
                </c:pt>
                <c:pt idx="3873">
                  <c:v>422.53866999999963</c:v>
                </c:pt>
                <c:pt idx="3874">
                  <c:v>422.64775000000026</c:v>
                </c:pt>
                <c:pt idx="3875">
                  <c:v>422.75682</c:v>
                </c:pt>
                <c:pt idx="3876">
                  <c:v>422.86589000000026</c:v>
                </c:pt>
                <c:pt idx="3877">
                  <c:v>422.97496000000001</c:v>
                </c:pt>
                <c:pt idx="3878">
                  <c:v>423.08404000000002</c:v>
                </c:pt>
                <c:pt idx="3879">
                  <c:v>423.19310999999919</c:v>
                </c:pt>
                <c:pt idx="3880">
                  <c:v>423.30218000000002</c:v>
                </c:pt>
                <c:pt idx="3881">
                  <c:v>423.41124999999926</c:v>
                </c:pt>
                <c:pt idx="3882">
                  <c:v>423.52032999999943</c:v>
                </c:pt>
                <c:pt idx="3883">
                  <c:v>423.62939999999963</c:v>
                </c:pt>
                <c:pt idx="3884">
                  <c:v>423.73846999999944</c:v>
                </c:pt>
                <c:pt idx="3885">
                  <c:v>423.84755000000001</c:v>
                </c:pt>
                <c:pt idx="3886">
                  <c:v>423.95661999999919</c:v>
                </c:pt>
                <c:pt idx="3887">
                  <c:v>424.06569000000002</c:v>
                </c:pt>
                <c:pt idx="3888">
                  <c:v>424.17476000000028</c:v>
                </c:pt>
                <c:pt idx="3889">
                  <c:v>424.28384</c:v>
                </c:pt>
                <c:pt idx="3890">
                  <c:v>424.39290999999963</c:v>
                </c:pt>
                <c:pt idx="3891">
                  <c:v>424.50198</c:v>
                </c:pt>
                <c:pt idx="3892">
                  <c:v>424.61104999999964</c:v>
                </c:pt>
                <c:pt idx="3893">
                  <c:v>424.72012999999919</c:v>
                </c:pt>
                <c:pt idx="3894">
                  <c:v>424.82920000000001</c:v>
                </c:pt>
                <c:pt idx="3895">
                  <c:v>424.93826999999919</c:v>
                </c:pt>
                <c:pt idx="3896">
                  <c:v>425.04734999999999</c:v>
                </c:pt>
                <c:pt idx="3897">
                  <c:v>425.15642000000031</c:v>
                </c:pt>
                <c:pt idx="3898">
                  <c:v>425.26549</c:v>
                </c:pt>
                <c:pt idx="3899">
                  <c:v>425.37455999999963</c:v>
                </c:pt>
                <c:pt idx="3900">
                  <c:v>425.48363999999918</c:v>
                </c:pt>
                <c:pt idx="3901">
                  <c:v>425.5927099999995</c:v>
                </c:pt>
                <c:pt idx="3902">
                  <c:v>425.70177999999919</c:v>
                </c:pt>
                <c:pt idx="3903">
                  <c:v>425.81085000000002</c:v>
                </c:pt>
                <c:pt idx="3904">
                  <c:v>425.91992999999951</c:v>
                </c:pt>
                <c:pt idx="3905">
                  <c:v>426.029</c:v>
                </c:pt>
                <c:pt idx="3906">
                  <c:v>426.13806999999974</c:v>
                </c:pt>
                <c:pt idx="3907">
                  <c:v>426.24714999999964</c:v>
                </c:pt>
                <c:pt idx="3908">
                  <c:v>426.35622000000001</c:v>
                </c:pt>
                <c:pt idx="3909">
                  <c:v>426.46528999999964</c:v>
                </c:pt>
                <c:pt idx="3910">
                  <c:v>426.57436000000001</c:v>
                </c:pt>
                <c:pt idx="3911">
                  <c:v>426.68344000000002</c:v>
                </c:pt>
                <c:pt idx="3912">
                  <c:v>426.79250999999925</c:v>
                </c:pt>
                <c:pt idx="3913">
                  <c:v>426.90157999999917</c:v>
                </c:pt>
                <c:pt idx="3914">
                  <c:v>427.01065</c:v>
                </c:pt>
                <c:pt idx="3915">
                  <c:v>427.11973</c:v>
                </c:pt>
                <c:pt idx="3916">
                  <c:v>427.22879999999907</c:v>
                </c:pt>
                <c:pt idx="3917">
                  <c:v>427.33787000000001</c:v>
                </c:pt>
                <c:pt idx="3918">
                  <c:v>427.4469499999995</c:v>
                </c:pt>
                <c:pt idx="3919">
                  <c:v>427.55601999999919</c:v>
                </c:pt>
                <c:pt idx="3920">
                  <c:v>427.66509000000002</c:v>
                </c:pt>
                <c:pt idx="3921">
                  <c:v>427.77415999999926</c:v>
                </c:pt>
                <c:pt idx="3922">
                  <c:v>427.88324</c:v>
                </c:pt>
                <c:pt idx="3923">
                  <c:v>427.99230999999918</c:v>
                </c:pt>
                <c:pt idx="3924">
                  <c:v>428.10138000000001</c:v>
                </c:pt>
                <c:pt idx="3925">
                  <c:v>428.21044999999964</c:v>
                </c:pt>
                <c:pt idx="3926">
                  <c:v>428.31952999999999</c:v>
                </c:pt>
                <c:pt idx="3927">
                  <c:v>428.42859999999905</c:v>
                </c:pt>
                <c:pt idx="3928">
                  <c:v>428.53766999999999</c:v>
                </c:pt>
                <c:pt idx="3929">
                  <c:v>428.64675</c:v>
                </c:pt>
                <c:pt idx="3930">
                  <c:v>428.75582000000031</c:v>
                </c:pt>
                <c:pt idx="3931">
                  <c:v>428.86489000000057</c:v>
                </c:pt>
                <c:pt idx="3932">
                  <c:v>428.97395999999918</c:v>
                </c:pt>
                <c:pt idx="3933">
                  <c:v>429.08303999999919</c:v>
                </c:pt>
                <c:pt idx="3934">
                  <c:v>429.1921099999995</c:v>
                </c:pt>
                <c:pt idx="3935">
                  <c:v>429.30117999999919</c:v>
                </c:pt>
                <c:pt idx="3936">
                  <c:v>429.41024999999951</c:v>
                </c:pt>
                <c:pt idx="3937">
                  <c:v>429.51932999999963</c:v>
                </c:pt>
                <c:pt idx="3938">
                  <c:v>429.6284</c:v>
                </c:pt>
                <c:pt idx="3939">
                  <c:v>429.73746999999963</c:v>
                </c:pt>
                <c:pt idx="3940">
                  <c:v>429.84654999999964</c:v>
                </c:pt>
                <c:pt idx="3941">
                  <c:v>429.95562000000001</c:v>
                </c:pt>
                <c:pt idx="3942">
                  <c:v>430.06469000000027</c:v>
                </c:pt>
                <c:pt idx="3943">
                  <c:v>430.17376000000002</c:v>
                </c:pt>
                <c:pt idx="3944">
                  <c:v>430.28284000000002</c:v>
                </c:pt>
                <c:pt idx="3945">
                  <c:v>430.39190999999926</c:v>
                </c:pt>
                <c:pt idx="3946">
                  <c:v>430.50098000000031</c:v>
                </c:pt>
                <c:pt idx="3947">
                  <c:v>430.61005</c:v>
                </c:pt>
                <c:pt idx="3948">
                  <c:v>430.71912999999944</c:v>
                </c:pt>
                <c:pt idx="3949">
                  <c:v>430.82819999999919</c:v>
                </c:pt>
                <c:pt idx="3950">
                  <c:v>430.9372699999995</c:v>
                </c:pt>
                <c:pt idx="3951">
                  <c:v>431.04634999999951</c:v>
                </c:pt>
                <c:pt idx="3952">
                  <c:v>431.15542000000028</c:v>
                </c:pt>
                <c:pt idx="3953">
                  <c:v>431.26449000000002</c:v>
                </c:pt>
                <c:pt idx="3954">
                  <c:v>431.37356</c:v>
                </c:pt>
                <c:pt idx="3955">
                  <c:v>431.48264</c:v>
                </c:pt>
                <c:pt idx="3956">
                  <c:v>431.59170999999907</c:v>
                </c:pt>
                <c:pt idx="3957">
                  <c:v>431.70078000000001</c:v>
                </c:pt>
                <c:pt idx="3958">
                  <c:v>431.80985000000027</c:v>
                </c:pt>
                <c:pt idx="3959">
                  <c:v>431.91892999999919</c:v>
                </c:pt>
                <c:pt idx="3960">
                  <c:v>432.02799999999951</c:v>
                </c:pt>
                <c:pt idx="3961">
                  <c:v>432.13706999999999</c:v>
                </c:pt>
                <c:pt idx="3962">
                  <c:v>432.24614999999943</c:v>
                </c:pt>
                <c:pt idx="3963">
                  <c:v>432.35521999999963</c:v>
                </c:pt>
                <c:pt idx="3964">
                  <c:v>432.46429000000001</c:v>
                </c:pt>
                <c:pt idx="3965">
                  <c:v>432.57335999999907</c:v>
                </c:pt>
                <c:pt idx="3966">
                  <c:v>432.68244000000027</c:v>
                </c:pt>
                <c:pt idx="3967">
                  <c:v>432.79150999999905</c:v>
                </c:pt>
                <c:pt idx="3968">
                  <c:v>432.9005799999992</c:v>
                </c:pt>
                <c:pt idx="3969">
                  <c:v>433.00965000000002</c:v>
                </c:pt>
                <c:pt idx="3970">
                  <c:v>433.11872999999974</c:v>
                </c:pt>
                <c:pt idx="3971">
                  <c:v>433.2278</c:v>
                </c:pt>
                <c:pt idx="3972">
                  <c:v>433.33686999999964</c:v>
                </c:pt>
                <c:pt idx="3973">
                  <c:v>433.44594999999964</c:v>
                </c:pt>
                <c:pt idx="3974">
                  <c:v>433.55502000000001</c:v>
                </c:pt>
                <c:pt idx="3975">
                  <c:v>433.6640900000005</c:v>
                </c:pt>
                <c:pt idx="3976">
                  <c:v>433.77315999999905</c:v>
                </c:pt>
                <c:pt idx="3977">
                  <c:v>433.88224000000002</c:v>
                </c:pt>
                <c:pt idx="3978">
                  <c:v>433.9913099999988</c:v>
                </c:pt>
                <c:pt idx="3979">
                  <c:v>434.10037999999963</c:v>
                </c:pt>
                <c:pt idx="3980">
                  <c:v>434.20945</c:v>
                </c:pt>
                <c:pt idx="3981">
                  <c:v>434.3185299999995</c:v>
                </c:pt>
                <c:pt idx="3982">
                  <c:v>434.42759999999919</c:v>
                </c:pt>
                <c:pt idx="3983">
                  <c:v>434.5366699999995</c:v>
                </c:pt>
                <c:pt idx="3984">
                  <c:v>434.64575000000002</c:v>
                </c:pt>
                <c:pt idx="3985">
                  <c:v>434.75482000000051</c:v>
                </c:pt>
                <c:pt idx="3986">
                  <c:v>434.86389000000031</c:v>
                </c:pt>
                <c:pt idx="3987">
                  <c:v>434.97296</c:v>
                </c:pt>
                <c:pt idx="3988">
                  <c:v>435.08204000000001</c:v>
                </c:pt>
                <c:pt idx="3989">
                  <c:v>435.19110999999918</c:v>
                </c:pt>
                <c:pt idx="3990">
                  <c:v>435.30018000000001</c:v>
                </c:pt>
                <c:pt idx="3991">
                  <c:v>435.40924999999999</c:v>
                </c:pt>
                <c:pt idx="3992">
                  <c:v>435.51832999999925</c:v>
                </c:pt>
                <c:pt idx="3993">
                  <c:v>435.62740000000002</c:v>
                </c:pt>
                <c:pt idx="3994">
                  <c:v>435.73646999999937</c:v>
                </c:pt>
                <c:pt idx="3995">
                  <c:v>435.84555</c:v>
                </c:pt>
                <c:pt idx="3996">
                  <c:v>435.95461999999964</c:v>
                </c:pt>
                <c:pt idx="3997">
                  <c:v>436.06369000000001</c:v>
                </c:pt>
                <c:pt idx="3998">
                  <c:v>436.17275999999964</c:v>
                </c:pt>
                <c:pt idx="3999">
                  <c:v>436.28183999999919</c:v>
                </c:pt>
                <c:pt idx="4000">
                  <c:v>436.39090999999951</c:v>
                </c:pt>
                <c:pt idx="4001">
                  <c:v>436.49997999999925</c:v>
                </c:pt>
                <c:pt idx="4002">
                  <c:v>436.60905000000002</c:v>
                </c:pt>
                <c:pt idx="4003">
                  <c:v>436.71812999999918</c:v>
                </c:pt>
                <c:pt idx="4004">
                  <c:v>436.8272</c:v>
                </c:pt>
                <c:pt idx="4005">
                  <c:v>436.93626999999907</c:v>
                </c:pt>
                <c:pt idx="4006">
                  <c:v>437.04534999999964</c:v>
                </c:pt>
                <c:pt idx="4007">
                  <c:v>437.15442000000064</c:v>
                </c:pt>
                <c:pt idx="4008">
                  <c:v>437.26348999999999</c:v>
                </c:pt>
                <c:pt idx="4009">
                  <c:v>437.37256000000002</c:v>
                </c:pt>
                <c:pt idx="4010">
                  <c:v>437.48163999999957</c:v>
                </c:pt>
                <c:pt idx="4011">
                  <c:v>437.59070999999943</c:v>
                </c:pt>
                <c:pt idx="4012">
                  <c:v>437.69977999999963</c:v>
                </c:pt>
                <c:pt idx="4013">
                  <c:v>437.80885000000001</c:v>
                </c:pt>
                <c:pt idx="4014">
                  <c:v>437.9179299999995</c:v>
                </c:pt>
                <c:pt idx="4015">
                  <c:v>438.02699999999919</c:v>
                </c:pt>
                <c:pt idx="4016">
                  <c:v>438.13606999999951</c:v>
                </c:pt>
                <c:pt idx="4017">
                  <c:v>438.24514999999963</c:v>
                </c:pt>
                <c:pt idx="4018">
                  <c:v>438.35422000000051</c:v>
                </c:pt>
                <c:pt idx="4019">
                  <c:v>438.46328999999963</c:v>
                </c:pt>
                <c:pt idx="4020">
                  <c:v>438.57236</c:v>
                </c:pt>
                <c:pt idx="4021">
                  <c:v>438.68144000000001</c:v>
                </c:pt>
                <c:pt idx="4022">
                  <c:v>438.79050999999919</c:v>
                </c:pt>
                <c:pt idx="4023">
                  <c:v>438.89958000000001</c:v>
                </c:pt>
                <c:pt idx="4024">
                  <c:v>439.00864999999999</c:v>
                </c:pt>
                <c:pt idx="4025">
                  <c:v>439.11772999999999</c:v>
                </c:pt>
                <c:pt idx="4026">
                  <c:v>439.22679999999957</c:v>
                </c:pt>
                <c:pt idx="4027">
                  <c:v>439.33587</c:v>
                </c:pt>
                <c:pt idx="4028">
                  <c:v>439.44495000000001</c:v>
                </c:pt>
                <c:pt idx="4029">
                  <c:v>439.55401999999964</c:v>
                </c:pt>
                <c:pt idx="4030">
                  <c:v>439.66309000000001</c:v>
                </c:pt>
                <c:pt idx="4031">
                  <c:v>439.77215999999919</c:v>
                </c:pt>
                <c:pt idx="4032">
                  <c:v>439.88123999999925</c:v>
                </c:pt>
                <c:pt idx="4033">
                  <c:v>439.99030999999906</c:v>
                </c:pt>
                <c:pt idx="4034">
                  <c:v>440.09938</c:v>
                </c:pt>
                <c:pt idx="4035">
                  <c:v>440.20844999999974</c:v>
                </c:pt>
                <c:pt idx="4036">
                  <c:v>440.31752999999964</c:v>
                </c:pt>
                <c:pt idx="4037">
                  <c:v>440.42659999999898</c:v>
                </c:pt>
                <c:pt idx="4038">
                  <c:v>440.53566999999964</c:v>
                </c:pt>
                <c:pt idx="4039">
                  <c:v>440.6447500000005</c:v>
                </c:pt>
                <c:pt idx="4040">
                  <c:v>440.75382000000002</c:v>
                </c:pt>
                <c:pt idx="4041">
                  <c:v>440.8628900000005</c:v>
                </c:pt>
                <c:pt idx="4042">
                  <c:v>440.97195999999917</c:v>
                </c:pt>
                <c:pt idx="4043">
                  <c:v>441.08103999999918</c:v>
                </c:pt>
                <c:pt idx="4044">
                  <c:v>441.19010999999944</c:v>
                </c:pt>
                <c:pt idx="4045">
                  <c:v>441.29917999999907</c:v>
                </c:pt>
                <c:pt idx="4046">
                  <c:v>441.4082499999995</c:v>
                </c:pt>
                <c:pt idx="4047">
                  <c:v>441.5173299999995</c:v>
                </c:pt>
                <c:pt idx="4048">
                  <c:v>441.62639999999919</c:v>
                </c:pt>
                <c:pt idx="4049">
                  <c:v>441.73546999999951</c:v>
                </c:pt>
                <c:pt idx="4050">
                  <c:v>441.84455000000031</c:v>
                </c:pt>
                <c:pt idx="4051">
                  <c:v>441.95362</c:v>
                </c:pt>
                <c:pt idx="4052">
                  <c:v>442.06269000000026</c:v>
                </c:pt>
                <c:pt idx="4053">
                  <c:v>442.17176000000001</c:v>
                </c:pt>
                <c:pt idx="4054">
                  <c:v>442.28084000000001</c:v>
                </c:pt>
                <c:pt idx="4055">
                  <c:v>442.38990999999999</c:v>
                </c:pt>
                <c:pt idx="4056">
                  <c:v>442.49897999999905</c:v>
                </c:pt>
                <c:pt idx="4057">
                  <c:v>442.60804999999999</c:v>
                </c:pt>
                <c:pt idx="4058">
                  <c:v>442.71712999999937</c:v>
                </c:pt>
                <c:pt idx="4059">
                  <c:v>442.82619999999918</c:v>
                </c:pt>
                <c:pt idx="4060">
                  <c:v>442.93526999999943</c:v>
                </c:pt>
                <c:pt idx="4061">
                  <c:v>443.04435000000001</c:v>
                </c:pt>
                <c:pt idx="4062">
                  <c:v>443.15341999999964</c:v>
                </c:pt>
                <c:pt idx="4063">
                  <c:v>443.26249000000001</c:v>
                </c:pt>
                <c:pt idx="4064">
                  <c:v>443.37155999999919</c:v>
                </c:pt>
                <c:pt idx="4065">
                  <c:v>443.48063999999925</c:v>
                </c:pt>
                <c:pt idx="4066">
                  <c:v>443.58970999999974</c:v>
                </c:pt>
                <c:pt idx="4067">
                  <c:v>443.69878</c:v>
                </c:pt>
                <c:pt idx="4068">
                  <c:v>443.80785000000026</c:v>
                </c:pt>
                <c:pt idx="4069">
                  <c:v>443.91692999999907</c:v>
                </c:pt>
                <c:pt idx="4070">
                  <c:v>444.0259999999995</c:v>
                </c:pt>
                <c:pt idx="4071">
                  <c:v>444.13506999999964</c:v>
                </c:pt>
                <c:pt idx="4072">
                  <c:v>444.24414999999999</c:v>
                </c:pt>
                <c:pt idx="4073">
                  <c:v>444.35322000000002</c:v>
                </c:pt>
                <c:pt idx="4074">
                  <c:v>444.46229</c:v>
                </c:pt>
                <c:pt idx="4075">
                  <c:v>444.57135999999957</c:v>
                </c:pt>
                <c:pt idx="4076">
                  <c:v>444.68043999999963</c:v>
                </c:pt>
                <c:pt idx="4077">
                  <c:v>444.78950999999944</c:v>
                </c:pt>
                <c:pt idx="4078">
                  <c:v>444.89857999999919</c:v>
                </c:pt>
                <c:pt idx="4079">
                  <c:v>445.00765000000001</c:v>
                </c:pt>
                <c:pt idx="4080">
                  <c:v>445.11672999999951</c:v>
                </c:pt>
                <c:pt idx="4081">
                  <c:v>445.22579999999925</c:v>
                </c:pt>
                <c:pt idx="4082">
                  <c:v>445.33487000000002</c:v>
                </c:pt>
                <c:pt idx="4083">
                  <c:v>445.44394999999963</c:v>
                </c:pt>
                <c:pt idx="4084">
                  <c:v>445.55302</c:v>
                </c:pt>
                <c:pt idx="4085">
                  <c:v>445.66209000000026</c:v>
                </c:pt>
                <c:pt idx="4086">
                  <c:v>445.77115999999899</c:v>
                </c:pt>
                <c:pt idx="4087">
                  <c:v>445.88024000000001</c:v>
                </c:pt>
                <c:pt idx="4088">
                  <c:v>445.98930999999919</c:v>
                </c:pt>
                <c:pt idx="4089">
                  <c:v>446.09837999999905</c:v>
                </c:pt>
                <c:pt idx="4090">
                  <c:v>446.20744999999999</c:v>
                </c:pt>
                <c:pt idx="4091">
                  <c:v>446.31652999999943</c:v>
                </c:pt>
                <c:pt idx="4092">
                  <c:v>446.42559999999918</c:v>
                </c:pt>
                <c:pt idx="4093">
                  <c:v>446.53467000000001</c:v>
                </c:pt>
                <c:pt idx="4094">
                  <c:v>446.64375000000001</c:v>
                </c:pt>
                <c:pt idx="4095">
                  <c:v>446.75282000000027</c:v>
                </c:pt>
                <c:pt idx="4096">
                  <c:v>446.86189000000002</c:v>
                </c:pt>
                <c:pt idx="4097">
                  <c:v>446.9709599999992</c:v>
                </c:pt>
                <c:pt idx="4098">
                  <c:v>447.08004</c:v>
                </c:pt>
                <c:pt idx="4099">
                  <c:v>447.18910999999974</c:v>
                </c:pt>
                <c:pt idx="4100">
                  <c:v>447.29817999999887</c:v>
                </c:pt>
                <c:pt idx="4101">
                  <c:v>447.40724999999964</c:v>
                </c:pt>
                <c:pt idx="4102">
                  <c:v>447.51632999999919</c:v>
                </c:pt>
                <c:pt idx="4103">
                  <c:v>447.62540000000001</c:v>
                </c:pt>
                <c:pt idx="4104">
                  <c:v>447.73446999999999</c:v>
                </c:pt>
                <c:pt idx="4105">
                  <c:v>447.84354999999999</c:v>
                </c:pt>
                <c:pt idx="4106">
                  <c:v>447.95262000000002</c:v>
                </c:pt>
                <c:pt idx="4107">
                  <c:v>448.06169</c:v>
                </c:pt>
                <c:pt idx="4108">
                  <c:v>448.17075999999963</c:v>
                </c:pt>
                <c:pt idx="4109">
                  <c:v>448.27983999999969</c:v>
                </c:pt>
                <c:pt idx="4110">
                  <c:v>448.3889099999995</c:v>
                </c:pt>
                <c:pt idx="4111">
                  <c:v>448.49797999999919</c:v>
                </c:pt>
                <c:pt idx="4112">
                  <c:v>448.60705000000002</c:v>
                </c:pt>
                <c:pt idx="4113">
                  <c:v>448.71612999999905</c:v>
                </c:pt>
                <c:pt idx="4114">
                  <c:v>448.8252</c:v>
                </c:pt>
                <c:pt idx="4115">
                  <c:v>448.93426999999974</c:v>
                </c:pt>
                <c:pt idx="4116">
                  <c:v>449.04334999999963</c:v>
                </c:pt>
                <c:pt idx="4117">
                  <c:v>449.15242000000057</c:v>
                </c:pt>
                <c:pt idx="4118">
                  <c:v>449.26148999999964</c:v>
                </c:pt>
                <c:pt idx="4119">
                  <c:v>449.37056000000001</c:v>
                </c:pt>
                <c:pt idx="4120">
                  <c:v>449.47964000000002</c:v>
                </c:pt>
                <c:pt idx="4121">
                  <c:v>449.58870999999925</c:v>
                </c:pt>
                <c:pt idx="4122">
                  <c:v>449.69778000000002</c:v>
                </c:pt>
                <c:pt idx="4123">
                  <c:v>449.80685</c:v>
                </c:pt>
                <c:pt idx="4124">
                  <c:v>449.91592999999943</c:v>
                </c:pt>
                <c:pt idx="4125">
                  <c:v>450.02499999999964</c:v>
                </c:pt>
                <c:pt idx="4126">
                  <c:v>450.13407000000001</c:v>
                </c:pt>
                <c:pt idx="4127">
                  <c:v>450.2431499999995</c:v>
                </c:pt>
                <c:pt idx="4128">
                  <c:v>450.35222000000027</c:v>
                </c:pt>
                <c:pt idx="4129">
                  <c:v>450.46128999999951</c:v>
                </c:pt>
                <c:pt idx="4130">
                  <c:v>450.57035999999925</c:v>
                </c:pt>
                <c:pt idx="4131">
                  <c:v>450.67944000000051</c:v>
                </c:pt>
                <c:pt idx="4132">
                  <c:v>450.78850999999918</c:v>
                </c:pt>
                <c:pt idx="4133">
                  <c:v>450.89758</c:v>
                </c:pt>
                <c:pt idx="4134">
                  <c:v>451.00664999999969</c:v>
                </c:pt>
                <c:pt idx="4135">
                  <c:v>451.11572999999999</c:v>
                </c:pt>
                <c:pt idx="4136">
                  <c:v>451.22480000000002</c:v>
                </c:pt>
                <c:pt idx="4137">
                  <c:v>451.33386999999999</c:v>
                </c:pt>
                <c:pt idx="4138">
                  <c:v>451.44295</c:v>
                </c:pt>
                <c:pt idx="4139">
                  <c:v>451.55202000000031</c:v>
                </c:pt>
                <c:pt idx="4140">
                  <c:v>451.66109</c:v>
                </c:pt>
                <c:pt idx="4141">
                  <c:v>451.77015999999918</c:v>
                </c:pt>
                <c:pt idx="4142">
                  <c:v>451.87923999999964</c:v>
                </c:pt>
                <c:pt idx="4143">
                  <c:v>451.98830999999905</c:v>
                </c:pt>
                <c:pt idx="4144">
                  <c:v>452.09737999999919</c:v>
                </c:pt>
                <c:pt idx="4145">
                  <c:v>452.20644999999951</c:v>
                </c:pt>
                <c:pt idx="4146">
                  <c:v>452.31552999999963</c:v>
                </c:pt>
                <c:pt idx="4147">
                  <c:v>452.4246</c:v>
                </c:pt>
                <c:pt idx="4148">
                  <c:v>452.53366999999963</c:v>
                </c:pt>
                <c:pt idx="4149">
                  <c:v>452.64275000000026</c:v>
                </c:pt>
                <c:pt idx="4150">
                  <c:v>452.75182000000001</c:v>
                </c:pt>
                <c:pt idx="4151">
                  <c:v>452.86089000000027</c:v>
                </c:pt>
                <c:pt idx="4152">
                  <c:v>452.96996000000001</c:v>
                </c:pt>
                <c:pt idx="4153">
                  <c:v>453.07904000000002</c:v>
                </c:pt>
                <c:pt idx="4154">
                  <c:v>453.18810999999926</c:v>
                </c:pt>
                <c:pt idx="4155">
                  <c:v>453.29717999999957</c:v>
                </c:pt>
                <c:pt idx="4156">
                  <c:v>453.40624999999943</c:v>
                </c:pt>
                <c:pt idx="4157">
                  <c:v>453.51532999999944</c:v>
                </c:pt>
                <c:pt idx="4158">
                  <c:v>453.62439999999964</c:v>
                </c:pt>
                <c:pt idx="4159">
                  <c:v>453.7334699999995</c:v>
                </c:pt>
                <c:pt idx="4160">
                  <c:v>453.84255000000002</c:v>
                </c:pt>
                <c:pt idx="4161">
                  <c:v>453.95161999999925</c:v>
                </c:pt>
                <c:pt idx="4162">
                  <c:v>454.06069000000002</c:v>
                </c:pt>
                <c:pt idx="4163">
                  <c:v>454.16976000000051</c:v>
                </c:pt>
                <c:pt idx="4164">
                  <c:v>454.27884</c:v>
                </c:pt>
                <c:pt idx="4165">
                  <c:v>454.38790999999964</c:v>
                </c:pt>
                <c:pt idx="4166">
                  <c:v>454.49697999999898</c:v>
                </c:pt>
                <c:pt idx="4167">
                  <c:v>454.60604999999964</c:v>
                </c:pt>
                <c:pt idx="4168">
                  <c:v>454.71512999999919</c:v>
                </c:pt>
                <c:pt idx="4169">
                  <c:v>454.82420000000002</c:v>
                </c:pt>
                <c:pt idx="4170">
                  <c:v>454.93326999999925</c:v>
                </c:pt>
                <c:pt idx="4171">
                  <c:v>455.04235</c:v>
                </c:pt>
                <c:pt idx="4172">
                  <c:v>455.15141999999963</c:v>
                </c:pt>
                <c:pt idx="4173">
                  <c:v>455.26049</c:v>
                </c:pt>
                <c:pt idx="4174">
                  <c:v>455.36955999999969</c:v>
                </c:pt>
                <c:pt idx="4175">
                  <c:v>455.47863999999919</c:v>
                </c:pt>
                <c:pt idx="4176">
                  <c:v>455.5877099999995</c:v>
                </c:pt>
                <c:pt idx="4177">
                  <c:v>455.69677999999919</c:v>
                </c:pt>
                <c:pt idx="4178">
                  <c:v>455.80585000000002</c:v>
                </c:pt>
                <c:pt idx="4179">
                  <c:v>455.91492999999974</c:v>
                </c:pt>
                <c:pt idx="4180">
                  <c:v>456.024</c:v>
                </c:pt>
                <c:pt idx="4181">
                  <c:v>456.13306999999963</c:v>
                </c:pt>
                <c:pt idx="4182">
                  <c:v>456.24214999999964</c:v>
                </c:pt>
                <c:pt idx="4183">
                  <c:v>456.35122000000001</c:v>
                </c:pt>
                <c:pt idx="4184">
                  <c:v>456.46028999999999</c:v>
                </c:pt>
                <c:pt idx="4185">
                  <c:v>456.56936000000002</c:v>
                </c:pt>
                <c:pt idx="4186">
                  <c:v>456.67844000000002</c:v>
                </c:pt>
                <c:pt idx="4187">
                  <c:v>456.78750999999937</c:v>
                </c:pt>
                <c:pt idx="4188">
                  <c:v>456.89657999999918</c:v>
                </c:pt>
                <c:pt idx="4189">
                  <c:v>457.00565</c:v>
                </c:pt>
                <c:pt idx="4190">
                  <c:v>457.11473000000001</c:v>
                </c:pt>
                <c:pt idx="4191">
                  <c:v>457.22379999999919</c:v>
                </c:pt>
                <c:pt idx="4192">
                  <c:v>457.33287000000001</c:v>
                </c:pt>
                <c:pt idx="4193">
                  <c:v>457.44194999999951</c:v>
                </c:pt>
                <c:pt idx="4194">
                  <c:v>457.55101999999926</c:v>
                </c:pt>
                <c:pt idx="4195">
                  <c:v>457.66009000000031</c:v>
                </c:pt>
                <c:pt idx="4196">
                  <c:v>457.76916</c:v>
                </c:pt>
                <c:pt idx="4197">
                  <c:v>457.87824000000001</c:v>
                </c:pt>
                <c:pt idx="4198">
                  <c:v>457.98730999999907</c:v>
                </c:pt>
                <c:pt idx="4199">
                  <c:v>458.09637999999904</c:v>
                </c:pt>
                <c:pt idx="4200">
                  <c:v>458.20544999999964</c:v>
                </c:pt>
                <c:pt idx="4201">
                  <c:v>458.31452999999999</c:v>
                </c:pt>
                <c:pt idx="4202">
                  <c:v>458.42359999999906</c:v>
                </c:pt>
                <c:pt idx="4203">
                  <c:v>458.53267</c:v>
                </c:pt>
                <c:pt idx="4204">
                  <c:v>458.64175</c:v>
                </c:pt>
                <c:pt idx="4205">
                  <c:v>458.75081999999964</c:v>
                </c:pt>
                <c:pt idx="4206">
                  <c:v>458.85989000000058</c:v>
                </c:pt>
                <c:pt idx="4207">
                  <c:v>458.96895999999919</c:v>
                </c:pt>
                <c:pt idx="4208">
                  <c:v>459.07803999999919</c:v>
                </c:pt>
                <c:pt idx="4209">
                  <c:v>459.18710999999951</c:v>
                </c:pt>
                <c:pt idx="4210">
                  <c:v>459.2961799999988</c:v>
                </c:pt>
                <c:pt idx="4211">
                  <c:v>459.40524999999963</c:v>
                </c:pt>
                <c:pt idx="4212">
                  <c:v>459.51432999999963</c:v>
                </c:pt>
                <c:pt idx="4213">
                  <c:v>459.6234</c:v>
                </c:pt>
                <c:pt idx="4214">
                  <c:v>459.73246999999969</c:v>
                </c:pt>
                <c:pt idx="4215">
                  <c:v>459.84154999999964</c:v>
                </c:pt>
                <c:pt idx="4216">
                  <c:v>459.95062000000001</c:v>
                </c:pt>
                <c:pt idx="4217">
                  <c:v>460.0596900000005</c:v>
                </c:pt>
                <c:pt idx="4218">
                  <c:v>460.16876000000002</c:v>
                </c:pt>
                <c:pt idx="4219">
                  <c:v>460.27784000000031</c:v>
                </c:pt>
                <c:pt idx="4220">
                  <c:v>460.38690999999943</c:v>
                </c:pt>
                <c:pt idx="4221">
                  <c:v>460.49597999999918</c:v>
                </c:pt>
                <c:pt idx="4222">
                  <c:v>460.60505000000001</c:v>
                </c:pt>
                <c:pt idx="4223">
                  <c:v>460.7141299999995</c:v>
                </c:pt>
                <c:pt idx="4224">
                  <c:v>460.82319999999919</c:v>
                </c:pt>
                <c:pt idx="4225">
                  <c:v>460.93226999999951</c:v>
                </c:pt>
                <c:pt idx="4226">
                  <c:v>461.04134999999951</c:v>
                </c:pt>
                <c:pt idx="4227">
                  <c:v>461.15042000000051</c:v>
                </c:pt>
                <c:pt idx="4228">
                  <c:v>461.25949000000031</c:v>
                </c:pt>
                <c:pt idx="4229">
                  <c:v>461.36856</c:v>
                </c:pt>
                <c:pt idx="4230">
                  <c:v>461.47764000000001</c:v>
                </c:pt>
                <c:pt idx="4231">
                  <c:v>461.58670999999919</c:v>
                </c:pt>
                <c:pt idx="4232">
                  <c:v>461.69578000000001</c:v>
                </c:pt>
                <c:pt idx="4233">
                  <c:v>461.8048500000005</c:v>
                </c:pt>
                <c:pt idx="4234">
                  <c:v>461.91392999999925</c:v>
                </c:pt>
                <c:pt idx="4235">
                  <c:v>462.02299999999963</c:v>
                </c:pt>
                <c:pt idx="4236">
                  <c:v>462.13207</c:v>
                </c:pt>
                <c:pt idx="4237">
                  <c:v>462.24114999999944</c:v>
                </c:pt>
                <c:pt idx="4238">
                  <c:v>462.35021999999969</c:v>
                </c:pt>
                <c:pt idx="4239">
                  <c:v>462.45929000000001</c:v>
                </c:pt>
                <c:pt idx="4240">
                  <c:v>462.56835999999919</c:v>
                </c:pt>
                <c:pt idx="4241">
                  <c:v>462.67744000000027</c:v>
                </c:pt>
                <c:pt idx="4242">
                  <c:v>462.78650999999905</c:v>
                </c:pt>
                <c:pt idx="4243">
                  <c:v>462.89558</c:v>
                </c:pt>
                <c:pt idx="4244">
                  <c:v>463.00465000000031</c:v>
                </c:pt>
                <c:pt idx="4245">
                  <c:v>463.11372999999963</c:v>
                </c:pt>
                <c:pt idx="4246">
                  <c:v>463.22280000000001</c:v>
                </c:pt>
                <c:pt idx="4247">
                  <c:v>463.33186999999964</c:v>
                </c:pt>
                <c:pt idx="4248">
                  <c:v>463.44094999999999</c:v>
                </c:pt>
                <c:pt idx="4249">
                  <c:v>463.55002000000002</c:v>
                </c:pt>
                <c:pt idx="4250">
                  <c:v>463.6590900000005</c:v>
                </c:pt>
                <c:pt idx="4251">
                  <c:v>463.76815999999906</c:v>
                </c:pt>
                <c:pt idx="4252">
                  <c:v>463.87723999999963</c:v>
                </c:pt>
                <c:pt idx="4253">
                  <c:v>463.98630999999887</c:v>
                </c:pt>
                <c:pt idx="4254">
                  <c:v>464.09537999999907</c:v>
                </c:pt>
                <c:pt idx="4255">
                  <c:v>464.20445000000001</c:v>
                </c:pt>
                <c:pt idx="4256">
                  <c:v>464.3135299999995</c:v>
                </c:pt>
                <c:pt idx="4257">
                  <c:v>464.42259999999919</c:v>
                </c:pt>
                <c:pt idx="4258">
                  <c:v>464.53166999999951</c:v>
                </c:pt>
                <c:pt idx="4259">
                  <c:v>464.64075000000031</c:v>
                </c:pt>
                <c:pt idx="4260">
                  <c:v>464.74982000000051</c:v>
                </c:pt>
                <c:pt idx="4261">
                  <c:v>464.85889000000026</c:v>
                </c:pt>
                <c:pt idx="4262">
                  <c:v>464.96796000000001</c:v>
                </c:pt>
                <c:pt idx="4263">
                  <c:v>465.07704000000001</c:v>
                </c:pt>
                <c:pt idx="4264">
                  <c:v>465.18610999999919</c:v>
                </c:pt>
                <c:pt idx="4265">
                  <c:v>465.29517999999905</c:v>
                </c:pt>
                <c:pt idx="4266">
                  <c:v>465.40424999999999</c:v>
                </c:pt>
                <c:pt idx="4267">
                  <c:v>465.51332999999926</c:v>
                </c:pt>
                <c:pt idx="4268">
                  <c:v>465.62240000000031</c:v>
                </c:pt>
                <c:pt idx="4269">
                  <c:v>465.73146999999943</c:v>
                </c:pt>
                <c:pt idx="4270">
                  <c:v>465.84055000000001</c:v>
                </c:pt>
                <c:pt idx="4271">
                  <c:v>465.94961999999964</c:v>
                </c:pt>
                <c:pt idx="4272">
                  <c:v>466.05869000000001</c:v>
                </c:pt>
                <c:pt idx="4273">
                  <c:v>466.16776000000027</c:v>
                </c:pt>
                <c:pt idx="4274">
                  <c:v>466.27683999999925</c:v>
                </c:pt>
                <c:pt idx="4275">
                  <c:v>466.38590999999963</c:v>
                </c:pt>
                <c:pt idx="4276">
                  <c:v>466.49498</c:v>
                </c:pt>
                <c:pt idx="4277">
                  <c:v>466.60405000000026</c:v>
                </c:pt>
                <c:pt idx="4278">
                  <c:v>466.71312999999907</c:v>
                </c:pt>
                <c:pt idx="4279">
                  <c:v>466.82220000000001</c:v>
                </c:pt>
                <c:pt idx="4280">
                  <c:v>466.93126999999919</c:v>
                </c:pt>
                <c:pt idx="4281">
                  <c:v>467.04034999999999</c:v>
                </c:pt>
                <c:pt idx="4282">
                  <c:v>467.14942000000065</c:v>
                </c:pt>
                <c:pt idx="4283">
                  <c:v>467.25848999999999</c:v>
                </c:pt>
                <c:pt idx="4284">
                  <c:v>467.36756000000031</c:v>
                </c:pt>
                <c:pt idx="4285">
                  <c:v>467.47663999999918</c:v>
                </c:pt>
                <c:pt idx="4286">
                  <c:v>467.58570999999944</c:v>
                </c:pt>
                <c:pt idx="4287">
                  <c:v>467.69477999999964</c:v>
                </c:pt>
                <c:pt idx="4288">
                  <c:v>467.80385000000001</c:v>
                </c:pt>
                <c:pt idx="4289">
                  <c:v>467.91292999999951</c:v>
                </c:pt>
                <c:pt idx="4290">
                  <c:v>468.02199999999925</c:v>
                </c:pt>
                <c:pt idx="4291">
                  <c:v>468.13106999999951</c:v>
                </c:pt>
                <c:pt idx="4292">
                  <c:v>468.24014999999974</c:v>
                </c:pt>
                <c:pt idx="4293">
                  <c:v>468.34922000000057</c:v>
                </c:pt>
                <c:pt idx="4294">
                  <c:v>468.45828999999964</c:v>
                </c:pt>
                <c:pt idx="4295">
                  <c:v>468.56736000000001</c:v>
                </c:pt>
                <c:pt idx="4296">
                  <c:v>468.67644000000001</c:v>
                </c:pt>
                <c:pt idx="4297">
                  <c:v>468.78550999999919</c:v>
                </c:pt>
                <c:pt idx="4298">
                  <c:v>468.89458000000002</c:v>
                </c:pt>
                <c:pt idx="4299">
                  <c:v>469.00364999999999</c:v>
                </c:pt>
                <c:pt idx="4300">
                  <c:v>469.11273</c:v>
                </c:pt>
                <c:pt idx="4301">
                  <c:v>469.22179999999918</c:v>
                </c:pt>
                <c:pt idx="4302">
                  <c:v>469.33087</c:v>
                </c:pt>
                <c:pt idx="4303">
                  <c:v>469.4399499999995</c:v>
                </c:pt>
                <c:pt idx="4304">
                  <c:v>469.54901999999964</c:v>
                </c:pt>
                <c:pt idx="4305">
                  <c:v>469.65809000000002</c:v>
                </c:pt>
                <c:pt idx="4306">
                  <c:v>469.76715999999919</c:v>
                </c:pt>
                <c:pt idx="4307">
                  <c:v>469.87624</c:v>
                </c:pt>
                <c:pt idx="4308">
                  <c:v>469.98530999999917</c:v>
                </c:pt>
                <c:pt idx="4309">
                  <c:v>470.09438</c:v>
                </c:pt>
                <c:pt idx="4310">
                  <c:v>470.20344999999963</c:v>
                </c:pt>
                <c:pt idx="4311">
                  <c:v>470.31252999999964</c:v>
                </c:pt>
                <c:pt idx="4312">
                  <c:v>470.42159999999905</c:v>
                </c:pt>
                <c:pt idx="4313">
                  <c:v>470.53066999999999</c:v>
                </c:pt>
                <c:pt idx="4314">
                  <c:v>470.63974999999999</c:v>
                </c:pt>
                <c:pt idx="4315">
                  <c:v>470.74882000000002</c:v>
                </c:pt>
                <c:pt idx="4316">
                  <c:v>470.85789000000051</c:v>
                </c:pt>
                <c:pt idx="4317">
                  <c:v>470.96695999999918</c:v>
                </c:pt>
                <c:pt idx="4318">
                  <c:v>471.07603999999907</c:v>
                </c:pt>
                <c:pt idx="4319">
                  <c:v>471.18510999999944</c:v>
                </c:pt>
                <c:pt idx="4320">
                  <c:v>471.29417999999919</c:v>
                </c:pt>
                <c:pt idx="4321">
                  <c:v>471.4032499999995</c:v>
                </c:pt>
                <c:pt idx="4322">
                  <c:v>471.51232999999951</c:v>
                </c:pt>
                <c:pt idx="4323">
                  <c:v>471.62139999999926</c:v>
                </c:pt>
                <c:pt idx="4324">
                  <c:v>471.73046999999974</c:v>
                </c:pt>
                <c:pt idx="4325">
                  <c:v>471.83954999999963</c:v>
                </c:pt>
                <c:pt idx="4326">
                  <c:v>471.94862000000001</c:v>
                </c:pt>
                <c:pt idx="4327">
                  <c:v>472.05769000000026</c:v>
                </c:pt>
                <c:pt idx="4328">
                  <c:v>472.16676000000001</c:v>
                </c:pt>
                <c:pt idx="4329">
                  <c:v>472.27584000000002</c:v>
                </c:pt>
                <c:pt idx="4330">
                  <c:v>472.38490999999999</c:v>
                </c:pt>
                <c:pt idx="4331">
                  <c:v>472.49397999999906</c:v>
                </c:pt>
                <c:pt idx="4332">
                  <c:v>472.60305</c:v>
                </c:pt>
                <c:pt idx="4333">
                  <c:v>472.71212999999943</c:v>
                </c:pt>
                <c:pt idx="4334">
                  <c:v>472.82119999999918</c:v>
                </c:pt>
                <c:pt idx="4335">
                  <c:v>472.93026999999944</c:v>
                </c:pt>
                <c:pt idx="4336">
                  <c:v>473.0393499999995</c:v>
                </c:pt>
                <c:pt idx="4337">
                  <c:v>473.14842000000027</c:v>
                </c:pt>
                <c:pt idx="4338">
                  <c:v>473.25749000000002</c:v>
                </c:pt>
                <c:pt idx="4339">
                  <c:v>473.36655999999925</c:v>
                </c:pt>
                <c:pt idx="4340">
                  <c:v>473.47564</c:v>
                </c:pt>
                <c:pt idx="4341">
                  <c:v>473.58470999999963</c:v>
                </c:pt>
                <c:pt idx="4342">
                  <c:v>473.69378</c:v>
                </c:pt>
                <c:pt idx="4343">
                  <c:v>473.80285000000026</c:v>
                </c:pt>
                <c:pt idx="4344">
                  <c:v>473.91192999999919</c:v>
                </c:pt>
                <c:pt idx="4345">
                  <c:v>474.0209999999995</c:v>
                </c:pt>
                <c:pt idx="4346">
                  <c:v>474.13006999999999</c:v>
                </c:pt>
                <c:pt idx="4347">
                  <c:v>474.23914999999926</c:v>
                </c:pt>
                <c:pt idx="4348">
                  <c:v>474.34822000000031</c:v>
                </c:pt>
                <c:pt idx="4349">
                  <c:v>474.45729</c:v>
                </c:pt>
                <c:pt idx="4350">
                  <c:v>474.56635999999918</c:v>
                </c:pt>
                <c:pt idx="4351">
                  <c:v>474.67543999999964</c:v>
                </c:pt>
                <c:pt idx="4352">
                  <c:v>474.7845099999995</c:v>
                </c:pt>
                <c:pt idx="4353">
                  <c:v>474.89357999999919</c:v>
                </c:pt>
                <c:pt idx="4354">
                  <c:v>475.00265000000002</c:v>
                </c:pt>
                <c:pt idx="4355">
                  <c:v>475.11172999999951</c:v>
                </c:pt>
                <c:pt idx="4356">
                  <c:v>475.2208</c:v>
                </c:pt>
                <c:pt idx="4357">
                  <c:v>475.32987000000031</c:v>
                </c:pt>
                <c:pt idx="4358">
                  <c:v>475.43894999999918</c:v>
                </c:pt>
                <c:pt idx="4359">
                  <c:v>475.54802000000001</c:v>
                </c:pt>
                <c:pt idx="4360">
                  <c:v>475.65709000000027</c:v>
                </c:pt>
                <c:pt idx="4361">
                  <c:v>475.76615999999905</c:v>
                </c:pt>
                <c:pt idx="4362">
                  <c:v>475.87524000000002</c:v>
                </c:pt>
                <c:pt idx="4363">
                  <c:v>475.98430999999925</c:v>
                </c:pt>
                <c:pt idx="4364">
                  <c:v>476.09337999999917</c:v>
                </c:pt>
                <c:pt idx="4365">
                  <c:v>476.20245</c:v>
                </c:pt>
                <c:pt idx="4366">
                  <c:v>476.31152999999944</c:v>
                </c:pt>
                <c:pt idx="4367">
                  <c:v>476.42059999999907</c:v>
                </c:pt>
                <c:pt idx="4368">
                  <c:v>476.52967000000001</c:v>
                </c:pt>
                <c:pt idx="4369">
                  <c:v>476.6387499999995</c:v>
                </c:pt>
                <c:pt idx="4370">
                  <c:v>476.74782000000027</c:v>
                </c:pt>
                <c:pt idx="4371">
                  <c:v>476.85689000000002</c:v>
                </c:pt>
                <c:pt idx="4372">
                  <c:v>476.96596</c:v>
                </c:pt>
                <c:pt idx="4373">
                  <c:v>477.07504</c:v>
                </c:pt>
                <c:pt idx="4374">
                  <c:v>477.18410999999963</c:v>
                </c:pt>
                <c:pt idx="4375">
                  <c:v>477.29317999999898</c:v>
                </c:pt>
                <c:pt idx="4376">
                  <c:v>477.40224999999964</c:v>
                </c:pt>
                <c:pt idx="4377">
                  <c:v>477.51132999999919</c:v>
                </c:pt>
                <c:pt idx="4378">
                  <c:v>477.62040000000002</c:v>
                </c:pt>
                <c:pt idx="4379">
                  <c:v>477.72946999999999</c:v>
                </c:pt>
                <c:pt idx="4380">
                  <c:v>477.83854999999937</c:v>
                </c:pt>
                <c:pt idx="4381">
                  <c:v>477.94761999999963</c:v>
                </c:pt>
                <c:pt idx="4382">
                  <c:v>478.05669</c:v>
                </c:pt>
                <c:pt idx="4383">
                  <c:v>478.16575999999969</c:v>
                </c:pt>
                <c:pt idx="4384">
                  <c:v>478.27483999999964</c:v>
                </c:pt>
                <c:pt idx="4385">
                  <c:v>478.3839099999995</c:v>
                </c:pt>
                <c:pt idx="4386">
                  <c:v>478.49297999999919</c:v>
                </c:pt>
                <c:pt idx="4387">
                  <c:v>478.60205000000002</c:v>
                </c:pt>
                <c:pt idx="4388">
                  <c:v>478.71112999999917</c:v>
                </c:pt>
                <c:pt idx="4389">
                  <c:v>478.8202</c:v>
                </c:pt>
                <c:pt idx="4390">
                  <c:v>478.92926999999963</c:v>
                </c:pt>
                <c:pt idx="4391">
                  <c:v>479.03834999999918</c:v>
                </c:pt>
                <c:pt idx="4392">
                  <c:v>479.14742000000052</c:v>
                </c:pt>
                <c:pt idx="4393">
                  <c:v>479.25648999999999</c:v>
                </c:pt>
                <c:pt idx="4394">
                  <c:v>479.36556000000002</c:v>
                </c:pt>
                <c:pt idx="4395">
                  <c:v>479.47464000000002</c:v>
                </c:pt>
                <c:pt idx="4396">
                  <c:v>479.58370999999926</c:v>
                </c:pt>
                <c:pt idx="4397">
                  <c:v>479.69278000000031</c:v>
                </c:pt>
                <c:pt idx="4398">
                  <c:v>479.80185</c:v>
                </c:pt>
                <c:pt idx="4399">
                  <c:v>479.91092999999944</c:v>
                </c:pt>
                <c:pt idx="4400">
                  <c:v>480.02</c:v>
                </c:pt>
                <c:pt idx="4401">
                  <c:v>480.12907000000001</c:v>
                </c:pt>
                <c:pt idx="4402">
                  <c:v>480.23814999999905</c:v>
                </c:pt>
                <c:pt idx="4403">
                  <c:v>480.34722000000028</c:v>
                </c:pt>
                <c:pt idx="4404">
                  <c:v>480.45628999999963</c:v>
                </c:pt>
                <c:pt idx="4405">
                  <c:v>480.56536</c:v>
                </c:pt>
                <c:pt idx="4406">
                  <c:v>480.67444000000057</c:v>
                </c:pt>
                <c:pt idx="4407">
                  <c:v>480.78350999999907</c:v>
                </c:pt>
                <c:pt idx="4408">
                  <c:v>480.89258000000001</c:v>
                </c:pt>
                <c:pt idx="4409">
                  <c:v>481.00164999999964</c:v>
                </c:pt>
                <c:pt idx="4410">
                  <c:v>481.11072999999999</c:v>
                </c:pt>
                <c:pt idx="4411">
                  <c:v>481.21980000000002</c:v>
                </c:pt>
                <c:pt idx="4412">
                  <c:v>481.32886999999999</c:v>
                </c:pt>
                <c:pt idx="4413">
                  <c:v>481.43794999999943</c:v>
                </c:pt>
                <c:pt idx="4414">
                  <c:v>481.54701999999963</c:v>
                </c:pt>
                <c:pt idx="4415">
                  <c:v>481.65609000000001</c:v>
                </c:pt>
                <c:pt idx="4416">
                  <c:v>481.76515999999918</c:v>
                </c:pt>
                <c:pt idx="4417">
                  <c:v>481.87424000000027</c:v>
                </c:pt>
                <c:pt idx="4418">
                  <c:v>481.98330999999905</c:v>
                </c:pt>
                <c:pt idx="4419">
                  <c:v>482.09237999999925</c:v>
                </c:pt>
                <c:pt idx="4420">
                  <c:v>482.20144999999951</c:v>
                </c:pt>
                <c:pt idx="4421">
                  <c:v>482.31052999999974</c:v>
                </c:pt>
                <c:pt idx="4422">
                  <c:v>482.4196</c:v>
                </c:pt>
                <c:pt idx="4423">
                  <c:v>482.52866999999964</c:v>
                </c:pt>
                <c:pt idx="4424">
                  <c:v>482.63774999999964</c:v>
                </c:pt>
                <c:pt idx="4425">
                  <c:v>482.74682000000001</c:v>
                </c:pt>
                <c:pt idx="4426">
                  <c:v>482.8558900000005</c:v>
                </c:pt>
                <c:pt idx="4427">
                  <c:v>482.96496000000002</c:v>
                </c:pt>
                <c:pt idx="4428">
                  <c:v>483.07404000000002</c:v>
                </c:pt>
                <c:pt idx="4429">
                  <c:v>483.18310999999943</c:v>
                </c:pt>
                <c:pt idx="4430">
                  <c:v>483.29217999999918</c:v>
                </c:pt>
                <c:pt idx="4431">
                  <c:v>483.40124999999944</c:v>
                </c:pt>
                <c:pt idx="4432">
                  <c:v>483.5103299999995</c:v>
                </c:pt>
                <c:pt idx="4433">
                  <c:v>483.61939999999964</c:v>
                </c:pt>
                <c:pt idx="4434">
                  <c:v>483.7284699999995</c:v>
                </c:pt>
                <c:pt idx="4435">
                  <c:v>483.83754999999951</c:v>
                </c:pt>
                <c:pt idx="4436">
                  <c:v>483.94662</c:v>
                </c:pt>
                <c:pt idx="4437">
                  <c:v>484.05569000000031</c:v>
                </c:pt>
                <c:pt idx="4438">
                  <c:v>484.16476000000057</c:v>
                </c:pt>
                <c:pt idx="4439">
                  <c:v>484.27384000000001</c:v>
                </c:pt>
                <c:pt idx="4440">
                  <c:v>484.38290999999964</c:v>
                </c:pt>
                <c:pt idx="4441">
                  <c:v>484.49197999999905</c:v>
                </c:pt>
                <c:pt idx="4442">
                  <c:v>484.60104999999999</c:v>
                </c:pt>
                <c:pt idx="4443">
                  <c:v>484.71012999999925</c:v>
                </c:pt>
                <c:pt idx="4444">
                  <c:v>484.81920000000002</c:v>
                </c:pt>
                <c:pt idx="4445">
                  <c:v>484.92826999999937</c:v>
                </c:pt>
                <c:pt idx="4446">
                  <c:v>485.03734999999944</c:v>
                </c:pt>
                <c:pt idx="4447">
                  <c:v>485.14641999999969</c:v>
                </c:pt>
                <c:pt idx="4448">
                  <c:v>485.25549000000001</c:v>
                </c:pt>
                <c:pt idx="4449">
                  <c:v>485.36455999999964</c:v>
                </c:pt>
                <c:pt idx="4450">
                  <c:v>485.47363999999919</c:v>
                </c:pt>
                <c:pt idx="4451">
                  <c:v>485.58270999999951</c:v>
                </c:pt>
                <c:pt idx="4452">
                  <c:v>485.69177999999926</c:v>
                </c:pt>
                <c:pt idx="4453">
                  <c:v>485.80085000000031</c:v>
                </c:pt>
                <c:pt idx="4454">
                  <c:v>485.90992999999963</c:v>
                </c:pt>
                <c:pt idx="4455">
                  <c:v>486.01900000000001</c:v>
                </c:pt>
                <c:pt idx="4456">
                  <c:v>486.12806999999964</c:v>
                </c:pt>
                <c:pt idx="4457">
                  <c:v>486.23714999999919</c:v>
                </c:pt>
                <c:pt idx="4458">
                  <c:v>486.34622000000002</c:v>
                </c:pt>
                <c:pt idx="4459">
                  <c:v>486.45528999999999</c:v>
                </c:pt>
                <c:pt idx="4460">
                  <c:v>486.56436000000002</c:v>
                </c:pt>
                <c:pt idx="4461">
                  <c:v>486.67344000000031</c:v>
                </c:pt>
                <c:pt idx="4462">
                  <c:v>486.78250999999943</c:v>
                </c:pt>
                <c:pt idx="4463">
                  <c:v>486.89157999999918</c:v>
                </c:pt>
                <c:pt idx="4464">
                  <c:v>487.00065000000001</c:v>
                </c:pt>
                <c:pt idx="4465">
                  <c:v>487.10973000000001</c:v>
                </c:pt>
                <c:pt idx="4466">
                  <c:v>487.21879999999919</c:v>
                </c:pt>
                <c:pt idx="4467">
                  <c:v>487.32787000000002</c:v>
                </c:pt>
                <c:pt idx="4468">
                  <c:v>487.43694999999917</c:v>
                </c:pt>
                <c:pt idx="4469">
                  <c:v>487.54602</c:v>
                </c:pt>
                <c:pt idx="4470">
                  <c:v>487.65509000000026</c:v>
                </c:pt>
                <c:pt idx="4471">
                  <c:v>487.76416</c:v>
                </c:pt>
                <c:pt idx="4472">
                  <c:v>487.87324000000001</c:v>
                </c:pt>
                <c:pt idx="4473">
                  <c:v>487.98230999999919</c:v>
                </c:pt>
                <c:pt idx="4474">
                  <c:v>488.09137999999905</c:v>
                </c:pt>
                <c:pt idx="4475">
                  <c:v>488.20044999999999</c:v>
                </c:pt>
                <c:pt idx="4476">
                  <c:v>488.30953</c:v>
                </c:pt>
                <c:pt idx="4477">
                  <c:v>488.41859999999957</c:v>
                </c:pt>
                <c:pt idx="4478">
                  <c:v>488.52767</c:v>
                </c:pt>
                <c:pt idx="4479">
                  <c:v>488.63674999999944</c:v>
                </c:pt>
                <c:pt idx="4480">
                  <c:v>488.74581999999964</c:v>
                </c:pt>
                <c:pt idx="4481">
                  <c:v>488.85489000000058</c:v>
                </c:pt>
                <c:pt idx="4482">
                  <c:v>488.96395999999919</c:v>
                </c:pt>
                <c:pt idx="4483">
                  <c:v>489.07303999999925</c:v>
                </c:pt>
                <c:pt idx="4484">
                  <c:v>489.18210999999951</c:v>
                </c:pt>
                <c:pt idx="4485">
                  <c:v>489.29117999999886</c:v>
                </c:pt>
                <c:pt idx="4486">
                  <c:v>489.40024999999974</c:v>
                </c:pt>
                <c:pt idx="4487">
                  <c:v>489.50932999999964</c:v>
                </c:pt>
                <c:pt idx="4488">
                  <c:v>489.61840000000001</c:v>
                </c:pt>
                <c:pt idx="4489">
                  <c:v>489.72746999999964</c:v>
                </c:pt>
                <c:pt idx="4490">
                  <c:v>489.83654999999919</c:v>
                </c:pt>
                <c:pt idx="4491">
                  <c:v>489.94562000000002</c:v>
                </c:pt>
                <c:pt idx="4492">
                  <c:v>490.05469000000051</c:v>
                </c:pt>
                <c:pt idx="4493">
                  <c:v>490.16376000000002</c:v>
                </c:pt>
                <c:pt idx="4494">
                  <c:v>490.27283999999963</c:v>
                </c:pt>
                <c:pt idx="4495">
                  <c:v>490.38190999999944</c:v>
                </c:pt>
                <c:pt idx="4496">
                  <c:v>490.49097999999907</c:v>
                </c:pt>
                <c:pt idx="4497">
                  <c:v>490.60005000000001</c:v>
                </c:pt>
                <c:pt idx="4498">
                  <c:v>490.7091299999995</c:v>
                </c:pt>
                <c:pt idx="4499">
                  <c:v>490.81819999999919</c:v>
                </c:pt>
                <c:pt idx="4500">
                  <c:v>490.92726999999951</c:v>
                </c:pt>
                <c:pt idx="4501">
                  <c:v>491.03634999999917</c:v>
                </c:pt>
                <c:pt idx="4502">
                  <c:v>491.14542000000057</c:v>
                </c:pt>
                <c:pt idx="4503">
                  <c:v>491.25449000000026</c:v>
                </c:pt>
                <c:pt idx="4504">
                  <c:v>491.36356000000001</c:v>
                </c:pt>
                <c:pt idx="4505">
                  <c:v>491.47264000000001</c:v>
                </c:pt>
                <c:pt idx="4506">
                  <c:v>491.58170999999919</c:v>
                </c:pt>
                <c:pt idx="4507">
                  <c:v>491.69078000000002</c:v>
                </c:pt>
                <c:pt idx="4508">
                  <c:v>491.79984999999999</c:v>
                </c:pt>
                <c:pt idx="4509">
                  <c:v>491.90892999999937</c:v>
                </c:pt>
                <c:pt idx="4510">
                  <c:v>492.01799999999963</c:v>
                </c:pt>
                <c:pt idx="4511">
                  <c:v>492.12707</c:v>
                </c:pt>
                <c:pt idx="4512">
                  <c:v>492.23614999999893</c:v>
                </c:pt>
                <c:pt idx="4513">
                  <c:v>492.34521999999964</c:v>
                </c:pt>
                <c:pt idx="4514">
                  <c:v>492.45429000000001</c:v>
                </c:pt>
                <c:pt idx="4515">
                  <c:v>492.56335999999919</c:v>
                </c:pt>
                <c:pt idx="4516">
                  <c:v>492.67244000000028</c:v>
                </c:pt>
                <c:pt idx="4517">
                  <c:v>492.78150999999917</c:v>
                </c:pt>
                <c:pt idx="4518">
                  <c:v>492.89058</c:v>
                </c:pt>
                <c:pt idx="4519">
                  <c:v>492.99964999999963</c:v>
                </c:pt>
                <c:pt idx="4520">
                  <c:v>493.10872999999964</c:v>
                </c:pt>
                <c:pt idx="4521">
                  <c:v>493.21780000000001</c:v>
                </c:pt>
                <c:pt idx="4522">
                  <c:v>493.32686999999999</c:v>
                </c:pt>
                <c:pt idx="4523">
                  <c:v>493.43594999999925</c:v>
                </c:pt>
                <c:pt idx="4524">
                  <c:v>493.54502000000002</c:v>
                </c:pt>
                <c:pt idx="4525">
                  <c:v>493.65409000000051</c:v>
                </c:pt>
                <c:pt idx="4526">
                  <c:v>493.76315999999957</c:v>
                </c:pt>
                <c:pt idx="4527">
                  <c:v>493.87223999999964</c:v>
                </c:pt>
                <c:pt idx="4528">
                  <c:v>493.98130999999887</c:v>
                </c:pt>
                <c:pt idx="4529">
                  <c:v>494.09037999999919</c:v>
                </c:pt>
                <c:pt idx="4530">
                  <c:v>494.19945000000001</c:v>
                </c:pt>
                <c:pt idx="4531">
                  <c:v>494.30852999999951</c:v>
                </c:pt>
                <c:pt idx="4532">
                  <c:v>494.41759999999925</c:v>
                </c:pt>
                <c:pt idx="4533">
                  <c:v>494.52666999999963</c:v>
                </c:pt>
                <c:pt idx="4534">
                  <c:v>494.63574999999963</c:v>
                </c:pt>
                <c:pt idx="4535">
                  <c:v>494.74482000000057</c:v>
                </c:pt>
                <c:pt idx="4536">
                  <c:v>494.85389000000026</c:v>
                </c:pt>
                <c:pt idx="4537">
                  <c:v>494.96296000000001</c:v>
                </c:pt>
                <c:pt idx="4538">
                  <c:v>495.07204000000002</c:v>
                </c:pt>
                <c:pt idx="4539">
                  <c:v>495.18110999999919</c:v>
                </c:pt>
                <c:pt idx="4540">
                  <c:v>495.29017999999905</c:v>
                </c:pt>
                <c:pt idx="4541">
                  <c:v>495.39924999999999</c:v>
                </c:pt>
                <c:pt idx="4542">
                  <c:v>495.50832999999943</c:v>
                </c:pt>
                <c:pt idx="4543">
                  <c:v>495.61739999999963</c:v>
                </c:pt>
                <c:pt idx="4544">
                  <c:v>495.72646999999944</c:v>
                </c:pt>
                <c:pt idx="4545">
                  <c:v>495.8355499999995</c:v>
                </c:pt>
                <c:pt idx="4546">
                  <c:v>495.94462000000027</c:v>
                </c:pt>
                <c:pt idx="4547">
                  <c:v>496.05369000000002</c:v>
                </c:pt>
                <c:pt idx="4548">
                  <c:v>496.16276000000028</c:v>
                </c:pt>
                <c:pt idx="4549">
                  <c:v>496.27184</c:v>
                </c:pt>
                <c:pt idx="4550">
                  <c:v>496.38090999999963</c:v>
                </c:pt>
                <c:pt idx="4551">
                  <c:v>496.48998</c:v>
                </c:pt>
                <c:pt idx="4552">
                  <c:v>496.59904999999964</c:v>
                </c:pt>
                <c:pt idx="4553">
                  <c:v>496.70812999999919</c:v>
                </c:pt>
                <c:pt idx="4554">
                  <c:v>496.81720000000001</c:v>
                </c:pt>
                <c:pt idx="4555">
                  <c:v>496.92626999999919</c:v>
                </c:pt>
                <c:pt idx="4556">
                  <c:v>497.03534999999926</c:v>
                </c:pt>
                <c:pt idx="4557">
                  <c:v>497.14442000000082</c:v>
                </c:pt>
                <c:pt idx="4558">
                  <c:v>497.25349</c:v>
                </c:pt>
                <c:pt idx="4559">
                  <c:v>497.36255999999963</c:v>
                </c:pt>
                <c:pt idx="4560">
                  <c:v>497.47163999999907</c:v>
                </c:pt>
                <c:pt idx="4561">
                  <c:v>497.5807099999995</c:v>
                </c:pt>
                <c:pt idx="4562">
                  <c:v>497.68977999999964</c:v>
                </c:pt>
                <c:pt idx="4563">
                  <c:v>497.7988499999995</c:v>
                </c:pt>
                <c:pt idx="4564">
                  <c:v>497.90792999999951</c:v>
                </c:pt>
                <c:pt idx="4565">
                  <c:v>498.017</c:v>
                </c:pt>
                <c:pt idx="4566">
                  <c:v>498.12606999999974</c:v>
                </c:pt>
                <c:pt idx="4567">
                  <c:v>498.23514999999918</c:v>
                </c:pt>
                <c:pt idx="4568">
                  <c:v>498.34422000000058</c:v>
                </c:pt>
                <c:pt idx="4569">
                  <c:v>498.45328999999964</c:v>
                </c:pt>
                <c:pt idx="4570">
                  <c:v>498.56236000000001</c:v>
                </c:pt>
                <c:pt idx="4571">
                  <c:v>498.67144000000002</c:v>
                </c:pt>
                <c:pt idx="4572">
                  <c:v>498.78050999999925</c:v>
                </c:pt>
                <c:pt idx="4573">
                  <c:v>498.88958000000002</c:v>
                </c:pt>
                <c:pt idx="4574">
                  <c:v>498.99864999999937</c:v>
                </c:pt>
                <c:pt idx="4575">
                  <c:v>499.10773</c:v>
                </c:pt>
                <c:pt idx="4576">
                  <c:v>499.21679999999907</c:v>
                </c:pt>
                <c:pt idx="4577">
                  <c:v>499.32587000000001</c:v>
                </c:pt>
                <c:pt idx="4578">
                  <c:v>499.4349499999995</c:v>
                </c:pt>
                <c:pt idx="4579">
                  <c:v>499.54402000000027</c:v>
                </c:pt>
                <c:pt idx="4580">
                  <c:v>499.65309000000002</c:v>
                </c:pt>
                <c:pt idx="4581">
                  <c:v>499.76215999999926</c:v>
                </c:pt>
                <c:pt idx="4582">
                  <c:v>499.87124</c:v>
                </c:pt>
                <c:pt idx="4583">
                  <c:v>499.98030999999918</c:v>
                </c:pt>
                <c:pt idx="4584">
                  <c:v>500.08938000000001</c:v>
                </c:pt>
                <c:pt idx="4585">
                  <c:v>500.19844999999964</c:v>
                </c:pt>
                <c:pt idx="4586">
                  <c:v>500.30752999999999</c:v>
                </c:pt>
                <c:pt idx="4587">
                  <c:v>500.41659999999905</c:v>
                </c:pt>
                <c:pt idx="4588">
                  <c:v>500.52566999999999</c:v>
                </c:pt>
                <c:pt idx="4589">
                  <c:v>500.63475</c:v>
                </c:pt>
                <c:pt idx="4590">
                  <c:v>500.74382000000031</c:v>
                </c:pt>
                <c:pt idx="4591">
                  <c:v>500.85289000000057</c:v>
                </c:pt>
                <c:pt idx="4592">
                  <c:v>500.96195999999918</c:v>
                </c:pt>
                <c:pt idx="4593">
                  <c:v>501.07103999999919</c:v>
                </c:pt>
                <c:pt idx="4594">
                  <c:v>501.1801099999995</c:v>
                </c:pt>
                <c:pt idx="4595">
                  <c:v>501.28917999999919</c:v>
                </c:pt>
                <c:pt idx="4596">
                  <c:v>501.39824999999951</c:v>
                </c:pt>
                <c:pt idx="4597">
                  <c:v>501.50732999999963</c:v>
                </c:pt>
                <c:pt idx="4598">
                  <c:v>501.6164</c:v>
                </c:pt>
                <c:pt idx="4599">
                  <c:v>501.72546999999963</c:v>
                </c:pt>
                <c:pt idx="4600">
                  <c:v>501.83454999999969</c:v>
                </c:pt>
                <c:pt idx="4601">
                  <c:v>501.94362000000001</c:v>
                </c:pt>
                <c:pt idx="4602">
                  <c:v>502.05269000000027</c:v>
                </c:pt>
                <c:pt idx="4603">
                  <c:v>502.16176000000002</c:v>
                </c:pt>
                <c:pt idx="4604">
                  <c:v>502.27084000000002</c:v>
                </c:pt>
                <c:pt idx="4605">
                  <c:v>502.37991</c:v>
                </c:pt>
                <c:pt idx="4606">
                  <c:v>502.48897999999957</c:v>
                </c:pt>
                <c:pt idx="4607">
                  <c:v>502.59804999999943</c:v>
                </c:pt>
                <c:pt idx="4608">
                  <c:v>502.70712999999944</c:v>
                </c:pt>
                <c:pt idx="4609">
                  <c:v>502.81619999999918</c:v>
                </c:pt>
                <c:pt idx="4610">
                  <c:v>502.9252699999995</c:v>
                </c:pt>
                <c:pt idx="4611">
                  <c:v>503.03434999999951</c:v>
                </c:pt>
                <c:pt idx="4612">
                  <c:v>503.14342000000028</c:v>
                </c:pt>
                <c:pt idx="4613">
                  <c:v>503.25249000000002</c:v>
                </c:pt>
                <c:pt idx="4614">
                  <c:v>503.36156</c:v>
                </c:pt>
                <c:pt idx="4615">
                  <c:v>503.47064</c:v>
                </c:pt>
                <c:pt idx="4616">
                  <c:v>503.57970999999964</c:v>
                </c:pt>
                <c:pt idx="4617">
                  <c:v>503.68878000000001</c:v>
                </c:pt>
                <c:pt idx="4618">
                  <c:v>503.79784999999964</c:v>
                </c:pt>
                <c:pt idx="4619">
                  <c:v>503.90692999999919</c:v>
                </c:pt>
                <c:pt idx="4620">
                  <c:v>504.01599999999951</c:v>
                </c:pt>
                <c:pt idx="4621">
                  <c:v>504.12506999999999</c:v>
                </c:pt>
                <c:pt idx="4622">
                  <c:v>504.23414999999943</c:v>
                </c:pt>
                <c:pt idx="4623">
                  <c:v>504.34321999999963</c:v>
                </c:pt>
                <c:pt idx="4624">
                  <c:v>504.45229</c:v>
                </c:pt>
                <c:pt idx="4625">
                  <c:v>504.56135999999907</c:v>
                </c:pt>
                <c:pt idx="4626">
                  <c:v>504.67044000000027</c:v>
                </c:pt>
                <c:pt idx="4627">
                  <c:v>504.7795099999995</c:v>
                </c:pt>
                <c:pt idx="4628">
                  <c:v>504.88857999999919</c:v>
                </c:pt>
                <c:pt idx="4629">
                  <c:v>504.99764999999951</c:v>
                </c:pt>
                <c:pt idx="4630">
                  <c:v>505.10672999999974</c:v>
                </c:pt>
                <c:pt idx="4631">
                  <c:v>505.2158</c:v>
                </c:pt>
                <c:pt idx="4632">
                  <c:v>505.32487000000026</c:v>
                </c:pt>
                <c:pt idx="4633">
                  <c:v>505.43394999999919</c:v>
                </c:pt>
                <c:pt idx="4634">
                  <c:v>505.54302000000001</c:v>
                </c:pt>
                <c:pt idx="4635">
                  <c:v>505.65209000000038</c:v>
                </c:pt>
                <c:pt idx="4636">
                  <c:v>505.76115999999905</c:v>
                </c:pt>
                <c:pt idx="4637">
                  <c:v>505.87024000000002</c:v>
                </c:pt>
                <c:pt idx="4638">
                  <c:v>505.97930999999937</c:v>
                </c:pt>
                <c:pt idx="4639">
                  <c:v>506.08837999999918</c:v>
                </c:pt>
                <c:pt idx="4640">
                  <c:v>506.19745</c:v>
                </c:pt>
                <c:pt idx="4641">
                  <c:v>506.3065299999995</c:v>
                </c:pt>
                <c:pt idx="4642">
                  <c:v>506.41559999999919</c:v>
                </c:pt>
                <c:pt idx="4643">
                  <c:v>506.52467000000001</c:v>
                </c:pt>
                <c:pt idx="4644">
                  <c:v>506.63374999999951</c:v>
                </c:pt>
                <c:pt idx="4645">
                  <c:v>506.74282000000028</c:v>
                </c:pt>
                <c:pt idx="4646">
                  <c:v>506.85189000000031</c:v>
                </c:pt>
                <c:pt idx="4647">
                  <c:v>506.96096</c:v>
                </c:pt>
                <c:pt idx="4648">
                  <c:v>507.07004000000001</c:v>
                </c:pt>
                <c:pt idx="4649">
                  <c:v>507.17910999999964</c:v>
                </c:pt>
                <c:pt idx="4650">
                  <c:v>507.28817999999904</c:v>
                </c:pt>
                <c:pt idx="4651">
                  <c:v>507.39724999999999</c:v>
                </c:pt>
                <c:pt idx="4652">
                  <c:v>507.50632999999925</c:v>
                </c:pt>
                <c:pt idx="4653">
                  <c:v>507.61540000000002</c:v>
                </c:pt>
                <c:pt idx="4654">
                  <c:v>507.72447</c:v>
                </c:pt>
                <c:pt idx="4655">
                  <c:v>507.83354999999943</c:v>
                </c:pt>
                <c:pt idx="4656">
                  <c:v>507.94261999999964</c:v>
                </c:pt>
                <c:pt idx="4657">
                  <c:v>508.05169000000001</c:v>
                </c:pt>
                <c:pt idx="4658">
                  <c:v>508.16075999999964</c:v>
                </c:pt>
                <c:pt idx="4659">
                  <c:v>508.26984000000027</c:v>
                </c:pt>
                <c:pt idx="4660">
                  <c:v>508.37890999999951</c:v>
                </c:pt>
                <c:pt idx="4661">
                  <c:v>508.48797999999925</c:v>
                </c:pt>
                <c:pt idx="4662">
                  <c:v>508.59704999999963</c:v>
                </c:pt>
                <c:pt idx="4663">
                  <c:v>508.70612999999918</c:v>
                </c:pt>
                <c:pt idx="4664">
                  <c:v>508.8152</c:v>
                </c:pt>
                <c:pt idx="4665">
                  <c:v>508.92426999999969</c:v>
                </c:pt>
                <c:pt idx="4666">
                  <c:v>509.03334999999919</c:v>
                </c:pt>
                <c:pt idx="4667">
                  <c:v>509.14242000000064</c:v>
                </c:pt>
                <c:pt idx="4668">
                  <c:v>509.25148999999999</c:v>
                </c:pt>
                <c:pt idx="4669">
                  <c:v>509.36056000000002</c:v>
                </c:pt>
                <c:pt idx="4670">
                  <c:v>509.46964000000031</c:v>
                </c:pt>
                <c:pt idx="4671">
                  <c:v>509.57870999999943</c:v>
                </c:pt>
                <c:pt idx="4672">
                  <c:v>509.68777999999963</c:v>
                </c:pt>
                <c:pt idx="4673">
                  <c:v>509.79684999999944</c:v>
                </c:pt>
                <c:pt idx="4674">
                  <c:v>509.9059299999995</c:v>
                </c:pt>
                <c:pt idx="4675">
                  <c:v>510.01499999999999</c:v>
                </c:pt>
                <c:pt idx="4676">
                  <c:v>510.12407000000002</c:v>
                </c:pt>
                <c:pt idx="4677">
                  <c:v>510.23314999999906</c:v>
                </c:pt>
                <c:pt idx="4678">
                  <c:v>510.34222000000051</c:v>
                </c:pt>
                <c:pt idx="4679">
                  <c:v>510.45128999999963</c:v>
                </c:pt>
                <c:pt idx="4680">
                  <c:v>510.56036</c:v>
                </c:pt>
                <c:pt idx="4681">
                  <c:v>510.66944000000058</c:v>
                </c:pt>
                <c:pt idx="4682">
                  <c:v>510.77850999999919</c:v>
                </c:pt>
                <c:pt idx="4683">
                  <c:v>510.88758000000001</c:v>
                </c:pt>
                <c:pt idx="4684">
                  <c:v>510.99664999999919</c:v>
                </c:pt>
                <c:pt idx="4685">
                  <c:v>511.10572999999999</c:v>
                </c:pt>
                <c:pt idx="4686">
                  <c:v>511.21480000000031</c:v>
                </c:pt>
                <c:pt idx="4687">
                  <c:v>511.32387</c:v>
                </c:pt>
                <c:pt idx="4688">
                  <c:v>511.43294999999944</c:v>
                </c:pt>
                <c:pt idx="4689">
                  <c:v>511.54201999999964</c:v>
                </c:pt>
                <c:pt idx="4690">
                  <c:v>511.65109000000001</c:v>
                </c:pt>
                <c:pt idx="4691">
                  <c:v>511.76015999999919</c:v>
                </c:pt>
                <c:pt idx="4692">
                  <c:v>511.86924000000027</c:v>
                </c:pt>
                <c:pt idx="4693">
                  <c:v>511.97830999999906</c:v>
                </c:pt>
                <c:pt idx="4694">
                  <c:v>512.08738000000005</c:v>
                </c:pt>
                <c:pt idx="4695">
                  <c:v>512.19645000000003</c:v>
                </c:pt>
                <c:pt idx="4696">
                  <c:v>512.3055299999985</c:v>
                </c:pt>
                <c:pt idx="4697">
                  <c:v>512.41459999999938</c:v>
                </c:pt>
                <c:pt idx="4698">
                  <c:v>512.52367000000004</c:v>
                </c:pt>
                <c:pt idx="4699">
                  <c:v>512.63274999999999</c:v>
                </c:pt>
                <c:pt idx="4700">
                  <c:v>512.74181999999996</c:v>
                </c:pt>
                <c:pt idx="4701">
                  <c:v>512.85088999999948</c:v>
                </c:pt>
                <c:pt idx="4702">
                  <c:v>512.95995999999946</c:v>
                </c:pt>
                <c:pt idx="4703">
                  <c:v>513.06903999999997</c:v>
                </c:pt>
                <c:pt idx="4704">
                  <c:v>513.17811000000052</c:v>
                </c:pt>
                <c:pt idx="4705">
                  <c:v>513.28718000000003</c:v>
                </c:pt>
                <c:pt idx="4706">
                  <c:v>513.39624999999899</c:v>
                </c:pt>
                <c:pt idx="4707">
                  <c:v>513.50533000000053</c:v>
                </c:pt>
                <c:pt idx="4708">
                  <c:v>513.61440000000005</c:v>
                </c:pt>
                <c:pt idx="4709">
                  <c:v>513.72347000000104</c:v>
                </c:pt>
                <c:pt idx="4710">
                  <c:v>513.83254999999849</c:v>
                </c:pt>
                <c:pt idx="4711">
                  <c:v>513.94161999999835</c:v>
                </c:pt>
                <c:pt idx="4712">
                  <c:v>514.05068999999946</c:v>
                </c:pt>
                <c:pt idx="4713">
                  <c:v>514.15976000000001</c:v>
                </c:pt>
                <c:pt idx="4714">
                  <c:v>514.26884000000052</c:v>
                </c:pt>
                <c:pt idx="4715">
                  <c:v>514.37790999999947</c:v>
                </c:pt>
                <c:pt idx="4716">
                  <c:v>514.48698000000002</c:v>
                </c:pt>
                <c:pt idx="4717">
                  <c:v>514.59604999999999</c:v>
                </c:pt>
                <c:pt idx="4718">
                  <c:v>514.70513000000005</c:v>
                </c:pt>
                <c:pt idx="4719">
                  <c:v>514.81419999999946</c:v>
                </c:pt>
                <c:pt idx="4720">
                  <c:v>514.92327</c:v>
                </c:pt>
                <c:pt idx="4721">
                  <c:v>515.03234999999938</c:v>
                </c:pt>
                <c:pt idx="4722">
                  <c:v>515.14141999999947</c:v>
                </c:pt>
                <c:pt idx="4723">
                  <c:v>515.25049000000001</c:v>
                </c:pt>
                <c:pt idx="4724">
                  <c:v>515.35955999999885</c:v>
                </c:pt>
                <c:pt idx="4725">
                  <c:v>515.46863999999948</c:v>
                </c:pt>
                <c:pt idx="4726">
                  <c:v>515.57771000000002</c:v>
                </c:pt>
                <c:pt idx="4727">
                  <c:v>515.68678000000102</c:v>
                </c:pt>
                <c:pt idx="4728">
                  <c:v>515.79585000000054</c:v>
                </c:pt>
                <c:pt idx="4729">
                  <c:v>515.90493000000004</c:v>
                </c:pt>
                <c:pt idx="4730">
                  <c:v>516.01400000000001</c:v>
                </c:pt>
                <c:pt idx="4731">
                  <c:v>516.12307000000055</c:v>
                </c:pt>
                <c:pt idx="4732">
                  <c:v>516.23214999999948</c:v>
                </c:pt>
                <c:pt idx="4733">
                  <c:v>516.34121999999797</c:v>
                </c:pt>
                <c:pt idx="4734">
                  <c:v>516.45028999999886</c:v>
                </c:pt>
                <c:pt idx="4735">
                  <c:v>516.55935999999997</c:v>
                </c:pt>
                <c:pt idx="4736">
                  <c:v>516.66844000000003</c:v>
                </c:pt>
                <c:pt idx="4737">
                  <c:v>516.77751000000001</c:v>
                </c:pt>
                <c:pt idx="4738">
                  <c:v>516.88657999999998</c:v>
                </c:pt>
                <c:pt idx="4739">
                  <c:v>516.99564999999996</c:v>
                </c:pt>
                <c:pt idx="4740">
                  <c:v>517.10473000000104</c:v>
                </c:pt>
                <c:pt idx="4741">
                  <c:v>517.21380000000102</c:v>
                </c:pt>
                <c:pt idx="4742">
                  <c:v>517.32286999999849</c:v>
                </c:pt>
                <c:pt idx="4743">
                  <c:v>517.43194999999946</c:v>
                </c:pt>
                <c:pt idx="4744">
                  <c:v>517.54101999999887</c:v>
                </c:pt>
                <c:pt idx="4745">
                  <c:v>517.65008999999998</c:v>
                </c:pt>
                <c:pt idx="4746">
                  <c:v>517.75915999999938</c:v>
                </c:pt>
                <c:pt idx="4747">
                  <c:v>517.86823999999899</c:v>
                </c:pt>
                <c:pt idx="4748">
                  <c:v>517.97730999999999</c:v>
                </c:pt>
                <c:pt idx="4749">
                  <c:v>518.08638000000053</c:v>
                </c:pt>
                <c:pt idx="4750">
                  <c:v>518.19545000000005</c:v>
                </c:pt>
                <c:pt idx="4751">
                  <c:v>518.30453</c:v>
                </c:pt>
                <c:pt idx="4752">
                  <c:v>518.41359999999997</c:v>
                </c:pt>
                <c:pt idx="4753">
                  <c:v>518.52266999999836</c:v>
                </c:pt>
                <c:pt idx="4754">
                  <c:v>518.63175000000001</c:v>
                </c:pt>
                <c:pt idx="4755">
                  <c:v>518.74081999999999</c:v>
                </c:pt>
                <c:pt idx="4756">
                  <c:v>518.84988999999996</c:v>
                </c:pt>
                <c:pt idx="4757">
                  <c:v>518.95895999999948</c:v>
                </c:pt>
                <c:pt idx="4758">
                  <c:v>519.06804</c:v>
                </c:pt>
                <c:pt idx="4759">
                  <c:v>519.17710999999997</c:v>
                </c:pt>
                <c:pt idx="4760">
                  <c:v>519.28618000000051</c:v>
                </c:pt>
                <c:pt idx="4761">
                  <c:v>519.39524999999946</c:v>
                </c:pt>
                <c:pt idx="4762">
                  <c:v>519.50433000000055</c:v>
                </c:pt>
                <c:pt idx="4763">
                  <c:v>519.61340000000052</c:v>
                </c:pt>
                <c:pt idx="4764">
                  <c:v>519.72247000000004</c:v>
                </c:pt>
                <c:pt idx="4765">
                  <c:v>519.83154999999886</c:v>
                </c:pt>
                <c:pt idx="4766">
                  <c:v>519.94061999999849</c:v>
                </c:pt>
                <c:pt idx="4767">
                  <c:v>520.04969000000006</c:v>
                </c:pt>
                <c:pt idx="4768">
                  <c:v>520.15876000000003</c:v>
                </c:pt>
                <c:pt idx="4769">
                  <c:v>520.26783999999998</c:v>
                </c:pt>
                <c:pt idx="4770">
                  <c:v>520.37690999999938</c:v>
                </c:pt>
                <c:pt idx="4771">
                  <c:v>520.48598000000004</c:v>
                </c:pt>
                <c:pt idx="4772">
                  <c:v>520.59505000000001</c:v>
                </c:pt>
                <c:pt idx="4773">
                  <c:v>520.70413000000053</c:v>
                </c:pt>
                <c:pt idx="4774">
                  <c:v>520.81319999999948</c:v>
                </c:pt>
                <c:pt idx="4775">
                  <c:v>520.92226999999821</c:v>
                </c:pt>
                <c:pt idx="4776">
                  <c:v>521.03134999999997</c:v>
                </c:pt>
                <c:pt idx="4777">
                  <c:v>521.14041999999938</c:v>
                </c:pt>
                <c:pt idx="4778">
                  <c:v>521.24949000000004</c:v>
                </c:pt>
                <c:pt idx="4779">
                  <c:v>521.35855999999899</c:v>
                </c:pt>
                <c:pt idx="4780">
                  <c:v>521.46763999999837</c:v>
                </c:pt>
                <c:pt idx="4781">
                  <c:v>521.57671000000005</c:v>
                </c:pt>
                <c:pt idx="4782">
                  <c:v>521.68578000000105</c:v>
                </c:pt>
                <c:pt idx="4783">
                  <c:v>521.79485000000102</c:v>
                </c:pt>
                <c:pt idx="4784">
                  <c:v>521.90392999999938</c:v>
                </c:pt>
                <c:pt idx="4785">
                  <c:v>522.01300000000003</c:v>
                </c:pt>
                <c:pt idx="4786">
                  <c:v>522.12207000000001</c:v>
                </c:pt>
                <c:pt idx="4787">
                  <c:v>522.23114999999996</c:v>
                </c:pt>
                <c:pt idx="4788">
                  <c:v>522.34021999999811</c:v>
                </c:pt>
                <c:pt idx="4789">
                  <c:v>522.449289999999</c:v>
                </c:pt>
                <c:pt idx="4790">
                  <c:v>522.55835999999999</c:v>
                </c:pt>
                <c:pt idx="4791">
                  <c:v>522.66744000000006</c:v>
                </c:pt>
                <c:pt idx="4792">
                  <c:v>522.77651000000003</c:v>
                </c:pt>
                <c:pt idx="4793">
                  <c:v>522.88558</c:v>
                </c:pt>
                <c:pt idx="4794">
                  <c:v>522.99464999999998</c:v>
                </c:pt>
                <c:pt idx="4795">
                  <c:v>523.10373000000152</c:v>
                </c:pt>
                <c:pt idx="4796">
                  <c:v>523.21280000000002</c:v>
                </c:pt>
                <c:pt idx="4797">
                  <c:v>523.32186999999885</c:v>
                </c:pt>
                <c:pt idx="4798">
                  <c:v>523.43094999999948</c:v>
                </c:pt>
                <c:pt idx="4799">
                  <c:v>523.54001999999946</c:v>
                </c:pt>
                <c:pt idx="4800">
                  <c:v>523.64909</c:v>
                </c:pt>
                <c:pt idx="4801">
                  <c:v>523.75815999999998</c:v>
                </c:pt>
                <c:pt idx="4802">
                  <c:v>523.86723999999811</c:v>
                </c:pt>
                <c:pt idx="4803">
                  <c:v>523.97631000000001</c:v>
                </c:pt>
                <c:pt idx="4804">
                  <c:v>524.08538000000055</c:v>
                </c:pt>
                <c:pt idx="4805">
                  <c:v>524.19445000000053</c:v>
                </c:pt>
                <c:pt idx="4806">
                  <c:v>524.30353000000002</c:v>
                </c:pt>
                <c:pt idx="4807">
                  <c:v>524.41259999999886</c:v>
                </c:pt>
                <c:pt idx="4808">
                  <c:v>524.52166999999849</c:v>
                </c:pt>
                <c:pt idx="4809">
                  <c:v>524.63075000000003</c:v>
                </c:pt>
                <c:pt idx="4810">
                  <c:v>524.73982000000001</c:v>
                </c:pt>
                <c:pt idx="4811">
                  <c:v>524.84888999999998</c:v>
                </c:pt>
                <c:pt idx="4812">
                  <c:v>524.95795999999837</c:v>
                </c:pt>
                <c:pt idx="4813">
                  <c:v>525.067039999999</c:v>
                </c:pt>
                <c:pt idx="4814">
                  <c:v>525.17610999999999</c:v>
                </c:pt>
                <c:pt idx="4815">
                  <c:v>525.28518000000054</c:v>
                </c:pt>
                <c:pt idx="4816">
                  <c:v>525.39425000000006</c:v>
                </c:pt>
                <c:pt idx="4817">
                  <c:v>525.50333000000103</c:v>
                </c:pt>
                <c:pt idx="4818">
                  <c:v>525.61239999999998</c:v>
                </c:pt>
                <c:pt idx="4819">
                  <c:v>525.72146999999939</c:v>
                </c:pt>
                <c:pt idx="4820">
                  <c:v>525.83054999999899</c:v>
                </c:pt>
                <c:pt idx="4821">
                  <c:v>525.93961999999885</c:v>
                </c:pt>
                <c:pt idx="4822">
                  <c:v>526.04868999999997</c:v>
                </c:pt>
                <c:pt idx="4823">
                  <c:v>526.15775999999948</c:v>
                </c:pt>
                <c:pt idx="4824">
                  <c:v>526.26684</c:v>
                </c:pt>
                <c:pt idx="4825">
                  <c:v>526.37590999999998</c:v>
                </c:pt>
                <c:pt idx="4826">
                  <c:v>526.48498000000052</c:v>
                </c:pt>
                <c:pt idx="4827">
                  <c:v>526.59405000000004</c:v>
                </c:pt>
                <c:pt idx="4828">
                  <c:v>526.70313000000056</c:v>
                </c:pt>
                <c:pt idx="4829">
                  <c:v>526.81219999999837</c:v>
                </c:pt>
                <c:pt idx="4830">
                  <c:v>526.92126999999834</c:v>
                </c:pt>
                <c:pt idx="4831">
                  <c:v>527.03035</c:v>
                </c:pt>
                <c:pt idx="4832">
                  <c:v>527.13941999999997</c:v>
                </c:pt>
                <c:pt idx="4833">
                  <c:v>527.24849000000052</c:v>
                </c:pt>
                <c:pt idx="4834">
                  <c:v>527.35755999999799</c:v>
                </c:pt>
                <c:pt idx="4835">
                  <c:v>527.46663999999885</c:v>
                </c:pt>
                <c:pt idx="4836">
                  <c:v>527.57571000000053</c:v>
                </c:pt>
                <c:pt idx="4837">
                  <c:v>527.68478000000164</c:v>
                </c:pt>
                <c:pt idx="4838">
                  <c:v>527.79385000000104</c:v>
                </c:pt>
                <c:pt idx="4839">
                  <c:v>527.90292999999849</c:v>
                </c:pt>
                <c:pt idx="4840">
                  <c:v>528.01199999999938</c:v>
                </c:pt>
                <c:pt idx="4841">
                  <c:v>528.12107000000003</c:v>
                </c:pt>
                <c:pt idx="4842">
                  <c:v>528.23014999999998</c:v>
                </c:pt>
                <c:pt idx="4843">
                  <c:v>528.33921999999825</c:v>
                </c:pt>
                <c:pt idx="4844">
                  <c:v>528.44828999999947</c:v>
                </c:pt>
                <c:pt idx="4845">
                  <c:v>528.55735999999899</c:v>
                </c:pt>
                <c:pt idx="4846">
                  <c:v>528.66643999999997</c:v>
                </c:pt>
                <c:pt idx="4847">
                  <c:v>528.77551000000005</c:v>
                </c:pt>
                <c:pt idx="4848">
                  <c:v>528.88458000000003</c:v>
                </c:pt>
                <c:pt idx="4849">
                  <c:v>528.99365</c:v>
                </c:pt>
                <c:pt idx="4850">
                  <c:v>529.10272999999938</c:v>
                </c:pt>
                <c:pt idx="4851">
                  <c:v>529.21180000000004</c:v>
                </c:pt>
                <c:pt idx="4852">
                  <c:v>529.32087000000001</c:v>
                </c:pt>
                <c:pt idx="4853">
                  <c:v>529.42994999999996</c:v>
                </c:pt>
                <c:pt idx="4854">
                  <c:v>529.53901999999948</c:v>
                </c:pt>
                <c:pt idx="4855">
                  <c:v>529.64809000000002</c:v>
                </c:pt>
                <c:pt idx="4856">
                  <c:v>529.75715999999886</c:v>
                </c:pt>
                <c:pt idx="4857">
                  <c:v>529.86623999999836</c:v>
                </c:pt>
                <c:pt idx="4858">
                  <c:v>529.97531000000004</c:v>
                </c:pt>
                <c:pt idx="4859">
                  <c:v>530.08438000000103</c:v>
                </c:pt>
                <c:pt idx="4860">
                  <c:v>530.19345000000055</c:v>
                </c:pt>
                <c:pt idx="4861">
                  <c:v>530.30252999999834</c:v>
                </c:pt>
                <c:pt idx="4862">
                  <c:v>530.411599999999</c:v>
                </c:pt>
                <c:pt idx="4863">
                  <c:v>530.52067</c:v>
                </c:pt>
                <c:pt idx="4864">
                  <c:v>530.62975000000051</c:v>
                </c:pt>
                <c:pt idx="4865">
                  <c:v>530.73882000000003</c:v>
                </c:pt>
                <c:pt idx="4866">
                  <c:v>530.84788999999898</c:v>
                </c:pt>
                <c:pt idx="4867">
                  <c:v>530.95695999999862</c:v>
                </c:pt>
                <c:pt idx="4868">
                  <c:v>531.06603999999948</c:v>
                </c:pt>
                <c:pt idx="4869">
                  <c:v>531.17511000000002</c:v>
                </c:pt>
                <c:pt idx="4870">
                  <c:v>531.28418000000102</c:v>
                </c:pt>
                <c:pt idx="4871">
                  <c:v>531.39324999999997</c:v>
                </c:pt>
                <c:pt idx="4872">
                  <c:v>531.50233000000003</c:v>
                </c:pt>
                <c:pt idx="4873">
                  <c:v>531.6114</c:v>
                </c:pt>
                <c:pt idx="4874">
                  <c:v>531.72047000000055</c:v>
                </c:pt>
                <c:pt idx="4875">
                  <c:v>531.82954999999947</c:v>
                </c:pt>
                <c:pt idx="4876">
                  <c:v>531.93861999999899</c:v>
                </c:pt>
                <c:pt idx="4877">
                  <c:v>532.04768999999885</c:v>
                </c:pt>
                <c:pt idx="4878">
                  <c:v>532.15675999999996</c:v>
                </c:pt>
                <c:pt idx="4879">
                  <c:v>532.26584000000003</c:v>
                </c:pt>
                <c:pt idx="4880">
                  <c:v>532.37491</c:v>
                </c:pt>
                <c:pt idx="4881">
                  <c:v>532.48398000000054</c:v>
                </c:pt>
                <c:pt idx="4882">
                  <c:v>532.59305000000052</c:v>
                </c:pt>
                <c:pt idx="4883">
                  <c:v>532.70213000000001</c:v>
                </c:pt>
                <c:pt idx="4884">
                  <c:v>532.81119999999885</c:v>
                </c:pt>
                <c:pt idx="4885">
                  <c:v>532.92026999999837</c:v>
                </c:pt>
                <c:pt idx="4886">
                  <c:v>533.02935000000002</c:v>
                </c:pt>
                <c:pt idx="4887">
                  <c:v>533.13842</c:v>
                </c:pt>
                <c:pt idx="4888">
                  <c:v>533.24748999999997</c:v>
                </c:pt>
                <c:pt idx="4889">
                  <c:v>533.35655999999835</c:v>
                </c:pt>
                <c:pt idx="4890">
                  <c:v>533.46563999999898</c:v>
                </c:pt>
                <c:pt idx="4891">
                  <c:v>533.57471000000055</c:v>
                </c:pt>
                <c:pt idx="4892">
                  <c:v>533.68378000000166</c:v>
                </c:pt>
                <c:pt idx="4893">
                  <c:v>533.79285000000004</c:v>
                </c:pt>
                <c:pt idx="4894">
                  <c:v>533.90192999999886</c:v>
                </c:pt>
                <c:pt idx="4895">
                  <c:v>534.01099999999997</c:v>
                </c:pt>
                <c:pt idx="4896">
                  <c:v>534.12007000000051</c:v>
                </c:pt>
                <c:pt idx="4897">
                  <c:v>534.22915</c:v>
                </c:pt>
                <c:pt idx="4898">
                  <c:v>534.33821999999861</c:v>
                </c:pt>
                <c:pt idx="4899">
                  <c:v>534.44728999999825</c:v>
                </c:pt>
                <c:pt idx="4900">
                  <c:v>534.55635999999947</c:v>
                </c:pt>
                <c:pt idx="4901">
                  <c:v>534.66543999999999</c:v>
                </c:pt>
                <c:pt idx="4902">
                  <c:v>534.77451000000053</c:v>
                </c:pt>
                <c:pt idx="4903">
                  <c:v>534.88358000000005</c:v>
                </c:pt>
                <c:pt idx="4904">
                  <c:v>534.99264999999946</c:v>
                </c:pt>
                <c:pt idx="4905">
                  <c:v>535.10173000000054</c:v>
                </c:pt>
                <c:pt idx="4906">
                  <c:v>535.21080000000052</c:v>
                </c:pt>
                <c:pt idx="4907">
                  <c:v>535.31987000000004</c:v>
                </c:pt>
                <c:pt idx="4908">
                  <c:v>535.42894999999999</c:v>
                </c:pt>
                <c:pt idx="4909">
                  <c:v>535.53801999999996</c:v>
                </c:pt>
                <c:pt idx="4910">
                  <c:v>535.64708999999948</c:v>
                </c:pt>
                <c:pt idx="4911">
                  <c:v>535.756159999999</c:v>
                </c:pt>
                <c:pt idx="4912">
                  <c:v>535.86523999999849</c:v>
                </c:pt>
                <c:pt idx="4913">
                  <c:v>535.97431000000051</c:v>
                </c:pt>
                <c:pt idx="4914">
                  <c:v>536.08338000000151</c:v>
                </c:pt>
                <c:pt idx="4915">
                  <c:v>536.19245000000001</c:v>
                </c:pt>
                <c:pt idx="4916">
                  <c:v>536.30152999999837</c:v>
                </c:pt>
                <c:pt idx="4917">
                  <c:v>536.41059999999948</c:v>
                </c:pt>
                <c:pt idx="4918">
                  <c:v>536.51967000000002</c:v>
                </c:pt>
                <c:pt idx="4919">
                  <c:v>536.62875000000054</c:v>
                </c:pt>
                <c:pt idx="4920">
                  <c:v>536.73782000000006</c:v>
                </c:pt>
                <c:pt idx="4921">
                  <c:v>536.84688999999946</c:v>
                </c:pt>
                <c:pt idx="4922">
                  <c:v>536.95595999999887</c:v>
                </c:pt>
                <c:pt idx="4923">
                  <c:v>537.06503999999939</c:v>
                </c:pt>
                <c:pt idx="4924">
                  <c:v>537.17411000000004</c:v>
                </c:pt>
                <c:pt idx="4925">
                  <c:v>537.28318000000104</c:v>
                </c:pt>
                <c:pt idx="4926">
                  <c:v>537.39224999999885</c:v>
                </c:pt>
                <c:pt idx="4927">
                  <c:v>537.50133000000005</c:v>
                </c:pt>
                <c:pt idx="4928">
                  <c:v>537.61040000000003</c:v>
                </c:pt>
                <c:pt idx="4929">
                  <c:v>537.71947000000102</c:v>
                </c:pt>
                <c:pt idx="4930">
                  <c:v>537.82854999999938</c:v>
                </c:pt>
                <c:pt idx="4931">
                  <c:v>537.93761999999811</c:v>
                </c:pt>
                <c:pt idx="4932">
                  <c:v>538.04668999999899</c:v>
                </c:pt>
                <c:pt idx="4933">
                  <c:v>538.15575999999999</c:v>
                </c:pt>
                <c:pt idx="4934">
                  <c:v>538.26484000000005</c:v>
                </c:pt>
                <c:pt idx="4935">
                  <c:v>538.37391000000002</c:v>
                </c:pt>
                <c:pt idx="4936">
                  <c:v>538.48298</c:v>
                </c:pt>
                <c:pt idx="4937">
                  <c:v>538.59204999999997</c:v>
                </c:pt>
                <c:pt idx="4938">
                  <c:v>538.70113000000003</c:v>
                </c:pt>
                <c:pt idx="4939">
                  <c:v>538.81019999999899</c:v>
                </c:pt>
                <c:pt idx="4940">
                  <c:v>538.91926999999885</c:v>
                </c:pt>
                <c:pt idx="4941">
                  <c:v>539.02835000000005</c:v>
                </c:pt>
                <c:pt idx="4942">
                  <c:v>539.137419999999</c:v>
                </c:pt>
                <c:pt idx="4943">
                  <c:v>539.24648999999999</c:v>
                </c:pt>
                <c:pt idx="4944">
                  <c:v>539.35555999999849</c:v>
                </c:pt>
                <c:pt idx="4945">
                  <c:v>539.46463999999946</c:v>
                </c:pt>
                <c:pt idx="4946">
                  <c:v>539.57371000000103</c:v>
                </c:pt>
                <c:pt idx="4947">
                  <c:v>539.68278000000055</c:v>
                </c:pt>
                <c:pt idx="4948">
                  <c:v>539.79185000000052</c:v>
                </c:pt>
                <c:pt idx="4949">
                  <c:v>539.90093000000002</c:v>
                </c:pt>
                <c:pt idx="4950">
                  <c:v>540.01</c:v>
                </c:pt>
                <c:pt idx="4951">
                  <c:v>540.11907000000053</c:v>
                </c:pt>
                <c:pt idx="4952">
                  <c:v>540.22815000000003</c:v>
                </c:pt>
                <c:pt idx="4953">
                  <c:v>540.33721999999784</c:v>
                </c:pt>
                <c:pt idx="4954">
                  <c:v>540.4462899999985</c:v>
                </c:pt>
                <c:pt idx="4955">
                  <c:v>540.55535999999938</c:v>
                </c:pt>
                <c:pt idx="4956">
                  <c:v>540.66444000000001</c:v>
                </c:pt>
                <c:pt idx="4957">
                  <c:v>540.77351000000101</c:v>
                </c:pt>
                <c:pt idx="4958">
                  <c:v>540.88257999999996</c:v>
                </c:pt>
                <c:pt idx="4959">
                  <c:v>540.99164999999948</c:v>
                </c:pt>
                <c:pt idx="4960">
                  <c:v>541.10073000000102</c:v>
                </c:pt>
                <c:pt idx="4961">
                  <c:v>541.20980000000054</c:v>
                </c:pt>
                <c:pt idx="4962">
                  <c:v>541.31886999999938</c:v>
                </c:pt>
                <c:pt idx="4963">
                  <c:v>541.42794999999899</c:v>
                </c:pt>
                <c:pt idx="4964">
                  <c:v>541.53701999999885</c:v>
                </c:pt>
                <c:pt idx="4965">
                  <c:v>541.64608999999996</c:v>
                </c:pt>
                <c:pt idx="4966">
                  <c:v>541.75515999999948</c:v>
                </c:pt>
                <c:pt idx="4967">
                  <c:v>541.86423999999886</c:v>
                </c:pt>
                <c:pt idx="4968">
                  <c:v>541.97331000000054</c:v>
                </c:pt>
                <c:pt idx="4969">
                  <c:v>542.08238000000051</c:v>
                </c:pt>
                <c:pt idx="4970">
                  <c:v>542.19145000000003</c:v>
                </c:pt>
                <c:pt idx="4971">
                  <c:v>542.30052999999862</c:v>
                </c:pt>
                <c:pt idx="4972">
                  <c:v>542.40959999999939</c:v>
                </c:pt>
                <c:pt idx="4973">
                  <c:v>542.51867000000004</c:v>
                </c:pt>
                <c:pt idx="4974">
                  <c:v>542.62774999999999</c:v>
                </c:pt>
                <c:pt idx="4975">
                  <c:v>542.73681999999997</c:v>
                </c:pt>
                <c:pt idx="4976">
                  <c:v>542.84588999999949</c:v>
                </c:pt>
                <c:pt idx="4977">
                  <c:v>542.95495999999946</c:v>
                </c:pt>
                <c:pt idx="4978">
                  <c:v>543.06403999999998</c:v>
                </c:pt>
                <c:pt idx="4979">
                  <c:v>543.17311000000052</c:v>
                </c:pt>
                <c:pt idx="4980">
                  <c:v>543.28218000000004</c:v>
                </c:pt>
                <c:pt idx="4981">
                  <c:v>543.39124999999899</c:v>
                </c:pt>
                <c:pt idx="4982">
                  <c:v>543.50033000000053</c:v>
                </c:pt>
                <c:pt idx="4983">
                  <c:v>543.60940000000005</c:v>
                </c:pt>
                <c:pt idx="4984">
                  <c:v>543.71847000000105</c:v>
                </c:pt>
                <c:pt idx="4985">
                  <c:v>543.8275499999985</c:v>
                </c:pt>
                <c:pt idx="4986">
                  <c:v>543.93661999999836</c:v>
                </c:pt>
                <c:pt idx="4987">
                  <c:v>544.04568999999947</c:v>
                </c:pt>
                <c:pt idx="4988">
                  <c:v>544.15476000000001</c:v>
                </c:pt>
                <c:pt idx="4989">
                  <c:v>544.26384000000053</c:v>
                </c:pt>
                <c:pt idx="4990">
                  <c:v>544.37290999999948</c:v>
                </c:pt>
                <c:pt idx="4991">
                  <c:v>544.48198000000002</c:v>
                </c:pt>
                <c:pt idx="4992">
                  <c:v>544.59105</c:v>
                </c:pt>
                <c:pt idx="4993">
                  <c:v>544.70012999999938</c:v>
                </c:pt>
                <c:pt idx="4994">
                  <c:v>544.80919999999946</c:v>
                </c:pt>
                <c:pt idx="4995">
                  <c:v>544.91827000000001</c:v>
                </c:pt>
                <c:pt idx="4996">
                  <c:v>545.02734999999996</c:v>
                </c:pt>
                <c:pt idx="4997">
                  <c:v>545.13641999999948</c:v>
                </c:pt>
                <c:pt idx="4998">
                  <c:v>545.24549000000002</c:v>
                </c:pt>
                <c:pt idx="4999">
                  <c:v>545.35455999999886</c:v>
                </c:pt>
                <c:pt idx="5000">
                  <c:v>545.46363999999949</c:v>
                </c:pt>
                <c:pt idx="5001">
                  <c:v>545.57271000000003</c:v>
                </c:pt>
                <c:pt idx="5002">
                  <c:v>545.68178000000103</c:v>
                </c:pt>
                <c:pt idx="5003">
                  <c:v>545.79085000000055</c:v>
                </c:pt>
                <c:pt idx="5004">
                  <c:v>545.89993000000004</c:v>
                </c:pt>
                <c:pt idx="5005">
                  <c:v>546.00900000000001</c:v>
                </c:pt>
                <c:pt idx="5006">
                  <c:v>546.11807000000056</c:v>
                </c:pt>
                <c:pt idx="5007">
                  <c:v>546.22714999999948</c:v>
                </c:pt>
                <c:pt idx="5008">
                  <c:v>546.33621999999798</c:v>
                </c:pt>
                <c:pt idx="5009">
                  <c:v>546.44528999999886</c:v>
                </c:pt>
                <c:pt idx="5010">
                  <c:v>546.55435999999997</c:v>
                </c:pt>
                <c:pt idx="5011">
                  <c:v>546.66344000000004</c:v>
                </c:pt>
                <c:pt idx="5012">
                  <c:v>546.77251000000001</c:v>
                </c:pt>
                <c:pt idx="5013">
                  <c:v>546.88157999999999</c:v>
                </c:pt>
                <c:pt idx="5014">
                  <c:v>546.99064999999996</c:v>
                </c:pt>
                <c:pt idx="5015">
                  <c:v>547.09973000000105</c:v>
                </c:pt>
                <c:pt idx="5016">
                  <c:v>547.20880000000102</c:v>
                </c:pt>
                <c:pt idx="5017">
                  <c:v>547.31786999999849</c:v>
                </c:pt>
                <c:pt idx="5018">
                  <c:v>547.42694999999947</c:v>
                </c:pt>
                <c:pt idx="5019">
                  <c:v>547.53601999999898</c:v>
                </c:pt>
                <c:pt idx="5020">
                  <c:v>547.64508999999998</c:v>
                </c:pt>
                <c:pt idx="5021">
                  <c:v>547.75415999999996</c:v>
                </c:pt>
                <c:pt idx="5022">
                  <c:v>547.863239999999</c:v>
                </c:pt>
                <c:pt idx="5023">
                  <c:v>547.97230999999999</c:v>
                </c:pt>
                <c:pt idx="5024">
                  <c:v>548.08138000000054</c:v>
                </c:pt>
                <c:pt idx="5025">
                  <c:v>548.19045000000051</c:v>
                </c:pt>
                <c:pt idx="5026">
                  <c:v>548.29953000000103</c:v>
                </c:pt>
                <c:pt idx="5027">
                  <c:v>548.40859999999998</c:v>
                </c:pt>
                <c:pt idx="5028">
                  <c:v>548.51766999999825</c:v>
                </c:pt>
                <c:pt idx="5029">
                  <c:v>548.62675000000002</c:v>
                </c:pt>
                <c:pt idx="5030">
                  <c:v>548.73581999999999</c:v>
                </c:pt>
                <c:pt idx="5031">
                  <c:v>548.84488999999996</c:v>
                </c:pt>
                <c:pt idx="5032">
                  <c:v>548.95395999999948</c:v>
                </c:pt>
                <c:pt idx="5033">
                  <c:v>549.06304</c:v>
                </c:pt>
                <c:pt idx="5034">
                  <c:v>549.17210999999998</c:v>
                </c:pt>
                <c:pt idx="5035">
                  <c:v>549.28118000000052</c:v>
                </c:pt>
                <c:pt idx="5036">
                  <c:v>549.39024999999947</c:v>
                </c:pt>
                <c:pt idx="5037">
                  <c:v>549.49933000000055</c:v>
                </c:pt>
                <c:pt idx="5038">
                  <c:v>549.60840000000053</c:v>
                </c:pt>
                <c:pt idx="5039">
                  <c:v>549.71747000000005</c:v>
                </c:pt>
                <c:pt idx="5040">
                  <c:v>549.82654999999886</c:v>
                </c:pt>
                <c:pt idx="5041">
                  <c:v>549.93561999999849</c:v>
                </c:pt>
                <c:pt idx="5042">
                  <c:v>550.04468999999938</c:v>
                </c:pt>
                <c:pt idx="5043">
                  <c:v>550.15376000000003</c:v>
                </c:pt>
                <c:pt idx="5044">
                  <c:v>550.26283999999998</c:v>
                </c:pt>
                <c:pt idx="5045">
                  <c:v>550.37190999999996</c:v>
                </c:pt>
                <c:pt idx="5046">
                  <c:v>550.48098000000005</c:v>
                </c:pt>
                <c:pt idx="5047">
                  <c:v>550.59005000000002</c:v>
                </c:pt>
                <c:pt idx="5048">
                  <c:v>550.69913000000054</c:v>
                </c:pt>
                <c:pt idx="5049">
                  <c:v>550.80820000000006</c:v>
                </c:pt>
                <c:pt idx="5050">
                  <c:v>550.91726999999821</c:v>
                </c:pt>
                <c:pt idx="5051">
                  <c:v>551.02634999999998</c:v>
                </c:pt>
                <c:pt idx="5052">
                  <c:v>551.13541999999939</c:v>
                </c:pt>
                <c:pt idx="5053">
                  <c:v>551.24449000000004</c:v>
                </c:pt>
                <c:pt idx="5054">
                  <c:v>551.35355999999899</c:v>
                </c:pt>
                <c:pt idx="5055">
                  <c:v>551.46263999999849</c:v>
                </c:pt>
                <c:pt idx="5056">
                  <c:v>551.57171000000005</c:v>
                </c:pt>
                <c:pt idx="5057">
                  <c:v>551.68078000000105</c:v>
                </c:pt>
                <c:pt idx="5058">
                  <c:v>551.78985000000102</c:v>
                </c:pt>
                <c:pt idx="5059">
                  <c:v>551.89892999999938</c:v>
                </c:pt>
                <c:pt idx="5060">
                  <c:v>552.00800000000004</c:v>
                </c:pt>
                <c:pt idx="5061">
                  <c:v>552.11707000000001</c:v>
                </c:pt>
                <c:pt idx="5062">
                  <c:v>552.22614999999996</c:v>
                </c:pt>
                <c:pt idx="5063">
                  <c:v>552.33521999999834</c:v>
                </c:pt>
                <c:pt idx="5064">
                  <c:v>552.44428999999946</c:v>
                </c:pt>
                <c:pt idx="5065">
                  <c:v>552.55336</c:v>
                </c:pt>
                <c:pt idx="5066">
                  <c:v>552.66243999999938</c:v>
                </c:pt>
                <c:pt idx="5067">
                  <c:v>552.77151000000003</c:v>
                </c:pt>
                <c:pt idx="5068">
                  <c:v>552.88058000000001</c:v>
                </c:pt>
                <c:pt idx="5069">
                  <c:v>552.98964999999998</c:v>
                </c:pt>
                <c:pt idx="5070">
                  <c:v>553.09873000000164</c:v>
                </c:pt>
                <c:pt idx="5071">
                  <c:v>553.20780000000002</c:v>
                </c:pt>
                <c:pt idx="5072">
                  <c:v>553.31686999999886</c:v>
                </c:pt>
                <c:pt idx="5073">
                  <c:v>553.42594999999937</c:v>
                </c:pt>
                <c:pt idx="5074">
                  <c:v>553.53501999999946</c:v>
                </c:pt>
                <c:pt idx="5075">
                  <c:v>553.64409000000001</c:v>
                </c:pt>
                <c:pt idx="5076">
                  <c:v>553.75315999999998</c:v>
                </c:pt>
                <c:pt idx="5077">
                  <c:v>553.86223999999811</c:v>
                </c:pt>
                <c:pt idx="5078">
                  <c:v>553.97131000000002</c:v>
                </c:pt>
                <c:pt idx="5079">
                  <c:v>554.08038000000101</c:v>
                </c:pt>
                <c:pt idx="5080">
                  <c:v>554.18945000000053</c:v>
                </c:pt>
                <c:pt idx="5081">
                  <c:v>554.29853000000139</c:v>
                </c:pt>
                <c:pt idx="5082">
                  <c:v>554.40759999999887</c:v>
                </c:pt>
                <c:pt idx="5083">
                  <c:v>554.5166699999985</c:v>
                </c:pt>
                <c:pt idx="5084">
                  <c:v>554.62575000000004</c:v>
                </c:pt>
                <c:pt idx="5085">
                  <c:v>554.73482000000001</c:v>
                </c:pt>
                <c:pt idx="5086">
                  <c:v>554.84388999999999</c:v>
                </c:pt>
                <c:pt idx="5087">
                  <c:v>554.95295999999837</c:v>
                </c:pt>
                <c:pt idx="5088">
                  <c:v>555.06203999999946</c:v>
                </c:pt>
                <c:pt idx="5089">
                  <c:v>555.17111</c:v>
                </c:pt>
                <c:pt idx="5090">
                  <c:v>555.28018000000054</c:v>
                </c:pt>
                <c:pt idx="5091">
                  <c:v>555.38924999999938</c:v>
                </c:pt>
                <c:pt idx="5092">
                  <c:v>555.49833000000103</c:v>
                </c:pt>
                <c:pt idx="5093">
                  <c:v>555.60739999999998</c:v>
                </c:pt>
                <c:pt idx="5094">
                  <c:v>555.71647000000053</c:v>
                </c:pt>
                <c:pt idx="5095">
                  <c:v>555.825549999999</c:v>
                </c:pt>
                <c:pt idx="5096">
                  <c:v>555.93461999999886</c:v>
                </c:pt>
                <c:pt idx="5097">
                  <c:v>556.04368999999997</c:v>
                </c:pt>
                <c:pt idx="5098">
                  <c:v>556.15275999999938</c:v>
                </c:pt>
                <c:pt idx="5099">
                  <c:v>556.26184000000001</c:v>
                </c:pt>
                <c:pt idx="5100">
                  <c:v>556.37090999999998</c:v>
                </c:pt>
                <c:pt idx="5101">
                  <c:v>556.47998000000052</c:v>
                </c:pt>
                <c:pt idx="5102">
                  <c:v>556.58905000000004</c:v>
                </c:pt>
                <c:pt idx="5103">
                  <c:v>556.69813000000056</c:v>
                </c:pt>
                <c:pt idx="5104">
                  <c:v>556.80719999999849</c:v>
                </c:pt>
                <c:pt idx="5105">
                  <c:v>556.91626999999846</c:v>
                </c:pt>
                <c:pt idx="5106">
                  <c:v>557.02535</c:v>
                </c:pt>
                <c:pt idx="5107">
                  <c:v>557.13441999999998</c:v>
                </c:pt>
                <c:pt idx="5108">
                  <c:v>557.24349000000052</c:v>
                </c:pt>
                <c:pt idx="5109">
                  <c:v>557.35255999999811</c:v>
                </c:pt>
                <c:pt idx="5110">
                  <c:v>557.46163999999885</c:v>
                </c:pt>
                <c:pt idx="5111">
                  <c:v>557.57071000000053</c:v>
                </c:pt>
                <c:pt idx="5112">
                  <c:v>557.67978000000164</c:v>
                </c:pt>
                <c:pt idx="5113">
                  <c:v>557.78885000000105</c:v>
                </c:pt>
                <c:pt idx="5114">
                  <c:v>557.8979299999985</c:v>
                </c:pt>
                <c:pt idx="5115">
                  <c:v>558.00699999999938</c:v>
                </c:pt>
                <c:pt idx="5116">
                  <c:v>558.11607000000004</c:v>
                </c:pt>
                <c:pt idx="5117">
                  <c:v>558.22514999999999</c:v>
                </c:pt>
                <c:pt idx="5118">
                  <c:v>558.33421999999837</c:v>
                </c:pt>
                <c:pt idx="5119">
                  <c:v>558.44328999999948</c:v>
                </c:pt>
                <c:pt idx="5120">
                  <c:v>558.552359999999</c:v>
                </c:pt>
                <c:pt idx="5121">
                  <c:v>558.66143999999997</c:v>
                </c:pt>
                <c:pt idx="5122">
                  <c:v>558.77051000000051</c:v>
                </c:pt>
                <c:pt idx="5123">
                  <c:v>558.87958000000003</c:v>
                </c:pt>
                <c:pt idx="5124">
                  <c:v>558.98865000000001</c:v>
                </c:pt>
                <c:pt idx="5125">
                  <c:v>559.09773000000052</c:v>
                </c:pt>
                <c:pt idx="5126">
                  <c:v>559.20680000000004</c:v>
                </c:pt>
                <c:pt idx="5127">
                  <c:v>559.31587000000002</c:v>
                </c:pt>
                <c:pt idx="5128">
                  <c:v>559.42494999999997</c:v>
                </c:pt>
                <c:pt idx="5129">
                  <c:v>559.53402000000006</c:v>
                </c:pt>
                <c:pt idx="5130">
                  <c:v>559.64309000000003</c:v>
                </c:pt>
                <c:pt idx="5131">
                  <c:v>559.75215999999887</c:v>
                </c:pt>
                <c:pt idx="5132">
                  <c:v>559.86123999999825</c:v>
                </c:pt>
                <c:pt idx="5133">
                  <c:v>559.97031000000004</c:v>
                </c:pt>
                <c:pt idx="5134">
                  <c:v>560.07938000000104</c:v>
                </c:pt>
                <c:pt idx="5135">
                  <c:v>560.18845000000101</c:v>
                </c:pt>
                <c:pt idx="5136">
                  <c:v>560.29753000000005</c:v>
                </c:pt>
                <c:pt idx="5137">
                  <c:v>560.40659999999946</c:v>
                </c:pt>
                <c:pt idx="5138">
                  <c:v>560.51567</c:v>
                </c:pt>
                <c:pt idx="5139">
                  <c:v>560.62475000000052</c:v>
                </c:pt>
                <c:pt idx="5140">
                  <c:v>560.73382000000004</c:v>
                </c:pt>
                <c:pt idx="5141">
                  <c:v>560.84288999999899</c:v>
                </c:pt>
                <c:pt idx="5142">
                  <c:v>560.95195999999885</c:v>
                </c:pt>
                <c:pt idx="5143">
                  <c:v>561.06103999999948</c:v>
                </c:pt>
                <c:pt idx="5144">
                  <c:v>561.17011000000002</c:v>
                </c:pt>
                <c:pt idx="5145">
                  <c:v>561.27918000000102</c:v>
                </c:pt>
                <c:pt idx="5146">
                  <c:v>561.38824999999997</c:v>
                </c:pt>
                <c:pt idx="5147">
                  <c:v>561.49733000000003</c:v>
                </c:pt>
                <c:pt idx="5148">
                  <c:v>561.60640000000001</c:v>
                </c:pt>
                <c:pt idx="5149">
                  <c:v>561.71547000000055</c:v>
                </c:pt>
                <c:pt idx="5150">
                  <c:v>561.82454999999948</c:v>
                </c:pt>
                <c:pt idx="5151">
                  <c:v>561.933619999999</c:v>
                </c:pt>
                <c:pt idx="5152">
                  <c:v>562.04268999999886</c:v>
                </c:pt>
                <c:pt idx="5153">
                  <c:v>562.15175999999997</c:v>
                </c:pt>
                <c:pt idx="5154">
                  <c:v>562.26084000000003</c:v>
                </c:pt>
                <c:pt idx="5155">
                  <c:v>562.36990999999887</c:v>
                </c:pt>
                <c:pt idx="5156">
                  <c:v>562.47898000000055</c:v>
                </c:pt>
                <c:pt idx="5157">
                  <c:v>562.58805000000052</c:v>
                </c:pt>
                <c:pt idx="5158">
                  <c:v>562.69713000000002</c:v>
                </c:pt>
                <c:pt idx="5159">
                  <c:v>562.80619999999885</c:v>
                </c:pt>
                <c:pt idx="5160">
                  <c:v>562.91526999999837</c:v>
                </c:pt>
                <c:pt idx="5161">
                  <c:v>563.02435000000003</c:v>
                </c:pt>
                <c:pt idx="5162">
                  <c:v>563.13342</c:v>
                </c:pt>
                <c:pt idx="5163">
                  <c:v>563.24248999999998</c:v>
                </c:pt>
                <c:pt idx="5164">
                  <c:v>563.35155999999836</c:v>
                </c:pt>
                <c:pt idx="5165">
                  <c:v>563.46063999999899</c:v>
                </c:pt>
                <c:pt idx="5166">
                  <c:v>563.56970999999999</c:v>
                </c:pt>
                <c:pt idx="5167">
                  <c:v>563.67878000000167</c:v>
                </c:pt>
                <c:pt idx="5168">
                  <c:v>563.78785000000005</c:v>
                </c:pt>
                <c:pt idx="5169">
                  <c:v>563.89693</c:v>
                </c:pt>
                <c:pt idx="5170">
                  <c:v>564.00599999999997</c:v>
                </c:pt>
                <c:pt idx="5171">
                  <c:v>564.11506999999938</c:v>
                </c:pt>
                <c:pt idx="5172">
                  <c:v>564.22415000000001</c:v>
                </c:pt>
                <c:pt idx="5173">
                  <c:v>564.33321999999885</c:v>
                </c:pt>
                <c:pt idx="5174">
                  <c:v>564.44228999999837</c:v>
                </c:pt>
                <c:pt idx="5175">
                  <c:v>564.55135999999948</c:v>
                </c:pt>
                <c:pt idx="5176">
                  <c:v>564.66043999999999</c:v>
                </c:pt>
                <c:pt idx="5177">
                  <c:v>564.76950999999997</c:v>
                </c:pt>
                <c:pt idx="5178">
                  <c:v>564.87858000000051</c:v>
                </c:pt>
                <c:pt idx="5179">
                  <c:v>564.98764999999946</c:v>
                </c:pt>
                <c:pt idx="5180">
                  <c:v>565.09673000000055</c:v>
                </c:pt>
                <c:pt idx="5181">
                  <c:v>565.20580000000052</c:v>
                </c:pt>
                <c:pt idx="5182">
                  <c:v>565.31487000000004</c:v>
                </c:pt>
                <c:pt idx="5183">
                  <c:v>565.42394999999999</c:v>
                </c:pt>
                <c:pt idx="5184">
                  <c:v>565.53301999999996</c:v>
                </c:pt>
                <c:pt idx="5185">
                  <c:v>565.64208999999948</c:v>
                </c:pt>
                <c:pt idx="5186">
                  <c:v>565.75115999999946</c:v>
                </c:pt>
                <c:pt idx="5187">
                  <c:v>565.8602399999985</c:v>
                </c:pt>
                <c:pt idx="5188">
                  <c:v>565.96930999999938</c:v>
                </c:pt>
                <c:pt idx="5189">
                  <c:v>566.07838000000152</c:v>
                </c:pt>
                <c:pt idx="5190">
                  <c:v>566.18745000000001</c:v>
                </c:pt>
                <c:pt idx="5191">
                  <c:v>566.29653000000053</c:v>
                </c:pt>
                <c:pt idx="5192">
                  <c:v>566.40559999999948</c:v>
                </c:pt>
                <c:pt idx="5193">
                  <c:v>566.51467000000002</c:v>
                </c:pt>
                <c:pt idx="5194">
                  <c:v>566.62375000000054</c:v>
                </c:pt>
                <c:pt idx="5195">
                  <c:v>566.73281999999938</c:v>
                </c:pt>
                <c:pt idx="5196">
                  <c:v>566.84188999999947</c:v>
                </c:pt>
                <c:pt idx="5197">
                  <c:v>566.95095999999899</c:v>
                </c:pt>
                <c:pt idx="5198">
                  <c:v>567.06003999999996</c:v>
                </c:pt>
                <c:pt idx="5199">
                  <c:v>567.16910999999948</c:v>
                </c:pt>
                <c:pt idx="5200">
                  <c:v>567.27818000000104</c:v>
                </c:pt>
                <c:pt idx="5201">
                  <c:v>567.38724999999886</c:v>
                </c:pt>
                <c:pt idx="5202">
                  <c:v>567.49632999999938</c:v>
                </c:pt>
                <c:pt idx="5203">
                  <c:v>567.60540000000003</c:v>
                </c:pt>
                <c:pt idx="5204">
                  <c:v>567.71447000000103</c:v>
                </c:pt>
                <c:pt idx="5205">
                  <c:v>567.82354999999939</c:v>
                </c:pt>
                <c:pt idx="5206">
                  <c:v>567.93261999999811</c:v>
                </c:pt>
                <c:pt idx="5207">
                  <c:v>568.04168999999899</c:v>
                </c:pt>
                <c:pt idx="5208">
                  <c:v>568.15075999999999</c:v>
                </c:pt>
                <c:pt idx="5209">
                  <c:v>568.25984000000005</c:v>
                </c:pt>
                <c:pt idx="5210">
                  <c:v>568.36890999999946</c:v>
                </c:pt>
                <c:pt idx="5211">
                  <c:v>568.47798</c:v>
                </c:pt>
                <c:pt idx="5212">
                  <c:v>568.58704999999998</c:v>
                </c:pt>
                <c:pt idx="5213">
                  <c:v>568.69613000000004</c:v>
                </c:pt>
                <c:pt idx="5214">
                  <c:v>568.80519999999899</c:v>
                </c:pt>
                <c:pt idx="5215">
                  <c:v>568.91426999999885</c:v>
                </c:pt>
                <c:pt idx="5216">
                  <c:v>569.02335000000005</c:v>
                </c:pt>
                <c:pt idx="5217">
                  <c:v>569.13241999999946</c:v>
                </c:pt>
                <c:pt idx="5218">
                  <c:v>569.24149</c:v>
                </c:pt>
                <c:pt idx="5219">
                  <c:v>569.3505599999985</c:v>
                </c:pt>
                <c:pt idx="5220">
                  <c:v>569.45963999999947</c:v>
                </c:pt>
                <c:pt idx="5221">
                  <c:v>569.56871000000001</c:v>
                </c:pt>
                <c:pt idx="5222">
                  <c:v>569.67778000000055</c:v>
                </c:pt>
                <c:pt idx="5223">
                  <c:v>569.78685000000053</c:v>
                </c:pt>
                <c:pt idx="5224">
                  <c:v>569.89593000000002</c:v>
                </c:pt>
                <c:pt idx="5225">
                  <c:v>570.005</c:v>
                </c:pt>
                <c:pt idx="5226">
                  <c:v>570.11407000000054</c:v>
                </c:pt>
                <c:pt idx="5227">
                  <c:v>570.22315000000003</c:v>
                </c:pt>
                <c:pt idx="5228">
                  <c:v>570.33221999999785</c:v>
                </c:pt>
                <c:pt idx="5229">
                  <c:v>570.44128999999862</c:v>
                </c:pt>
                <c:pt idx="5230">
                  <c:v>570.55035999999996</c:v>
                </c:pt>
                <c:pt idx="5231">
                  <c:v>570.65944000000002</c:v>
                </c:pt>
                <c:pt idx="5232">
                  <c:v>570.76850999999999</c:v>
                </c:pt>
                <c:pt idx="5233">
                  <c:v>570.87757999999997</c:v>
                </c:pt>
                <c:pt idx="5234">
                  <c:v>570.98664999999949</c:v>
                </c:pt>
                <c:pt idx="5235">
                  <c:v>571.09573000000103</c:v>
                </c:pt>
                <c:pt idx="5236">
                  <c:v>571.20480000000055</c:v>
                </c:pt>
                <c:pt idx="5237">
                  <c:v>571.31386999999938</c:v>
                </c:pt>
                <c:pt idx="5238">
                  <c:v>571.42294999999899</c:v>
                </c:pt>
                <c:pt idx="5239">
                  <c:v>571.53201999999885</c:v>
                </c:pt>
                <c:pt idx="5240">
                  <c:v>571.64108999999996</c:v>
                </c:pt>
                <c:pt idx="5241">
                  <c:v>571.75015999999948</c:v>
                </c:pt>
                <c:pt idx="5242">
                  <c:v>571.85923999999886</c:v>
                </c:pt>
                <c:pt idx="5243">
                  <c:v>571.96830999999997</c:v>
                </c:pt>
                <c:pt idx="5244">
                  <c:v>572.07738000000052</c:v>
                </c:pt>
                <c:pt idx="5245">
                  <c:v>572.18645000000004</c:v>
                </c:pt>
                <c:pt idx="5246">
                  <c:v>572.29553000000055</c:v>
                </c:pt>
                <c:pt idx="5247">
                  <c:v>572.40459999999996</c:v>
                </c:pt>
                <c:pt idx="5248">
                  <c:v>572.51367000000005</c:v>
                </c:pt>
                <c:pt idx="5249">
                  <c:v>572.62275</c:v>
                </c:pt>
                <c:pt idx="5250">
                  <c:v>572.73181999999997</c:v>
                </c:pt>
                <c:pt idx="5251">
                  <c:v>572.84088999999938</c:v>
                </c:pt>
                <c:pt idx="5252">
                  <c:v>572.94995999999946</c:v>
                </c:pt>
                <c:pt idx="5253">
                  <c:v>573.05903999999998</c:v>
                </c:pt>
                <c:pt idx="5254">
                  <c:v>573.16810999999996</c:v>
                </c:pt>
                <c:pt idx="5255">
                  <c:v>573.27718000000004</c:v>
                </c:pt>
                <c:pt idx="5256">
                  <c:v>573.386249999999</c:v>
                </c:pt>
                <c:pt idx="5257">
                  <c:v>573.49533000000054</c:v>
                </c:pt>
                <c:pt idx="5258">
                  <c:v>573.60440000000051</c:v>
                </c:pt>
                <c:pt idx="5259">
                  <c:v>573.71347000000139</c:v>
                </c:pt>
                <c:pt idx="5260">
                  <c:v>573.82254999999861</c:v>
                </c:pt>
                <c:pt idx="5261">
                  <c:v>573.93161999999825</c:v>
                </c:pt>
                <c:pt idx="5262">
                  <c:v>574.04068999999947</c:v>
                </c:pt>
                <c:pt idx="5263">
                  <c:v>574.14976000000001</c:v>
                </c:pt>
                <c:pt idx="5264">
                  <c:v>574.25884000000053</c:v>
                </c:pt>
                <c:pt idx="5265">
                  <c:v>574.36790999999835</c:v>
                </c:pt>
                <c:pt idx="5266">
                  <c:v>574.47698000000003</c:v>
                </c:pt>
                <c:pt idx="5267">
                  <c:v>574.58605</c:v>
                </c:pt>
                <c:pt idx="5268">
                  <c:v>574.69512999999938</c:v>
                </c:pt>
                <c:pt idx="5269">
                  <c:v>574.80419999999947</c:v>
                </c:pt>
                <c:pt idx="5270">
                  <c:v>574.91327000000001</c:v>
                </c:pt>
                <c:pt idx="5271">
                  <c:v>575.02234999999996</c:v>
                </c:pt>
                <c:pt idx="5272">
                  <c:v>575.13141999999948</c:v>
                </c:pt>
                <c:pt idx="5273">
                  <c:v>575.24049000000002</c:v>
                </c:pt>
                <c:pt idx="5274">
                  <c:v>575.34955999999886</c:v>
                </c:pt>
                <c:pt idx="5275">
                  <c:v>575.45863999999938</c:v>
                </c:pt>
                <c:pt idx="5276">
                  <c:v>575.56770999999947</c:v>
                </c:pt>
                <c:pt idx="5277">
                  <c:v>575.67678000000103</c:v>
                </c:pt>
                <c:pt idx="5278">
                  <c:v>575.78585000000055</c:v>
                </c:pt>
                <c:pt idx="5279">
                  <c:v>575.89493000000004</c:v>
                </c:pt>
                <c:pt idx="5280">
                  <c:v>576.00400000000002</c:v>
                </c:pt>
                <c:pt idx="5281">
                  <c:v>576.11307000000056</c:v>
                </c:pt>
                <c:pt idx="5282">
                  <c:v>576.22215000000006</c:v>
                </c:pt>
                <c:pt idx="5283">
                  <c:v>576.33121999999798</c:v>
                </c:pt>
                <c:pt idx="5284">
                  <c:v>576.44028999999887</c:v>
                </c:pt>
                <c:pt idx="5285">
                  <c:v>576.54935999999998</c:v>
                </c:pt>
                <c:pt idx="5286">
                  <c:v>576.65844000000004</c:v>
                </c:pt>
                <c:pt idx="5287">
                  <c:v>576.76750999999899</c:v>
                </c:pt>
                <c:pt idx="5288">
                  <c:v>576.87657999999999</c:v>
                </c:pt>
                <c:pt idx="5289">
                  <c:v>576.98564999999996</c:v>
                </c:pt>
                <c:pt idx="5290">
                  <c:v>577.09473000000105</c:v>
                </c:pt>
                <c:pt idx="5291">
                  <c:v>577.20380000000102</c:v>
                </c:pt>
                <c:pt idx="5292">
                  <c:v>577.3128699999985</c:v>
                </c:pt>
                <c:pt idx="5293">
                  <c:v>577.42194999999947</c:v>
                </c:pt>
                <c:pt idx="5294">
                  <c:v>577.53101999999899</c:v>
                </c:pt>
                <c:pt idx="5295">
                  <c:v>577.64008999999999</c:v>
                </c:pt>
                <c:pt idx="5296">
                  <c:v>577.74915999999996</c:v>
                </c:pt>
                <c:pt idx="5297">
                  <c:v>577.858239999999</c:v>
                </c:pt>
                <c:pt idx="5298">
                  <c:v>577.96730999999886</c:v>
                </c:pt>
                <c:pt idx="5299">
                  <c:v>578.07638000000054</c:v>
                </c:pt>
                <c:pt idx="5300">
                  <c:v>578.18545000000051</c:v>
                </c:pt>
                <c:pt idx="5301">
                  <c:v>578.29453000000103</c:v>
                </c:pt>
                <c:pt idx="5302">
                  <c:v>578.40359999999998</c:v>
                </c:pt>
                <c:pt idx="5303">
                  <c:v>578.51266999999837</c:v>
                </c:pt>
                <c:pt idx="5304">
                  <c:v>578.62175000000002</c:v>
                </c:pt>
                <c:pt idx="5305">
                  <c:v>578.73081999999999</c:v>
                </c:pt>
                <c:pt idx="5306">
                  <c:v>578.83988999999997</c:v>
                </c:pt>
                <c:pt idx="5307">
                  <c:v>578.94896000000006</c:v>
                </c:pt>
                <c:pt idx="5308">
                  <c:v>579.05804000000001</c:v>
                </c:pt>
                <c:pt idx="5309">
                  <c:v>579.16710999999862</c:v>
                </c:pt>
                <c:pt idx="5310">
                  <c:v>579.27618000000052</c:v>
                </c:pt>
                <c:pt idx="5311">
                  <c:v>579.38524999999947</c:v>
                </c:pt>
                <c:pt idx="5312">
                  <c:v>579.49433000000056</c:v>
                </c:pt>
                <c:pt idx="5313">
                  <c:v>579.60340000000053</c:v>
                </c:pt>
                <c:pt idx="5314">
                  <c:v>579.71247000000005</c:v>
                </c:pt>
                <c:pt idx="5315">
                  <c:v>579.82154999999887</c:v>
                </c:pt>
                <c:pt idx="5316">
                  <c:v>579.9306199999985</c:v>
                </c:pt>
                <c:pt idx="5317">
                  <c:v>580.03968999999938</c:v>
                </c:pt>
                <c:pt idx="5318">
                  <c:v>580.14876000000004</c:v>
                </c:pt>
                <c:pt idx="5319">
                  <c:v>580.25783999999999</c:v>
                </c:pt>
                <c:pt idx="5320">
                  <c:v>580.36690999999837</c:v>
                </c:pt>
                <c:pt idx="5321">
                  <c:v>580.47598000000005</c:v>
                </c:pt>
                <c:pt idx="5322">
                  <c:v>580.58505000000002</c:v>
                </c:pt>
                <c:pt idx="5323">
                  <c:v>580.69413000000054</c:v>
                </c:pt>
                <c:pt idx="5324">
                  <c:v>580.80319999999938</c:v>
                </c:pt>
                <c:pt idx="5325">
                  <c:v>580.91226999999833</c:v>
                </c:pt>
                <c:pt idx="5326">
                  <c:v>581.02134999999998</c:v>
                </c:pt>
                <c:pt idx="5327">
                  <c:v>581.13041999999996</c:v>
                </c:pt>
                <c:pt idx="5328">
                  <c:v>581.23949000000005</c:v>
                </c:pt>
                <c:pt idx="5329">
                  <c:v>581.348559999999</c:v>
                </c:pt>
                <c:pt idx="5330">
                  <c:v>581.45763999999849</c:v>
                </c:pt>
                <c:pt idx="5331">
                  <c:v>581.56670999999938</c:v>
                </c:pt>
                <c:pt idx="5332">
                  <c:v>581.6757800000014</c:v>
                </c:pt>
                <c:pt idx="5333">
                  <c:v>581.78485000000103</c:v>
                </c:pt>
                <c:pt idx="5334">
                  <c:v>581.89392999999939</c:v>
                </c:pt>
                <c:pt idx="5335">
                  <c:v>582.00300000000004</c:v>
                </c:pt>
                <c:pt idx="5336">
                  <c:v>582.11207000000002</c:v>
                </c:pt>
                <c:pt idx="5337">
                  <c:v>582.22114999999997</c:v>
                </c:pt>
                <c:pt idx="5338">
                  <c:v>582.33021999999835</c:v>
                </c:pt>
                <c:pt idx="5339">
                  <c:v>582.43928999999946</c:v>
                </c:pt>
                <c:pt idx="5340">
                  <c:v>582.54836</c:v>
                </c:pt>
                <c:pt idx="5341">
                  <c:v>582.65743999999938</c:v>
                </c:pt>
                <c:pt idx="5342">
                  <c:v>582.76650999999947</c:v>
                </c:pt>
                <c:pt idx="5343">
                  <c:v>582.87558000000001</c:v>
                </c:pt>
                <c:pt idx="5344">
                  <c:v>582.98464999999999</c:v>
                </c:pt>
                <c:pt idx="5345">
                  <c:v>583.09373000000164</c:v>
                </c:pt>
                <c:pt idx="5346">
                  <c:v>583.20280000000002</c:v>
                </c:pt>
                <c:pt idx="5347">
                  <c:v>583.31187</c:v>
                </c:pt>
                <c:pt idx="5348">
                  <c:v>583.42094999999938</c:v>
                </c:pt>
                <c:pt idx="5349">
                  <c:v>583.53001999999947</c:v>
                </c:pt>
                <c:pt idx="5350">
                  <c:v>583.63909000000001</c:v>
                </c:pt>
                <c:pt idx="5351">
                  <c:v>583.74815999999998</c:v>
                </c:pt>
                <c:pt idx="5352">
                  <c:v>583.85723999999834</c:v>
                </c:pt>
                <c:pt idx="5353">
                  <c:v>583.966309999999</c:v>
                </c:pt>
                <c:pt idx="5354">
                  <c:v>584.07538000000102</c:v>
                </c:pt>
                <c:pt idx="5355">
                  <c:v>584.18445000000054</c:v>
                </c:pt>
                <c:pt idx="5356">
                  <c:v>584.29353000000151</c:v>
                </c:pt>
                <c:pt idx="5357">
                  <c:v>584.40259999999898</c:v>
                </c:pt>
                <c:pt idx="5358">
                  <c:v>584.51166999999862</c:v>
                </c:pt>
                <c:pt idx="5359">
                  <c:v>584.62075000000004</c:v>
                </c:pt>
                <c:pt idx="5360">
                  <c:v>584.72982000000002</c:v>
                </c:pt>
                <c:pt idx="5361">
                  <c:v>584.83888999999999</c:v>
                </c:pt>
                <c:pt idx="5362">
                  <c:v>584.94795999999849</c:v>
                </c:pt>
                <c:pt idx="5363">
                  <c:v>585.05703999999946</c:v>
                </c:pt>
                <c:pt idx="5364">
                  <c:v>585.16610999999887</c:v>
                </c:pt>
                <c:pt idx="5365">
                  <c:v>585.27518000000055</c:v>
                </c:pt>
                <c:pt idx="5366">
                  <c:v>585.38424999999938</c:v>
                </c:pt>
                <c:pt idx="5367">
                  <c:v>585.49333000000104</c:v>
                </c:pt>
                <c:pt idx="5368">
                  <c:v>585.60239999999999</c:v>
                </c:pt>
                <c:pt idx="5369">
                  <c:v>585.71147000000053</c:v>
                </c:pt>
                <c:pt idx="5370">
                  <c:v>585.82054999999946</c:v>
                </c:pt>
                <c:pt idx="5371">
                  <c:v>585.92961999999886</c:v>
                </c:pt>
                <c:pt idx="5372">
                  <c:v>586.03868999999997</c:v>
                </c:pt>
                <c:pt idx="5373">
                  <c:v>586.14775999999938</c:v>
                </c:pt>
                <c:pt idx="5374">
                  <c:v>586.25684000000001</c:v>
                </c:pt>
                <c:pt idx="5375">
                  <c:v>586.36590999999885</c:v>
                </c:pt>
                <c:pt idx="5376">
                  <c:v>586.47498000000053</c:v>
                </c:pt>
                <c:pt idx="5377">
                  <c:v>586.58405000000005</c:v>
                </c:pt>
                <c:pt idx="5378">
                  <c:v>586.69313000000102</c:v>
                </c:pt>
                <c:pt idx="5379">
                  <c:v>586.80219999999849</c:v>
                </c:pt>
                <c:pt idx="5380">
                  <c:v>586.91126999999835</c:v>
                </c:pt>
                <c:pt idx="5381">
                  <c:v>587.02035000000001</c:v>
                </c:pt>
                <c:pt idx="5382">
                  <c:v>587.12941999999998</c:v>
                </c:pt>
                <c:pt idx="5383">
                  <c:v>587.23849000000052</c:v>
                </c:pt>
                <c:pt idx="5384">
                  <c:v>587.34755999999811</c:v>
                </c:pt>
                <c:pt idx="5385">
                  <c:v>587.45663999999886</c:v>
                </c:pt>
                <c:pt idx="5386">
                  <c:v>587.56570999999997</c:v>
                </c:pt>
                <c:pt idx="5387">
                  <c:v>587.67478000000165</c:v>
                </c:pt>
                <c:pt idx="5388">
                  <c:v>587.78385000000139</c:v>
                </c:pt>
                <c:pt idx="5389">
                  <c:v>587.89292999999861</c:v>
                </c:pt>
                <c:pt idx="5390">
                  <c:v>588.00199999999938</c:v>
                </c:pt>
                <c:pt idx="5391">
                  <c:v>588.11107000000004</c:v>
                </c:pt>
                <c:pt idx="5392">
                  <c:v>588.22014999999999</c:v>
                </c:pt>
                <c:pt idx="5393">
                  <c:v>588.32921999999837</c:v>
                </c:pt>
                <c:pt idx="5394">
                  <c:v>588.43828999999948</c:v>
                </c:pt>
                <c:pt idx="5395">
                  <c:v>588.54735999999946</c:v>
                </c:pt>
                <c:pt idx="5396">
                  <c:v>588.65643999999998</c:v>
                </c:pt>
                <c:pt idx="5397">
                  <c:v>588.76550999999938</c:v>
                </c:pt>
                <c:pt idx="5398">
                  <c:v>588.87458000000004</c:v>
                </c:pt>
                <c:pt idx="5399">
                  <c:v>588.98365000000001</c:v>
                </c:pt>
                <c:pt idx="5400">
                  <c:v>589.09273000000053</c:v>
                </c:pt>
                <c:pt idx="5401">
                  <c:v>589.20180000000005</c:v>
                </c:pt>
                <c:pt idx="5402">
                  <c:v>589.31087000000002</c:v>
                </c:pt>
                <c:pt idx="5403">
                  <c:v>589.41994999999997</c:v>
                </c:pt>
                <c:pt idx="5404">
                  <c:v>589.52901999999938</c:v>
                </c:pt>
                <c:pt idx="5405">
                  <c:v>589.63809000000003</c:v>
                </c:pt>
                <c:pt idx="5406">
                  <c:v>589.74715999999898</c:v>
                </c:pt>
                <c:pt idx="5407">
                  <c:v>589.85623999999837</c:v>
                </c:pt>
                <c:pt idx="5408">
                  <c:v>589.96530999999948</c:v>
                </c:pt>
                <c:pt idx="5409">
                  <c:v>590.07438000000104</c:v>
                </c:pt>
                <c:pt idx="5410">
                  <c:v>590.18345000000102</c:v>
                </c:pt>
                <c:pt idx="5411">
                  <c:v>590.29253000000051</c:v>
                </c:pt>
                <c:pt idx="5412">
                  <c:v>590.40159999999946</c:v>
                </c:pt>
                <c:pt idx="5413">
                  <c:v>590.51067</c:v>
                </c:pt>
                <c:pt idx="5414">
                  <c:v>590.61975000000052</c:v>
                </c:pt>
                <c:pt idx="5415">
                  <c:v>590.72882000000004</c:v>
                </c:pt>
                <c:pt idx="5416">
                  <c:v>590.83788999999899</c:v>
                </c:pt>
                <c:pt idx="5417">
                  <c:v>590.94695999999885</c:v>
                </c:pt>
                <c:pt idx="5418">
                  <c:v>591.05603999999948</c:v>
                </c:pt>
                <c:pt idx="5419">
                  <c:v>591.16510999999946</c:v>
                </c:pt>
                <c:pt idx="5420">
                  <c:v>591.27418000000102</c:v>
                </c:pt>
                <c:pt idx="5421">
                  <c:v>591.38324999999998</c:v>
                </c:pt>
                <c:pt idx="5422">
                  <c:v>591.49233000000004</c:v>
                </c:pt>
                <c:pt idx="5423">
                  <c:v>591.60140000000001</c:v>
                </c:pt>
                <c:pt idx="5424">
                  <c:v>591.71047000000056</c:v>
                </c:pt>
                <c:pt idx="5425">
                  <c:v>591.81954999999948</c:v>
                </c:pt>
                <c:pt idx="5426">
                  <c:v>591.92861999999946</c:v>
                </c:pt>
                <c:pt idx="5427">
                  <c:v>592.03768999999886</c:v>
                </c:pt>
                <c:pt idx="5428">
                  <c:v>592.14675999999997</c:v>
                </c:pt>
                <c:pt idx="5429">
                  <c:v>592.25584000000003</c:v>
                </c:pt>
                <c:pt idx="5430">
                  <c:v>592.36490999999899</c:v>
                </c:pt>
                <c:pt idx="5431">
                  <c:v>592.47398000000055</c:v>
                </c:pt>
                <c:pt idx="5432">
                  <c:v>592.58305000000053</c:v>
                </c:pt>
                <c:pt idx="5433">
                  <c:v>592.69213000000002</c:v>
                </c:pt>
                <c:pt idx="5434">
                  <c:v>592.80119999999886</c:v>
                </c:pt>
                <c:pt idx="5435">
                  <c:v>592.91026999999849</c:v>
                </c:pt>
                <c:pt idx="5436">
                  <c:v>593.01935000000003</c:v>
                </c:pt>
                <c:pt idx="5437">
                  <c:v>593.12842000000001</c:v>
                </c:pt>
                <c:pt idx="5438">
                  <c:v>593.23748999999998</c:v>
                </c:pt>
                <c:pt idx="5439">
                  <c:v>593.34655999999825</c:v>
                </c:pt>
                <c:pt idx="5440">
                  <c:v>593.45563999999899</c:v>
                </c:pt>
                <c:pt idx="5441">
                  <c:v>593.56470999999999</c:v>
                </c:pt>
                <c:pt idx="5442">
                  <c:v>593.67378000000178</c:v>
                </c:pt>
                <c:pt idx="5443">
                  <c:v>593.78285000000005</c:v>
                </c:pt>
                <c:pt idx="5444">
                  <c:v>593.89193</c:v>
                </c:pt>
                <c:pt idx="5445">
                  <c:v>594.00099999999998</c:v>
                </c:pt>
                <c:pt idx="5446">
                  <c:v>594.11006999999938</c:v>
                </c:pt>
                <c:pt idx="5447">
                  <c:v>594.21915000000001</c:v>
                </c:pt>
                <c:pt idx="5448">
                  <c:v>594.32821999999885</c:v>
                </c:pt>
                <c:pt idx="5449">
                  <c:v>594.43728999999837</c:v>
                </c:pt>
                <c:pt idx="5450">
                  <c:v>594.54635999999948</c:v>
                </c:pt>
                <c:pt idx="5451">
                  <c:v>594.65544</c:v>
                </c:pt>
                <c:pt idx="5452">
                  <c:v>594.76450999999997</c:v>
                </c:pt>
                <c:pt idx="5453">
                  <c:v>594.87358000000052</c:v>
                </c:pt>
                <c:pt idx="5454">
                  <c:v>594.98264999999947</c:v>
                </c:pt>
                <c:pt idx="5455">
                  <c:v>595.09173000000055</c:v>
                </c:pt>
                <c:pt idx="5456">
                  <c:v>595.20080000000053</c:v>
                </c:pt>
                <c:pt idx="5457">
                  <c:v>595.30987000000005</c:v>
                </c:pt>
                <c:pt idx="5458">
                  <c:v>595.41895</c:v>
                </c:pt>
                <c:pt idx="5459">
                  <c:v>595.52801999999997</c:v>
                </c:pt>
                <c:pt idx="5460">
                  <c:v>595.63708999999938</c:v>
                </c:pt>
                <c:pt idx="5461">
                  <c:v>595.74615999999946</c:v>
                </c:pt>
                <c:pt idx="5462">
                  <c:v>595.85523999999862</c:v>
                </c:pt>
                <c:pt idx="5463">
                  <c:v>595.96430999999939</c:v>
                </c:pt>
                <c:pt idx="5464">
                  <c:v>596.07338000000152</c:v>
                </c:pt>
                <c:pt idx="5465">
                  <c:v>596.18245000000002</c:v>
                </c:pt>
                <c:pt idx="5466">
                  <c:v>596.29153000000053</c:v>
                </c:pt>
                <c:pt idx="5467">
                  <c:v>596.40059999999949</c:v>
                </c:pt>
                <c:pt idx="5468">
                  <c:v>596.50967000000003</c:v>
                </c:pt>
                <c:pt idx="5469">
                  <c:v>596.61875000000055</c:v>
                </c:pt>
                <c:pt idx="5470">
                  <c:v>596.72781999999938</c:v>
                </c:pt>
                <c:pt idx="5471">
                  <c:v>596.83688999999947</c:v>
                </c:pt>
                <c:pt idx="5472">
                  <c:v>596.94595999999899</c:v>
                </c:pt>
                <c:pt idx="5473">
                  <c:v>597.05503999999996</c:v>
                </c:pt>
                <c:pt idx="5474">
                  <c:v>597.16410999999948</c:v>
                </c:pt>
                <c:pt idx="5475">
                  <c:v>597.27318000000105</c:v>
                </c:pt>
                <c:pt idx="5476">
                  <c:v>597.38224999999886</c:v>
                </c:pt>
                <c:pt idx="5477">
                  <c:v>597.49132999999938</c:v>
                </c:pt>
                <c:pt idx="5478">
                  <c:v>597.60040000000004</c:v>
                </c:pt>
                <c:pt idx="5479">
                  <c:v>597.70947000000103</c:v>
                </c:pt>
                <c:pt idx="5480">
                  <c:v>597.81854999999996</c:v>
                </c:pt>
                <c:pt idx="5481">
                  <c:v>597.92761999999834</c:v>
                </c:pt>
                <c:pt idx="5482">
                  <c:v>598.036689999999</c:v>
                </c:pt>
                <c:pt idx="5483">
                  <c:v>598.14576</c:v>
                </c:pt>
                <c:pt idx="5484">
                  <c:v>598.25484000000051</c:v>
                </c:pt>
                <c:pt idx="5485">
                  <c:v>598.36390999999946</c:v>
                </c:pt>
                <c:pt idx="5486">
                  <c:v>598.47298000000001</c:v>
                </c:pt>
                <c:pt idx="5487">
                  <c:v>598.58204999999998</c:v>
                </c:pt>
                <c:pt idx="5488">
                  <c:v>598.69113000000004</c:v>
                </c:pt>
                <c:pt idx="5489">
                  <c:v>598.80019999999899</c:v>
                </c:pt>
                <c:pt idx="5490">
                  <c:v>598.90926999999886</c:v>
                </c:pt>
                <c:pt idx="5491">
                  <c:v>599.01835000000005</c:v>
                </c:pt>
                <c:pt idx="5492">
                  <c:v>599.12741999999946</c:v>
                </c:pt>
                <c:pt idx="5493">
                  <c:v>599.23649</c:v>
                </c:pt>
                <c:pt idx="5494">
                  <c:v>599.3455599999985</c:v>
                </c:pt>
                <c:pt idx="5495">
                  <c:v>599.45463999999947</c:v>
                </c:pt>
                <c:pt idx="5496">
                  <c:v>599.56371000000001</c:v>
                </c:pt>
                <c:pt idx="5497">
                  <c:v>599.67278000000101</c:v>
                </c:pt>
                <c:pt idx="5498">
                  <c:v>599.78185000000053</c:v>
                </c:pt>
                <c:pt idx="5499">
                  <c:v>599.89093000000003</c:v>
                </c:pt>
                <c:pt idx="5500">
                  <c:v>600</c:v>
                </c:pt>
              </c:numCache>
            </c:numRef>
          </c:xVal>
          <c:yVal>
            <c:numRef>
              <c:f>'CCC attached to Z86'!$C$3:$C$5504</c:f>
              <c:numCache>
                <c:formatCode>General</c:formatCode>
                <c:ptCount val="5502"/>
                <c:pt idx="0">
                  <c:v>6.5083200000000003</c:v>
                </c:pt>
                <c:pt idx="1">
                  <c:v>9.8833300000000008</c:v>
                </c:pt>
                <c:pt idx="2">
                  <c:v>10.59113</c:v>
                </c:pt>
                <c:pt idx="3">
                  <c:v>11.281669999999998</c:v>
                </c:pt>
                <c:pt idx="4">
                  <c:v>11.583770000000001</c:v>
                </c:pt>
                <c:pt idx="5">
                  <c:v>11.799570000000001</c:v>
                </c:pt>
                <c:pt idx="6">
                  <c:v>11.747779999999999</c:v>
                </c:pt>
                <c:pt idx="7">
                  <c:v>11.63556</c:v>
                </c:pt>
                <c:pt idx="8">
                  <c:v>11.799570000000001</c:v>
                </c:pt>
                <c:pt idx="9">
                  <c:v>11.92041</c:v>
                </c:pt>
                <c:pt idx="10">
                  <c:v>11.86862</c:v>
                </c:pt>
                <c:pt idx="11">
                  <c:v>11.765040000000004</c:v>
                </c:pt>
                <c:pt idx="12">
                  <c:v>11.885880000000023</c:v>
                </c:pt>
                <c:pt idx="13">
                  <c:v>11.90315</c:v>
                </c:pt>
                <c:pt idx="14">
                  <c:v>12.02399</c:v>
                </c:pt>
                <c:pt idx="15">
                  <c:v>11.87725</c:v>
                </c:pt>
                <c:pt idx="16">
                  <c:v>11.713249999999999</c:v>
                </c:pt>
                <c:pt idx="17">
                  <c:v>11.83409</c:v>
                </c:pt>
                <c:pt idx="18">
                  <c:v>11.84272</c:v>
                </c:pt>
                <c:pt idx="19">
                  <c:v>11.756410000000002</c:v>
                </c:pt>
                <c:pt idx="20">
                  <c:v>11.756410000000002</c:v>
                </c:pt>
                <c:pt idx="21">
                  <c:v>11.790929999999999</c:v>
                </c:pt>
                <c:pt idx="22">
                  <c:v>11.885880000000023</c:v>
                </c:pt>
                <c:pt idx="23">
                  <c:v>11.790929999999999</c:v>
                </c:pt>
                <c:pt idx="24">
                  <c:v>11.84272</c:v>
                </c:pt>
                <c:pt idx="25">
                  <c:v>11.799570000000001</c:v>
                </c:pt>
                <c:pt idx="26">
                  <c:v>11.765040000000004</c:v>
                </c:pt>
                <c:pt idx="27">
                  <c:v>11.83409</c:v>
                </c:pt>
                <c:pt idx="28">
                  <c:v>11.859990000000021</c:v>
                </c:pt>
                <c:pt idx="29">
                  <c:v>11.825460000000019</c:v>
                </c:pt>
                <c:pt idx="30">
                  <c:v>11.825460000000019</c:v>
                </c:pt>
                <c:pt idx="31">
                  <c:v>11.825460000000019</c:v>
                </c:pt>
                <c:pt idx="32">
                  <c:v>11.816830000000019</c:v>
                </c:pt>
                <c:pt idx="33">
                  <c:v>11.825460000000019</c:v>
                </c:pt>
                <c:pt idx="34">
                  <c:v>11.83409</c:v>
                </c:pt>
                <c:pt idx="35">
                  <c:v>11.825460000000019</c:v>
                </c:pt>
                <c:pt idx="36">
                  <c:v>11.859990000000021</c:v>
                </c:pt>
                <c:pt idx="37">
                  <c:v>11.816830000000019</c:v>
                </c:pt>
                <c:pt idx="38">
                  <c:v>11.86862</c:v>
                </c:pt>
                <c:pt idx="39">
                  <c:v>11.808200000000001</c:v>
                </c:pt>
                <c:pt idx="40">
                  <c:v>11.85136</c:v>
                </c:pt>
                <c:pt idx="41">
                  <c:v>11.84272</c:v>
                </c:pt>
                <c:pt idx="42">
                  <c:v>11.825460000000019</c:v>
                </c:pt>
                <c:pt idx="43">
                  <c:v>11.808200000000001</c:v>
                </c:pt>
                <c:pt idx="44">
                  <c:v>11.87725</c:v>
                </c:pt>
                <c:pt idx="45">
                  <c:v>11.83409</c:v>
                </c:pt>
                <c:pt idx="46">
                  <c:v>11.85136</c:v>
                </c:pt>
                <c:pt idx="47">
                  <c:v>11.83409</c:v>
                </c:pt>
                <c:pt idx="48">
                  <c:v>11.790929999999999</c:v>
                </c:pt>
                <c:pt idx="49">
                  <c:v>11.90315</c:v>
                </c:pt>
                <c:pt idx="50">
                  <c:v>11.782300000000001</c:v>
                </c:pt>
                <c:pt idx="51">
                  <c:v>11.86862</c:v>
                </c:pt>
                <c:pt idx="52">
                  <c:v>11.739140000000001</c:v>
                </c:pt>
                <c:pt idx="53">
                  <c:v>11.773670000000001</c:v>
                </c:pt>
                <c:pt idx="54">
                  <c:v>11.998100000000001</c:v>
                </c:pt>
                <c:pt idx="55">
                  <c:v>11.84272</c:v>
                </c:pt>
                <c:pt idx="56">
                  <c:v>11.87725</c:v>
                </c:pt>
                <c:pt idx="57">
                  <c:v>11.859990000000021</c:v>
                </c:pt>
                <c:pt idx="58">
                  <c:v>11.859990000000021</c:v>
                </c:pt>
                <c:pt idx="59">
                  <c:v>11.83409</c:v>
                </c:pt>
                <c:pt idx="60">
                  <c:v>11.87725</c:v>
                </c:pt>
                <c:pt idx="61">
                  <c:v>11.91178</c:v>
                </c:pt>
                <c:pt idx="62">
                  <c:v>11.92041</c:v>
                </c:pt>
                <c:pt idx="63">
                  <c:v>11.816830000000019</c:v>
                </c:pt>
                <c:pt idx="64">
                  <c:v>11.885880000000023</c:v>
                </c:pt>
                <c:pt idx="65">
                  <c:v>11.825460000000019</c:v>
                </c:pt>
                <c:pt idx="66">
                  <c:v>11.86862</c:v>
                </c:pt>
                <c:pt idx="67">
                  <c:v>11.91178</c:v>
                </c:pt>
                <c:pt idx="68">
                  <c:v>11.89451</c:v>
                </c:pt>
                <c:pt idx="69">
                  <c:v>11.91178</c:v>
                </c:pt>
                <c:pt idx="70">
                  <c:v>11.90315</c:v>
                </c:pt>
                <c:pt idx="71">
                  <c:v>11.87725</c:v>
                </c:pt>
                <c:pt idx="72">
                  <c:v>11.91178</c:v>
                </c:pt>
                <c:pt idx="73">
                  <c:v>11.89451</c:v>
                </c:pt>
                <c:pt idx="74">
                  <c:v>11.929040000000002</c:v>
                </c:pt>
                <c:pt idx="75">
                  <c:v>11.937670000000001</c:v>
                </c:pt>
                <c:pt idx="76">
                  <c:v>11.929040000000002</c:v>
                </c:pt>
                <c:pt idx="77">
                  <c:v>11.91178</c:v>
                </c:pt>
                <c:pt idx="78">
                  <c:v>11.929040000000002</c:v>
                </c:pt>
                <c:pt idx="79">
                  <c:v>11.946309999999999</c:v>
                </c:pt>
                <c:pt idx="80">
                  <c:v>11.92041</c:v>
                </c:pt>
                <c:pt idx="81">
                  <c:v>11.946309999999999</c:v>
                </c:pt>
                <c:pt idx="82">
                  <c:v>11.937670000000001</c:v>
                </c:pt>
                <c:pt idx="83">
                  <c:v>11.937670000000001</c:v>
                </c:pt>
                <c:pt idx="84">
                  <c:v>11.989460000000019</c:v>
                </c:pt>
                <c:pt idx="85">
                  <c:v>11.972200000000004</c:v>
                </c:pt>
                <c:pt idx="86">
                  <c:v>12.015360000000001</c:v>
                </c:pt>
                <c:pt idx="87">
                  <c:v>11.91178</c:v>
                </c:pt>
                <c:pt idx="88">
                  <c:v>12.04989</c:v>
                </c:pt>
                <c:pt idx="89">
                  <c:v>11.989460000000019</c:v>
                </c:pt>
                <c:pt idx="90">
                  <c:v>11.963570000000002</c:v>
                </c:pt>
                <c:pt idx="91">
                  <c:v>11.86862</c:v>
                </c:pt>
                <c:pt idx="92">
                  <c:v>11.859990000000021</c:v>
                </c:pt>
                <c:pt idx="93">
                  <c:v>12.3002</c:v>
                </c:pt>
                <c:pt idx="94">
                  <c:v>11.816830000000019</c:v>
                </c:pt>
                <c:pt idx="95">
                  <c:v>12.170730000000002</c:v>
                </c:pt>
                <c:pt idx="96">
                  <c:v>12.3261</c:v>
                </c:pt>
                <c:pt idx="97">
                  <c:v>12.136200000000001</c:v>
                </c:pt>
                <c:pt idx="98">
                  <c:v>11.808200000000001</c:v>
                </c:pt>
                <c:pt idx="99">
                  <c:v>11.50609</c:v>
                </c:pt>
                <c:pt idx="100">
                  <c:v>11.86862</c:v>
                </c:pt>
                <c:pt idx="101">
                  <c:v>12.205260000000001</c:v>
                </c:pt>
                <c:pt idx="102">
                  <c:v>12.196620000000001</c:v>
                </c:pt>
                <c:pt idx="103">
                  <c:v>11.989460000000019</c:v>
                </c:pt>
                <c:pt idx="104">
                  <c:v>11.4284</c:v>
                </c:pt>
                <c:pt idx="105">
                  <c:v>12.179360000000001</c:v>
                </c:pt>
                <c:pt idx="106">
                  <c:v>12.28294</c:v>
                </c:pt>
                <c:pt idx="107">
                  <c:v>11.825460000000019</c:v>
                </c:pt>
                <c:pt idx="108">
                  <c:v>12.170730000000002</c:v>
                </c:pt>
                <c:pt idx="109">
                  <c:v>12.187990000000001</c:v>
                </c:pt>
                <c:pt idx="110">
                  <c:v>12.136200000000001</c:v>
                </c:pt>
                <c:pt idx="111">
                  <c:v>12.110309999999998</c:v>
                </c:pt>
                <c:pt idx="112">
                  <c:v>12.136200000000001</c:v>
                </c:pt>
                <c:pt idx="113">
                  <c:v>12.231149999999998</c:v>
                </c:pt>
                <c:pt idx="114">
                  <c:v>12.3261</c:v>
                </c:pt>
                <c:pt idx="115">
                  <c:v>12.274309999999998</c:v>
                </c:pt>
                <c:pt idx="116">
                  <c:v>12.248409999999998</c:v>
                </c:pt>
                <c:pt idx="117">
                  <c:v>12.248409999999998</c:v>
                </c:pt>
                <c:pt idx="118">
                  <c:v>12.248409999999998</c:v>
                </c:pt>
                <c:pt idx="119">
                  <c:v>12.403780000000019</c:v>
                </c:pt>
                <c:pt idx="120">
                  <c:v>12.33473</c:v>
                </c:pt>
                <c:pt idx="121">
                  <c:v>12.421050000000001</c:v>
                </c:pt>
                <c:pt idx="122">
                  <c:v>12.265680000000019</c:v>
                </c:pt>
                <c:pt idx="123">
                  <c:v>12.30884</c:v>
                </c:pt>
                <c:pt idx="124">
                  <c:v>12.3261</c:v>
                </c:pt>
                <c:pt idx="125">
                  <c:v>12.421050000000001</c:v>
                </c:pt>
                <c:pt idx="126">
                  <c:v>12.46421</c:v>
                </c:pt>
                <c:pt idx="127">
                  <c:v>12.766310000000001</c:v>
                </c:pt>
                <c:pt idx="128">
                  <c:v>12.70589</c:v>
                </c:pt>
                <c:pt idx="129">
                  <c:v>12.49873</c:v>
                </c:pt>
                <c:pt idx="130">
                  <c:v>12.835370000000001</c:v>
                </c:pt>
                <c:pt idx="131">
                  <c:v>12.740419999999999</c:v>
                </c:pt>
                <c:pt idx="132">
                  <c:v>12.835370000000001</c:v>
                </c:pt>
                <c:pt idx="133">
                  <c:v>13.051160000000001</c:v>
                </c:pt>
                <c:pt idx="134">
                  <c:v>12.576420000000002</c:v>
                </c:pt>
                <c:pt idx="135">
                  <c:v>13.379160000000002</c:v>
                </c:pt>
                <c:pt idx="136">
                  <c:v>12.90442</c:v>
                </c:pt>
                <c:pt idx="137">
                  <c:v>13.13748</c:v>
                </c:pt>
                <c:pt idx="138">
                  <c:v>12.91305</c:v>
                </c:pt>
                <c:pt idx="139">
                  <c:v>13.051160000000001</c:v>
                </c:pt>
                <c:pt idx="140">
                  <c:v>13.370530000000024</c:v>
                </c:pt>
                <c:pt idx="141">
                  <c:v>13.405060000000002</c:v>
                </c:pt>
                <c:pt idx="142">
                  <c:v>13.69853</c:v>
                </c:pt>
                <c:pt idx="143">
                  <c:v>13.6899</c:v>
                </c:pt>
                <c:pt idx="144">
                  <c:v>13.560430000000023</c:v>
                </c:pt>
                <c:pt idx="145">
                  <c:v>14.3977</c:v>
                </c:pt>
                <c:pt idx="146">
                  <c:v>14.32865</c:v>
                </c:pt>
                <c:pt idx="147">
                  <c:v>15.001919999999998</c:v>
                </c:pt>
                <c:pt idx="148">
                  <c:v>15.105500000000019</c:v>
                </c:pt>
                <c:pt idx="149">
                  <c:v>15.58024</c:v>
                </c:pt>
                <c:pt idx="150">
                  <c:v>15.82193</c:v>
                </c:pt>
                <c:pt idx="151">
                  <c:v>17.349729999999958</c:v>
                </c:pt>
                <c:pt idx="152">
                  <c:v>17.436050000000026</c:v>
                </c:pt>
                <c:pt idx="153">
                  <c:v>26.18</c:v>
                </c:pt>
                <c:pt idx="154">
                  <c:v>25.662099999999963</c:v>
                </c:pt>
                <c:pt idx="155">
                  <c:v>73.740940000000023</c:v>
                </c:pt>
                <c:pt idx="156">
                  <c:v>79.403310000000005</c:v>
                </c:pt>
                <c:pt idx="157">
                  <c:v>32.489760000000004</c:v>
                </c:pt>
                <c:pt idx="158">
                  <c:v>8.8648000000000007</c:v>
                </c:pt>
                <c:pt idx="159">
                  <c:v>1.38971</c:v>
                </c:pt>
                <c:pt idx="160">
                  <c:v>6.75</c:v>
                </c:pt>
                <c:pt idx="161">
                  <c:v>8.0188599999999983</c:v>
                </c:pt>
                <c:pt idx="162">
                  <c:v>7.9843299999999999</c:v>
                </c:pt>
                <c:pt idx="163">
                  <c:v>7.7512800000000004</c:v>
                </c:pt>
                <c:pt idx="164">
                  <c:v>9.4085900000000002</c:v>
                </c:pt>
                <c:pt idx="165">
                  <c:v>9.2359599999999986</c:v>
                </c:pt>
                <c:pt idx="166">
                  <c:v>9.4603800000000007</c:v>
                </c:pt>
                <c:pt idx="167">
                  <c:v>9.7193299999999994</c:v>
                </c:pt>
                <c:pt idx="168">
                  <c:v>9.8142800000000001</c:v>
                </c:pt>
                <c:pt idx="169">
                  <c:v>9.917860000000001</c:v>
                </c:pt>
                <c:pt idx="170">
                  <c:v>9.98691</c:v>
                </c:pt>
                <c:pt idx="171">
                  <c:v>10.38397</c:v>
                </c:pt>
                <c:pt idx="172">
                  <c:v>10.40987</c:v>
                </c:pt>
                <c:pt idx="173">
                  <c:v>10.323550000000004</c:v>
                </c:pt>
                <c:pt idx="174">
                  <c:v>10.42713</c:v>
                </c:pt>
                <c:pt idx="175">
                  <c:v>10.453030000000021</c:v>
                </c:pt>
                <c:pt idx="176">
                  <c:v>11.523350000000001</c:v>
                </c:pt>
                <c:pt idx="177">
                  <c:v>10.850080000000023</c:v>
                </c:pt>
                <c:pt idx="178">
                  <c:v>10.746500000000001</c:v>
                </c:pt>
                <c:pt idx="179">
                  <c:v>9.8833300000000008</c:v>
                </c:pt>
                <c:pt idx="180">
                  <c:v>9.4776500000000006</c:v>
                </c:pt>
                <c:pt idx="181">
                  <c:v>10.78966</c:v>
                </c:pt>
                <c:pt idx="182">
                  <c:v>10.755130000000019</c:v>
                </c:pt>
                <c:pt idx="183">
                  <c:v>10.815560000000019</c:v>
                </c:pt>
                <c:pt idx="184">
                  <c:v>10.945030000000004</c:v>
                </c:pt>
                <c:pt idx="185">
                  <c:v>10.970930000000019</c:v>
                </c:pt>
                <c:pt idx="186">
                  <c:v>10.875980000000023</c:v>
                </c:pt>
                <c:pt idx="187">
                  <c:v>11.238509999999998</c:v>
                </c:pt>
                <c:pt idx="188">
                  <c:v>11.07451</c:v>
                </c:pt>
                <c:pt idx="189">
                  <c:v>11.152190000000004</c:v>
                </c:pt>
                <c:pt idx="190">
                  <c:v>11.195350000000001</c:v>
                </c:pt>
                <c:pt idx="191">
                  <c:v>11.27303</c:v>
                </c:pt>
                <c:pt idx="192">
                  <c:v>11.247139999999998</c:v>
                </c:pt>
                <c:pt idx="193">
                  <c:v>11.324820000000001</c:v>
                </c:pt>
                <c:pt idx="194">
                  <c:v>11.169450000000019</c:v>
                </c:pt>
                <c:pt idx="195">
                  <c:v>11.43704</c:v>
                </c:pt>
                <c:pt idx="196">
                  <c:v>11.773670000000001</c:v>
                </c:pt>
                <c:pt idx="197">
                  <c:v>11.4284</c:v>
                </c:pt>
                <c:pt idx="198">
                  <c:v>12.291569999999998</c:v>
                </c:pt>
                <c:pt idx="199">
                  <c:v>11.402510000000019</c:v>
                </c:pt>
                <c:pt idx="200">
                  <c:v>11.06587</c:v>
                </c:pt>
                <c:pt idx="201">
                  <c:v>11.514720000000001</c:v>
                </c:pt>
                <c:pt idx="202">
                  <c:v>11.385250000000019</c:v>
                </c:pt>
                <c:pt idx="203">
                  <c:v>10.962290000000019</c:v>
                </c:pt>
                <c:pt idx="204">
                  <c:v>11.765040000000004</c:v>
                </c:pt>
                <c:pt idx="205">
                  <c:v>11.609670000000001</c:v>
                </c:pt>
                <c:pt idx="206">
                  <c:v>12.46421</c:v>
                </c:pt>
                <c:pt idx="207">
                  <c:v>10.59113</c:v>
                </c:pt>
                <c:pt idx="208">
                  <c:v>11.091769999999999</c:v>
                </c:pt>
                <c:pt idx="209">
                  <c:v>12.291569999999998</c:v>
                </c:pt>
                <c:pt idx="210">
                  <c:v>11.21261</c:v>
                </c:pt>
                <c:pt idx="211">
                  <c:v>11.557880000000004</c:v>
                </c:pt>
                <c:pt idx="212">
                  <c:v>10.62566</c:v>
                </c:pt>
                <c:pt idx="213">
                  <c:v>10.47029</c:v>
                </c:pt>
                <c:pt idx="214">
                  <c:v>11.091769999999999</c:v>
                </c:pt>
                <c:pt idx="215">
                  <c:v>10.850080000000023</c:v>
                </c:pt>
                <c:pt idx="216">
                  <c:v>11.281669999999998</c:v>
                </c:pt>
                <c:pt idx="217">
                  <c:v>11.376610000000019</c:v>
                </c:pt>
                <c:pt idx="218">
                  <c:v>10.979560000000019</c:v>
                </c:pt>
                <c:pt idx="219">
                  <c:v>10.694710000000001</c:v>
                </c:pt>
                <c:pt idx="220">
                  <c:v>10.82419</c:v>
                </c:pt>
                <c:pt idx="221">
                  <c:v>10.850080000000023</c:v>
                </c:pt>
                <c:pt idx="222">
                  <c:v>11.031349999999998</c:v>
                </c:pt>
                <c:pt idx="223">
                  <c:v>11.25577</c:v>
                </c:pt>
                <c:pt idx="224">
                  <c:v>11.281669999999998</c:v>
                </c:pt>
                <c:pt idx="225">
                  <c:v>11.25577</c:v>
                </c:pt>
                <c:pt idx="226">
                  <c:v>11.41977</c:v>
                </c:pt>
                <c:pt idx="227">
                  <c:v>11.678719999999998</c:v>
                </c:pt>
                <c:pt idx="228">
                  <c:v>11.247139999999998</c:v>
                </c:pt>
                <c:pt idx="229">
                  <c:v>11.592410000000019</c:v>
                </c:pt>
                <c:pt idx="230">
                  <c:v>11.109030000000002</c:v>
                </c:pt>
                <c:pt idx="231">
                  <c:v>11.21261</c:v>
                </c:pt>
                <c:pt idx="232">
                  <c:v>12.02399</c:v>
                </c:pt>
                <c:pt idx="233">
                  <c:v>11.730510000000001</c:v>
                </c:pt>
                <c:pt idx="234">
                  <c:v>11.557880000000004</c:v>
                </c:pt>
                <c:pt idx="235">
                  <c:v>11.350720000000004</c:v>
                </c:pt>
                <c:pt idx="236">
                  <c:v>11.178090000000001</c:v>
                </c:pt>
                <c:pt idx="237">
                  <c:v>11.41977</c:v>
                </c:pt>
                <c:pt idx="238">
                  <c:v>12.06715</c:v>
                </c:pt>
                <c:pt idx="239">
                  <c:v>11.41114</c:v>
                </c:pt>
                <c:pt idx="240">
                  <c:v>11.48883</c:v>
                </c:pt>
                <c:pt idx="241">
                  <c:v>11.30756</c:v>
                </c:pt>
                <c:pt idx="242">
                  <c:v>11.350720000000004</c:v>
                </c:pt>
                <c:pt idx="243">
                  <c:v>11.41977</c:v>
                </c:pt>
                <c:pt idx="244">
                  <c:v>11.25577</c:v>
                </c:pt>
                <c:pt idx="245">
                  <c:v>11.22988</c:v>
                </c:pt>
                <c:pt idx="246">
                  <c:v>11.22988</c:v>
                </c:pt>
                <c:pt idx="247">
                  <c:v>11.160820000000001</c:v>
                </c:pt>
                <c:pt idx="248">
                  <c:v>11.126300000000001</c:v>
                </c:pt>
                <c:pt idx="249">
                  <c:v>11.25577</c:v>
                </c:pt>
                <c:pt idx="250">
                  <c:v>11.48883</c:v>
                </c:pt>
                <c:pt idx="251">
                  <c:v>10.504819999999999</c:v>
                </c:pt>
                <c:pt idx="252">
                  <c:v>11.01408</c:v>
                </c:pt>
                <c:pt idx="253">
                  <c:v>11.62693</c:v>
                </c:pt>
                <c:pt idx="254">
                  <c:v>11.4543</c:v>
                </c:pt>
                <c:pt idx="255">
                  <c:v>11.609670000000001</c:v>
                </c:pt>
                <c:pt idx="256">
                  <c:v>11.350720000000004</c:v>
                </c:pt>
                <c:pt idx="257">
                  <c:v>11.169450000000019</c:v>
                </c:pt>
                <c:pt idx="258">
                  <c:v>11.402510000000019</c:v>
                </c:pt>
                <c:pt idx="259">
                  <c:v>10.910500000000004</c:v>
                </c:pt>
                <c:pt idx="260">
                  <c:v>10.720610000000001</c:v>
                </c:pt>
                <c:pt idx="261">
                  <c:v>10.78966</c:v>
                </c:pt>
                <c:pt idx="262">
                  <c:v>11.221239999999998</c:v>
                </c:pt>
                <c:pt idx="263">
                  <c:v>11.66146</c:v>
                </c:pt>
                <c:pt idx="264">
                  <c:v>11.21261</c:v>
                </c:pt>
                <c:pt idx="265">
                  <c:v>10.919140000000002</c:v>
                </c:pt>
                <c:pt idx="266">
                  <c:v>11.290299999999998</c:v>
                </c:pt>
                <c:pt idx="267">
                  <c:v>11.462930000000021</c:v>
                </c:pt>
                <c:pt idx="268">
                  <c:v>10.150920000000001</c:v>
                </c:pt>
                <c:pt idx="269">
                  <c:v>11.48883</c:v>
                </c:pt>
                <c:pt idx="270">
                  <c:v>12.541889999999999</c:v>
                </c:pt>
                <c:pt idx="271">
                  <c:v>9.8229100000000003</c:v>
                </c:pt>
                <c:pt idx="272">
                  <c:v>12.4901</c:v>
                </c:pt>
                <c:pt idx="273">
                  <c:v>9.6157500000000002</c:v>
                </c:pt>
                <c:pt idx="274">
                  <c:v>10.38397</c:v>
                </c:pt>
                <c:pt idx="275">
                  <c:v>10.297659999999999</c:v>
                </c:pt>
                <c:pt idx="276">
                  <c:v>14.77749</c:v>
                </c:pt>
                <c:pt idx="277">
                  <c:v>14.147379999999998</c:v>
                </c:pt>
                <c:pt idx="278">
                  <c:v>14.96739</c:v>
                </c:pt>
                <c:pt idx="279">
                  <c:v>14.449490000000004</c:v>
                </c:pt>
                <c:pt idx="280">
                  <c:v>13.80212</c:v>
                </c:pt>
                <c:pt idx="281">
                  <c:v>12.869890000000021</c:v>
                </c:pt>
                <c:pt idx="282">
                  <c:v>14.578969999999998</c:v>
                </c:pt>
                <c:pt idx="283">
                  <c:v>12.818100000000001</c:v>
                </c:pt>
                <c:pt idx="284">
                  <c:v>13.10295</c:v>
                </c:pt>
                <c:pt idx="285">
                  <c:v>12.110309999999998</c:v>
                </c:pt>
                <c:pt idx="286">
                  <c:v>15.519820000000001</c:v>
                </c:pt>
                <c:pt idx="287">
                  <c:v>13.025260000000001</c:v>
                </c:pt>
                <c:pt idx="288">
                  <c:v>12.23978</c:v>
                </c:pt>
                <c:pt idx="289">
                  <c:v>13.06842</c:v>
                </c:pt>
                <c:pt idx="290">
                  <c:v>12.95621</c:v>
                </c:pt>
                <c:pt idx="291">
                  <c:v>12.3002</c:v>
                </c:pt>
                <c:pt idx="292">
                  <c:v>13.258319999999999</c:v>
                </c:pt>
                <c:pt idx="293">
                  <c:v>12.869890000000021</c:v>
                </c:pt>
                <c:pt idx="294">
                  <c:v>13.336</c:v>
                </c:pt>
                <c:pt idx="295">
                  <c:v>12.231149999999998</c:v>
                </c:pt>
                <c:pt idx="296">
                  <c:v>12.636840000000001</c:v>
                </c:pt>
                <c:pt idx="297">
                  <c:v>12.800840000000004</c:v>
                </c:pt>
                <c:pt idx="298">
                  <c:v>13.206530000000004</c:v>
                </c:pt>
                <c:pt idx="299">
                  <c:v>12.999370000000001</c:v>
                </c:pt>
                <c:pt idx="300">
                  <c:v>12.792210000000001</c:v>
                </c:pt>
                <c:pt idx="301">
                  <c:v>12.44694</c:v>
                </c:pt>
                <c:pt idx="302">
                  <c:v>13.301480000000021</c:v>
                </c:pt>
                <c:pt idx="303">
                  <c:v>12.90442</c:v>
                </c:pt>
                <c:pt idx="304">
                  <c:v>12.852630000000026</c:v>
                </c:pt>
                <c:pt idx="305">
                  <c:v>12.23978</c:v>
                </c:pt>
                <c:pt idx="306">
                  <c:v>12.757680000000002</c:v>
                </c:pt>
                <c:pt idx="307">
                  <c:v>12.593680000000004</c:v>
                </c:pt>
                <c:pt idx="308">
                  <c:v>12.421050000000001</c:v>
                </c:pt>
                <c:pt idx="309">
                  <c:v>13.085690000000019</c:v>
                </c:pt>
                <c:pt idx="310">
                  <c:v>12.783580000000002</c:v>
                </c:pt>
                <c:pt idx="311">
                  <c:v>12.723159999999998</c:v>
                </c:pt>
                <c:pt idx="312">
                  <c:v>12.68</c:v>
                </c:pt>
                <c:pt idx="313">
                  <c:v>13.128839999999999</c:v>
                </c:pt>
                <c:pt idx="314">
                  <c:v>13.094319999999998</c:v>
                </c:pt>
                <c:pt idx="315">
                  <c:v>12.3002</c:v>
                </c:pt>
                <c:pt idx="316">
                  <c:v>13.26695</c:v>
                </c:pt>
                <c:pt idx="317">
                  <c:v>12.88716</c:v>
                </c:pt>
                <c:pt idx="318">
                  <c:v>13.06842</c:v>
                </c:pt>
                <c:pt idx="319">
                  <c:v>13.042530000000019</c:v>
                </c:pt>
                <c:pt idx="320">
                  <c:v>12.187990000000001</c:v>
                </c:pt>
                <c:pt idx="321">
                  <c:v>12.533259999999999</c:v>
                </c:pt>
                <c:pt idx="322">
                  <c:v>12.136200000000001</c:v>
                </c:pt>
                <c:pt idx="323">
                  <c:v>12.550520000000002</c:v>
                </c:pt>
                <c:pt idx="324">
                  <c:v>12.740419999999999</c:v>
                </c:pt>
                <c:pt idx="325">
                  <c:v>12.30884</c:v>
                </c:pt>
                <c:pt idx="326">
                  <c:v>12.98211</c:v>
                </c:pt>
                <c:pt idx="327">
                  <c:v>12.472840000000019</c:v>
                </c:pt>
                <c:pt idx="328">
                  <c:v>13.120209999999998</c:v>
                </c:pt>
                <c:pt idx="329">
                  <c:v>12.91305</c:v>
                </c:pt>
                <c:pt idx="330">
                  <c:v>12.878530000000019</c:v>
                </c:pt>
                <c:pt idx="331">
                  <c:v>13.059790000000019</c:v>
                </c:pt>
                <c:pt idx="332">
                  <c:v>13.189269999999999</c:v>
                </c:pt>
                <c:pt idx="333">
                  <c:v>13.6899</c:v>
                </c:pt>
                <c:pt idx="334">
                  <c:v>12.90442</c:v>
                </c:pt>
                <c:pt idx="335">
                  <c:v>13.059790000000019</c:v>
                </c:pt>
                <c:pt idx="336">
                  <c:v>13.275580000000019</c:v>
                </c:pt>
                <c:pt idx="337">
                  <c:v>13.016630000000019</c:v>
                </c:pt>
                <c:pt idx="338">
                  <c:v>13.387790000000004</c:v>
                </c:pt>
                <c:pt idx="339">
                  <c:v>13.11158</c:v>
                </c:pt>
                <c:pt idx="340">
                  <c:v>13.13748</c:v>
                </c:pt>
                <c:pt idx="341">
                  <c:v>13.465480000000026</c:v>
                </c:pt>
                <c:pt idx="342">
                  <c:v>13.707169999999998</c:v>
                </c:pt>
                <c:pt idx="343">
                  <c:v>13.655380000000019</c:v>
                </c:pt>
                <c:pt idx="344">
                  <c:v>13.96612</c:v>
                </c:pt>
                <c:pt idx="345">
                  <c:v>13.5259</c:v>
                </c:pt>
                <c:pt idx="346">
                  <c:v>14.035170000000001</c:v>
                </c:pt>
                <c:pt idx="347">
                  <c:v>13.992010000000002</c:v>
                </c:pt>
                <c:pt idx="348">
                  <c:v>12.68</c:v>
                </c:pt>
                <c:pt idx="349">
                  <c:v>12.714519999999998</c:v>
                </c:pt>
                <c:pt idx="350">
                  <c:v>13.07705</c:v>
                </c:pt>
                <c:pt idx="351">
                  <c:v>12.852630000000026</c:v>
                </c:pt>
                <c:pt idx="352">
                  <c:v>12.990740000000002</c:v>
                </c:pt>
                <c:pt idx="353">
                  <c:v>13.094319999999998</c:v>
                </c:pt>
                <c:pt idx="354">
                  <c:v>13.059790000000019</c:v>
                </c:pt>
                <c:pt idx="355">
                  <c:v>12.86126</c:v>
                </c:pt>
                <c:pt idx="356">
                  <c:v>12.783580000000002</c:v>
                </c:pt>
                <c:pt idx="357">
                  <c:v>12.723159999999998</c:v>
                </c:pt>
                <c:pt idx="358">
                  <c:v>12.844000000000001</c:v>
                </c:pt>
                <c:pt idx="359">
                  <c:v>12.343360000000001</c:v>
                </c:pt>
                <c:pt idx="360">
                  <c:v>12.28294</c:v>
                </c:pt>
                <c:pt idx="361">
                  <c:v>12.559150000000002</c:v>
                </c:pt>
                <c:pt idx="362">
                  <c:v>12.421050000000001</c:v>
                </c:pt>
                <c:pt idx="363">
                  <c:v>12.170730000000002</c:v>
                </c:pt>
                <c:pt idx="364">
                  <c:v>12.144829999999999</c:v>
                </c:pt>
                <c:pt idx="365">
                  <c:v>12.3261</c:v>
                </c:pt>
                <c:pt idx="366">
                  <c:v>11.281669999999998</c:v>
                </c:pt>
                <c:pt idx="367">
                  <c:v>12.48147</c:v>
                </c:pt>
                <c:pt idx="368">
                  <c:v>12.507359999999998</c:v>
                </c:pt>
                <c:pt idx="369">
                  <c:v>12.421050000000001</c:v>
                </c:pt>
                <c:pt idx="370">
                  <c:v>12.757680000000002</c:v>
                </c:pt>
                <c:pt idx="371">
                  <c:v>12.938949999999998</c:v>
                </c:pt>
                <c:pt idx="372">
                  <c:v>13.206530000000004</c:v>
                </c:pt>
                <c:pt idx="373">
                  <c:v>13.241059999999997</c:v>
                </c:pt>
                <c:pt idx="374">
                  <c:v>12.895790000000021</c:v>
                </c:pt>
                <c:pt idx="375">
                  <c:v>13.059790000000019</c:v>
                </c:pt>
                <c:pt idx="376">
                  <c:v>13.3619</c:v>
                </c:pt>
                <c:pt idx="377">
                  <c:v>13.051160000000001</c:v>
                </c:pt>
                <c:pt idx="378">
                  <c:v>12.990740000000002</c:v>
                </c:pt>
                <c:pt idx="379">
                  <c:v>13.042530000000019</c:v>
                </c:pt>
                <c:pt idx="380">
                  <c:v>12.999370000000001</c:v>
                </c:pt>
                <c:pt idx="381">
                  <c:v>13.163369999999999</c:v>
                </c:pt>
                <c:pt idx="382">
                  <c:v>12.56779</c:v>
                </c:pt>
                <c:pt idx="383">
                  <c:v>12.179360000000001</c:v>
                </c:pt>
                <c:pt idx="384">
                  <c:v>12.895790000000021</c:v>
                </c:pt>
                <c:pt idx="385">
                  <c:v>13.025260000000001</c:v>
                </c:pt>
                <c:pt idx="386">
                  <c:v>13.223790000000001</c:v>
                </c:pt>
                <c:pt idx="387">
                  <c:v>13.197900000000001</c:v>
                </c:pt>
                <c:pt idx="388">
                  <c:v>13.26695</c:v>
                </c:pt>
                <c:pt idx="389">
                  <c:v>13.31011</c:v>
                </c:pt>
                <c:pt idx="390">
                  <c:v>13.646740000000001</c:v>
                </c:pt>
                <c:pt idx="391">
                  <c:v>13.34464</c:v>
                </c:pt>
                <c:pt idx="392">
                  <c:v>13.888430000000019</c:v>
                </c:pt>
                <c:pt idx="393">
                  <c:v>13.871170000000001</c:v>
                </c:pt>
                <c:pt idx="394">
                  <c:v>14.199170000000001</c:v>
                </c:pt>
                <c:pt idx="395">
                  <c:v>13.96612</c:v>
                </c:pt>
                <c:pt idx="396">
                  <c:v>14.17328</c:v>
                </c:pt>
                <c:pt idx="397">
                  <c:v>14.37181</c:v>
                </c:pt>
                <c:pt idx="398">
                  <c:v>14.12149</c:v>
                </c:pt>
                <c:pt idx="399">
                  <c:v>14.11286</c:v>
                </c:pt>
                <c:pt idx="400">
                  <c:v>14.846550000000002</c:v>
                </c:pt>
                <c:pt idx="401">
                  <c:v>15.321290000000001</c:v>
                </c:pt>
                <c:pt idx="402">
                  <c:v>13.76759</c:v>
                </c:pt>
                <c:pt idx="403">
                  <c:v>12.800840000000004</c:v>
                </c:pt>
                <c:pt idx="404">
                  <c:v>12.04989</c:v>
                </c:pt>
                <c:pt idx="405">
                  <c:v>12.49873</c:v>
                </c:pt>
                <c:pt idx="406">
                  <c:v>12.395150000000019</c:v>
                </c:pt>
                <c:pt idx="407">
                  <c:v>12.472840000000019</c:v>
                </c:pt>
                <c:pt idx="408">
                  <c:v>13.120209999999998</c:v>
                </c:pt>
                <c:pt idx="409">
                  <c:v>13.655380000000019</c:v>
                </c:pt>
                <c:pt idx="410">
                  <c:v>13.439580000000019</c:v>
                </c:pt>
                <c:pt idx="411">
                  <c:v>13.35327</c:v>
                </c:pt>
                <c:pt idx="412">
                  <c:v>13.56906</c:v>
                </c:pt>
                <c:pt idx="413">
                  <c:v>13.3619</c:v>
                </c:pt>
                <c:pt idx="414">
                  <c:v>13.793480000000002</c:v>
                </c:pt>
                <c:pt idx="415">
                  <c:v>12.02399</c:v>
                </c:pt>
                <c:pt idx="416">
                  <c:v>13.56906</c:v>
                </c:pt>
                <c:pt idx="417">
                  <c:v>14.181909999999998</c:v>
                </c:pt>
                <c:pt idx="418">
                  <c:v>13.336</c:v>
                </c:pt>
                <c:pt idx="419">
                  <c:v>12.731789999999998</c:v>
                </c:pt>
                <c:pt idx="420">
                  <c:v>13.75033</c:v>
                </c:pt>
                <c:pt idx="421">
                  <c:v>13.094319999999998</c:v>
                </c:pt>
                <c:pt idx="422">
                  <c:v>13.215160000000001</c:v>
                </c:pt>
                <c:pt idx="423">
                  <c:v>12.852630000000026</c:v>
                </c:pt>
                <c:pt idx="424">
                  <c:v>13.051160000000001</c:v>
                </c:pt>
                <c:pt idx="425">
                  <c:v>13.163369999999999</c:v>
                </c:pt>
                <c:pt idx="426">
                  <c:v>14.138749999999998</c:v>
                </c:pt>
                <c:pt idx="427">
                  <c:v>13.517269999999998</c:v>
                </c:pt>
                <c:pt idx="428">
                  <c:v>13.06842</c:v>
                </c:pt>
                <c:pt idx="429">
                  <c:v>13.31874</c:v>
                </c:pt>
                <c:pt idx="430">
                  <c:v>14.294119999999999</c:v>
                </c:pt>
                <c:pt idx="431">
                  <c:v>13.405060000000002</c:v>
                </c:pt>
                <c:pt idx="432">
                  <c:v>13.29285</c:v>
                </c:pt>
                <c:pt idx="433">
                  <c:v>13.586320000000001</c:v>
                </c:pt>
                <c:pt idx="434">
                  <c:v>13.853910000000004</c:v>
                </c:pt>
                <c:pt idx="435">
                  <c:v>13.92296</c:v>
                </c:pt>
                <c:pt idx="436">
                  <c:v>13.638109999999999</c:v>
                </c:pt>
                <c:pt idx="437">
                  <c:v>14.15601</c:v>
                </c:pt>
                <c:pt idx="438">
                  <c:v>13.80212</c:v>
                </c:pt>
                <c:pt idx="439">
                  <c:v>13.948849999999998</c:v>
                </c:pt>
                <c:pt idx="440">
                  <c:v>14.449490000000004</c:v>
                </c:pt>
                <c:pt idx="441">
                  <c:v>13.888430000000019</c:v>
                </c:pt>
                <c:pt idx="442">
                  <c:v>13.853910000000004</c:v>
                </c:pt>
                <c:pt idx="443">
                  <c:v>14.4236</c:v>
                </c:pt>
                <c:pt idx="444">
                  <c:v>14.699810000000001</c:v>
                </c:pt>
                <c:pt idx="445">
                  <c:v>14.76023</c:v>
                </c:pt>
                <c:pt idx="446">
                  <c:v>14.863810000000004</c:v>
                </c:pt>
                <c:pt idx="447">
                  <c:v>14.7516</c:v>
                </c:pt>
                <c:pt idx="448">
                  <c:v>14.9415</c:v>
                </c:pt>
                <c:pt idx="449">
                  <c:v>15.80466</c:v>
                </c:pt>
                <c:pt idx="450">
                  <c:v>15.40761</c:v>
                </c:pt>
                <c:pt idx="451">
                  <c:v>16.590150000000001</c:v>
                </c:pt>
                <c:pt idx="452">
                  <c:v>16.41751</c:v>
                </c:pt>
                <c:pt idx="453">
                  <c:v>17.945389999999946</c:v>
                </c:pt>
                <c:pt idx="454">
                  <c:v>19.430029999999963</c:v>
                </c:pt>
                <c:pt idx="455">
                  <c:v>20.155100000000001</c:v>
                </c:pt>
                <c:pt idx="456">
                  <c:v>25.273679999999963</c:v>
                </c:pt>
                <c:pt idx="457">
                  <c:v>33.352930000000001</c:v>
                </c:pt>
                <c:pt idx="458">
                  <c:v>14.794759999999998</c:v>
                </c:pt>
                <c:pt idx="459">
                  <c:v>3.9015300000000002</c:v>
                </c:pt>
                <c:pt idx="460">
                  <c:v>8.2950700000000008</c:v>
                </c:pt>
                <c:pt idx="461">
                  <c:v>10.038699999999999</c:v>
                </c:pt>
                <c:pt idx="462">
                  <c:v>11.091769999999999</c:v>
                </c:pt>
                <c:pt idx="463">
                  <c:v>11.747779999999999</c:v>
                </c:pt>
                <c:pt idx="464">
                  <c:v>12.377890000000004</c:v>
                </c:pt>
                <c:pt idx="465">
                  <c:v>12.973470000000002</c:v>
                </c:pt>
                <c:pt idx="466">
                  <c:v>13.025260000000001</c:v>
                </c:pt>
                <c:pt idx="467">
                  <c:v>13.379160000000002</c:v>
                </c:pt>
                <c:pt idx="468">
                  <c:v>13.7158</c:v>
                </c:pt>
                <c:pt idx="469">
                  <c:v>14.086960000000001</c:v>
                </c:pt>
                <c:pt idx="470">
                  <c:v>14.32002</c:v>
                </c:pt>
                <c:pt idx="471">
                  <c:v>14.52718</c:v>
                </c:pt>
                <c:pt idx="472">
                  <c:v>14.80339</c:v>
                </c:pt>
                <c:pt idx="473">
                  <c:v>14.96739</c:v>
                </c:pt>
                <c:pt idx="474">
                  <c:v>14.846550000000002</c:v>
                </c:pt>
                <c:pt idx="475">
                  <c:v>15.38171</c:v>
                </c:pt>
                <c:pt idx="476">
                  <c:v>15.60614</c:v>
                </c:pt>
                <c:pt idx="477">
                  <c:v>15.649290000000001</c:v>
                </c:pt>
                <c:pt idx="478">
                  <c:v>16.460669999999947</c:v>
                </c:pt>
                <c:pt idx="479">
                  <c:v>15.847819999999999</c:v>
                </c:pt>
                <c:pt idx="480">
                  <c:v>16.650569999999988</c:v>
                </c:pt>
                <c:pt idx="481">
                  <c:v>16.572880000000001</c:v>
                </c:pt>
                <c:pt idx="482">
                  <c:v>17.470579999999977</c:v>
                </c:pt>
                <c:pt idx="483">
                  <c:v>16.736880000000017</c:v>
                </c:pt>
                <c:pt idx="484">
                  <c:v>16.676460000000016</c:v>
                </c:pt>
                <c:pt idx="485">
                  <c:v>17.280679999999947</c:v>
                </c:pt>
                <c:pt idx="486">
                  <c:v>16.40888</c:v>
                </c:pt>
                <c:pt idx="487">
                  <c:v>16.693729999999963</c:v>
                </c:pt>
                <c:pt idx="488">
                  <c:v>18.368339999999947</c:v>
                </c:pt>
                <c:pt idx="489">
                  <c:v>17.332470000000001</c:v>
                </c:pt>
                <c:pt idx="490">
                  <c:v>19.050239999999963</c:v>
                </c:pt>
                <c:pt idx="491">
                  <c:v>18.178439999999963</c:v>
                </c:pt>
                <c:pt idx="492">
                  <c:v>19.18835</c:v>
                </c:pt>
                <c:pt idx="493">
                  <c:v>17.358370000000001</c:v>
                </c:pt>
                <c:pt idx="494">
                  <c:v>17.859070000000017</c:v>
                </c:pt>
                <c:pt idx="495">
                  <c:v>18.152550000000026</c:v>
                </c:pt>
                <c:pt idx="496">
                  <c:v>17.090779999999963</c:v>
                </c:pt>
                <c:pt idx="497">
                  <c:v>14.5876</c:v>
                </c:pt>
                <c:pt idx="498">
                  <c:v>14.043800000000001</c:v>
                </c:pt>
                <c:pt idx="499">
                  <c:v>13.051160000000001</c:v>
                </c:pt>
                <c:pt idx="500">
                  <c:v>12.015360000000001</c:v>
                </c:pt>
                <c:pt idx="501">
                  <c:v>12.429680000000019</c:v>
                </c:pt>
                <c:pt idx="502">
                  <c:v>11.1004</c:v>
                </c:pt>
                <c:pt idx="503">
                  <c:v>13.051160000000001</c:v>
                </c:pt>
                <c:pt idx="504">
                  <c:v>12.3261</c:v>
                </c:pt>
                <c:pt idx="505">
                  <c:v>11.885880000000023</c:v>
                </c:pt>
                <c:pt idx="506">
                  <c:v>12.559150000000002</c:v>
                </c:pt>
                <c:pt idx="507">
                  <c:v>13.387790000000004</c:v>
                </c:pt>
                <c:pt idx="508">
                  <c:v>13.56906</c:v>
                </c:pt>
                <c:pt idx="509">
                  <c:v>13.672640000000019</c:v>
                </c:pt>
                <c:pt idx="510">
                  <c:v>13.853910000000004</c:v>
                </c:pt>
                <c:pt idx="511">
                  <c:v>13.396430000000024</c:v>
                </c:pt>
                <c:pt idx="512">
                  <c:v>13.033900000000001</c:v>
                </c:pt>
                <c:pt idx="513">
                  <c:v>13.197900000000001</c:v>
                </c:pt>
                <c:pt idx="514">
                  <c:v>11.790929999999999</c:v>
                </c:pt>
                <c:pt idx="515">
                  <c:v>11.21261</c:v>
                </c:pt>
                <c:pt idx="516">
                  <c:v>10.910500000000004</c:v>
                </c:pt>
                <c:pt idx="517">
                  <c:v>10.582500000000019</c:v>
                </c:pt>
                <c:pt idx="518">
                  <c:v>10.59976</c:v>
                </c:pt>
                <c:pt idx="519">
                  <c:v>10.4185</c:v>
                </c:pt>
                <c:pt idx="520">
                  <c:v>10.513450000000002</c:v>
                </c:pt>
                <c:pt idx="521">
                  <c:v>9.7452299999999994</c:v>
                </c:pt>
                <c:pt idx="522">
                  <c:v>9.2618500000000008</c:v>
                </c:pt>
                <c:pt idx="523">
                  <c:v>8.9597500000000068</c:v>
                </c:pt>
                <c:pt idx="524">
                  <c:v>8.8648000000000007</c:v>
                </c:pt>
                <c:pt idx="525">
                  <c:v>8.7266600000000007</c:v>
                </c:pt>
                <c:pt idx="526">
                  <c:v>9.0115400000000001</c:v>
                </c:pt>
                <c:pt idx="527">
                  <c:v>9.115120000000001</c:v>
                </c:pt>
                <c:pt idx="528">
                  <c:v>9.4344900000000003</c:v>
                </c:pt>
                <c:pt idx="529">
                  <c:v>9.5467000000000013</c:v>
                </c:pt>
                <c:pt idx="530">
                  <c:v>9.2100599999999986</c:v>
                </c:pt>
                <c:pt idx="531">
                  <c:v>10.78966</c:v>
                </c:pt>
                <c:pt idx="532">
                  <c:v>11.90315</c:v>
                </c:pt>
                <c:pt idx="533">
                  <c:v>11.799570000000001</c:v>
                </c:pt>
                <c:pt idx="534">
                  <c:v>11.739140000000001</c:v>
                </c:pt>
                <c:pt idx="535">
                  <c:v>11.350720000000004</c:v>
                </c:pt>
                <c:pt idx="536">
                  <c:v>11.20398</c:v>
                </c:pt>
                <c:pt idx="537">
                  <c:v>11.89451</c:v>
                </c:pt>
                <c:pt idx="538">
                  <c:v>12.714519999999998</c:v>
                </c:pt>
                <c:pt idx="539">
                  <c:v>13.31011</c:v>
                </c:pt>
                <c:pt idx="540">
                  <c:v>13.707169999999998</c:v>
                </c:pt>
                <c:pt idx="541">
                  <c:v>13.75033</c:v>
                </c:pt>
                <c:pt idx="542">
                  <c:v>13.53453</c:v>
                </c:pt>
                <c:pt idx="543">
                  <c:v>13.57769</c:v>
                </c:pt>
                <c:pt idx="544">
                  <c:v>13.784849999999999</c:v>
                </c:pt>
                <c:pt idx="545">
                  <c:v>13.707169999999998</c:v>
                </c:pt>
                <c:pt idx="546">
                  <c:v>13.758959999999998</c:v>
                </c:pt>
                <c:pt idx="547">
                  <c:v>14.12149</c:v>
                </c:pt>
                <c:pt idx="548">
                  <c:v>14.130119999999998</c:v>
                </c:pt>
                <c:pt idx="549">
                  <c:v>14.458120000000001</c:v>
                </c:pt>
                <c:pt idx="550">
                  <c:v>14.3977</c:v>
                </c:pt>
                <c:pt idx="551">
                  <c:v>14.302750000000019</c:v>
                </c:pt>
                <c:pt idx="552">
                  <c:v>13.664010000000001</c:v>
                </c:pt>
                <c:pt idx="553">
                  <c:v>13.172000000000002</c:v>
                </c:pt>
                <c:pt idx="554">
                  <c:v>13.13748</c:v>
                </c:pt>
                <c:pt idx="555">
                  <c:v>13.016630000000019</c:v>
                </c:pt>
                <c:pt idx="556">
                  <c:v>13.085690000000019</c:v>
                </c:pt>
                <c:pt idx="557">
                  <c:v>12.878530000000019</c:v>
                </c:pt>
                <c:pt idx="558">
                  <c:v>12.999370000000001</c:v>
                </c:pt>
                <c:pt idx="559">
                  <c:v>13.085690000000019</c:v>
                </c:pt>
                <c:pt idx="560">
                  <c:v>13.042530000000019</c:v>
                </c:pt>
                <c:pt idx="561">
                  <c:v>13.163369999999999</c:v>
                </c:pt>
                <c:pt idx="562">
                  <c:v>13.172000000000002</c:v>
                </c:pt>
                <c:pt idx="563">
                  <c:v>12.869890000000021</c:v>
                </c:pt>
                <c:pt idx="564">
                  <c:v>13.215160000000001</c:v>
                </c:pt>
                <c:pt idx="565">
                  <c:v>13.215160000000001</c:v>
                </c:pt>
                <c:pt idx="566">
                  <c:v>13.241059999999997</c:v>
                </c:pt>
                <c:pt idx="567">
                  <c:v>13.284209999999998</c:v>
                </c:pt>
                <c:pt idx="568">
                  <c:v>13.180630000000004</c:v>
                </c:pt>
                <c:pt idx="569">
                  <c:v>13.180630000000004</c:v>
                </c:pt>
                <c:pt idx="570">
                  <c:v>13.206530000000004</c:v>
                </c:pt>
                <c:pt idx="571">
                  <c:v>13.215160000000001</c:v>
                </c:pt>
                <c:pt idx="572">
                  <c:v>13.215160000000001</c:v>
                </c:pt>
                <c:pt idx="573">
                  <c:v>12.88716</c:v>
                </c:pt>
                <c:pt idx="574">
                  <c:v>12.533259999999999</c:v>
                </c:pt>
                <c:pt idx="575">
                  <c:v>12.455570000000021</c:v>
                </c:pt>
                <c:pt idx="576">
                  <c:v>12.06715</c:v>
                </c:pt>
                <c:pt idx="577">
                  <c:v>12.187990000000001</c:v>
                </c:pt>
                <c:pt idx="578">
                  <c:v>12.136200000000001</c:v>
                </c:pt>
                <c:pt idx="579">
                  <c:v>11.946309999999999</c:v>
                </c:pt>
                <c:pt idx="580">
                  <c:v>12.06715</c:v>
                </c:pt>
                <c:pt idx="581">
                  <c:v>12.10168</c:v>
                </c:pt>
                <c:pt idx="582">
                  <c:v>12.162100000000002</c:v>
                </c:pt>
                <c:pt idx="583">
                  <c:v>12.06715</c:v>
                </c:pt>
                <c:pt idx="584">
                  <c:v>12.15347</c:v>
                </c:pt>
                <c:pt idx="585">
                  <c:v>12.33473</c:v>
                </c:pt>
                <c:pt idx="586">
                  <c:v>12.472840000000019</c:v>
                </c:pt>
                <c:pt idx="587">
                  <c:v>12.64547</c:v>
                </c:pt>
                <c:pt idx="588">
                  <c:v>12.818100000000001</c:v>
                </c:pt>
                <c:pt idx="589">
                  <c:v>13.146109999999998</c:v>
                </c:pt>
                <c:pt idx="590">
                  <c:v>13.241059999999997</c:v>
                </c:pt>
                <c:pt idx="591">
                  <c:v>13.379160000000002</c:v>
                </c:pt>
                <c:pt idx="592">
                  <c:v>13.223790000000001</c:v>
                </c:pt>
                <c:pt idx="593">
                  <c:v>13.172000000000002</c:v>
                </c:pt>
                <c:pt idx="594">
                  <c:v>13.249690000000001</c:v>
                </c:pt>
                <c:pt idx="595">
                  <c:v>13.26695</c:v>
                </c:pt>
                <c:pt idx="596">
                  <c:v>13.465480000000026</c:v>
                </c:pt>
                <c:pt idx="597">
                  <c:v>13.50864</c:v>
                </c:pt>
                <c:pt idx="598">
                  <c:v>13.50864</c:v>
                </c:pt>
                <c:pt idx="599">
                  <c:v>13.69853</c:v>
                </c:pt>
                <c:pt idx="600">
                  <c:v>13.76759</c:v>
                </c:pt>
                <c:pt idx="601">
                  <c:v>13.76759</c:v>
                </c:pt>
                <c:pt idx="602">
                  <c:v>13.819380000000002</c:v>
                </c:pt>
                <c:pt idx="603">
                  <c:v>13.862540000000031</c:v>
                </c:pt>
                <c:pt idx="604">
                  <c:v>13.784849999999999</c:v>
                </c:pt>
                <c:pt idx="605">
                  <c:v>13.93159</c:v>
                </c:pt>
                <c:pt idx="606">
                  <c:v>14.086960000000001</c:v>
                </c:pt>
                <c:pt idx="607">
                  <c:v>14.16465</c:v>
                </c:pt>
                <c:pt idx="608">
                  <c:v>14.21644</c:v>
                </c:pt>
                <c:pt idx="609">
                  <c:v>14.38907</c:v>
                </c:pt>
                <c:pt idx="610">
                  <c:v>14.449490000000004</c:v>
                </c:pt>
                <c:pt idx="611">
                  <c:v>14.639390000000001</c:v>
                </c:pt>
                <c:pt idx="612">
                  <c:v>14.53581</c:v>
                </c:pt>
                <c:pt idx="613">
                  <c:v>14.484020000000001</c:v>
                </c:pt>
                <c:pt idx="614">
                  <c:v>14.734339999999998</c:v>
                </c:pt>
                <c:pt idx="615">
                  <c:v>14.691179999999999</c:v>
                </c:pt>
                <c:pt idx="616">
                  <c:v>14.7257</c:v>
                </c:pt>
                <c:pt idx="617">
                  <c:v>14.93286</c:v>
                </c:pt>
                <c:pt idx="618">
                  <c:v>14.898340000000001</c:v>
                </c:pt>
                <c:pt idx="619">
                  <c:v>14.81202</c:v>
                </c:pt>
                <c:pt idx="620">
                  <c:v>15.04508</c:v>
                </c:pt>
                <c:pt idx="621">
                  <c:v>15.355820000000019</c:v>
                </c:pt>
                <c:pt idx="622">
                  <c:v>15.33855</c:v>
                </c:pt>
                <c:pt idx="623">
                  <c:v>15.554350000000001</c:v>
                </c:pt>
                <c:pt idx="624">
                  <c:v>15.528450000000001</c:v>
                </c:pt>
                <c:pt idx="625">
                  <c:v>15.847819999999999</c:v>
                </c:pt>
                <c:pt idx="626">
                  <c:v>15.9773</c:v>
                </c:pt>
                <c:pt idx="627">
                  <c:v>16.167190000000026</c:v>
                </c:pt>
                <c:pt idx="628">
                  <c:v>16.322559999999982</c:v>
                </c:pt>
                <c:pt idx="629">
                  <c:v>16.529719999999962</c:v>
                </c:pt>
                <c:pt idx="630">
                  <c:v>16.780039999999946</c:v>
                </c:pt>
                <c:pt idx="631">
                  <c:v>16.702359999999963</c:v>
                </c:pt>
                <c:pt idx="632">
                  <c:v>17.082149999999935</c:v>
                </c:pt>
                <c:pt idx="633">
                  <c:v>17.297940000000001</c:v>
                </c:pt>
                <c:pt idx="634">
                  <c:v>17.470579999999977</c:v>
                </c:pt>
                <c:pt idx="635">
                  <c:v>17.902229999999935</c:v>
                </c:pt>
                <c:pt idx="636">
                  <c:v>18.023070000000001</c:v>
                </c:pt>
                <c:pt idx="637">
                  <c:v>18.368339999999947</c:v>
                </c:pt>
                <c:pt idx="638">
                  <c:v>18.886239999999958</c:v>
                </c:pt>
                <c:pt idx="639">
                  <c:v>19.058870000000017</c:v>
                </c:pt>
                <c:pt idx="640">
                  <c:v>19.412769999999963</c:v>
                </c:pt>
                <c:pt idx="641">
                  <c:v>19.809830000000026</c:v>
                </c:pt>
                <c:pt idx="642">
                  <c:v>19.913409999999963</c:v>
                </c:pt>
                <c:pt idx="643">
                  <c:v>18.929399999999962</c:v>
                </c:pt>
                <c:pt idx="644">
                  <c:v>17.712329999999962</c:v>
                </c:pt>
                <c:pt idx="645">
                  <c:v>15.675190000000002</c:v>
                </c:pt>
                <c:pt idx="646">
                  <c:v>14.225070000000001</c:v>
                </c:pt>
                <c:pt idx="647">
                  <c:v>14.55307</c:v>
                </c:pt>
                <c:pt idx="648">
                  <c:v>12.800840000000004</c:v>
                </c:pt>
                <c:pt idx="649">
                  <c:v>13.53453</c:v>
                </c:pt>
                <c:pt idx="650">
                  <c:v>12.205260000000001</c:v>
                </c:pt>
                <c:pt idx="651">
                  <c:v>12.48147</c:v>
                </c:pt>
                <c:pt idx="652">
                  <c:v>12.852630000000026</c:v>
                </c:pt>
                <c:pt idx="653">
                  <c:v>13.258319999999999</c:v>
                </c:pt>
                <c:pt idx="654">
                  <c:v>13.379160000000002</c:v>
                </c:pt>
                <c:pt idx="655">
                  <c:v>13.664010000000001</c:v>
                </c:pt>
                <c:pt idx="656">
                  <c:v>13.940219999999998</c:v>
                </c:pt>
                <c:pt idx="657">
                  <c:v>13.871170000000001</c:v>
                </c:pt>
                <c:pt idx="658">
                  <c:v>14.259590000000019</c:v>
                </c:pt>
                <c:pt idx="659">
                  <c:v>14.55307</c:v>
                </c:pt>
                <c:pt idx="660">
                  <c:v>14.889710000000004</c:v>
                </c:pt>
                <c:pt idx="661">
                  <c:v>15.20045</c:v>
                </c:pt>
                <c:pt idx="662">
                  <c:v>15.493920000000001</c:v>
                </c:pt>
                <c:pt idx="663">
                  <c:v>15.649290000000001</c:v>
                </c:pt>
                <c:pt idx="664">
                  <c:v>15.87372</c:v>
                </c:pt>
                <c:pt idx="665">
                  <c:v>15.968670000000001</c:v>
                </c:pt>
                <c:pt idx="666">
                  <c:v>15.899610000000004</c:v>
                </c:pt>
                <c:pt idx="667">
                  <c:v>15.916880000000004</c:v>
                </c:pt>
                <c:pt idx="668">
                  <c:v>15.942770000000001</c:v>
                </c:pt>
                <c:pt idx="669">
                  <c:v>15.968670000000001</c:v>
                </c:pt>
                <c:pt idx="670">
                  <c:v>15.934140000000001</c:v>
                </c:pt>
                <c:pt idx="671">
                  <c:v>15.968670000000001</c:v>
                </c:pt>
                <c:pt idx="672">
                  <c:v>16.106770000000001</c:v>
                </c:pt>
                <c:pt idx="673">
                  <c:v>16.279409999999963</c:v>
                </c:pt>
                <c:pt idx="674">
                  <c:v>16.132670000000001</c:v>
                </c:pt>
                <c:pt idx="675">
                  <c:v>16.124040000000001</c:v>
                </c:pt>
                <c:pt idx="676">
                  <c:v>16.348459999999982</c:v>
                </c:pt>
                <c:pt idx="677">
                  <c:v>16.063609999999958</c:v>
                </c:pt>
                <c:pt idx="678">
                  <c:v>15.778769999999998</c:v>
                </c:pt>
                <c:pt idx="679">
                  <c:v>15.20045</c:v>
                </c:pt>
                <c:pt idx="680">
                  <c:v>14.648019999999997</c:v>
                </c:pt>
                <c:pt idx="681">
                  <c:v>14.294119999999999</c:v>
                </c:pt>
                <c:pt idx="682">
                  <c:v>13.853910000000004</c:v>
                </c:pt>
                <c:pt idx="683">
                  <c:v>13.517269999999998</c:v>
                </c:pt>
                <c:pt idx="684">
                  <c:v>13.189269999999999</c:v>
                </c:pt>
                <c:pt idx="685">
                  <c:v>13.085690000000019</c:v>
                </c:pt>
                <c:pt idx="686">
                  <c:v>12.809470000000019</c:v>
                </c:pt>
                <c:pt idx="687">
                  <c:v>12.749049999999999</c:v>
                </c:pt>
                <c:pt idx="688">
                  <c:v>12.809470000000019</c:v>
                </c:pt>
                <c:pt idx="689">
                  <c:v>13.15474</c:v>
                </c:pt>
                <c:pt idx="690">
                  <c:v>13.241059999999997</c:v>
                </c:pt>
                <c:pt idx="691">
                  <c:v>13.448219999999997</c:v>
                </c:pt>
                <c:pt idx="692">
                  <c:v>13.810750000000002</c:v>
                </c:pt>
                <c:pt idx="693">
                  <c:v>13.836640000000004</c:v>
                </c:pt>
                <c:pt idx="694">
                  <c:v>14.12149</c:v>
                </c:pt>
                <c:pt idx="695">
                  <c:v>14.32002</c:v>
                </c:pt>
                <c:pt idx="696">
                  <c:v>14.57033</c:v>
                </c:pt>
                <c:pt idx="697">
                  <c:v>14.656650000000004</c:v>
                </c:pt>
                <c:pt idx="698">
                  <c:v>14.881070000000001</c:v>
                </c:pt>
                <c:pt idx="699">
                  <c:v>14.99329</c:v>
                </c:pt>
                <c:pt idx="700">
                  <c:v>15.17455</c:v>
                </c:pt>
                <c:pt idx="701">
                  <c:v>15.286760000000001</c:v>
                </c:pt>
                <c:pt idx="702">
                  <c:v>15.40761</c:v>
                </c:pt>
                <c:pt idx="703">
                  <c:v>15.718349999999997</c:v>
                </c:pt>
                <c:pt idx="704">
                  <c:v>16.00319</c:v>
                </c:pt>
                <c:pt idx="705">
                  <c:v>16.244879999999988</c:v>
                </c:pt>
                <c:pt idx="706">
                  <c:v>16.43478</c:v>
                </c:pt>
                <c:pt idx="707">
                  <c:v>16.788669999999946</c:v>
                </c:pt>
                <c:pt idx="708">
                  <c:v>16.86636</c:v>
                </c:pt>
                <c:pt idx="709">
                  <c:v>16.831830000000028</c:v>
                </c:pt>
                <c:pt idx="710">
                  <c:v>16.693729999999963</c:v>
                </c:pt>
                <c:pt idx="711">
                  <c:v>16.382989999999982</c:v>
                </c:pt>
                <c:pt idx="712">
                  <c:v>15.934140000000001</c:v>
                </c:pt>
                <c:pt idx="713">
                  <c:v>15.934140000000001</c:v>
                </c:pt>
                <c:pt idx="714">
                  <c:v>15.9773</c:v>
                </c:pt>
                <c:pt idx="715">
                  <c:v>16.02909</c:v>
                </c:pt>
                <c:pt idx="716">
                  <c:v>16.00319</c:v>
                </c:pt>
                <c:pt idx="717">
                  <c:v>16.089509999999958</c:v>
                </c:pt>
                <c:pt idx="718">
                  <c:v>16.184460000000001</c:v>
                </c:pt>
                <c:pt idx="719">
                  <c:v>16.443409999999947</c:v>
                </c:pt>
                <c:pt idx="720">
                  <c:v>16.616040000000027</c:v>
                </c:pt>
                <c:pt idx="721">
                  <c:v>16.771409999999982</c:v>
                </c:pt>
                <c:pt idx="722">
                  <c:v>17.142569999999971</c:v>
                </c:pt>
                <c:pt idx="723">
                  <c:v>17.64321</c:v>
                </c:pt>
                <c:pt idx="724">
                  <c:v>17.548259999999964</c:v>
                </c:pt>
                <c:pt idx="725">
                  <c:v>17.177100000000017</c:v>
                </c:pt>
                <c:pt idx="726">
                  <c:v>17.151200000000017</c:v>
                </c:pt>
                <c:pt idx="727">
                  <c:v>16.90089</c:v>
                </c:pt>
                <c:pt idx="728">
                  <c:v>17.349729999999958</c:v>
                </c:pt>
                <c:pt idx="729">
                  <c:v>17.790019999999963</c:v>
                </c:pt>
                <c:pt idx="730">
                  <c:v>18.161180000000027</c:v>
                </c:pt>
                <c:pt idx="731">
                  <c:v>18.730870000000017</c:v>
                </c:pt>
                <c:pt idx="732">
                  <c:v>18.82582</c:v>
                </c:pt>
                <c:pt idx="733">
                  <c:v>19.153820000000028</c:v>
                </c:pt>
                <c:pt idx="734">
                  <c:v>19.196980000000028</c:v>
                </c:pt>
                <c:pt idx="735">
                  <c:v>18.851710000000001</c:v>
                </c:pt>
                <c:pt idx="736">
                  <c:v>19.102029999999971</c:v>
                </c:pt>
                <c:pt idx="737">
                  <c:v>19.041609999999963</c:v>
                </c:pt>
                <c:pt idx="738">
                  <c:v>19.17972</c:v>
                </c:pt>
                <c:pt idx="739">
                  <c:v>19.076139999999963</c:v>
                </c:pt>
                <c:pt idx="740">
                  <c:v>19.697620000000001</c:v>
                </c:pt>
                <c:pt idx="741">
                  <c:v>19.861619999999963</c:v>
                </c:pt>
                <c:pt idx="742">
                  <c:v>18.79129</c:v>
                </c:pt>
                <c:pt idx="743">
                  <c:v>20.733419999999963</c:v>
                </c:pt>
                <c:pt idx="744">
                  <c:v>20.103300000000001</c:v>
                </c:pt>
                <c:pt idx="745">
                  <c:v>18.152550000000026</c:v>
                </c:pt>
                <c:pt idx="746">
                  <c:v>17.392890000000001</c:v>
                </c:pt>
                <c:pt idx="747">
                  <c:v>16.616040000000027</c:v>
                </c:pt>
                <c:pt idx="748">
                  <c:v>15.493920000000001</c:v>
                </c:pt>
                <c:pt idx="749">
                  <c:v>14.691179999999999</c:v>
                </c:pt>
                <c:pt idx="750">
                  <c:v>14.432230000000002</c:v>
                </c:pt>
                <c:pt idx="751">
                  <c:v>14.37181</c:v>
                </c:pt>
                <c:pt idx="752">
                  <c:v>14.11286</c:v>
                </c:pt>
                <c:pt idx="753">
                  <c:v>14.276860000000001</c:v>
                </c:pt>
                <c:pt idx="754">
                  <c:v>14.55307</c:v>
                </c:pt>
                <c:pt idx="755">
                  <c:v>14.906970000000001</c:v>
                </c:pt>
                <c:pt idx="756">
                  <c:v>15.321290000000001</c:v>
                </c:pt>
                <c:pt idx="757">
                  <c:v>15.778769999999998</c:v>
                </c:pt>
                <c:pt idx="758">
                  <c:v>16.02909</c:v>
                </c:pt>
                <c:pt idx="759">
                  <c:v>16.495199999999958</c:v>
                </c:pt>
                <c:pt idx="760">
                  <c:v>16.831830000000028</c:v>
                </c:pt>
                <c:pt idx="761">
                  <c:v>17.24615</c:v>
                </c:pt>
                <c:pt idx="762">
                  <c:v>17.574160000000017</c:v>
                </c:pt>
                <c:pt idx="763">
                  <c:v>17.833170000000017</c:v>
                </c:pt>
                <c:pt idx="764">
                  <c:v>17.686439999999962</c:v>
                </c:pt>
                <c:pt idx="765">
                  <c:v>17.60868</c:v>
                </c:pt>
                <c:pt idx="766">
                  <c:v>17.686439999999962</c:v>
                </c:pt>
                <c:pt idx="767">
                  <c:v>17.867699999999971</c:v>
                </c:pt>
                <c:pt idx="768">
                  <c:v>18.074860000000044</c:v>
                </c:pt>
                <c:pt idx="769">
                  <c:v>18.489179999999962</c:v>
                </c:pt>
                <c:pt idx="770">
                  <c:v>18.82582</c:v>
                </c:pt>
                <c:pt idx="771">
                  <c:v>19.084769999999963</c:v>
                </c:pt>
                <c:pt idx="772">
                  <c:v>19.300560000000001</c:v>
                </c:pt>
                <c:pt idx="773">
                  <c:v>19.343719999999962</c:v>
                </c:pt>
                <c:pt idx="774">
                  <c:v>19.352350000000001</c:v>
                </c:pt>
                <c:pt idx="775">
                  <c:v>19.352350000000001</c:v>
                </c:pt>
                <c:pt idx="776">
                  <c:v>18.661820000000017</c:v>
                </c:pt>
                <c:pt idx="777">
                  <c:v>18.851710000000001</c:v>
                </c:pt>
                <c:pt idx="778">
                  <c:v>19.300560000000001</c:v>
                </c:pt>
                <c:pt idx="779">
                  <c:v>19.395509999999977</c:v>
                </c:pt>
                <c:pt idx="780">
                  <c:v>18.834450000000036</c:v>
                </c:pt>
                <c:pt idx="781">
                  <c:v>18.29928</c:v>
                </c:pt>
                <c:pt idx="782">
                  <c:v>18.187070000000016</c:v>
                </c:pt>
                <c:pt idx="783">
                  <c:v>17.893599999999982</c:v>
                </c:pt>
                <c:pt idx="784">
                  <c:v>17.358370000000001</c:v>
                </c:pt>
                <c:pt idx="785">
                  <c:v>16.788669999999946</c:v>
                </c:pt>
                <c:pt idx="786">
                  <c:v>16.745519999999935</c:v>
                </c:pt>
                <c:pt idx="787">
                  <c:v>16.339830000000017</c:v>
                </c:pt>
                <c:pt idx="788">
                  <c:v>15.960030000000019</c:v>
                </c:pt>
                <c:pt idx="789">
                  <c:v>16.236249999999963</c:v>
                </c:pt>
                <c:pt idx="790">
                  <c:v>16.305299999999963</c:v>
                </c:pt>
                <c:pt idx="791">
                  <c:v>16.262139999999935</c:v>
                </c:pt>
                <c:pt idx="792">
                  <c:v>16.080880000000001</c:v>
                </c:pt>
                <c:pt idx="793">
                  <c:v>16.322559999999982</c:v>
                </c:pt>
                <c:pt idx="794">
                  <c:v>16.676460000000016</c:v>
                </c:pt>
                <c:pt idx="795">
                  <c:v>17.125309999999963</c:v>
                </c:pt>
                <c:pt idx="796">
                  <c:v>17.263419999999947</c:v>
                </c:pt>
                <c:pt idx="797">
                  <c:v>17.755489999999977</c:v>
                </c:pt>
                <c:pt idx="798">
                  <c:v>17.686439999999962</c:v>
                </c:pt>
                <c:pt idx="799">
                  <c:v>17.910860000000028</c:v>
                </c:pt>
                <c:pt idx="800">
                  <c:v>18.238860000000017</c:v>
                </c:pt>
                <c:pt idx="801">
                  <c:v>18.187070000000016</c:v>
                </c:pt>
                <c:pt idx="802">
                  <c:v>18.420129999999947</c:v>
                </c:pt>
                <c:pt idx="803">
                  <c:v>18.204339999999963</c:v>
                </c:pt>
                <c:pt idx="804">
                  <c:v>18.368339999999947</c:v>
                </c:pt>
                <c:pt idx="805">
                  <c:v>18.532339999999962</c:v>
                </c:pt>
                <c:pt idx="806">
                  <c:v>18.532339999999962</c:v>
                </c:pt>
                <c:pt idx="807">
                  <c:v>18.307920000000017</c:v>
                </c:pt>
                <c:pt idx="808">
                  <c:v>18.463289999999958</c:v>
                </c:pt>
                <c:pt idx="809">
                  <c:v>18.4115</c:v>
                </c:pt>
                <c:pt idx="810">
                  <c:v>18.35971</c:v>
                </c:pt>
                <c:pt idx="811">
                  <c:v>18.549599999999977</c:v>
                </c:pt>
                <c:pt idx="812">
                  <c:v>18.515080000000001</c:v>
                </c:pt>
                <c:pt idx="813">
                  <c:v>18.80855</c:v>
                </c:pt>
                <c:pt idx="814">
                  <c:v>18.955289999999977</c:v>
                </c:pt>
                <c:pt idx="815">
                  <c:v>19.076139999999963</c:v>
                </c:pt>
                <c:pt idx="816">
                  <c:v>19.455929999999963</c:v>
                </c:pt>
                <c:pt idx="817">
                  <c:v>19.792559999999977</c:v>
                </c:pt>
                <c:pt idx="818">
                  <c:v>20.241409999999963</c:v>
                </c:pt>
                <c:pt idx="819">
                  <c:v>20.578050000000001</c:v>
                </c:pt>
                <c:pt idx="820">
                  <c:v>21.164999999999999</c:v>
                </c:pt>
                <c:pt idx="821">
                  <c:v>21.536160000000017</c:v>
                </c:pt>
                <c:pt idx="822">
                  <c:v>22.192170000000001</c:v>
                </c:pt>
                <c:pt idx="823">
                  <c:v>22.986279999999958</c:v>
                </c:pt>
                <c:pt idx="824">
                  <c:v>23.676820000000017</c:v>
                </c:pt>
                <c:pt idx="825">
                  <c:v>24.272399999999962</c:v>
                </c:pt>
                <c:pt idx="826">
                  <c:v>24.911149999999971</c:v>
                </c:pt>
                <c:pt idx="827">
                  <c:v>25.40315</c:v>
                </c:pt>
                <c:pt idx="828">
                  <c:v>25.83474</c:v>
                </c:pt>
                <c:pt idx="829">
                  <c:v>26.559799999999971</c:v>
                </c:pt>
                <c:pt idx="830">
                  <c:v>26.913699999999963</c:v>
                </c:pt>
                <c:pt idx="831">
                  <c:v>27.120860000000036</c:v>
                </c:pt>
                <c:pt idx="832">
                  <c:v>26.930960000000017</c:v>
                </c:pt>
                <c:pt idx="833">
                  <c:v>25.981479999999962</c:v>
                </c:pt>
                <c:pt idx="834">
                  <c:v>24.410509999999963</c:v>
                </c:pt>
                <c:pt idx="835">
                  <c:v>22.243960000000001</c:v>
                </c:pt>
                <c:pt idx="836">
                  <c:v>20.422679999999946</c:v>
                </c:pt>
                <c:pt idx="837">
                  <c:v>18.316549999999982</c:v>
                </c:pt>
                <c:pt idx="838">
                  <c:v>17.21163</c:v>
                </c:pt>
                <c:pt idx="839">
                  <c:v>16.124040000000001</c:v>
                </c:pt>
                <c:pt idx="840">
                  <c:v>15.234969999999997</c:v>
                </c:pt>
                <c:pt idx="841">
                  <c:v>15.105500000000019</c:v>
                </c:pt>
                <c:pt idx="842">
                  <c:v>14.872440000000031</c:v>
                </c:pt>
                <c:pt idx="843">
                  <c:v>14.59623</c:v>
                </c:pt>
                <c:pt idx="844">
                  <c:v>14.38907</c:v>
                </c:pt>
                <c:pt idx="845">
                  <c:v>14.673910000000001</c:v>
                </c:pt>
                <c:pt idx="846">
                  <c:v>14.691179999999999</c:v>
                </c:pt>
                <c:pt idx="847">
                  <c:v>15.243600000000001</c:v>
                </c:pt>
                <c:pt idx="848">
                  <c:v>15.459400000000024</c:v>
                </c:pt>
                <c:pt idx="849">
                  <c:v>15.925510000000004</c:v>
                </c:pt>
                <c:pt idx="850">
                  <c:v>16.40888</c:v>
                </c:pt>
                <c:pt idx="851">
                  <c:v>16.926779999999958</c:v>
                </c:pt>
                <c:pt idx="852">
                  <c:v>17.401519999999962</c:v>
                </c:pt>
                <c:pt idx="853">
                  <c:v>17.651840000000028</c:v>
                </c:pt>
                <c:pt idx="854">
                  <c:v>18.256129999999963</c:v>
                </c:pt>
                <c:pt idx="855">
                  <c:v>18.972559999999962</c:v>
                </c:pt>
                <c:pt idx="856">
                  <c:v>19.835719999999963</c:v>
                </c:pt>
                <c:pt idx="857">
                  <c:v>20.914680000000001</c:v>
                </c:pt>
                <c:pt idx="858">
                  <c:v>21.829639999999962</c:v>
                </c:pt>
                <c:pt idx="859">
                  <c:v>22.390699999999963</c:v>
                </c:pt>
                <c:pt idx="860">
                  <c:v>22.649650000000001</c:v>
                </c:pt>
                <c:pt idx="861">
                  <c:v>22.960389999999947</c:v>
                </c:pt>
                <c:pt idx="862">
                  <c:v>23.158919999999988</c:v>
                </c:pt>
                <c:pt idx="863">
                  <c:v>23.599129999999963</c:v>
                </c:pt>
                <c:pt idx="864">
                  <c:v>22.899970000000028</c:v>
                </c:pt>
                <c:pt idx="865">
                  <c:v>22.010910000000017</c:v>
                </c:pt>
                <c:pt idx="866">
                  <c:v>21.156370000000017</c:v>
                </c:pt>
                <c:pt idx="867">
                  <c:v>18.868980000000001</c:v>
                </c:pt>
                <c:pt idx="868">
                  <c:v>17.21163</c:v>
                </c:pt>
                <c:pt idx="869">
                  <c:v>16.460669999999947</c:v>
                </c:pt>
                <c:pt idx="870">
                  <c:v>16.961309999999958</c:v>
                </c:pt>
                <c:pt idx="871">
                  <c:v>18.256129999999963</c:v>
                </c:pt>
                <c:pt idx="872">
                  <c:v>18.428759999999954</c:v>
                </c:pt>
                <c:pt idx="873">
                  <c:v>19.291930000000001</c:v>
                </c:pt>
                <c:pt idx="874">
                  <c:v>19.740769999999962</c:v>
                </c:pt>
                <c:pt idx="875">
                  <c:v>19.956569999999971</c:v>
                </c:pt>
                <c:pt idx="876">
                  <c:v>20.00836</c:v>
                </c:pt>
                <c:pt idx="877">
                  <c:v>20.241409999999963</c:v>
                </c:pt>
                <c:pt idx="878">
                  <c:v>20.767939999999982</c:v>
                </c:pt>
                <c:pt idx="879">
                  <c:v>21.329000000000001</c:v>
                </c:pt>
                <c:pt idx="880">
                  <c:v>22.313009999999988</c:v>
                </c:pt>
                <c:pt idx="881">
                  <c:v>23.227970000000017</c:v>
                </c:pt>
                <c:pt idx="882">
                  <c:v>24.082509999999935</c:v>
                </c:pt>
                <c:pt idx="883">
                  <c:v>23.547339999999963</c:v>
                </c:pt>
                <c:pt idx="884">
                  <c:v>24.384619999999977</c:v>
                </c:pt>
                <c:pt idx="885">
                  <c:v>24.255139999999958</c:v>
                </c:pt>
                <c:pt idx="886">
                  <c:v>24.436409999999963</c:v>
                </c:pt>
                <c:pt idx="887">
                  <c:v>24.833460000000017</c:v>
                </c:pt>
                <c:pt idx="888">
                  <c:v>25.454940000000001</c:v>
                </c:pt>
                <c:pt idx="889">
                  <c:v>25.895160000000001</c:v>
                </c:pt>
                <c:pt idx="890">
                  <c:v>26.292219999999947</c:v>
                </c:pt>
                <c:pt idx="891">
                  <c:v>26.430319999999963</c:v>
                </c:pt>
                <c:pt idx="892">
                  <c:v>27.215800000000026</c:v>
                </c:pt>
                <c:pt idx="893">
                  <c:v>27.638760000000001</c:v>
                </c:pt>
                <c:pt idx="894">
                  <c:v>28.027180000000001</c:v>
                </c:pt>
                <c:pt idx="895">
                  <c:v>28.027180000000001</c:v>
                </c:pt>
                <c:pt idx="896">
                  <c:v>28.346550000000001</c:v>
                </c:pt>
                <c:pt idx="897">
                  <c:v>28.614140000000017</c:v>
                </c:pt>
                <c:pt idx="898">
                  <c:v>28.890350000000026</c:v>
                </c:pt>
                <c:pt idx="899">
                  <c:v>28.337920000000036</c:v>
                </c:pt>
                <c:pt idx="900">
                  <c:v>27.53518</c:v>
                </c:pt>
                <c:pt idx="901">
                  <c:v>26.171370000000028</c:v>
                </c:pt>
                <c:pt idx="902">
                  <c:v>24.445039999999935</c:v>
                </c:pt>
                <c:pt idx="903">
                  <c:v>22.623750000000001</c:v>
                </c:pt>
                <c:pt idx="904">
                  <c:v>20.992369999999962</c:v>
                </c:pt>
                <c:pt idx="905">
                  <c:v>20.025619999999947</c:v>
                </c:pt>
                <c:pt idx="906">
                  <c:v>19.430029999999963</c:v>
                </c:pt>
                <c:pt idx="907">
                  <c:v>19.335090000000001</c:v>
                </c:pt>
                <c:pt idx="908">
                  <c:v>19.481819999999963</c:v>
                </c:pt>
                <c:pt idx="909">
                  <c:v>19.55951</c:v>
                </c:pt>
                <c:pt idx="910">
                  <c:v>20.04288</c:v>
                </c:pt>
                <c:pt idx="911">
                  <c:v>20.250039999999963</c:v>
                </c:pt>
                <c:pt idx="912">
                  <c:v>20.241409999999963</c:v>
                </c:pt>
                <c:pt idx="913">
                  <c:v>20.120570000000001</c:v>
                </c:pt>
                <c:pt idx="914">
                  <c:v>20.992369999999962</c:v>
                </c:pt>
                <c:pt idx="915">
                  <c:v>20.923309999999958</c:v>
                </c:pt>
                <c:pt idx="916">
                  <c:v>21.527529999999963</c:v>
                </c:pt>
                <c:pt idx="917">
                  <c:v>22.313009999999988</c:v>
                </c:pt>
                <c:pt idx="918">
                  <c:v>23.184810000000017</c:v>
                </c:pt>
                <c:pt idx="919">
                  <c:v>23.953029999999963</c:v>
                </c:pt>
                <c:pt idx="920">
                  <c:v>24.773039999999977</c:v>
                </c:pt>
                <c:pt idx="921">
                  <c:v>25.161470000000001</c:v>
                </c:pt>
                <c:pt idx="922">
                  <c:v>25.852</c:v>
                </c:pt>
                <c:pt idx="923">
                  <c:v>25.938319999999958</c:v>
                </c:pt>
                <c:pt idx="924">
                  <c:v>25.342729999999946</c:v>
                </c:pt>
                <c:pt idx="925">
                  <c:v>24.867990000000017</c:v>
                </c:pt>
                <c:pt idx="926">
                  <c:v>24.14293</c:v>
                </c:pt>
                <c:pt idx="927">
                  <c:v>22.943129999999947</c:v>
                </c:pt>
                <c:pt idx="928">
                  <c:v>21.855529999999977</c:v>
                </c:pt>
                <c:pt idx="929">
                  <c:v>20.845629999999947</c:v>
                </c:pt>
                <c:pt idx="930">
                  <c:v>19.59404</c:v>
                </c:pt>
                <c:pt idx="931">
                  <c:v>18.4115</c:v>
                </c:pt>
                <c:pt idx="932">
                  <c:v>17.513739999999963</c:v>
                </c:pt>
                <c:pt idx="933">
                  <c:v>16.754149999999971</c:v>
                </c:pt>
                <c:pt idx="934">
                  <c:v>16.184460000000001</c:v>
                </c:pt>
                <c:pt idx="935">
                  <c:v>16.03772</c:v>
                </c:pt>
                <c:pt idx="936">
                  <c:v>15.701079999999999</c:v>
                </c:pt>
                <c:pt idx="937">
                  <c:v>15.355820000000019</c:v>
                </c:pt>
                <c:pt idx="938">
                  <c:v>15.226339999999999</c:v>
                </c:pt>
                <c:pt idx="939">
                  <c:v>14.96739</c:v>
                </c:pt>
                <c:pt idx="940">
                  <c:v>15.001919999999998</c:v>
                </c:pt>
                <c:pt idx="941">
                  <c:v>14.691179999999999</c:v>
                </c:pt>
                <c:pt idx="942">
                  <c:v>14.3977</c:v>
                </c:pt>
                <c:pt idx="943">
                  <c:v>14.242329999999999</c:v>
                </c:pt>
                <c:pt idx="944">
                  <c:v>14.207800000000001</c:v>
                </c:pt>
                <c:pt idx="945">
                  <c:v>14.199170000000001</c:v>
                </c:pt>
                <c:pt idx="946">
                  <c:v>14.043800000000001</c:v>
                </c:pt>
                <c:pt idx="947">
                  <c:v>13.223790000000001</c:v>
                </c:pt>
                <c:pt idx="948">
                  <c:v>12.52463</c:v>
                </c:pt>
                <c:pt idx="949">
                  <c:v>12.610940000000001</c:v>
                </c:pt>
                <c:pt idx="950">
                  <c:v>13.517269999999998</c:v>
                </c:pt>
                <c:pt idx="951">
                  <c:v>14.51854</c:v>
                </c:pt>
                <c:pt idx="952">
                  <c:v>15.34718</c:v>
                </c:pt>
                <c:pt idx="953">
                  <c:v>16.167190000000026</c:v>
                </c:pt>
                <c:pt idx="954">
                  <c:v>16.754149999999971</c:v>
                </c:pt>
                <c:pt idx="955">
                  <c:v>17.142569999999971</c:v>
                </c:pt>
                <c:pt idx="956">
                  <c:v>17.470579999999977</c:v>
                </c:pt>
                <c:pt idx="957">
                  <c:v>17.522369999999963</c:v>
                </c:pt>
                <c:pt idx="958">
                  <c:v>17.772749999999935</c:v>
                </c:pt>
                <c:pt idx="959">
                  <c:v>18.212970000000016</c:v>
                </c:pt>
                <c:pt idx="960">
                  <c:v>18.670449999999963</c:v>
                </c:pt>
                <c:pt idx="961">
                  <c:v>19.119290000000017</c:v>
                </c:pt>
                <c:pt idx="962">
                  <c:v>19.499089999999963</c:v>
                </c:pt>
                <c:pt idx="963">
                  <c:v>19.732139999999962</c:v>
                </c:pt>
                <c:pt idx="964">
                  <c:v>19.965199999999935</c:v>
                </c:pt>
                <c:pt idx="965">
                  <c:v>20.327729999999963</c:v>
                </c:pt>
                <c:pt idx="966">
                  <c:v>20.707519999999963</c:v>
                </c:pt>
                <c:pt idx="967">
                  <c:v>20.837000000000028</c:v>
                </c:pt>
                <c:pt idx="968">
                  <c:v>21.423950000000001</c:v>
                </c:pt>
                <c:pt idx="969">
                  <c:v>21.354900000000036</c:v>
                </c:pt>
                <c:pt idx="970">
                  <c:v>21.69153</c:v>
                </c:pt>
                <c:pt idx="971">
                  <c:v>22.105850000000036</c:v>
                </c:pt>
                <c:pt idx="972">
                  <c:v>22.701439999999977</c:v>
                </c:pt>
                <c:pt idx="973">
                  <c:v>23.34018</c:v>
                </c:pt>
                <c:pt idx="974">
                  <c:v>23.883980000000001</c:v>
                </c:pt>
                <c:pt idx="975">
                  <c:v>24.22925</c:v>
                </c:pt>
                <c:pt idx="976">
                  <c:v>24.876619999999964</c:v>
                </c:pt>
                <c:pt idx="977">
                  <c:v>25.558519999999962</c:v>
                </c:pt>
                <c:pt idx="978">
                  <c:v>26.041899999999988</c:v>
                </c:pt>
                <c:pt idx="979">
                  <c:v>26.974119999999971</c:v>
                </c:pt>
                <c:pt idx="980">
                  <c:v>27.621490000000001</c:v>
                </c:pt>
                <c:pt idx="981">
                  <c:v>28.372450000000001</c:v>
                </c:pt>
                <c:pt idx="982">
                  <c:v>29.218350000000001</c:v>
                </c:pt>
                <c:pt idx="983">
                  <c:v>29.49457</c:v>
                </c:pt>
                <c:pt idx="984">
                  <c:v>30.39226</c:v>
                </c:pt>
                <c:pt idx="985">
                  <c:v>30.789319999999947</c:v>
                </c:pt>
                <c:pt idx="986">
                  <c:v>31.66112</c:v>
                </c:pt>
                <c:pt idx="987">
                  <c:v>31.781960000000026</c:v>
                </c:pt>
                <c:pt idx="988">
                  <c:v>32.403439999999996</c:v>
                </c:pt>
                <c:pt idx="989">
                  <c:v>32.912710000000011</c:v>
                </c:pt>
                <c:pt idx="990">
                  <c:v>32.852289999999996</c:v>
                </c:pt>
                <c:pt idx="991">
                  <c:v>33.499660000000006</c:v>
                </c:pt>
                <c:pt idx="992">
                  <c:v>33.413350000000001</c:v>
                </c:pt>
                <c:pt idx="993">
                  <c:v>33.6464</c:v>
                </c:pt>
                <c:pt idx="994">
                  <c:v>34.043459999999996</c:v>
                </c:pt>
                <c:pt idx="995">
                  <c:v>34.155670000000001</c:v>
                </c:pt>
                <c:pt idx="996">
                  <c:v>34.656310000000012</c:v>
                </c:pt>
                <c:pt idx="997">
                  <c:v>34.958420000000004</c:v>
                </c:pt>
                <c:pt idx="998">
                  <c:v>35.381499999999996</c:v>
                </c:pt>
                <c:pt idx="999">
                  <c:v>35.88214</c:v>
                </c:pt>
                <c:pt idx="1000">
                  <c:v>36.141089999999998</c:v>
                </c:pt>
                <c:pt idx="1001">
                  <c:v>36.063410000000012</c:v>
                </c:pt>
                <c:pt idx="1002">
                  <c:v>36.020250000000011</c:v>
                </c:pt>
                <c:pt idx="1003">
                  <c:v>35.45919</c:v>
                </c:pt>
                <c:pt idx="1004">
                  <c:v>35.260530000000074</c:v>
                </c:pt>
                <c:pt idx="1005">
                  <c:v>34.777150000000013</c:v>
                </c:pt>
                <c:pt idx="1006">
                  <c:v>34.578620000000001</c:v>
                </c:pt>
                <c:pt idx="1007">
                  <c:v>34.664940000000001</c:v>
                </c:pt>
                <c:pt idx="1008">
                  <c:v>34.828940000000003</c:v>
                </c:pt>
                <c:pt idx="1009">
                  <c:v>34.92389</c:v>
                </c:pt>
                <c:pt idx="1010">
                  <c:v>34.92389</c:v>
                </c:pt>
                <c:pt idx="1011">
                  <c:v>35.027470000000001</c:v>
                </c:pt>
                <c:pt idx="1012">
                  <c:v>35.044730000000001</c:v>
                </c:pt>
                <c:pt idx="1013">
                  <c:v>34.88073</c:v>
                </c:pt>
                <c:pt idx="1014">
                  <c:v>34.742630000000013</c:v>
                </c:pt>
                <c:pt idx="1015">
                  <c:v>34.690830000000012</c:v>
                </c:pt>
                <c:pt idx="1016">
                  <c:v>34.405990000000003</c:v>
                </c:pt>
                <c:pt idx="1017">
                  <c:v>34.47504</c:v>
                </c:pt>
                <c:pt idx="1018">
                  <c:v>34.371459999999992</c:v>
                </c:pt>
                <c:pt idx="1019">
                  <c:v>34.440520000000006</c:v>
                </c:pt>
                <c:pt idx="1020">
                  <c:v>35.062000000000012</c:v>
                </c:pt>
                <c:pt idx="1021">
                  <c:v>35.416029999999999</c:v>
                </c:pt>
                <c:pt idx="1022">
                  <c:v>36.719410000000003</c:v>
                </c:pt>
                <c:pt idx="1023">
                  <c:v>23.978929999999963</c:v>
                </c:pt>
                <c:pt idx="1024">
                  <c:v>25.748419999999935</c:v>
                </c:pt>
                <c:pt idx="1025">
                  <c:v>27.112220000000001</c:v>
                </c:pt>
                <c:pt idx="1026">
                  <c:v>28.286129999999947</c:v>
                </c:pt>
                <c:pt idx="1027">
                  <c:v>29.986569999999954</c:v>
                </c:pt>
                <c:pt idx="1028">
                  <c:v>31.730170000000001</c:v>
                </c:pt>
                <c:pt idx="1029">
                  <c:v>32.852289999999996</c:v>
                </c:pt>
                <c:pt idx="1030">
                  <c:v>32.791870000000003</c:v>
                </c:pt>
                <c:pt idx="1031">
                  <c:v>32.619230000000002</c:v>
                </c:pt>
                <c:pt idx="1032">
                  <c:v>32.912710000000011</c:v>
                </c:pt>
                <c:pt idx="1033">
                  <c:v>34.267880000000005</c:v>
                </c:pt>
                <c:pt idx="1034">
                  <c:v>35.562770000000057</c:v>
                </c:pt>
                <c:pt idx="1035">
                  <c:v>36.935210000000012</c:v>
                </c:pt>
                <c:pt idx="1036">
                  <c:v>38.678800000000003</c:v>
                </c:pt>
                <c:pt idx="1037">
                  <c:v>40.603670000000001</c:v>
                </c:pt>
                <c:pt idx="1038">
                  <c:v>42.036520000000003</c:v>
                </c:pt>
                <c:pt idx="1039">
                  <c:v>41.320100000000011</c:v>
                </c:pt>
                <c:pt idx="1040">
                  <c:v>40.957569999999997</c:v>
                </c:pt>
                <c:pt idx="1041">
                  <c:v>38.463010000000011</c:v>
                </c:pt>
                <c:pt idx="1042">
                  <c:v>36.011619999999994</c:v>
                </c:pt>
                <c:pt idx="1043">
                  <c:v>36.218780000000002</c:v>
                </c:pt>
                <c:pt idx="1044">
                  <c:v>35.977089999999997</c:v>
                </c:pt>
                <c:pt idx="1045">
                  <c:v>33.232080000000003</c:v>
                </c:pt>
                <c:pt idx="1046">
                  <c:v>32.39481</c:v>
                </c:pt>
                <c:pt idx="1047">
                  <c:v>31.842379999999963</c:v>
                </c:pt>
                <c:pt idx="1048">
                  <c:v>31.005109999999963</c:v>
                </c:pt>
                <c:pt idx="1049">
                  <c:v>31.100060000000017</c:v>
                </c:pt>
                <c:pt idx="1050">
                  <c:v>29.762149999999931</c:v>
                </c:pt>
                <c:pt idx="1051">
                  <c:v>29.244250000000001</c:v>
                </c:pt>
                <c:pt idx="1052">
                  <c:v>28.458769999999962</c:v>
                </c:pt>
                <c:pt idx="1053">
                  <c:v>26.482109999999935</c:v>
                </c:pt>
                <c:pt idx="1054">
                  <c:v>24.410509999999963</c:v>
                </c:pt>
                <c:pt idx="1055">
                  <c:v>21.907319999999963</c:v>
                </c:pt>
                <c:pt idx="1056">
                  <c:v>19.637190000000036</c:v>
                </c:pt>
                <c:pt idx="1057">
                  <c:v>18.143910000000027</c:v>
                </c:pt>
                <c:pt idx="1058">
                  <c:v>16.322559999999982</c:v>
                </c:pt>
                <c:pt idx="1059">
                  <c:v>14.440860000000001</c:v>
                </c:pt>
                <c:pt idx="1060">
                  <c:v>12.792210000000001</c:v>
                </c:pt>
                <c:pt idx="1061">
                  <c:v>11.25577</c:v>
                </c:pt>
                <c:pt idx="1062">
                  <c:v>9.98691</c:v>
                </c:pt>
                <c:pt idx="1063">
                  <c:v>8.7525500000000047</c:v>
                </c:pt>
                <c:pt idx="1064">
                  <c:v>7.7512800000000004</c:v>
                </c:pt>
                <c:pt idx="1065">
                  <c:v>6.9312700000000111</c:v>
                </c:pt>
                <c:pt idx="1066">
                  <c:v>6.4047400000000003</c:v>
                </c:pt>
                <c:pt idx="1067">
                  <c:v>6.2493700000000034</c:v>
                </c:pt>
                <c:pt idx="1068">
                  <c:v>6.3443099999999966</c:v>
                </c:pt>
                <c:pt idx="1069">
                  <c:v>6.4824200000000003</c:v>
                </c:pt>
                <c:pt idx="1070">
                  <c:v>6.983060000000008</c:v>
                </c:pt>
                <c:pt idx="1071">
                  <c:v>7.6390700000000002</c:v>
                </c:pt>
                <c:pt idx="1072">
                  <c:v>8.2087599999999998</c:v>
                </c:pt>
                <c:pt idx="1073">
                  <c:v>8.60581</c:v>
                </c:pt>
                <c:pt idx="1074">
                  <c:v>9.0029000000000003</c:v>
                </c:pt>
                <c:pt idx="1075">
                  <c:v>9.5380699999999976</c:v>
                </c:pt>
                <c:pt idx="1076">
                  <c:v>10.125020000000001</c:v>
                </c:pt>
                <c:pt idx="1077">
                  <c:v>10.720610000000001</c:v>
                </c:pt>
                <c:pt idx="1078">
                  <c:v>11.402510000000019</c:v>
                </c:pt>
                <c:pt idx="1079">
                  <c:v>12.02399</c:v>
                </c:pt>
                <c:pt idx="1080">
                  <c:v>12.68863</c:v>
                </c:pt>
                <c:pt idx="1081">
                  <c:v>13.275580000000019</c:v>
                </c:pt>
                <c:pt idx="1082">
                  <c:v>13.853910000000004</c:v>
                </c:pt>
                <c:pt idx="1083">
                  <c:v>14.604859999999999</c:v>
                </c:pt>
                <c:pt idx="1084">
                  <c:v>15.096870000000001</c:v>
                </c:pt>
                <c:pt idx="1085">
                  <c:v>15.718349999999997</c:v>
                </c:pt>
                <c:pt idx="1086">
                  <c:v>16.244879999999988</c:v>
                </c:pt>
                <c:pt idx="1087">
                  <c:v>16.987199999999962</c:v>
                </c:pt>
                <c:pt idx="1088">
                  <c:v>17.565529999999935</c:v>
                </c:pt>
                <c:pt idx="1089">
                  <c:v>18.118020000000001</c:v>
                </c:pt>
                <c:pt idx="1090">
                  <c:v>18.946659999999962</c:v>
                </c:pt>
                <c:pt idx="1091">
                  <c:v>19.723509999999958</c:v>
                </c:pt>
                <c:pt idx="1092">
                  <c:v>20.465839999999947</c:v>
                </c:pt>
                <c:pt idx="1093">
                  <c:v>21.423950000000001</c:v>
                </c:pt>
                <c:pt idx="1094">
                  <c:v>22.597860000000036</c:v>
                </c:pt>
                <c:pt idx="1095">
                  <c:v>23.927139999999962</c:v>
                </c:pt>
                <c:pt idx="1096">
                  <c:v>25.567150000000026</c:v>
                </c:pt>
                <c:pt idx="1097">
                  <c:v>27.250329999999977</c:v>
                </c:pt>
                <c:pt idx="1098">
                  <c:v>28.942139999999934</c:v>
                </c:pt>
                <c:pt idx="1099">
                  <c:v>31.885539999999935</c:v>
                </c:pt>
                <c:pt idx="1100">
                  <c:v>35.493720000000003</c:v>
                </c:pt>
                <c:pt idx="1101">
                  <c:v>37.496260000000007</c:v>
                </c:pt>
                <c:pt idx="1102">
                  <c:v>37.729320000000065</c:v>
                </c:pt>
                <c:pt idx="1103">
                  <c:v>30.478579999999958</c:v>
                </c:pt>
                <c:pt idx="1104">
                  <c:v>20.595309999999962</c:v>
                </c:pt>
                <c:pt idx="1105">
                  <c:v>13.31874</c:v>
                </c:pt>
                <c:pt idx="1106">
                  <c:v>10.798289999999998</c:v>
                </c:pt>
                <c:pt idx="1107">
                  <c:v>12.714519999999998</c:v>
                </c:pt>
                <c:pt idx="1108">
                  <c:v>15.070970000000001</c:v>
                </c:pt>
                <c:pt idx="1109">
                  <c:v>17.108049999999963</c:v>
                </c:pt>
                <c:pt idx="1110">
                  <c:v>18.713609999999971</c:v>
                </c:pt>
                <c:pt idx="1111">
                  <c:v>20.129200000000001</c:v>
                </c:pt>
                <c:pt idx="1112">
                  <c:v>20.90605</c:v>
                </c:pt>
                <c:pt idx="1113">
                  <c:v>22.045429999999946</c:v>
                </c:pt>
                <c:pt idx="1114">
                  <c:v>23.020810000000001</c:v>
                </c:pt>
                <c:pt idx="1115">
                  <c:v>23.935769999999977</c:v>
                </c:pt>
                <c:pt idx="1116">
                  <c:v>24.747150000000001</c:v>
                </c:pt>
                <c:pt idx="1117">
                  <c:v>25.290939999999964</c:v>
                </c:pt>
                <c:pt idx="1118">
                  <c:v>26.076419999999963</c:v>
                </c:pt>
                <c:pt idx="1119">
                  <c:v>26.628850000000028</c:v>
                </c:pt>
                <c:pt idx="1120">
                  <c:v>27.276229999999977</c:v>
                </c:pt>
                <c:pt idx="1121">
                  <c:v>27.94087</c:v>
                </c:pt>
                <c:pt idx="1122">
                  <c:v>28.64866</c:v>
                </c:pt>
                <c:pt idx="1123">
                  <c:v>29.416880000000017</c:v>
                </c:pt>
                <c:pt idx="1124">
                  <c:v>30.35773</c:v>
                </c:pt>
                <c:pt idx="1125">
                  <c:v>31.031000000000017</c:v>
                </c:pt>
                <c:pt idx="1126">
                  <c:v>31.66112</c:v>
                </c:pt>
                <c:pt idx="1127">
                  <c:v>32.498390000000057</c:v>
                </c:pt>
                <c:pt idx="1128">
                  <c:v>33.327030000000001</c:v>
                </c:pt>
                <c:pt idx="1129">
                  <c:v>34.276510000000073</c:v>
                </c:pt>
                <c:pt idx="1130">
                  <c:v>35.156950000000002</c:v>
                </c:pt>
                <c:pt idx="1131">
                  <c:v>36.184249999999999</c:v>
                </c:pt>
                <c:pt idx="1132">
                  <c:v>37.297740000000012</c:v>
                </c:pt>
                <c:pt idx="1133">
                  <c:v>38.411219999999993</c:v>
                </c:pt>
                <c:pt idx="1134">
                  <c:v>39.498810000000013</c:v>
                </c:pt>
                <c:pt idx="1135">
                  <c:v>40.664090000000002</c:v>
                </c:pt>
                <c:pt idx="1136">
                  <c:v>41.863889999999998</c:v>
                </c:pt>
                <c:pt idx="1137">
                  <c:v>43.167270000000002</c:v>
                </c:pt>
                <c:pt idx="1138">
                  <c:v>44.55697</c:v>
                </c:pt>
                <c:pt idx="1139">
                  <c:v>45.834459999999993</c:v>
                </c:pt>
                <c:pt idx="1140">
                  <c:v>47.388160000000006</c:v>
                </c:pt>
                <c:pt idx="1141">
                  <c:v>49.14902</c:v>
                </c:pt>
                <c:pt idx="1142">
                  <c:v>50.961679999999994</c:v>
                </c:pt>
                <c:pt idx="1143">
                  <c:v>53.162750000000074</c:v>
                </c:pt>
                <c:pt idx="1144">
                  <c:v>55.778150000000075</c:v>
                </c:pt>
                <c:pt idx="1145">
                  <c:v>58.428070000000012</c:v>
                </c:pt>
                <c:pt idx="1146">
                  <c:v>61.362840000000006</c:v>
                </c:pt>
                <c:pt idx="1147">
                  <c:v>63.348130000000012</c:v>
                </c:pt>
                <c:pt idx="1148">
                  <c:v>65.039940000000001</c:v>
                </c:pt>
                <c:pt idx="1149">
                  <c:v>66.308789999999959</c:v>
                </c:pt>
                <c:pt idx="1150">
                  <c:v>67.128799999999856</c:v>
                </c:pt>
                <c:pt idx="1151">
                  <c:v>67.948810000000023</c:v>
                </c:pt>
                <c:pt idx="1152">
                  <c:v>68.509869999999992</c:v>
                </c:pt>
                <c:pt idx="1153">
                  <c:v>69.882309999999919</c:v>
                </c:pt>
                <c:pt idx="1154">
                  <c:v>69.873679999999979</c:v>
                </c:pt>
                <c:pt idx="1155">
                  <c:v>67.241010000000145</c:v>
                </c:pt>
                <c:pt idx="1156">
                  <c:v>64.452979999999982</c:v>
                </c:pt>
                <c:pt idx="1157">
                  <c:v>62.303699999999999</c:v>
                </c:pt>
                <c:pt idx="1158">
                  <c:v>60.991679999999995</c:v>
                </c:pt>
                <c:pt idx="1159">
                  <c:v>59.170400000000001</c:v>
                </c:pt>
                <c:pt idx="1160">
                  <c:v>57.314589999999995</c:v>
                </c:pt>
                <c:pt idx="1161">
                  <c:v>56.235630000000057</c:v>
                </c:pt>
                <c:pt idx="1162">
                  <c:v>55.191200000000002</c:v>
                </c:pt>
                <c:pt idx="1163">
                  <c:v>54.595610000000057</c:v>
                </c:pt>
                <c:pt idx="1164">
                  <c:v>54.11224</c:v>
                </c:pt>
                <c:pt idx="1165">
                  <c:v>53.628860000000003</c:v>
                </c:pt>
                <c:pt idx="1166">
                  <c:v>53.542550000000013</c:v>
                </c:pt>
                <c:pt idx="1167">
                  <c:v>54.284869999999998</c:v>
                </c:pt>
                <c:pt idx="1168">
                  <c:v>55.950779999999995</c:v>
                </c:pt>
                <c:pt idx="1169">
                  <c:v>58.160490000000003</c:v>
                </c:pt>
                <c:pt idx="1170">
                  <c:v>60.629150000000074</c:v>
                </c:pt>
                <c:pt idx="1171">
                  <c:v>64.116349999999983</c:v>
                </c:pt>
                <c:pt idx="1172">
                  <c:v>66.792170000000013</c:v>
                </c:pt>
                <c:pt idx="1173">
                  <c:v>69.355769999999978</c:v>
                </c:pt>
                <c:pt idx="1174">
                  <c:v>71.755650000000003</c:v>
                </c:pt>
                <c:pt idx="1175">
                  <c:v>74.008520000000004</c:v>
                </c:pt>
                <c:pt idx="1176">
                  <c:v>76.140540000000001</c:v>
                </c:pt>
                <c:pt idx="1177">
                  <c:v>78.358879999999871</c:v>
                </c:pt>
                <c:pt idx="1178">
                  <c:v>80.050690000000003</c:v>
                </c:pt>
                <c:pt idx="1179">
                  <c:v>82.243130000000022</c:v>
                </c:pt>
                <c:pt idx="1180">
                  <c:v>83.814100000000025</c:v>
                </c:pt>
                <c:pt idx="1181">
                  <c:v>84.004000000000005</c:v>
                </c:pt>
                <c:pt idx="1182">
                  <c:v>86.27413</c:v>
                </c:pt>
                <c:pt idx="1183">
                  <c:v>86.239600000000024</c:v>
                </c:pt>
                <c:pt idx="1184">
                  <c:v>86.46402000000019</c:v>
                </c:pt>
                <c:pt idx="1185">
                  <c:v>85.376429999999985</c:v>
                </c:pt>
                <c:pt idx="1186">
                  <c:v>84.461480000000023</c:v>
                </c:pt>
                <c:pt idx="1187">
                  <c:v>82.994090000000128</c:v>
                </c:pt>
                <c:pt idx="1188">
                  <c:v>81.595759999999999</c:v>
                </c:pt>
                <c:pt idx="1189">
                  <c:v>78.652359999999888</c:v>
                </c:pt>
                <c:pt idx="1190">
                  <c:v>74.785369999999986</c:v>
                </c:pt>
                <c:pt idx="1191">
                  <c:v>71.634810000000002</c:v>
                </c:pt>
                <c:pt idx="1192">
                  <c:v>66.774900000000002</c:v>
                </c:pt>
                <c:pt idx="1193">
                  <c:v>63.115070000000003</c:v>
                </c:pt>
                <c:pt idx="1194">
                  <c:v>58.997770000000003</c:v>
                </c:pt>
                <c:pt idx="1195">
                  <c:v>55.34657</c:v>
                </c:pt>
                <c:pt idx="1196">
                  <c:v>52.688010000000013</c:v>
                </c:pt>
                <c:pt idx="1197">
                  <c:v>51.764420000000001</c:v>
                </c:pt>
                <c:pt idx="1198">
                  <c:v>52.342740000000006</c:v>
                </c:pt>
                <c:pt idx="1199">
                  <c:v>54.569720000000011</c:v>
                </c:pt>
                <c:pt idx="1200">
                  <c:v>58.393550000000012</c:v>
                </c:pt>
                <c:pt idx="1201">
                  <c:v>62.476330000000011</c:v>
                </c:pt>
                <c:pt idx="1202">
                  <c:v>66.472799999999978</c:v>
                </c:pt>
                <c:pt idx="1203">
                  <c:v>72.644710000000003</c:v>
                </c:pt>
                <c:pt idx="1204">
                  <c:v>78.704150000000027</c:v>
                </c:pt>
                <c:pt idx="1205">
                  <c:v>84.004000000000005</c:v>
                </c:pt>
                <c:pt idx="1206">
                  <c:v>88.293940000000006</c:v>
                </c:pt>
                <c:pt idx="1207">
                  <c:v>92.52346</c:v>
                </c:pt>
                <c:pt idx="1208">
                  <c:v>95.907080000000022</c:v>
                </c:pt>
                <c:pt idx="1209">
                  <c:v>97.788779999999917</c:v>
                </c:pt>
                <c:pt idx="1210">
                  <c:v>97.253620000000026</c:v>
                </c:pt>
                <c:pt idx="1211">
                  <c:v>96.614869999999996</c:v>
                </c:pt>
                <c:pt idx="1212">
                  <c:v>96.200550000000007</c:v>
                </c:pt>
                <c:pt idx="1213">
                  <c:v>95.02664</c:v>
                </c:pt>
                <c:pt idx="1214">
                  <c:v>93.559260000000023</c:v>
                </c:pt>
                <c:pt idx="1215">
                  <c:v>91.608499999999978</c:v>
                </c:pt>
                <c:pt idx="1216">
                  <c:v>88.052250000000001</c:v>
                </c:pt>
                <c:pt idx="1217">
                  <c:v>85.600859999999983</c:v>
                </c:pt>
                <c:pt idx="1218">
                  <c:v>81.992820000000023</c:v>
                </c:pt>
                <c:pt idx="1219">
                  <c:v>78.186250000000001</c:v>
                </c:pt>
                <c:pt idx="1220">
                  <c:v>75.363690000000005</c:v>
                </c:pt>
                <c:pt idx="1221">
                  <c:v>72.774190000000004</c:v>
                </c:pt>
                <c:pt idx="1222">
                  <c:v>69.519779999999983</c:v>
                </c:pt>
                <c:pt idx="1223">
                  <c:v>66.360579999999999</c:v>
                </c:pt>
                <c:pt idx="1224">
                  <c:v>63.460340000000002</c:v>
                </c:pt>
                <c:pt idx="1225">
                  <c:v>60.810419999999993</c:v>
                </c:pt>
                <c:pt idx="1226">
                  <c:v>57.83249</c:v>
                </c:pt>
                <c:pt idx="1227">
                  <c:v>55.519200000000005</c:v>
                </c:pt>
                <c:pt idx="1228">
                  <c:v>53.473489999999998</c:v>
                </c:pt>
                <c:pt idx="1229">
                  <c:v>51.64358</c:v>
                </c:pt>
                <c:pt idx="1230">
                  <c:v>50.055350000000011</c:v>
                </c:pt>
                <c:pt idx="1231">
                  <c:v>49.002290000000002</c:v>
                </c:pt>
                <c:pt idx="1232">
                  <c:v>48.415330000000012</c:v>
                </c:pt>
                <c:pt idx="1233">
                  <c:v>48.682910000000057</c:v>
                </c:pt>
                <c:pt idx="1234">
                  <c:v>49.658290000000001</c:v>
                </c:pt>
                <c:pt idx="1235">
                  <c:v>51.23789</c:v>
                </c:pt>
                <c:pt idx="1236">
                  <c:v>52.955590000000001</c:v>
                </c:pt>
                <c:pt idx="1237">
                  <c:v>54.569720000000011</c:v>
                </c:pt>
                <c:pt idx="1238">
                  <c:v>56.598160000000057</c:v>
                </c:pt>
                <c:pt idx="1239">
                  <c:v>58.074180000000005</c:v>
                </c:pt>
                <c:pt idx="1240">
                  <c:v>59.04956</c:v>
                </c:pt>
                <c:pt idx="1241">
                  <c:v>59.196290000000012</c:v>
                </c:pt>
                <c:pt idx="1242">
                  <c:v>58.609340000000003</c:v>
                </c:pt>
                <c:pt idx="1243">
                  <c:v>58.28134</c:v>
                </c:pt>
                <c:pt idx="1244">
                  <c:v>58.074180000000005</c:v>
                </c:pt>
                <c:pt idx="1245">
                  <c:v>57.245540000000013</c:v>
                </c:pt>
                <c:pt idx="1246">
                  <c:v>56.57226</c:v>
                </c:pt>
                <c:pt idx="1247">
                  <c:v>55.061720000000001</c:v>
                </c:pt>
                <c:pt idx="1248">
                  <c:v>53.335390000000011</c:v>
                </c:pt>
                <c:pt idx="1249">
                  <c:v>51.047989999999999</c:v>
                </c:pt>
                <c:pt idx="1250">
                  <c:v>49.209450000000011</c:v>
                </c:pt>
                <c:pt idx="1251">
                  <c:v>47.439950000000003</c:v>
                </c:pt>
                <c:pt idx="1252">
                  <c:v>45.670460000000006</c:v>
                </c:pt>
                <c:pt idx="1253">
                  <c:v>44.004550000000002</c:v>
                </c:pt>
                <c:pt idx="1254">
                  <c:v>42.58032</c:v>
                </c:pt>
                <c:pt idx="1255">
                  <c:v>41.30283</c:v>
                </c:pt>
                <c:pt idx="1256">
                  <c:v>40.43103</c:v>
                </c:pt>
                <c:pt idx="1257">
                  <c:v>39.490180000000002</c:v>
                </c:pt>
                <c:pt idx="1258">
                  <c:v>38.730590000000056</c:v>
                </c:pt>
                <c:pt idx="1259">
                  <c:v>37.858789999999999</c:v>
                </c:pt>
                <c:pt idx="1260">
                  <c:v>37.073310000000056</c:v>
                </c:pt>
                <c:pt idx="1261">
                  <c:v>36.072040000000001</c:v>
                </c:pt>
                <c:pt idx="1262">
                  <c:v>35.269160000000063</c:v>
                </c:pt>
                <c:pt idx="1263">
                  <c:v>34.742630000000013</c:v>
                </c:pt>
                <c:pt idx="1264">
                  <c:v>35.45919</c:v>
                </c:pt>
                <c:pt idx="1265">
                  <c:v>36.115200000000002</c:v>
                </c:pt>
                <c:pt idx="1266">
                  <c:v>36.132460000000002</c:v>
                </c:pt>
                <c:pt idx="1267">
                  <c:v>35.692240000000012</c:v>
                </c:pt>
                <c:pt idx="1268">
                  <c:v>35.079260000000005</c:v>
                </c:pt>
                <c:pt idx="1269">
                  <c:v>34.794420000000002</c:v>
                </c:pt>
                <c:pt idx="1270">
                  <c:v>34.423250000000003</c:v>
                </c:pt>
                <c:pt idx="1271">
                  <c:v>34.043459999999996</c:v>
                </c:pt>
                <c:pt idx="1272">
                  <c:v>33.430610000000001</c:v>
                </c:pt>
                <c:pt idx="1273">
                  <c:v>32.7746</c:v>
                </c:pt>
                <c:pt idx="1274">
                  <c:v>32.127230000000012</c:v>
                </c:pt>
                <c:pt idx="1275">
                  <c:v>31.523009999999982</c:v>
                </c:pt>
                <c:pt idx="1276">
                  <c:v>30.875629999999958</c:v>
                </c:pt>
                <c:pt idx="1277">
                  <c:v>30.159210000000026</c:v>
                </c:pt>
                <c:pt idx="1278">
                  <c:v>29.632670000000001</c:v>
                </c:pt>
                <c:pt idx="1279">
                  <c:v>28.72635</c:v>
                </c:pt>
                <c:pt idx="1280">
                  <c:v>27.794129999999964</c:v>
                </c:pt>
                <c:pt idx="1281">
                  <c:v>26.922329999999935</c:v>
                </c:pt>
                <c:pt idx="1282">
                  <c:v>26.430319999999963</c:v>
                </c:pt>
                <c:pt idx="1283">
                  <c:v>25.998739999999923</c:v>
                </c:pt>
                <c:pt idx="1284">
                  <c:v>25.256409999999963</c:v>
                </c:pt>
                <c:pt idx="1285">
                  <c:v>24.59178</c:v>
                </c:pt>
                <c:pt idx="1286">
                  <c:v>23.978929999999963</c:v>
                </c:pt>
                <c:pt idx="1287">
                  <c:v>23.443759999999962</c:v>
                </c:pt>
                <c:pt idx="1288">
                  <c:v>22.91723</c:v>
                </c:pt>
                <c:pt idx="1289">
                  <c:v>22.373439999999963</c:v>
                </c:pt>
                <c:pt idx="1290">
                  <c:v>21.890059999999988</c:v>
                </c:pt>
                <c:pt idx="1291">
                  <c:v>21.389419999999962</c:v>
                </c:pt>
                <c:pt idx="1292">
                  <c:v>21.035529999999962</c:v>
                </c:pt>
                <c:pt idx="1293">
                  <c:v>20.82837</c:v>
                </c:pt>
                <c:pt idx="1294">
                  <c:v>20.215519999999962</c:v>
                </c:pt>
                <c:pt idx="1295">
                  <c:v>19.723509999999958</c:v>
                </c:pt>
                <c:pt idx="1296">
                  <c:v>19.499089999999963</c:v>
                </c:pt>
                <c:pt idx="1297">
                  <c:v>19.300560000000001</c:v>
                </c:pt>
                <c:pt idx="1298">
                  <c:v>18.696339999999982</c:v>
                </c:pt>
                <c:pt idx="1299">
                  <c:v>17.93675</c:v>
                </c:pt>
                <c:pt idx="1300">
                  <c:v>17.436050000000026</c:v>
                </c:pt>
                <c:pt idx="1301">
                  <c:v>16.167190000000026</c:v>
                </c:pt>
                <c:pt idx="1302">
                  <c:v>16.00319</c:v>
                </c:pt>
                <c:pt idx="1303">
                  <c:v>15.83056</c:v>
                </c:pt>
                <c:pt idx="1304">
                  <c:v>15.321290000000001</c:v>
                </c:pt>
                <c:pt idx="1305">
                  <c:v>16.512460000000001</c:v>
                </c:pt>
                <c:pt idx="1306">
                  <c:v>14.233700000000001</c:v>
                </c:pt>
                <c:pt idx="1307">
                  <c:v>13.5518</c:v>
                </c:pt>
                <c:pt idx="1308">
                  <c:v>15.442130000000002</c:v>
                </c:pt>
                <c:pt idx="1309">
                  <c:v>17.21163</c:v>
                </c:pt>
                <c:pt idx="1310">
                  <c:v>19.827089999999988</c:v>
                </c:pt>
                <c:pt idx="1311">
                  <c:v>20.155100000000001</c:v>
                </c:pt>
                <c:pt idx="1312">
                  <c:v>19.55951</c:v>
                </c:pt>
                <c:pt idx="1313">
                  <c:v>19.093399999999964</c:v>
                </c:pt>
                <c:pt idx="1314">
                  <c:v>17.185729999999946</c:v>
                </c:pt>
                <c:pt idx="1315">
                  <c:v>20.180990000000001</c:v>
                </c:pt>
                <c:pt idx="1316">
                  <c:v>18.7395</c:v>
                </c:pt>
                <c:pt idx="1317">
                  <c:v>19.18835</c:v>
                </c:pt>
                <c:pt idx="1318">
                  <c:v>18.066229999999958</c:v>
                </c:pt>
                <c:pt idx="1319">
                  <c:v>17.686439999999962</c:v>
                </c:pt>
                <c:pt idx="1320">
                  <c:v>18.877610000000001</c:v>
                </c:pt>
                <c:pt idx="1321">
                  <c:v>17.850439999999963</c:v>
                </c:pt>
                <c:pt idx="1322">
                  <c:v>17.574160000000017</c:v>
                </c:pt>
                <c:pt idx="1323">
                  <c:v>17.461950000000027</c:v>
                </c:pt>
                <c:pt idx="1324">
                  <c:v>17.030360000000027</c:v>
                </c:pt>
                <c:pt idx="1325">
                  <c:v>16.771409999999982</c:v>
                </c:pt>
                <c:pt idx="1326">
                  <c:v>16.339830000000017</c:v>
                </c:pt>
                <c:pt idx="1327">
                  <c:v>15.882350000000002</c:v>
                </c:pt>
                <c:pt idx="1328">
                  <c:v>15.398969999999998</c:v>
                </c:pt>
                <c:pt idx="1329">
                  <c:v>14.93286</c:v>
                </c:pt>
                <c:pt idx="1330">
                  <c:v>14.50128</c:v>
                </c:pt>
                <c:pt idx="1331">
                  <c:v>14.086960000000001</c:v>
                </c:pt>
                <c:pt idx="1332">
                  <c:v>13.638109999999999</c:v>
                </c:pt>
                <c:pt idx="1333">
                  <c:v>13.29285</c:v>
                </c:pt>
                <c:pt idx="1334">
                  <c:v>13.128839999999999</c:v>
                </c:pt>
                <c:pt idx="1335">
                  <c:v>12.783580000000002</c:v>
                </c:pt>
                <c:pt idx="1336">
                  <c:v>12.4901</c:v>
                </c:pt>
                <c:pt idx="1337">
                  <c:v>12.343360000000001</c:v>
                </c:pt>
                <c:pt idx="1338">
                  <c:v>12.118939999999998</c:v>
                </c:pt>
                <c:pt idx="1339">
                  <c:v>11.980830000000019</c:v>
                </c:pt>
                <c:pt idx="1340">
                  <c:v>11.89451</c:v>
                </c:pt>
                <c:pt idx="1341">
                  <c:v>11.69599</c:v>
                </c:pt>
                <c:pt idx="1342">
                  <c:v>11.4284</c:v>
                </c:pt>
                <c:pt idx="1343">
                  <c:v>11.048609999999998</c:v>
                </c:pt>
                <c:pt idx="1344">
                  <c:v>10.798289999999998</c:v>
                </c:pt>
                <c:pt idx="1345">
                  <c:v>10.453030000000021</c:v>
                </c:pt>
                <c:pt idx="1346">
                  <c:v>10.314920000000001</c:v>
                </c:pt>
                <c:pt idx="1347">
                  <c:v>10.711979999999999</c:v>
                </c:pt>
                <c:pt idx="1348">
                  <c:v>10.99682</c:v>
                </c:pt>
                <c:pt idx="1349">
                  <c:v>10.953660000000019</c:v>
                </c:pt>
                <c:pt idx="1350">
                  <c:v>10.703340000000001</c:v>
                </c:pt>
                <c:pt idx="1351">
                  <c:v>10.582500000000019</c:v>
                </c:pt>
                <c:pt idx="1352">
                  <c:v>9.9092300000000026</c:v>
                </c:pt>
                <c:pt idx="1353">
                  <c:v>9.8315400000000004</c:v>
                </c:pt>
                <c:pt idx="1354">
                  <c:v>9.4344900000000003</c:v>
                </c:pt>
                <c:pt idx="1355">
                  <c:v>9.2359599999999986</c:v>
                </c:pt>
                <c:pt idx="1356">
                  <c:v>9.0287999999999986</c:v>
                </c:pt>
                <c:pt idx="1357">
                  <c:v>8.7784500000000012</c:v>
                </c:pt>
                <c:pt idx="1358">
                  <c:v>8.6317099999999982</c:v>
                </c:pt>
                <c:pt idx="1359">
                  <c:v>8.4159200000000016</c:v>
                </c:pt>
                <c:pt idx="1360">
                  <c:v>8.3037000000000027</c:v>
                </c:pt>
                <c:pt idx="1361">
                  <c:v>8.1569700000000012</c:v>
                </c:pt>
                <c:pt idx="1362">
                  <c:v>8.0706500000000005</c:v>
                </c:pt>
                <c:pt idx="1363">
                  <c:v>7.9239099999999976</c:v>
                </c:pt>
                <c:pt idx="1364">
                  <c:v>7.8462300000000003</c:v>
                </c:pt>
                <c:pt idx="1365">
                  <c:v>7.5700099999999999</c:v>
                </c:pt>
                <c:pt idx="1366">
                  <c:v>7.3973799999999956</c:v>
                </c:pt>
                <c:pt idx="1367">
                  <c:v>7.3024299999999966</c:v>
                </c:pt>
                <c:pt idx="1368">
                  <c:v>7.0175899999999896</c:v>
                </c:pt>
                <c:pt idx="1369">
                  <c:v>6.7154799999999977</c:v>
                </c:pt>
                <c:pt idx="1370">
                  <c:v>6.56874</c:v>
                </c:pt>
                <c:pt idx="1371">
                  <c:v>6.5342099999999999</c:v>
                </c:pt>
                <c:pt idx="1372">
                  <c:v>5.9904200000000003</c:v>
                </c:pt>
                <c:pt idx="1373">
                  <c:v>5.63652</c:v>
                </c:pt>
                <c:pt idx="1374">
                  <c:v>5.5933600000000014</c:v>
                </c:pt>
                <c:pt idx="1375">
                  <c:v>5.5243099999999945</c:v>
                </c:pt>
                <c:pt idx="1376">
                  <c:v>5.2998799999999999</c:v>
                </c:pt>
                <c:pt idx="1377">
                  <c:v>4.6525099999999906</c:v>
                </c:pt>
                <c:pt idx="1378">
                  <c:v>4.3503799999999986</c:v>
                </c:pt>
                <c:pt idx="1379">
                  <c:v>4.0568999999999997</c:v>
                </c:pt>
                <c:pt idx="1380">
                  <c:v>3.8756399999999958</c:v>
                </c:pt>
                <c:pt idx="1381">
                  <c:v>3.6684800000000002</c:v>
                </c:pt>
                <c:pt idx="1382">
                  <c:v>3.5735300000000012</c:v>
                </c:pt>
                <c:pt idx="1383">
                  <c:v>3.53037</c:v>
                </c:pt>
                <c:pt idx="1384">
                  <c:v>3.42679</c:v>
                </c:pt>
                <c:pt idx="1385">
                  <c:v>3.2368899999999967</c:v>
                </c:pt>
                <c:pt idx="1386">
                  <c:v>3.1333100000000011</c:v>
                </c:pt>
                <c:pt idx="1387">
                  <c:v>3.09016</c:v>
                </c:pt>
                <c:pt idx="1388">
                  <c:v>3.09016</c:v>
                </c:pt>
                <c:pt idx="1389">
                  <c:v>3.0728899999999957</c:v>
                </c:pt>
                <c:pt idx="1390">
                  <c:v>3.3749999999999987</c:v>
                </c:pt>
                <c:pt idx="1391">
                  <c:v>3.53037</c:v>
                </c:pt>
                <c:pt idx="1392">
                  <c:v>3.7979500000000002</c:v>
                </c:pt>
                <c:pt idx="1393">
                  <c:v>4.2554299999999996</c:v>
                </c:pt>
                <c:pt idx="1394">
                  <c:v>4.5575599999999907</c:v>
                </c:pt>
                <c:pt idx="1395">
                  <c:v>4.79061</c:v>
                </c:pt>
                <c:pt idx="1396">
                  <c:v>5.3257799999999955</c:v>
                </c:pt>
                <c:pt idx="1397">
                  <c:v>5.5070399999999955</c:v>
                </c:pt>
                <c:pt idx="1398">
                  <c:v>5.8177799999999955</c:v>
                </c:pt>
                <c:pt idx="1399">
                  <c:v>5.7659899999999915</c:v>
                </c:pt>
                <c:pt idx="1400">
                  <c:v>5.9645199999999896</c:v>
                </c:pt>
                <c:pt idx="1401">
                  <c:v>5.7314700000000034</c:v>
                </c:pt>
                <c:pt idx="1402">
                  <c:v>5.8695699999999986</c:v>
                </c:pt>
                <c:pt idx="1403">
                  <c:v>5.7832600000000092</c:v>
                </c:pt>
                <c:pt idx="1404">
                  <c:v>6.0076799999999997</c:v>
                </c:pt>
                <c:pt idx="1405">
                  <c:v>5.8091499999999998</c:v>
                </c:pt>
                <c:pt idx="1406">
                  <c:v>6.0680999999999976</c:v>
                </c:pt>
                <c:pt idx="1407">
                  <c:v>6.1457899999999945</c:v>
                </c:pt>
                <c:pt idx="1408">
                  <c:v>6.3443099999999966</c:v>
                </c:pt>
                <c:pt idx="1409">
                  <c:v>6.1112600000000024</c:v>
                </c:pt>
                <c:pt idx="1410">
                  <c:v>6.64642</c:v>
                </c:pt>
                <c:pt idx="1411">
                  <c:v>6.8190600000000003</c:v>
                </c:pt>
                <c:pt idx="1412">
                  <c:v>7.2765400000000033</c:v>
                </c:pt>
                <c:pt idx="1413">
                  <c:v>7.4664299999999999</c:v>
                </c:pt>
                <c:pt idx="1414">
                  <c:v>8.1397000000000013</c:v>
                </c:pt>
                <c:pt idx="1415">
                  <c:v>8.3554900000000281</c:v>
                </c:pt>
                <c:pt idx="1416">
                  <c:v>8.942480000000014</c:v>
                </c:pt>
                <c:pt idx="1417">
                  <c:v>9.1064800000000048</c:v>
                </c:pt>
                <c:pt idx="1418">
                  <c:v>9.2445900000000005</c:v>
                </c:pt>
                <c:pt idx="1419">
                  <c:v>9.1928000000000001</c:v>
                </c:pt>
                <c:pt idx="1420">
                  <c:v>9.1237500000000011</c:v>
                </c:pt>
                <c:pt idx="1421">
                  <c:v>8.5885500000000015</c:v>
                </c:pt>
                <c:pt idx="1422">
                  <c:v>7.9757000000000033</c:v>
                </c:pt>
                <c:pt idx="1423">
                  <c:v>7.7771699999999999</c:v>
                </c:pt>
                <c:pt idx="1424">
                  <c:v>7.6304299999999996</c:v>
                </c:pt>
                <c:pt idx="1425">
                  <c:v>7.4232700000000014</c:v>
                </c:pt>
                <c:pt idx="1426">
                  <c:v>7.5268499999999996</c:v>
                </c:pt>
                <c:pt idx="1427">
                  <c:v>7.1297999999999986</c:v>
                </c:pt>
                <c:pt idx="1428">
                  <c:v>6.8708499999999999</c:v>
                </c:pt>
                <c:pt idx="1429">
                  <c:v>6.7154799999999977</c:v>
                </c:pt>
                <c:pt idx="1430">
                  <c:v>6.1285199999999866</c:v>
                </c:pt>
                <c:pt idx="1431">
                  <c:v>5.8350499999999998</c:v>
                </c:pt>
                <c:pt idx="1432">
                  <c:v>5.8177799999999955</c:v>
                </c:pt>
                <c:pt idx="1433">
                  <c:v>5.5243099999999945</c:v>
                </c:pt>
                <c:pt idx="1434">
                  <c:v>5.3689399999999896</c:v>
                </c:pt>
                <c:pt idx="1435">
                  <c:v>5.0236700000000001</c:v>
                </c:pt>
                <c:pt idx="1436">
                  <c:v>5.1790400000000014</c:v>
                </c:pt>
                <c:pt idx="1437">
                  <c:v>4.8251399999999895</c:v>
                </c:pt>
                <c:pt idx="1438">
                  <c:v>4.9287200000000002</c:v>
                </c:pt>
                <c:pt idx="1439">
                  <c:v>4.7992400000000082</c:v>
                </c:pt>
                <c:pt idx="1440">
                  <c:v>4.8855599999999955</c:v>
                </c:pt>
                <c:pt idx="1441">
                  <c:v>4.9891400000000043</c:v>
                </c:pt>
                <c:pt idx="1442">
                  <c:v>4.9200900000000001</c:v>
                </c:pt>
                <c:pt idx="1443">
                  <c:v>5.0495600000000014</c:v>
                </c:pt>
                <c:pt idx="1444">
                  <c:v>5.2308300000000001</c:v>
                </c:pt>
                <c:pt idx="1445">
                  <c:v>5.0927199999999955</c:v>
                </c:pt>
                <c:pt idx="1446">
                  <c:v>5.3516700000000004</c:v>
                </c:pt>
                <c:pt idx="1447">
                  <c:v>5.3862000000000014</c:v>
                </c:pt>
                <c:pt idx="1448">
                  <c:v>5.3085099999999956</c:v>
                </c:pt>
                <c:pt idx="1449">
                  <c:v>5.6537799999999976</c:v>
                </c:pt>
                <c:pt idx="1450">
                  <c:v>5.9472600000000071</c:v>
                </c:pt>
                <c:pt idx="1451">
                  <c:v>6.0680999999999976</c:v>
                </c:pt>
                <c:pt idx="1452">
                  <c:v>6.1716800000000003</c:v>
                </c:pt>
                <c:pt idx="1453">
                  <c:v>6.1544199999999876</c:v>
                </c:pt>
                <c:pt idx="1454">
                  <c:v>6.1889399999999908</c:v>
                </c:pt>
                <c:pt idx="1455">
                  <c:v>6.4133700000000013</c:v>
                </c:pt>
                <c:pt idx="1456">
                  <c:v>6.4478900000000001</c:v>
                </c:pt>
                <c:pt idx="1457">
                  <c:v>6.8104199999999917</c:v>
                </c:pt>
                <c:pt idx="1458">
                  <c:v>7.3196900000000014</c:v>
                </c:pt>
                <c:pt idx="1459">
                  <c:v>7.6908599999999945</c:v>
                </c:pt>
                <c:pt idx="1460">
                  <c:v>8.1397000000000013</c:v>
                </c:pt>
                <c:pt idx="1461">
                  <c:v>8.8475300000000008</c:v>
                </c:pt>
                <c:pt idx="1462">
                  <c:v>9.7883899999999997</c:v>
                </c:pt>
                <c:pt idx="1463">
                  <c:v>10.565240000000019</c:v>
                </c:pt>
                <c:pt idx="1464">
                  <c:v>11.48883</c:v>
                </c:pt>
                <c:pt idx="1465">
                  <c:v>12.274309999999998</c:v>
                </c:pt>
                <c:pt idx="1466">
                  <c:v>13.31011</c:v>
                </c:pt>
                <c:pt idx="1467">
                  <c:v>14.4236</c:v>
                </c:pt>
                <c:pt idx="1468">
                  <c:v>15.20045</c:v>
                </c:pt>
                <c:pt idx="1469">
                  <c:v>15.934140000000001</c:v>
                </c:pt>
                <c:pt idx="1470">
                  <c:v>16.477930000000001</c:v>
                </c:pt>
                <c:pt idx="1471">
                  <c:v>16.874990000000036</c:v>
                </c:pt>
                <c:pt idx="1472">
                  <c:v>17.099409999999963</c:v>
                </c:pt>
                <c:pt idx="1473">
                  <c:v>17.367000000000001</c:v>
                </c:pt>
                <c:pt idx="1474">
                  <c:v>17.22026</c:v>
                </c:pt>
                <c:pt idx="1475">
                  <c:v>17.27205</c:v>
                </c:pt>
                <c:pt idx="1476">
                  <c:v>16.667830000000016</c:v>
                </c:pt>
                <c:pt idx="1477">
                  <c:v>16.443409999999947</c:v>
                </c:pt>
                <c:pt idx="1478">
                  <c:v>15.951400000000019</c:v>
                </c:pt>
                <c:pt idx="1479">
                  <c:v>15.65793</c:v>
                </c:pt>
                <c:pt idx="1480">
                  <c:v>14.717069999999998</c:v>
                </c:pt>
                <c:pt idx="1481">
                  <c:v>14.578969999999998</c:v>
                </c:pt>
                <c:pt idx="1482">
                  <c:v>14.199170000000001</c:v>
                </c:pt>
                <c:pt idx="1483">
                  <c:v>13.620850000000001</c:v>
                </c:pt>
                <c:pt idx="1484">
                  <c:v>13.258319999999999</c:v>
                </c:pt>
                <c:pt idx="1485">
                  <c:v>13.241059999999997</c:v>
                </c:pt>
                <c:pt idx="1486">
                  <c:v>13.387790000000004</c:v>
                </c:pt>
                <c:pt idx="1487">
                  <c:v>13.50864</c:v>
                </c:pt>
                <c:pt idx="1488">
                  <c:v>13.34464</c:v>
                </c:pt>
                <c:pt idx="1489">
                  <c:v>13.189269999999999</c:v>
                </c:pt>
                <c:pt idx="1490">
                  <c:v>12.91305</c:v>
                </c:pt>
                <c:pt idx="1491">
                  <c:v>12.507359999999998</c:v>
                </c:pt>
                <c:pt idx="1492">
                  <c:v>11.989460000000019</c:v>
                </c:pt>
                <c:pt idx="1493">
                  <c:v>11.523350000000001</c:v>
                </c:pt>
                <c:pt idx="1494">
                  <c:v>11.01408</c:v>
                </c:pt>
                <c:pt idx="1495">
                  <c:v>10.6084</c:v>
                </c:pt>
                <c:pt idx="1496">
                  <c:v>10.366710000000019</c:v>
                </c:pt>
                <c:pt idx="1497">
                  <c:v>9.98691</c:v>
                </c:pt>
                <c:pt idx="1498">
                  <c:v>9.6243799999999986</c:v>
                </c:pt>
                <c:pt idx="1499">
                  <c:v>9.2618500000000008</c:v>
                </c:pt>
                <c:pt idx="1500">
                  <c:v>8.8906900000000046</c:v>
                </c:pt>
                <c:pt idx="1501">
                  <c:v>8.5195000000000007</c:v>
                </c:pt>
                <c:pt idx="1502">
                  <c:v>8.0620200000000004</c:v>
                </c:pt>
                <c:pt idx="1503">
                  <c:v>7.7340099999999996</c:v>
                </c:pt>
                <c:pt idx="1504">
                  <c:v>7.3283299999999976</c:v>
                </c:pt>
                <c:pt idx="1505">
                  <c:v>6.95716</c:v>
                </c:pt>
                <c:pt idx="1506">
                  <c:v>6.5946299999999995</c:v>
                </c:pt>
                <c:pt idx="1507">
                  <c:v>6.2666300000000001</c:v>
                </c:pt>
                <c:pt idx="1508">
                  <c:v>5.9386300000000034</c:v>
                </c:pt>
                <c:pt idx="1509">
                  <c:v>5.7141999999999955</c:v>
                </c:pt>
                <c:pt idx="1510">
                  <c:v>5.4984099999999998</c:v>
                </c:pt>
                <c:pt idx="1511">
                  <c:v>5.2912500000000033</c:v>
                </c:pt>
                <c:pt idx="1512">
                  <c:v>5.1099899999999945</c:v>
                </c:pt>
                <c:pt idx="1513">
                  <c:v>4.9546099999999997</c:v>
                </c:pt>
                <c:pt idx="1514">
                  <c:v>4.8769299999999998</c:v>
                </c:pt>
                <c:pt idx="1515">
                  <c:v>4.7992400000000082</c:v>
                </c:pt>
                <c:pt idx="1516">
                  <c:v>4.7819799999999999</c:v>
                </c:pt>
                <c:pt idx="1517">
                  <c:v>4.7042999999999999</c:v>
                </c:pt>
                <c:pt idx="1518">
                  <c:v>4.7129299999999956</c:v>
                </c:pt>
                <c:pt idx="1519">
                  <c:v>4.7129299999999956</c:v>
                </c:pt>
                <c:pt idx="1520">
                  <c:v>4.4367100000000024</c:v>
                </c:pt>
                <c:pt idx="1521">
                  <c:v>4.4194500000000003</c:v>
                </c:pt>
                <c:pt idx="1522">
                  <c:v>4.4021699999999999</c:v>
                </c:pt>
                <c:pt idx="1523">
                  <c:v>4.2985899999999955</c:v>
                </c:pt>
                <c:pt idx="1524">
                  <c:v>4.2209099999999955</c:v>
                </c:pt>
                <c:pt idx="1525">
                  <c:v>4.2468000000000004</c:v>
                </c:pt>
                <c:pt idx="1526">
                  <c:v>4.203640000000008</c:v>
                </c:pt>
                <c:pt idx="1527">
                  <c:v>4.3244899999999866</c:v>
                </c:pt>
                <c:pt idx="1528">
                  <c:v>4.4453500000000004</c:v>
                </c:pt>
                <c:pt idx="1529">
                  <c:v>4.5920799999999966</c:v>
                </c:pt>
                <c:pt idx="1530">
                  <c:v>4.7042999999999999</c:v>
                </c:pt>
                <c:pt idx="1531">
                  <c:v>4.8769299999999998</c:v>
                </c:pt>
                <c:pt idx="1532">
                  <c:v>4.79061</c:v>
                </c:pt>
                <c:pt idx="1533">
                  <c:v>4.9718800000000014</c:v>
                </c:pt>
                <c:pt idx="1534">
                  <c:v>5.0754600000000014</c:v>
                </c:pt>
                <c:pt idx="1535">
                  <c:v>5.0840899999999918</c:v>
                </c:pt>
                <c:pt idx="1536">
                  <c:v>5.1445099999999906</c:v>
                </c:pt>
                <c:pt idx="1537">
                  <c:v>5.1445099999999906</c:v>
                </c:pt>
                <c:pt idx="1538">
                  <c:v>5.2049299999999956</c:v>
                </c:pt>
                <c:pt idx="1539">
                  <c:v>5.3689399999999896</c:v>
                </c:pt>
                <c:pt idx="1540">
                  <c:v>5.5070399999999955</c:v>
                </c:pt>
                <c:pt idx="1541">
                  <c:v>5.8005199999999917</c:v>
                </c:pt>
                <c:pt idx="1542">
                  <c:v>6.3097900000000013</c:v>
                </c:pt>
                <c:pt idx="1543">
                  <c:v>6.6032600000000023</c:v>
                </c:pt>
                <c:pt idx="1544">
                  <c:v>6.9312700000000111</c:v>
                </c:pt>
                <c:pt idx="1545">
                  <c:v>7.2851699999999999</c:v>
                </c:pt>
                <c:pt idx="1546">
                  <c:v>7.5095900000000002</c:v>
                </c:pt>
                <c:pt idx="1547">
                  <c:v>7.7081200000000001</c:v>
                </c:pt>
                <c:pt idx="1548">
                  <c:v>7.8893800000000001</c:v>
                </c:pt>
                <c:pt idx="1549">
                  <c:v>8.0792800000000007</c:v>
                </c:pt>
                <c:pt idx="1550">
                  <c:v>8.3468600000000013</c:v>
                </c:pt>
                <c:pt idx="1551">
                  <c:v>8.5626500000000068</c:v>
                </c:pt>
                <c:pt idx="1552">
                  <c:v>8.907960000000001</c:v>
                </c:pt>
                <c:pt idx="1553">
                  <c:v>9.2014300000000002</c:v>
                </c:pt>
                <c:pt idx="1554">
                  <c:v>9.59849</c:v>
                </c:pt>
                <c:pt idx="1555">
                  <c:v>9.9006000000000007</c:v>
                </c:pt>
                <c:pt idx="1556">
                  <c:v>10.219969999999998</c:v>
                </c:pt>
                <c:pt idx="1557">
                  <c:v>10.65155</c:v>
                </c:pt>
                <c:pt idx="1558">
                  <c:v>11.1004</c:v>
                </c:pt>
                <c:pt idx="1559">
                  <c:v>11.47156</c:v>
                </c:pt>
                <c:pt idx="1560">
                  <c:v>11.385250000000019</c:v>
                </c:pt>
                <c:pt idx="1561">
                  <c:v>8.8820600000000027</c:v>
                </c:pt>
                <c:pt idx="1562">
                  <c:v>1.9334999999999973</c:v>
                </c:pt>
                <c:pt idx="1563">
                  <c:v>6.05084</c:v>
                </c:pt>
                <c:pt idx="1564">
                  <c:v>9.5294400000000028</c:v>
                </c:pt>
                <c:pt idx="1565">
                  <c:v>11.342090000000002</c:v>
                </c:pt>
                <c:pt idx="1566">
                  <c:v>12.360630000000024</c:v>
                </c:pt>
                <c:pt idx="1567">
                  <c:v>13.008000000000001</c:v>
                </c:pt>
                <c:pt idx="1568">
                  <c:v>13.76759</c:v>
                </c:pt>
                <c:pt idx="1569">
                  <c:v>14.16465</c:v>
                </c:pt>
                <c:pt idx="1570">
                  <c:v>15.027810000000001</c:v>
                </c:pt>
                <c:pt idx="1571">
                  <c:v>15.562980000000019</c:v>
                </c:pt>
                <c:pt idx="1572">
                  <c:v>15.735610000000001</c:v>
                </c:pt>
                <c:pt idx="1573">
                  <c:v>15.951400000000019</c:v>
                </c:pt>
                <c:pt idx="1574">
                  <c:v>16.279409999999963</c:v>
                </c:pt>
                <c:pt idx="1575">
                  <c:v>16.555619999999962</c:v>
                </c:pt>
                <c:pt idx="1576">
                  <c:v>16.702359999999963</c:v>
                </c:pt>
                <c:pt idx="1577">
                  <c:v>16.874990000000036</c:v>
                </c:pt>
                <c:pt idx="1578">
                  <c:v>16.874990000000036</c:v>
                </c:pt>
                <c:pt idx="1579">
                  <c:v>16.79731</c:v>
                </c:pt>
                <c:pt idx="1580">
                  <c:v>16.598779999999962</c:v>
                </c:pt>
                <c:pt idx="1581">
                  <c:v>16.443409999999947</c:v>
                </c:pt>
                <c:pt idx="1582">
                  <c:v>16.089509999999958</c:v>
                </c:pt>
                <c:pt idx="1583">
                  <c:v>15.709720000000001</c:v>
                </c:pt>
                <c:pt idx="1584">
                  <c:v>15.20045</c:v>
                </c:pt>
                <c:pt idx="1585">
                  <c:v>14.846550000000002</c:v>
                </c:pt>
                <c:pt idx="1586">
                  <c:v>14.414960000000001</c:v>
                </c:pt>
                <c:pt idx="1587">
                  <c:v>14.242329999999999</c:v>
                </c:pt>
                <c:pt idx="1588">
                  <c:v>13.957490000000021</c:v>
                </c:pt>
                <c:pt idx="1589">
                  <c:v>13.57769</c:v>
                </c:pt>
                <c:pt idx="1590">
                  <c:v>13.07705</c:v>
                </c:pt>
                <c:pt idx="1591">
                  <c:v>12.869890000000021</c:v>
                </c:pt>
                <c:pt idx="1592">
                  <c:v>12.576420000000002</c:v>
                </c:pt>
                <c:pt idx="1593">
                  <c:v>12.395150000000019</c:v>
                </c:pt>
                <c:pt idx="1594">
                  <c:v>12.231149999999998</c:v>
                </c:pt>
                <c:pt idx="1595">
                  <c:v>12.02399</c:v>
                </c:pt>
                <c:pt idx="1596">
                  <c:v>11.816830000000019</c:v>
                </c:pt>
                <c:pt idx="1597">
                  <c:v>11.83409</c:v>
                </c:pt>
                <c:pt idx="1598">
                  <c:v>11.782300000000001</c:v>
                </c:pt>
                <c:pt idx="1599">
                  <c:v>11.790929999999999</c:v>
                </c:pt>
                <c:pt idx="1600">
                  <c:v>11.929040000000002</c:v>
                </c:pt>
                <c:pt idx="1601">
                  <c:v>12.02399</c:v>
                </c:pt>
                <c:pt idx="1602">
                  <c:v>11.972200000000004</c:v>
                </c:pt>
                <c:pt idx="1603">
                  <c:v>11.885880000000023</c:v>
                </c:pt>
                <c:pt idx="1604">
                  <c:v>11.89451</c:v>
                </c:pt>
                <c:pt idx="1605">
                  <c:v>11.765040000000004</c:v>
                </c:pt>
                <c:pt idx="1606">
                  <c:v>11.85136</c:v>
                </c:pt>
                <c:pt idx="1607">
                  <c:v>12.03262</c:v>
                </c:pt>
                <c:pt idx="1608">
                  <c:v>12.118939999999998</c:v>
                </c:pt>
                <c:pt idx="1609">
                  <c:v>12.274309999999998</c:v>
                </c:pt>
                <c:pt idx="1610">
                  <c:v>12.170730000000002</c:v>
                </c:pt>
                <c:pt idx="1611">
                  <c:v>12.15347</c:v>
                </c:pt>
                <c:pt idx="1612">
                  <c:v>12.075780000000021</c:v>
                </c:pt>
                <c:pt idx="1613">
                  <c:v>11.946309999999999</c:v>
                </c:pt>
                <c:pt idx="1614">
                  <c:v>11.765040000000004</c:v>
                </c:pt>
                <c:pt idx="1615">
                  <c:v>11.47156</c:v>
                </c:pt>
                <c:pt idx="1616">
                  <c:v>11.22988</c:v>
                </c:pt>
                <c:pt idx="1617">
                  <c:v>10.970930000000019</c:v>
                </c:pt>
                <c:pt idx="1618">
                  <c:v>10.703340000000001</c:v>
                </c:pt>
                <c:pt idx="1619">
                  <c:v>10.444389999999999</c:v>
                </c:pt>
                <c:pt idx="1620">
                  <c:v>10.0905</c:v>
                </c:pt>
                <c:pt idx="1621">
                  <c:v>9.7797500000000035</c:v>
                </c:pt>
                <c:pt idx="1622">
                  <c:v>9.5294400000000028</c:v>
                </c:pt>
                <c:pt idx="1623">
                  <c:v>9.2532199999999989</c:v>
                </c:pt>
                <c:pt idx="1624">
                  <c:v>8.8993200000000012</c:v>
                </c:pt>
                <c:pt idx="1625">
                  <c:v>8.6403399999999984</c:v>
                </c:pt>
                <c:pt idx="1626">
                  <c:v>8.3641300000000047</c:v>
                </c:pt>
                <c:pt idx="1627">
                  <c:v>8.1828600000000016</c:v>
                </c:pt>
                <c:pt idx="1628">
                  <c:v>8.0274900000000002</c:v>
                </c:pt>
                <c:pt idx="1629">
                  <c:v>7.8548599999999915</c:v>
                </c:pt>
                <c:pt idx="1630">
                  <c:v>7.6304299999999996</c:v>
                </c:pt>
                <c:pt idx="1631">
                  <c:v>7.5700099999999999</c:v>
                </c:pt>
                <c:pt idx="1632">
                  <c:v>7.4837000000000033</c:v>
                </c:pt>
                <c:pt idx="1633">
                  <c:v>7.4577999999999998</c:v>
                </c:pt>
                <c:pt idx="1634">
                  <c:v>7.7599099999999996</c:v>
                </c:pt>
                <c:pt idx="1635">
                  <c:v>8.1397000000000013</c:v>
                </c:pt>
                <c:pt idx="1636">
                  <c:v>8.942480000000014</c:v>
                </c:pt>
                <c:pt idx="1637">
                  <c:v>9.0287999999999986</c:v>
                </c:pt>
                <c:pt idx="1638">
                  <c:v>9.7193299999999994</c:v>
                </c:pt>
                <c:pt idx="1639">
                  <c:v>9.8315400000000004</c:v>
                </c:pt>
                <c:pt idx="1640">
                  <c:v>8.8734300000000221</c:v>
                </c:pt>
                <c:pt idx="1641">
                  <c:v>8.3468600000000013</c:v>
                </c:pt>
                <c:pt idx="1642">
                  <c:v>8.2432799999999986</c:v>
                </c:pt>
                <c:pt idx="1643">
                  <c:v>8.3296000000000028</c:v>
                </c:pt>
                <c:pt idx="1644">
                  <c:v>8.0879100000000008</c:v>
                </c:pt>
                <c:pt idx="1645">
                  <c:v>8.0016000000000016</c:v>
                </c:pt>
                <c:pt idx="1646">
                  <c:v>7.6476999999999986</c:v>
                </c:pt>
                <c:pt idx="1647">
                  <c:v>7.6994899999999955</c:v>
                </c:pt>
                <c:pt idx="1648">
                  <c:v>7.578640000000008</c:v>
                </c:pt>
                <c:pt idx="1649">
                  <c:v>7.37148</c:v>
                </c:pt>
                <c:pt idx="1650">
                  <c:v>7.1815899999999955</c:v>
                </c:pt>
                <c:pt idx="1651">
                  <c:v>6.9053700000000013</c:v>
                </c:pt>
                <c:pt idx="1652">
                  <c:v>6.6809499999999966</c:v>
                </c:pt>
                <c:pt idx="1653">
                  <c:v>6.54284</c:v>
                </c:pt>
                <c:pt idx="1654">
                  <c:v>6.3702100000000002</c:v>
                </c:pt>
                <c:pt idx="1655">
                  <c:v>6.2493700000000034</c:v>
                </c:pt>
                <c:pt idx="1656">
                  <c:v>6.1371499999999966</c:v>
                </c:pt>
                <c:pt idx="1657">
                  <c:v>5.9817800000000014</c:v>
                </c:pt>
                <c:pt idx="1658">
                  <c:v>5.9127299999999998</c:v>
                </c:pt>
                <c:pt idx="1659">
                  <c:v>5.7401</c:v>
                </c:pt>
                <c:pt idx="1660">
                  <c:v>5.5933600000000014</c:v>
                </c:pt>
                <c:pt idx="1661">
                  <c:v>5.4725200000000003</c:v>
                </c:pt>
                <c:pt idx="1662">
                  <c:v>5.3516700000000004</c:v>
                </c:pt>
                <c:pt idx="1663">
                  <c:v>5.2739900000000004</c:v>
                </c:pt>
                <c:pt idx="1664">
                  <c:v>5.1962999999999999</c:v>
                </c:pt>
                <c:pt idx="1665">
                  <c:v>5.1531399999999907</c:v>
                </c:pt>
                <c:pt idx="1666">
                  <c:v>5.1790400000000014</c:v>
                </c:pt>
                <c:pt idx="1667">
                  <c:v>5.2308300000000001</c:v>
                </c:pt>
                <c:pt idx="1668">
                  <c:v>5.3775699999999986</c:v>
                </c:pt>
                <c:pt idx="1669">
                  <c:v>5.4638799999999996</c:v>
                </c:pt>
                <c:pt idx="1670">
                  <c:v>5.5761000000000003</c:v>
                </c:pt>
                <c:pt idx="1671">
                  <c:v>5.8177799999999955</c:v>
                </c:pt>
                <c:pt idx="1672">
                  <c:v>6.0680999999999976</c:v>
                </c:pt>
                <c:pt idx="1673">
                  <c:v>6.2493700000000034</c:v>
                </c:pt>
                <c:pt idx="1674">
                  <c:v>6.4219999999999997</c:v>
                </c:pt>
                <c:pt idx="1675">
                  <c:v>6.64642</c:v>
                </c:pt>
                <c:pt idx="1676">
                  <c:v>7.086640000000008</c:v>
                </c:pt>
                <c:pt idx="1677">
                  <c:v>7.4923299999999999</c:v>
                </c:pt>
                <c:pt idx="1678">
                  <c:v>7.9239099999999976</c:v>
                </c:pt>
                <c:pt idx="1679">
                  <c:v>8.0361199999999986</c:v>
                </c:pt>
                <c:pt idx="1680">
                  <c:v>8.3986500000000035</c:v>
                </c:pt>
                <c:pt idx="1681">
                  <c:v>8.7611799999999995</c:v>
                </c:pt>
                <c:pt idx="1682">
                  <c:v>8.9165900000000047</c:v>
                </c:pt>
                <c:pt idx="1683">
                  <c:v>9.3309100000000011</c:v>
                </c:pt>
                <c:pt idx="1684">
                  <c:v>9.6589099999999988</c:v>
                </c:pt>
                <c:pt idx="1685">
                  <c:v>9.5553300000000068</c:v>
                </c:pt>
                <c:pt idx="1686">
                  <c:v>9.2014300000000002</c:v>
                </c:pt>
                <c:pt idx="1687">
                  <c:v>9.3222800000000028</c:v>
                </c:pt>
                <c:pt idx="1688">
                  <c:v>9.5294400000000028</c:v>
                </c:pt>
                <c:pt idx="1689">
                  <c:v>9.7970199999999998</c:v>
                </c:pt>
                <c:pt idx="1690">
                  <c:v>10.219969999999998</c:v>
                </c:pt>
                <c:pt idx="1691">
                  <c:v>10.487550000000002</c:v>
                </c:pt>
                <c:pt idx="1692">
                  <c:v>10.763770000000001</c:v>
                </c:pt>
                <c:pt idx="1693">
                  <c:v>11.178090000000001</c:v>
                </c:pt>
                <c:pt idx="1694">
                  <c:v>11.143560000000001</c:v>
                </c:pt>
                <c:pt idx="1695">
                  <c:v>11.333460000000002</c:v>
                </c:pt>
                <c:pt idx="1696">
                  <c:v>11.316190000000002</c:v>
                </c:pt>
                <c:pt idx="1697">
                  <c:v>11.152190000000004</c:v>
                </c:pt>
                <c:pt idx="1698">
                  <c:v>11.514720000000001</c:v>
                </c:pt>
                <c:pt idx="1699">
                  <c:v>11.730510000000001</c:v>
                </c:pt>
                <c:pt idx="1700">
                  <c:v>11.998100000000001</c:v>
                </c:pt>
                <c:pt idx="1701">
                  <c:v>12.205260000000001</c:v>
                </c:pt>
                <c:pt idx="1702">
                  <c:v>12.472840000000019</c:v>
                </c:pt>
                <c:pt idx="1703">
                  <c:v>12.783580000000002</c:v>
                </c:pt>
                <c:pt idx="1704">
                  <c:v>12.94758</c:v>
                </c:pt>
                <c:pt idx="1705">
                  <c:v>13.258319999999999</c:v>
                </c:pt>
                <c:pt idx="1706">
                  <c:v>13.603590000000002</c:v>
                </c:pt>
                <c:pt idx="1707">
                  <c:v>13.92296</c:v>
                </c:pt>
                <c:pt idx="1708">
                  <c:v>14.225070000000001</c:v>
                </c:pt>
                <c:pt idx="1709">
                  <c:v>14.475390000000004</c:v>
                </c:pt>
                <c:pt idx="1710">
                  <c:v>15.355820000000019</c:v>
                </c:pt>
                <c:pt idx="1711">
                  <c:v>15.60614</c:v>
                </c:pt>
                <c:pt idx="1712">
                  <c:v>15.33855</c:v>
                </c:pt>
                <c:pt idx="1713">
                  <c:v>15.105500000000019</c:v>
                </c:pt>
                <c:pt idx="1714">
                  <c:v>14.837919999999999</c:v>
                </c:pt>
                <c:pt idx="1715">
                  <c:v>14.648019999999997</c:v>
                </c:pt>
                <c:pt idx="1716">
                  <c:v>14.50128</c:v>
                </c:pt>
                <c:pt idx="1717">
                  <c:v>14.276860000000001</c:v>
                </c:pt>
                <c:pt idx="1718">
                  <c:v>13.957490000000021</c:v>
                </c:pt>
                <c:pt idx="1719">
                  <c:v>13.96612</c:v>
                </c:pt>
                <c:pt idx="1720">
                  <c:v>13.620850000000001</c:v>
                </c:pt>
                <c:pt idx="1721">
                  <c:v>13.34464</c:v>
                </c:pt>
                <c:pt idx="1722">
                  <c:v>12.999370000000001</c:v>
                </c:pt>
                <c:pt idx="1723">
                  <c:v>12.636840000000001</c:v>
                </c:pt>
                <c:pt idx="1724">
                  <c:v>12.213890000000001</c:v>
                </c:pt>
                <c:pt idx="1725">
                  <c:v>11.721879999999999</c:v>
                </c:pt>
                <c:pt idx="1726">
                  <c:v>11.462930000000021</c:v>
                </c:pt>
                <c:pt idx="1727">
                  <c:v>11.1004</c:v>
                </c:pt>
                <c:pt idx="1728">
                  <c:v>10.798289999999998</c:v>
                </c:pt>
                <c:pt idx="1729">
                  <c:v>10.565240000000019</c:v>
                </c:pt>
                <c:pt idx="1730">
                  <c:v>10.358080000000019</c:v>
                </c:pt>
                <c:pt idx="1731">
                  <c:v>10.125020000000001</c:v>
                </c:pt>
                <c:pt idx="1732">
                  <c:v>9.9264900000000047</c:v>
                </c:pt>
                <c:pt idx="1733">
                  <c:v>9.6243799999999986</c:v>
                </c:pt>
                <c:pt idx="1734">
                  <c:v>9.4603800000000007</c:v>
                </c:pt>
                <c:pt idx="1735">
                  <c:v>9.3222800000000028</c:v>
                </c:pt>
                <c:pt idx="1736">
                  <c:v>9.2273299999999985</c:v>
                </c:pt>
                <c:pt idx="1737">
                  <c:v>9.1323799999999995</c:v>
                </c:pt>
                <c:pt idx="1738">
                  <c:v>9.089220000000001</c:v>
                </c:pt>
                <c:pt idx="1739">
                  <c:v>9.089220000000001</c:v>
                </c:pt>
                <c:pt idx="1740">
                  <c:v>8.9597500000000068</c:v>
                </c:pt>
                <c:pt idx="1741">
                  <c:v>8.9683799999999998</c:v>
                </c:pt>
                <c:pt idx="1742">
                  <c:v>8.8043400000000016</c:v>
                </c:pt>
                <c:pt idx="1743">
                  <c:v>8.7525500000000047</c:v>
                </c:pt>
                <c:pt idx="1744">
                  <c:v>8.6230800000000016</c:v>
                </c:pt>
                <c:pt idx="1745">
                  <c:v>8.5195000000000007</c:v>
                </c:pt>
                <c:pt idx="1746">
                  <c:v>8.3209700000000009</c:v>
                </c:pt>
                <c:pt idx="1747">
                  <c:v>8.1397000000000013</c:v>
                </c:pt>
                <c:pt idx="1748">
                  <c:v>8.0620200000000004</c:v>
                </c:pt>
                <c:pt idx="1749">
                  <c:v>7.9325400000000004</c:v>
                </c:pt>
                <c:pt idx="1750">
                  <c:v>7.80307</c:v>
                </c:pt>
                <c:pt idx="1751">
                  <c:v>7.6735899999999955</c:v>
                </c:pt>
                <c:pt idx="1752">
                  <c:v>7.6045399999999876</c:v>
                </c:pt>
                <c:pt idx="1753">
                  <c:v>7.4577999999999998</c:v>
                </c:pt>
                <c:pt idx="1754">
                  <c:v>7.3196900000000014</c:v>
                </c:pt>
                <c:pt idx="1755">
                  <c:v>7.2592700000000034</c:v>
                </c:pt>
                <c:pt idx="1756">
                  <c:v>7.086640000000008</c:v>
                </c:pt>
                <c:pt idx="1757">
                  <c:v>6.9916900000000082</c:v>
                </c:pt>
                <c:pt idx="1758">
                  <c:v>6.95716</c:v>
                </c:pt>
                <c:pt idx="1759">
                  <c:v>6.8967400000000003</c:v>
                </c:pt>
                <c:pt idx="1760">
                  <c:v>6.8881099999999966</c:v>
                </c:pt>
                <c:pt idx="1761">
                  <c:v>6.9140099999999975</c:v>
                </c:pt>
                <c:pt idx="1762">
                  <c:v>6.8881099999999966</c:v>
                </c:pt>
                <c:pt idx="1763">
                  <c:v>6.8363200000000024</c:v>
                </c:pt>
                <c:pt idx="1764">
                  <c:v>6.8363200000000024</c:v>
                </c:pt>
                <c:pt idx="1765">
                  <c:v>6.7672699999999999</c:v>
                </c:pt>
                <c:pt idx="1766">
                  <c:v>6.7241099999999907</c:v>
                </c:pt>
                <c:pt idx="1767">
                  <c:v>6.6636899999999955</c:v>
                </c:pt>
                <c:pt idx="1768">
                  <c:v>6.5773700000000002</c:v>
                </c:pt>
                <c:pt idx="1769">
                  <c:v>6.5342099999999999</c:v>
                </c:pt>
                <c:pt idx="1770">
                  <c:v>6.46516</c:v>
                </c:pt>
                <c:pt idx="1771">
                  <c:v>6.3529499999999945</c:v>
                </c:pt>
                <c:pt idx="1772">
                  <c:v>6.2925199999999917</c:v>
                </c:pt>
                <c:pt idx="1773">
                  <c:v>6.1803099999999995</c:v>
                </c:pt>
                <c:pt idx="1774">
                  <c:v>6.1112600000000024</c:v>
                </c:pt>
                <c:pt idx="1775">
                  <c:v>6.0076799999999997</c:v>
                </c:pt>
                <c:pt idx="1776">
                  <c:v>5.8782000000000014</c:v>
                </c:pt>
                <c:pt idx="1777">
                  <c:v>5.7487300000000001</c:v>
                </c:pt>
                <c:pt idx="1778">
                  <c:v>5.6451499999999957</c:v>
                </c:pt>
                <c:pt idx="1779">
                  <c:v>5.5415700000000001</c:v>
                </c:pt>
                <c:pt idx="1780">
                  <c:v>5.4379900000000001</c:v>
                </c:pt>
                <c:pt idx="1781">
                  <c:v>5.3430400000000002</c:v>
                </c:pt>
                <c:pt idx="1782">
                  <c:v>5.2394600000000082</c:v>
                </c:pt>
                <c:pt idx="1783">
                  <c:v>5.1186199999999955</c:v>
                </c:pt>
                <c:pt idx="1784">
                  <c:v>4.9891400000000043</c:v>
                </c:pt>
                <c:pt idx="1785">
                  <c:v>4.8941899999999876</c:v>
                </c:pt>
                <c:pt idx="1786">
                  <c:v>4.8251399999999895</c:v>
                </c:pt>
                <c:pt idx="1787">
                  <c:v>4.7215600000000002</c:v>
                </c:pt>
                <c:pt idx="1788">
                  <c:v>4.6352399999999987</c:v>
                </c:pt>
                <c:pt idx="1789">
                  <c:v>4.5143999999999975</c:v>
                </c:pt>
                <c:pt idx="1790">
                  <c:v>4.4539799999999996</c:v>
                </c:pt>
                <c:pt idx="1791">
                  <c:v>4.3935399999999918</c:v>
                </c:pt>
                <c:pt idx="1792">
                  <c:v>4.3503799999999986</c:v>
                </c:pt>
                <c:pt idx="1793">
                  <c:v>4.3331200000000001</c:v>
                </c:pt>
                <c:pt idx="1794">
                  <c:v>4.3331200000000001</c:v>
                </c:pt>
                <c:pt idx="1795">
                  <c:v>4.3244899999999866</c:v>
                </c:pt>
                <c:pt idx="1796">
                  <c:v>4.2554299999999996</c:v>
                </c:pt>
                <c:pt idx="1797">
                  <c:v>4.1950099999999955</c:v>
                </c:pt>
                <c:pt idx="1798">
                  <c:v>4.1173299999999955</c:v>
                </c:pt>
                <c:pt idx="1799">
                  <c:v>4.0396400000000092</c:v>
                </c:pt>
                <c:pt idx="1800">
                  <c:v>3.9619599999999977</c:v>
                </c:pt>
                <c:pt idx="1801">
                  <c:v>3.8756399999999958</c:v>
                </c:pt>
                <c:pt idx="1802">
                  <c:v>3.7893200000000049</c:v>
                </c:pt>
                <c:pt idx="1803">
                  <c:v>3.7289000000000012</c:v>
                </c:pt>
                <c:pt idx="1804">
                  <c:v>3.6684800000000002</c:v>
                </c:pt>
                <c:pt idx="1805">
                  <c:v>3.6166899999999957</c:v>
                </c:pt>
                <c:pt idx="1806">
                  <c:v>3.5649000000000002</c:v>
                </c:pt>
                <c:pt idx="1807">
                  <c:v>3.4958499999999924</c:v>
                </c:pt>
                <c:pt idx="1808">
                  <c:v>3.4613200000000002</c:v>
                </c:pt>
                <c:pt idx="1809">
                  <c:v>3.4095300000000002</c:v>
                </c:pt>
                <c:pt idx="1810">
                  <c:v>3.3663699999999968</c:v>
                </c:pt>
                <c:pt idx="1811">
                  <c:v>3.3145799999999968</c:v>
                </c:pt>
                <c:pt idx="1812">
                  <c:v>3.2800500000000001</c:v>
                </c:pt>
                <c:pt idx="1813">
                  <c:v>3.2455300000000049</c:v>
                </c:pt>
                <c:pt idx="1814">
                  <c:v>3.19374</c:v>
                </c:pt>
                <c:pt idx="1815">
                  <c:v>3.1505800000000002</c:v>
                </c:pt>
                <c:pt idx="1816">
                  <c:v>3.1160499999999942</c:v>
                </c:pt>
                <c:pt idx="1817">
                  <c:v>3.0815200000000011</c:v>
                </c:pt>
                <c:pt idx="1818">
                  <c:v>3.0470000000000002</c:v>
                </c:pt>
                <c:pt idx="1819">
                  <c:v>2.9434200000000001</c:v>
                </c:pt>
                <c:pt idx="1820">
                  <c:v>2.9002599999999967</c:v>
                </c:pt>
                <c:pt idx="1821">
                  <c:v>2.8398399999999957</c:v>
                </c:pt>
                <c:pt idx="1822">
                  <c:v>2.8225699999999967</c:v>
                </c:pt>
                <c:pt idx="1823">
                  <c:v>2.7880500000000001</c:v>
                </c:pt>
                <c:pt idx="1824">
                  <c:v>2.7189900000000002</c:v>
                </c:pt>
                <c:pt idx="1825">
                  <c:v>2.6758399999999987</c:v>
                </c:pt>
                <c:pt idx="1826">
                  <c:v>2.6154099999999967</c:v>
                </c:pt>
                <c:pt idx="1827">
                  <c:v>2.6154099999999967</c:v>
                </c:pt>
                <c:pt idx="1828">
                  <c:v>2.6844700000000001</c:v>
                </c:pt>
                <c:pt idx="1829">
                  <c:v>2.6585700000000001</c:v>
                </c:pt>
                <c:pt idx="1830">
                  <c:v>2.62405</c:v>
                </c:pt>
                <c:pt idx="1831">
                  <c:v>2.2356199999999977</c:v>
                </c:pt>
                <c:pt idx="1832">
                  <c:v>2.7966799999999967</c:v>
                </c:pt>
                <c:pt idx="1833">
                  <c:v>1.9766599999999999</c:v>
                </c:pt>
                <c:pt idx="1834">
                  <c:v>2.1234000000000002</c:v>
                </c:pt>
                <c:pt idx="1835">
                  <c:v>2.0284499999999968</c:v>
                </c:pt>
                <c:pt idx="1836">
                  <c:v>2.3737300000000001</c:v>
                </c:pt>
                <c:pt idx="1837">
                  <c:v>2.1751900000000002</c:v>
                </c:pt>
                <c:pt idx="1838">
                  <c:v>2.2528799999999967</c:v>
                </c:pt>
                <c:pt idx="1839">
                  <c:v>2.2183600000000001</c:v>
                </c:pt>
                <c:pt idx="1840">
                  <c:v>2.1579300000000012</c:v>
                </c:pt>
                <c:pt idx="1841">
                  <c:v>2.1234000000000002</c:v>
                </c:pt>
                <c:pt idx="1842">
                  <c:v>2.1320299999999968</c:v>
                </c:pt>
                <c:pt idx="1843">
                  <c:v>2.11477</c:v>
                </c:pt>
                <c:pt idx="1844">
                  <c:v>2.0716099999999957</c:v>
                </c:pt>
                <c:pt idx="1845">
                  <c:v>2.0716099999999957</c:v>
                </c:pt>
                <c:pt idx="1846">
                  <c:v>2.0457200000000002</c:v>
                </c:pt>
                <c:pt idx="1847">
                  <c:v>2.0284499999999968</c:v>
                </c:pt>
                <c:pt idx="1848">
                  <c:v>2.0284499999999968</c:v>
                </c:pt>
                <c:pt idx="1849">
                  <c:v>1.9852899999999998</c:v>
                </c:pt>
                <c:pt idx="1850">
                  <c:v>1.9766599999999999</c:v>
                </c:pt>
                <c:pt idx="1851">
                  <c:v>1.9939299999999971</c:v>
                </c:pt>
                <c:pt idx="1852">
                  <c:v>1.9593999999999974</c:v>
                </c:pt>
                <c:pt idx="1853">
                  <c:v>1.9334999999999973</c:v>
                </c:pt>
                <c:pt idx="1854">
                  <c:v>1.9507699999999977</c:v>
                </c:pt>
                <c:pt idx="1855">
                  <c:v>1.9162399999999979</c:v>
                </c:pt>
                <c:pt idx="1856">
                  <c:v>1.8730800000000001</c:v>
                </c:pt>
                <c:pt idx="1857">
                  <c:v>1.9076099999999974</c:v>
                </c:pt>
                <c:pt idx="1858">
                  <c:v>1.88171</c:v>
                </c:pt>
                <c:pt idx="1859">
                  <c:v>1.8471899999999999</c:v>
                </c:pt>
                <c:pt idx="1860">
                  <c:v>1.8471899999999999</c:v>
                </c:pt>
                <c:pt idx="1861">
                  <c:v>1.7954000000000001</c:v>
                </c:pt>
                <c:pt idx="1862">
                  <c:v>1.7781300000000024</c:v>
                </c:pt>
                <c:pt idx="1863">
                  <c:v>1.80403</c:v>
                </c:pt>
                <c:pt idx="1864">
                  <c:v>1.80403</c:v>
                </c:pt>
                <c:pt idx="1865">
                  <c:v>1.7954000000000001</c:v>
                </c:pt>
                <c:pt idx="1866">
                  <c:v>1.7781300000000024</c:v>
                </c:pt>
                <c:pt idx="1867">
                  <c:v>1.7867700000000022</c:v>
                </c:pt>
                <c:pt idx="1868">
                  <c:v>1.760870000000001</c:v>
                </c:pt>
                <c:pt idx="1869">
                  <c:v>1.7263400000000024</c:v>
                </c:pt>
                <c:pt idx="1870">
                  <c:v>1.7522400000000027</c:v>
                </c:pt>
                <c:pt idx="1871">
                  <c:v>1.7867700000000022</c:v>
                </c:pt>
                <c:pt idx="1872">
                  <c:v>1.7781300000000024</c:v>
                </c:pt>
                <c:pt idx="1873">
                  <c:v>1.80403</c:v>
                </c:pt>
                <c:pt idx="1874">
                  <c:v>1.8644500000000011</c:v>
                </c:pt>
                <c:pt idx="1875">
                  <c:v>1.88171</c:v>
                </c:pt>
                <c:pt idx="1876">
                  <c:v>1.9076099999999974</c:v>
                </c:pt>
                <c:pt idx="1877">
                  <c:v>1.9507699999999977</c:v>
                </c:pt>
                <c:pt idx="1878">
                  <c:v>1.94214</c:v>
                </c:pt>
                <c:pt idx="1879">
                  <c:v>1.9507699999999977</c:v>
                </c:pt>
                <c:pt idx="1880">
                  <c:v>1.9939299999999971</c:v>
                </c:pt>
                <c:pt idx="1881">
                  <c:v>2.0025599999999977</c:v>
                </c:pt>
                <c:pt idx="1882">
                  <c:v>2.03708</c:v>
                </c:pt>
                <c:pt idx="1883">
                  <c:v>2.0716099999999957</c:v>
                </c:pt>
                <c:pt idx="1884">
                  <c:v>2.0975100000000002</c:v>
                </c:pt>
                <c:pt idx="1885">
                  <c:v>2.1751900000000002</c:v>
                </c:pt>
                <c:pt idx="1886">
                  <c:v>2.2356199999999977</c:v>
                </c:pt>
                <c:pt idx="1887">
                  <c:v>2.3305699999999967</c:v>
                </c:pt>
                <c:pt idx="1888">
                  <c:v>2.3909899999999977</c:v>
                </c:pt>
                <c:pt idx="1889">
                  <c:v>2.5118299999999967</c:v>
                </c:pt>
                <c:pt idx="1890">
                  <c:v>2.6413100000000012</c:v>
                </c:pt>
                <c:pt idx="1891">
                  <c:v>2.7880500000000001</c:v>
                </c:pt>
                <c:pt idx="1892">
                  <c:v>2.9434200000000001</c:v>
                </c:pt>
                <c:pt idx="1893">
                  <c:v>3.1246800000000001</c:v>
                </c:pt>
                <c:pt idx="1894">
                  <c:v>3.3749999999999987</c:v>
                </c:pt>
                <c:pt idx="1895">
                  <c:v>3.5217399999999999</c:v>
                </c:pt>
                <c:pt idx="1896">
                  <c:v>3.60806</c:v>
                </c:pt>
                <c:pt idx="1897">
                  <c:v>3.5562699999999956</c:v>
                </c:pt>
                <c:pt idx="1898">
                  <c:v>3.42679</c:v>
                </c:pt>
                <c:pt idx="1899">
                  <c:v>3.1592099999999967</c:v>
                </c:pt>
                <c:pt idx="1900">
                  <c:v>2.9002599999999967</c:v>
                </c:pt>
                <c:pt idx="1901">
                  <c:v>2.6758399999999987</c:v>
                </c:pt>
                <c:pt idx="1902">
                  <c:v>2.4255200000000001</c:v>
                </c:pt>
                <c:pt idx="1903">
                  <c:v>2.2701500000000001</c:v>
                </c:pt>
                <c:pt idx="1904">
                  <c:v>2.2097300000000044</c:v>
                </c:pt>
                <c:pt idx="1905">
                  <c:v>2.1751900000000002</c:v>
                </c:pt>
                <c:pt idx="1906">
                  <c:v>2.16656</c:v>
                </c:pt>
                <c:pt idx="1907">
                  <c:v>2.31331</c:v>
                </c:pt>
                <c:pt idx="1908">
                  <c:v>2.4600399999999998</c:v>
                </c:pt>
                <c:pt idx="1909">
                  <c:v>2.5808900000000001</c:v>
                </c:pt>
                <c:pt idx="1910">
                  <c:v>2.7017300000000044</c:v>
                </c:pt>
                <c:pt idx="1911">
                  <c:v>2.8571</c:v>
                </c:pt>
                <c:pt idx="1912">
                  <c:v>3.06426</c:v>
                </c:pt>
                <c:pt idx="1913">
                  <c:v>3.2109999999999999</c:v>
                </c:pt>
                <c:pt idx="1914">
                  <c:v>3.4354199999999957</c:v>
                </c:pt>
                <c:pt idx="1915">
                  <c:v>3.68574</c:v>
                </c:pt>
                <c:pt idx="1916">
                  <c:v>4.0396400000000092</c:v>
                </c:pt>
                <c:pt idx="1917">
                  <c:v>4.3849099999999908</c:v>
                </c:pt>
                <c:pt idx="1918">
                  <c:v>4.7215600000000002</c:v>
                </c:pt>
                <c:pt idx="1919">
                  <c:v>4.2468000000000004</c:v>
                </c:pt>
                <c:pt idx="1920">
                  <c:v>2.98658</c:v>
                </c:pt>
                <c:pt idx="1921">
                  <c:v>2.1320299999999968</c:v>
                </c:pt>
                <c:pt idx="1922">
                  <c:v>1.6141300000000001</c:v>
                </c:pt>
                <c:pt idx="1923">
                  <c:v>1.4155999999999958</c:v>
                </c:pt>
                <c:pt idx="1924">
                  <c:v>1.3810800000000001</c:v>
                </c:pt>
                <c:pt idx="1925">
                  <c:v>1.4069699999999974</c:v>
                </c:pt>
                <c:pt idx="1926">
                  <c:v>1.4760199999999999</c:v>
                </c:pt>
                <c:pt idx="1927">
                  <c:v>1.6054999999999979</c:v>
                </c:pt>
                <c:pt idx="1928">
                  <c:v>1.7436100000000001</c:v>
                </c:pt>
                <c:pt idx="1929">
                  <c:v>1.8989800000000001</c:v>
                </c:pt>
                <c:pt idx="1930">
                  <c:v>2.0198199999999957</c:v>
                </c:pt>
                <c:pt idx="1931">
                  <c:v>2.1234000000000002</c:v>
                </c:pt>
                <c:pt idx="1932">
                  <c:v>2.2442500000000001</c:v>
                </c:pt>
                <c:pt idx="1933">
                  <c:v>2.3651</c:v>
                </c:pt>
                <c:pt idx="1934">
                  <c:v>2.4600399999999998</c:v>
                </c:pt>
                <c:pt idx="1935">
                  <c:v>2.5377300000000012</c:v>
                </c:pt>
                <c:pt idx="1936">
                  <c:v>2.6067800000000001</c:v>
                </c:pt>
                <c:pt idx="1937">
                  <c:v>2.7017300000000044</c:v>
                </c:pt>
                <c:pt idx="1938">
                  <c:v>2.7966799999999967</c:v>
                </c:pt>
                <c:pt idx="1939">
                  <c:v>2.883</c:v>
                </c:pt>
                <c:pt idx="1940">
                  <c:v>2.9520499999999923</c:v>
                </c:pt>
                <c:pt idx="1941">
                  <c:v>3.0297300000000011</c:v>
                </c:pt>
                <c:pt idx="1942">
                  <c:v>3.1246800000000001</c:v>
                </c:pt>
                <c:pt idx="1943">
                  <c:v>3.2282600000000001</c:v>
                </c:pt>
                <c:pt idx="1944">
                  <c:v>3.2886800000000012</c:v>
                </c:pt>
                <c:pt idx="1945">
                  <c:v>3.3922599999999923</c:v>
                </c:pt>
                <c:pt idx="1946">
                  <c:v>3.4526899999999956</c:v>
                </c:pt>
                <c:pt idx="1947">
                  <c:v>3.5217399999999999</c:v>
                </c:pt>
                <c:pt idx="1948">
                  <c:v>3.5476399999999999</c:v>
                </c:pt>
                <c:pt idx="1949">
                  <c:v>3.63395</c:v>
                </c:pt>
                <c:pt idx="1950">
                  <c:v>3.6512199999999977</c:v>
                </c:pt>
                <c:pt idx="1951">
                  <c:v>3.7289000000000012</c:v>
                </c:pt>
                <c:pt idx="1952">
                  <c:v>3.7720599999999957</c:v>
                </c:pt>
                <c:pt idx="1953">
                  <c:v>3.8152199999999956</c:v>
                </c:pt>
                <c:pt idx="1954">
                  <c:v>3.8928999999999956</c:v>
                </c:pt>
                <c:pt idx="1955">
                  <c:v>3.9619599999999977</c:v>
                </c:pt>
                <c:pt idx="1956">
                  <c:v>3.9964799999999956</c:v>
                </c:pt>
                <c:pt idx="1957">
                  <c:v>4.0741699999999996</c:v>
                </c:pt>
                <c:pt idx="1958">
                  <c:v>4.0482700000000014</c:v>
                </c:pt>
                <c:pt idx="1959">
                  <c:v>4.0914299999999999</c:v>
                </c:pt>
                <c:pt idx="1960">
                  <c:v>4.1518499999999996</c:v>
                </c:pt>
                <c:pt idx="1961">
                  <c:v>4.2209099999999955</c:v>
                </c:pt>
                <c:pt idx="1962">
                  <c:v>4.2554299999999996</c:v>
                </c:pt>
                <c:pt idx="1963">
                  <c:v>4.2985899999999955</c:v>
                </c:pt>
                <c:pt idx="1964">
                  <c:v>4.3849099999999908</c:v>
                </c:pt>
                <c:pt idx="1965">
                  <c:v>4.4194500000000003</c:v>
                </c:pt>
                <c:pt idx="1966">
                  <c:v>4.4108000000000001</c:v>
                </c:pt>
                <c:pt idx="1967">
                  <c:v>4.4367100000000024</c:v>
                </c:pt>
                <c:pt idx="1968">
                  <c:v>4.4539799999999996</c:v>
                </c:pt>
                <c:pt idx="1969">
                  <c:v>4.4885000000000002</c:v>
                </c:pt>
                <c:pt idx="1970">
                  <c:v>4.5057700000000001</c:v>
                </c:pt>
                <c:pt idx="1971">
                  <c:v>4.6007199999999955</c:v>
                </c:pt>
                <c:pt idx="1972">
                  <c:v>4.6266099999999977</c:v>
                </c:pt>
                <c:pt idx="1973">
                  <c:v>4.7301900000000003</c:v>
                </c:pt>
                <c:pt idx="1974">
                  <c:v>4.7733500000000024</c:v>
                </c:pt>
                <c:pt idx="1975">
                  <c:v>4.8423999999999996</c:v>
                </c:pt>
                <c:pt idx="1976">
                  <c:v>4.9114600000000044</c:v>
                </c:pt>
                <c:pt idx="1977">
                  <c:v>5.0668299999999986</c:v>
                </c:pt>
                <c:pt idx="1978">
                  <c:v>5.1962999999999999</c:v>
                </c:pt>
                <c:pt idx="1979">
                  <c:v>5.3689399999999896</c:v>
                </c:pt>
                <c:pt idx="1980">
                  <c:v>5.5933600000000014</c:v>
                </c:pt>
                <c:pt idx="1981">
                  <c:v>5.7659899999999915</c:v>
                </c:pt>
                <c:pt idx="1982">
                  <c:v>5.9645199999999896</c:v>
                </c:pt>
                <c:pt idx="1983">
                  <c:v>6.0767300000000004</c:v>
                </c:pt>
                <c:pt idx="1984">
                  <c:v>6.1630499999999966</c:v>
                </c:pt>
                <c:pt idx="1985">
                  <c:v>6.3011600000000003</c:v>
                </c:pt>
                <c:pt idx="1986">
                  <c:v>6.4047400000000003</c:v>
                </c:pt>
                <c:pt idx="1987">
                  <c:v>6.5514700000000001</c:v>
                </c:pt>
                <c:pt idx="1988">
                  <c:v>6.7241099999999907</c:v>
                </c:pt>
                <c:pt idx="1989">
                  <c:v>6.8622199999999918</c:v>
                </c:pt>
                <c:pt idx="1990">
                  <c:v>7.06074</c:v>
                </c:pt>
                <c:pt idx="1991">
                  <c:v>7.1902200000000001</c:v>
                </c:pt>
                <c:pt idx="1992">
                  <c:v>7.3973799999999956</c:v>
                </c:pt>
                <c:pt idx="1993">
                  <c:v>7.6304299999999996</c:v>
                </c:pt>
                <c:pt idx="1994">
                  <c:v>7.8721199999999945</c:v>
                </c:pt>
                <c:pt idx="1995">
                  <c:v>8.1483299999999979</c:v>
                </c:pt>
                <c:pt idx="1996">
                  <c:v>8.4072800000000001</c:v>
                </c:pt>
                <c:pt idx="1997">
                  <c:v>8.7439199999999975</c:v>
                </c:pt>
                <c:pt idx="1998">
                  <c:v>9.0546900000000008</c:v>
                </c:pt>
                <c:pt idx="1999">
                  <c:v>9.4085900000000002</c:v>
                </c:pt>
                <c:pt idx="2000">
                  <c:v>9.7538600000000013</c:v>
                </c:pt>
                <c:pt idx="2001">
                  <c:v>10.125020000000001</c:v>
                </c:pt>
                <c:pt idx="2002">
                  <c:v>10.547969999999999</c:v>
                </c:pt>
                <c:pt idx="2003">
                  <c:v>10.945030000000004</c:v>
                </c:pt>
                <c:pt idx="2004">
                  <c:v>11.316190000000002</c:v>
                </c:pt>
                <c:pt idx="2005">
                  <c:v>11.808200000000001</c:v>
                </c:pt>
                <c:pt idx="2006">
                  <c:v>12.248409999999998</c:v>
                </c:pt>
                <c:pt idx="2007">
                  <c:v>12.783580000000002</c:v>
                </c:pt>
                <c:pt idx="2008">
                  <c:v>13.241059999999997</c:v>
                </c:pt>
                <c:pt idx="2009">
                  <c:v>13.646740000000001</c:v>
                </c:pt>
                <c:pt idx="2010">
                  <c:v>13.5518</c:v>
                </c:pt>
                <c:pt idx="2011">
                  <c:v>13.612220000000001</c:v>
                </c:pt>
                <c:pt idx="2012">
                  <c:v>14.233700000000001</c:v>
                </c:pt>
                <c:pt idx="2013">
                  <c:v>14.648019999999997</c:v>
                </c:pt>
                <c:pt idx="2014">
                  <c:v>15.079600000000019</c:v>
                </c:pt>
                <c:pt idx="2015">
                  <c:v>15.54571</c:v>
                </c:pt>
                <c:pt idx="2016">
                  <c:v>16.218979999999988</c:v>
                </c:pt>
                <c:pt idx="2017">
                  <c:v>17.125309999999963</c:v>
                </c:pt>
                <c:pt idx="2018">
                  <c:v>18.066229999999958</c:v>
                </c:pt>
                <c:pt idx="2019">
                  <c:v>18.877610000000001</c:v>
                </c:pt>
                <c:pt idx="2020">
                  <c:v>19.524980000000017</c:v>
                </c:pt>
                <c:pt idx="2021">
                  <c:v>20.025619999999947</c:v>
                </c:pt>
                <c:pt idx="2022">
                  <c:v>20.344990000000017</c:v>
                </c:pt>
                <c:pt idx="2023">
                  <c:v>20.80247</c:v>
                </c:pt>
                <c:pt idx="2024">
                  <c:v>21.579319999999971</c:v>
                </c:pt>
                <c:pt idx="2025">
                  <c:v>22.174910000000036</c:v>
                </c:pt>
                <c:pt idx="2026">
                  <c:v>23.124389999999988</c:v>
                </c:pt>
                <c:pt idx="2027">
                  <c:v>23.763129999999947</c:v>
                </c:pt>
                <c:pt idx="2028">
                  <c:v>24.117030000000028</c:v>
                </c:pt>
                <c:pt idx="2029">
                  <c:v>24.514090000000017</c:v>
                </c:pt>
                <c:pt idx="2030">
                  <c:v>24.401879999999988</c:v>
                </c:pt>
                <c:pt idx="2031">
                  <c:v>24.237880000000036</c:v>
                </c:pt>
                <c:pt idx="2032">
                  <c:v>23.789029999999947</c:v>
                </c:pt>
                <c:pt idx="2033">
                  <c:v>23.210709999999963</c:v>
                </c:pt>
                <c:pt idx="2034">
                  <c:v>22.5547</c:v>
                </c:pt>
                <c:pt idx="2035">
                  <c:v>21.743319999999958</c:v>
                </c:pt>
                <c:pt idx="2036">
                  <c:v>20.776579999999971</c:v>
                </c:pt>
                <c:pt idx="2037">
                  <c:v>19.792559999999977</c:v>
                </c:pt>
                <c:pt idx="2038">
                  <c:v>18.748129999999946</c:v>
                </c:pt>
                <c:pt idx="2039">
                  <c:v>17.712329999999962</c:v>
                </c:pt>
                <c:pt idx="2040">
                  <c:v>16.581509999999977</c:v>
                </c:pt>
                <c:pt idx="2041">
                  <c:v>16.40888</c:v>
                </c:pt>
                <c:pt idx="2042">
                  <c:v>15.234969999999997</c:v>
                </c:pt>
                <c:pt idx="2043">
                  <c:v>14.12149</c:v>
                </c:pt>
                <c:pt idx="2044">
                  <c:v>13.163369999999999</c:v>
                </c:pt>
                <c:pt idx="2045">
                  <c:v>12.429680000000019</c:v>
                </c:pt>
                <c:pt idx="2046">
                  <c:v>11.583770000000001</c:v>
                </c:pt>
                <c:pt idx="2047">
                  <c:v>11.091769999999999</c:v>
                </c:pt>
                <c:pt idx="2048">
                  <c:v>10.798289999999998</c:v>
                </c:pt>
                <c:pt idx="2049">
                  <c:v>10.875980000000023</c:v>
                </c:pt>
                <c:pt idx="2050">
                  <c:v>11.134929999999999</c:v>
                </c:pt>
                <c:pt idx="2051">
                  <c:v>11.557880000000004</c:v>
                </c:pt>
                <c:pt idx="2052">
                  <c:v>11.946309999999999</c:v>
                </c:pt>
                <c:pt idx="2053">
                  <c:v>12.559150000000002</c:v>
                </c:pt>
                <c:pt idx="2054">
                  <c:v>12.351990000000002</c:v>
                </c:pt>
                <c:pt idx="2055">
                  <c:v>12.774949999999999</c:v>
                </c:pt>
                <c:pt idx="2056">
                  <c:v>13.249690000000001</c:v>
                </c:pt>
                <c:pt idx="2057">
                  <c:v>13.655380000000019</c:v>
                </c:pt>
                <c:pt idx="2058">
                  <c:v>14.061070000000001</c:v>
                </c:pt>
                <c:pt idx="2059">
                  <c:v>14.37181</c:v>
                </c:pt>
                <c:pt idx="2060">
                  <c:v>14.92423</c:v>
                </c:pt>
                <c:pt idx="2061">
                  <c:v>15.951400000000019</c:v>
                </c:pt>
                <c:pt idx="2062">
                  <c:v>16.124040000000001</c:v>
                </c:pt>
                <c:pt idx="2063">
                  <c:v>16.736880000000017</c:v>
                </c:pt>
                <c:pt idx="2064">
                  <c:v>16.8232</c:v>
                </c:pt>
                <c:pt idx="2065">
                  <c:v>17.185729999999946</c:v>
                </c:pt>
                <c:pt idx="2066">
                  <c:v>17.772749999999935</c:v>
                </c:pt>
                <c:pt idx="2067">
                  <c:v>17.729589999999977</c:v>
                </c:pt>
                <c:pt idx="2068">
                  <c:v>17.859070000000017</c:v>
                </c:pt>
                <c:pt idx="2069">
                  <c:v>17.815910000000017</c:v>
                </c:pt>
                <c:pt idx="2070">
                  <c:v>17.790019999999963</c:v>
                </c:pt>
                <c:pt idx="2071">
                  <c:v>17.522369999999963</c:v>
                </c:pt>
                <c:pt idx="2072">
                  <c:v>17.004470000000001</c:v>
                </c:pt>
                <c:pt idx="2073">
                  <c:v>16.702359999999963</c:v>
                </c:pt>
                <c:pt idx="2074">
                  <c:v>16.598779999999962</c:v>
                </c:pt>
                <c:pt idx="2075">
                  <c:v>16.167190000000026</c:v>
                </c:pt>
                <c:pt idx="2076">
                  <c:v>15.865090000000023</c:v>
                </c:pt>
                <c:pt idx="2077">
                  <c:v>15.373080000000021</c:v>
                </c:pt>
                <c:pt idx="2078">
                  <c:v>15.295390000000001</c:v>
                </c:pt>
                <c:pt idx="2079">
                  <c:v>15.036440000000002</c:v>
                </c:pt>
                <c:pt idx="2080">
                  <c:v>14.7257</c:v>
                </c:pt>
                <c:pt idx="2081">
                  <c:v>14.829280000000002</c:v>
                </c:pt>
                <c:pt idx="2082">
                  <c:v>14.915600000000019</c:v>
                </c:pt>
                <c:pt idx="2083">
                  <c:v>14.7257</c:v>
                </c:pt>
                <c:pt idx="2084">
                  <c:v>14.96739</c:v>
                </c:pt>
                <c:pt idx="2085">
                  <c:v>15.614769999999998</c:v>
                </c:pt>
                <c:pt idx="2086">
                  <c:v>15.614769999999998</c:v>
                </c:pt>
                <c:pt idx="2087">
                  <c:v>15.890980000000004</c:v>
                </c:pt>
                <c:pt idx="2088">
                  <c:v>15.916880000000004</c:v>
                </c:pt>
                <c:pt idx="2089">
                  <c:v>16.098139999999958</c:v>
                </c:pt>
                <c:pt idx="2090">
                  <c:v>16.719619999999964</c:v>
                </c:pt>
                <c:pt idx="2091">
                  <c:v>16.736880000000017</c:v>
                </c:pt>
                <c:pt idx="2092">
                  <c:v>16.90089</c:v>
                </c:pt>
                <c:pt idx="2093">
                  <c:v>17.021729999999977</c:v>
                </c:pt>
                <c:pt idx="2094">
                  <c:v>16.961309999999958</c:v>
                </c:pt>
                <c:pt idx="2095">
                  <c:v>17.686439999999962</c:v>
                </c:pt>
                <c:pt idx="2096">
                  <c:v>17.505099999999963</c:v>
                </c:pt>
                <c:pt idx="2097">
                  <c:v>17.755489999999977</c:v>
                </c:pt>
                <c:pt idx="2098">
                  <c:v>17.798649999999935</c:v>
                </c:pt>
                <c:pt idx="2099">
                  <c:v>18.109390000000001</c:v>
                </c:pt>
                <c:pt idx="2100">
                  <c:v>18.057600000000001</c:v>
                </c:pt>
                <c:pt idx="2101">
                  <c:v>17.625950000000028</c:v>
                </c:pt>
                <c:pt idx="2102">
                  <c:v>17.634580000000028</c:v>
                </c:pt>
                <c:pt idx="2103">
                  <c:v>18.01444</c:v>
                </c:pt>
                <c:pt idx="2104">
                  <c:v>18.221599999999963</c:v>
                </c:pt>
                <c:pt idx="2105">
                  <c:v>17.60868</c:v>
                </c:pt>
                <c:pt idx="2106">
                  <c:v>17.513739999999963</c:v>
                </c:pt>
                <c:pt idx="2107">
                  <c:v>17.505099999999963</c:v>
                </c:pt>
                <c:pt idx="2108">
                  <c:v>17.306570000000001</c:v>
                </c:pt>
                <c:pt idx="2109">
                  <c:v>17.349729999999958</c:v>
                </c:pt>
                <c:pt idx="2110">
                  <c:v>17.332470000000001</c:v>
                </c:pt>
                <c:pt idx="2111">
                  <c:v>17.453309999999963</c:v>
                </c:pt>
                <c:pt idx="2112">
                  <c:v>17.66911</c:v>
                </c:pt>
                <c:pt idx="2113">
                  <c:v>17.539629999999963</c:v>
                </c:pt>
                <c:pt idx="2114">
                  <c:v>17.263419999999947</c:v>
                </c:pt>
                <c:pt idx="2115">
                  <c:v>16.969939999999962</c:v>
                </c:pt>
                <c:pt idx="2116">
                  <c:v>16.780039999999946</c:v>
                </c:pt>
                <c:pt idx="2117">
                  <c:v>16.538360000000001</c:v>
                </c:pt>
                <c:pt idx="2118">
                  <c:v>16.40888</c:v>
                </c:pt>
                <c:pt idx="2119">
                  <c:v>16.210349999999963</c:v>
                </c:pt>
                <c:pt idx="2120">
                  <c:v>16.098139999999958</c:v>
                </c:pt>
                <c:pt idx="2121">
                  <c:v>15.968670000000001</c:v>
                </c:pt>
                <c:pt idx="2122">
                  <c:v>15.865090000000023</c:v>
                </c:pt>
                <c:pt idx="2123">
                  <c:v>15.692450000000004</c:v>
                </c:pt>
                <c:pt idx="2124">
                  <c:v>15.511190000000001</c:v>
                </c:pt>
                <c:pt idx="2125">
                  <c:v>15.304030000000004</c:v>
                </c:pt>
                <c:pt idx="2126">
                  <c:v>15.062340000000004</c:v>
                </c:pt>
                <c:pt idx="2127">
                  <c:v>14.80339</c:v>
                </c:pt>
                <c:pt idx="2128">
                  <c:v>14.5617</c:v>
                </c:pt>
                <c:pt idx="2129">
                  <c:v>14.31138</c:v>
                </c:pt>
                <c:pt idx="2130">
                  <c:v>14.095590000000019</c:v>
                </c:pt>
                <c:pt idx="2131">
                  <c:v>13.836640000000004</c:v>
                </c:pt>
                <c:pt idx="2132">
                  <c:v>13.56906</c:v>
                </c:pt>
                <c:pt idx="2133">
                  <c:v>13.249690000000001</c:v>
                </c:pt>
                <c:pt idx="2134">
                  <c:v>12.95621</c:v>
                </c:pt>
                <c:pt idx="2135">
                  <c:v>12.68863</c:v>
                </c:pt>
                <c:pt idx="2136">
                  <c:v>12.33473</c:v>
                </c:pt>
                <c:pt idx="2137">
                  <c:v>12.02399</c:v>
                </c:pt>
                <c:pt idx="2138">
                  <c:v>11.67009</c:v>
                </c:pt>
                <c:pt idx="2139">
                  <c:v>11.324820000000001</c:v>
                </c:pt>
                <c:pt idx="2140">
                  <c:v>11.005450000000019</c:v>
                </c:pt>
                <c:pt idx="2141">
                  <c:v>10.720610000000001</c:v>
                </c:pt>
                <c:pt idx="2142">
                  <c:v>10.42713</c:v>
                </c:pt>
                <c:pt idx="2143">
                  <c:v>10.19408</c:v>
                </c:pt>
                <c:pt idx="2144">
                  <c:v>9.9696500000000068</c:v>
                </c:pt>
                <c:pt idx="2145">
                  <c:v>9.7711199999999998</c:v>
                </c:pt>
                <c:pt idx="2146">
                  <c:v>9.59849</c:v>
                </c:pt>
                <c:pt idx="2147">
                  <c:v>9.4431199999999986</c:v>
                </c:pt>
                <c:pt idx="2148">
                  <c:v>9.3740700000000015</c:v>
                </c:pt>
                <c:pt idx="2149">
                  <c:v>9.2532199999999989</c:v>
                </c:pt>
                <c:pt idx="2150">
                  <c:v>9.1496400000000015</c:v>
                </c:pt>
                <c:pt idx="2151">
                  <c:v>8.9683799999999998</c:v>
                </c:pt>
                <c:pt idx="2152">
                  <c:v>8.8648000000000007</c:v>
                </c:pt>
                <c:pt idx="2153">
                  <c:v>8.7784500000000012</c:v>
                </c:pt>
                <c:pt idx="2154">
                  <c:v>8.7093900000000009</c:v>
                </c:pt>
                <c:pt idx="2155">
                  <c:v>8.4072800000000001</c:v>
                </c:pt>
                <c:pt idx="2156">
                  <c:v>8.1310699999999976</c:v>
                </c:pt>
                <c:pt idx="2157">
                  <c:v>8.01023</c:v>
                </c:pt>
                <c:pt idx="2158">
                  <c:v>7.9325400000000004</c:v>
                </c:pt>
                <c:pt idx="2159">
                  <c:v>7.8289599999999915</c:v>
                </c:pt>
                <c:pt idx="2160">
                  <c:v>7.80307</c:v>
                </c:pt>
                <c:pt idx="2161">
                  <c:v>7.8807499999999999</c:v>
                </c:pt>
                <c:pt idx="2162">
                  <c:v>7.9498100000000003</c:v>
                </c:pt>
                <c:pt idx="2163">
                  <c:v>7.9498100000000003</c:v>
                </c:pt>
                <c:pt idx="2164">
                  <c:v>7.9152800000000001</c:v>
                </c:pt>
                <c:pt idx="2165">
                  <c:v>8.0447500000000005</c:v>
                </c:pt>
                <c:pt idx="2166">
                  <c:v>8.1569700000000012</c:v>
                </c:pt>
                <c:pt idx="2167">
                  <c:v>8.1742299999999997</c:v>
                </c:pt>
                <c:pt idx="2168">
                  <c:v>8.4590700000000005</c:v>
                </c:pt>
                <c:pt idx="2169">
                  <c:v>8.7698200000000011</c:v>
                </c:pt>
                <c:pt idx="2170">
                  <c:v>8.8734300000000221</c:v>
                </c:pt>
                <c:pt idx="2171">
                  <c:v>9.1582700000000017</c:v>
                </c:pt>
                <c:pt idx="2172">
                  <c:v>9.5639600000000016</c:v>
                </c:pt>
                <c:pt idx="2173">
                  <c:v>9.5121700000000011</c:v>
                </c:pt>
                <c:pt idx="2174">
                  <c:v>9.4862800000000007</c:v>
                </c:pt>
                <c:pt idx="2175">
                  <c:v>9.5380699999999976</c:v>
                </c:pt>
                <c:pt idx="2176">
                  <c:v>9.4258600000000001</c:v>
                </c:pt>
                <c:pt idx="2177">
                  <c:v>9.3568000000000175</c:v>
                </c:pt>
                <c:pt idx="2178">
                  <c:v>9.0978500000000011</c:v>
                </c:pt>
                <c:pt idx="2179">
                  <c:v>8.9683799999999998</c:v>
                </c:pt>
                <c:pt idx="2180">
                  <c:v>8.7611799999999995</c:v>
                </c:pt>
                <c:pt idx="2181">
                  <c:v>8.6403399999999984</c:v>
                </c:pt>
                <c:pt idx="2182">
                  <c:v>8.5195000000000007</c:v>
                </c:pt>
                <c:pt idx="2183">
                  <c:v>8.3209700000000009</c:v>
                </c:pt>
                <c:pt idx="2184">
                  <c:v>8.2173899999999982</c:v>
                </c:pt>
                <c:pt idx="2185">
                  <c:v>7.9498100000000003</c:v>
                </c:pt>
                <c:pt idx="2186">
                  <c:v>7.8980199999999945</c:v>
                </c:pt>
                <c:pt idx="2187">
                  <c:v>7.7340099999999996</c:v>
                </c:pt>
                <c:pt idx="2188">
                  <c:v>7.5613799999999998</c:v>
                </c:pt>
                <c:pt idx="2189">
                  <c:v>7.5009600000000001</c:v>
                </c:pt>
                <c:pt idx="2190">
                  <c:v>7.2938000000000001</c:v>
                </c:pt>
                <c:pt idx="2191">
                  <c:v>7.0952700000000002</c:v>
                </c:pt>
                <c:pt idx="2192">
                  <c:v>6.8363200000000024</c:v>
                </c:pt>
                <c:pt idx="2193">
                  <c:v>6.6982099999999987</c:v>
                </c:pt>
                <c:pt idx="2194">
                  <c:v>6.5342099999999999</c:v>
                </c:pt>
                <c:pt idx="2195">
                  <c:v>6.4478900000000001</c:v>
                </c:pt>
                <c:pt idx="2196">
                  <c:v>6.4219999999999997</c:v>
                </c:pt>
                <c:pt idx="2197">
                  <c:v>6.3702100000000002</c:v>
                </c:pt>
                <c:pt idx="2198">
                  <c:v>6.4478900000000001</c:v>
                </c:pt>
                <c:pt idx="2199">
                  <c:v>6.2838900000000004</c:v>
                </c:pt>
                <c:pt idx="2200">
                  <c:v>6.3615799999999956</c:v>
                </c:pt>
                <c:pt idx="2201">
                  <c:v>6.1716800000000003</c:v>
                </c:pt>
                <c:pt idx="2202">
                  <c:v>6.0335700000000001</c:v>
                </c:pt>
                <c:pt idx="2203">
                  <c:v>6.0767300000000004</c:v>
                </c:pt>
                <c:pt idx="2204">
                  <c:v>5.7487300000000001</c:v>
                </c:pt>
                <c:pt idx="2205">
                  <c:v>5.7314700000000034</c:v>
                </c:pt>
                <c:pt idx="2206">
                  <c:v>5.5847299999999995</c:v>
                </c:pt>
                <c:pt idx="2207">
                  <c:v>5.3948299999999945</c:v>
                </c:pt>
                <c:pt idx="2208">
                  <c:v>5.3257799999999955</c:v>
                </c:pt>
                <c:pt idx="2209">
                  <c:v>4.9546099999999997</c:v>
                </c:pt>
                <c:pt idx="2210">
                  <c:v>4.6783999999999999</c:v>
                </c:pt>
                <c:pt idx="2211">
                  <c:v>4.4021699999999999</c:v>
                </c:pt>
                <c:pt idx="2212">
                  <c:v>4.2381700000000002</c:v>
                </c:pt>
                <c:pt idx="2213">
                  <c:v>4.1777499999999996</c:v>
                </c:pt>
                <c:pt idx="2214">
                  <c:v>4.0655399999999915</c:v>
                </c:pt>
                <c:pt idx="2215">
                  <c:v>4.0655399999999915</c:v>
                </c:pt>
                <c:pt idx="2216">
                  <c:v>4.0396400000000092</c:v>
                </c:pt>
                <c:pt idx="2217">
                  <c:v>3.8670100000000001</c:v>
                </c:pt>
                <c:pt idx="2218">
                  <c:v>3.6166899999999957</c:v>
                </c:pt>
                <c:pt idx="2219">
                  <c:v>3.53037</c:v>
                </c:pt>
                <c:pt idx="2220">
                  <c:v>3.4095300000000002</c:v>
                </c:pt>
                <c:pt idx="2221">
                  <c:v>3.3922599999999923</c:v>
                </c:pt>
                <c:pt idx="2222">
                  <c:v>3.1851000000000012</c:v>
                </c:pt>
                <c:pt idx="2223">
                  <c:v>2.93479</c:v>
                </c:pt>
                <c:pt idx="2224">
                  <c:v>2.8312099999999942</c:v>
                </c:pt>
                <c:pt idx="2225">
                  <c:v>2.6844700000000001</c:v>
                </c:pt>
                <c:pt idx="2226">
                  <c:v>2.62405</c:v>
                </c:pt>
                <c:pt idx="2227">
                  <c:v>2.4859399999999998</c:v>
                </c:pt>
                <c:pt idx="2228">
                  <c:v>2.46868</c:v>
                </c:pt>
                <c:pt idx="2229">
                  <c:v>2.3305699999999967</c:v>
                </c:pt>
                <c:pt idx="2230">
                  <c:v>2.3219399999999997</c:v>
                </c:pt>
                <c:pt idx="2231">
                  <c:v>2.2528799999999967</c:v>
                </c:pt>
                <c:pt idx="2232">
                  <c:v>2.1320299999999968</c:v>
                </c:pt>
                <c:pt idx="2233">
                  <c:v>2.08887</c:v>
                </c:pt>
                <c:pt idx="2234">
                  <c:v>1.9766599999999999</c:v>
                </c:pt>
                <c:pt idx="2235">
                  <c:v>1.9593999999999974</c:v>
                </c:pt>
                <c:pt idx="2236">
                  <c:v>1.8730800000000001</c:v>
                </c:pt>
                <c:pt idx="2237">
                  <c:v>1.7781300000000024</c:v>
                </c:pt>
                <c:pt idx="2238">
                  <c:v>1.7263400000000024</c:v>
                </c:pt>
                <c:pt idx="2239">
                  <c:v>1.6572899999999999</c:v>
                </c:pt>
                <c:pt idx="2240">
                  <c:v>1.5537099999999977</c:v>
                </c:pt>
                <c:pt idx="2241">
                  <c:v>1.5019199999999977</c:v>
                </c:pt>
                <c:pt idx="2242">
                  <c:v>1.4587599999999998</c:v>
                </c:pt>
                <c:pt idx="2243">
                  <c:v>1.3810800000000001</c:v>
                </c:pt>
                <c:pt idx="2244">
                  <c:v>1.36381</c:v>
                </c:pt>
                <c:pt idx="2245">
                  <c:v>1.2688599999999999</c:v>
                </c:pt>
                <c:pt idx="2246">
                  <c:v>1.26023</c:v>
                </c:pt>
                <c:pt idx="2247">
                  <c:v>1.0789599999999999</c:v>
                </c:pt>
                <c:pt idx="2248">
                  <c:v>1.0358099999999977</c:v>
                </c:pt>
                <c:pt idx="2249">
                  <c:v>1.0358099999999977</c:v>
                </c:pt>
                <c:pt idx="2250">
                  <c:v>0.98402000000000001</c:v>
                </c:pt>
                <c:pt idx="2251">
                  <c:v>0.96675000000000055</c:v>
                </c:pt>
                <c:pt idx="2252">
                  <c:v>0.94086000000000003</c:v>
                </c:pt>
                <c:pt idx="2253">
                  <c:v>0.9494899999999985</c:v>
                </c:pt>
                <c:pt idx="2254">
                  <c:v>0.90632999999999997</c:v>
                </c:pt>
                <c:pt idx="2255">
                  <c:v>0.8890700000000008</c:v>
                </c:pt>
                <c:pt idx="2256">
                  <c:v>0.91496</c:v>
                </c:pt>
                <c:pt idx="2257">
                  <c:v>0.97537999999999958</c:v>
                </c:pt>
                <c:pt idx="2258">
                  <c:v>1.0012799999999979</c:v>
                </c:pt>
                <c:pt idx="2259">
                  <c:v>1.19981</c:v>
                </c:pt>
                <c:pt idx="2260">
                  <c:v>1.4328699999999974</c:v>
                </c:pt>
                <c:pt idx="2261">
                  <c:v>1.7177100000000001</c:v>
                </c:pt>
                <c:pt idx="2262">
                  <c:v>2.08887</c:v>
                </c:pt>
                <c:pt idx="2263">
                  <c:v>2.3737300000000001</c:v>
                </c:pt>
                <c:pt idx="2264">
                  <c:v>2.7621500000000001</c:v>
                </c:pt>
                <c:pt idx="2265">
                  <c:v>3.21963</c:v>
                </c:pt>
                <c:pt idx="2266">
                  <c:v>3.7030100000000012</c:v>
                </c:pt>
                <c:pt idx="2267">
                  <c:v>4.2727000000000004</c:v>
                </c:pt>
                <c:pt idx="2268">
                  <c:v>4.9114600000000044</c:v>
                </c:pt>
                <c:pt idx="2269">
                  <c:v>5.6278899999999856</c:v>
                </c:pt>
                <c:pt idx="2270">
                  <c:v>6.4047400000000003</c:v>
                </c:pt>
                <c:pt idx="2271">
                  <c:v>7.2765400000000033</c:v>
                </c:pt>
                <c:pt idx="2272">
                  <c:v>8.2173899999999982</c:v>
                </c:pt>
                <c:pt idx="2273">
                  <c:v>9.2100599999999986</c:v>
                </c:pt>
                <c:pt idx="2274">
                  <c:v>10.340810000000001</c:v>
                </c:pt>
                <c:pt idx="2275">
                  <c:v>11.704619999999998</c:v>
                </c:pt>
                <c:pt idx="2276">
                  <c:v>13.370530000000024</c:v>
                </c:pt>
                <c:pt idx="2277">
                  <c:v>15.053710000000002</c:v>
                </c:pt>
                <c:pt idx="2278">
                  <c:v>16.8232</c:v>
                </c:pt>
                <c:pt idx="2279">
                  <c:v>18.748129999999946</c:v>
                </c:pt>
                <c:pt idx="2280">
                  <c:v>19.99109</c:v>
                </c:pt>
                <c:pt idx="2281">
                  <c:v>20.776579999999971</c:v>
                </c:pt>
                <c:pt idx="2282">
                  <c:v>21.199529999999982</c:v>
                </c:pt>
                <c:pt idx="2283">
                  <c:v>20.672999999999988</c:v>
                </c:pt>
                <c:pt idx="2284">
                  <c:v>19.809830000000026</c:v>
                </c:pt>
                <c:pt idx="2285">
                  <c:v>18.661820000000017</c:v>
                </c:pt>
                <c:pt idx="2286">
                  <c:v>17.790019999999963</c:v>
                </c:pt>
                <c:pt idx="2287">
                  <c:v>16.935409999999958</c:v>
                </c:pt>
                <c:pt idx="2288">
                  <c:v>16.193090000000026</c:v>
                </c:pt>
                <c:pt idx="2289">
                  <c:v>14.97602</c:v>
                </c:pt>
                <c:pt idx="2290">
                  <c:v>14.138749999999998</c:v>
                </c:pt>
                <c:pt idx="2291">
                  <c:v>13.35327</c:v>
                </c:pt>
                <c:pt idx="2292">
                  <c:v>12.809470000000019</c:v>
                </c:pt>
                <c:pt idx="2293">
                  <c:v>11.756410000000002</c:v>
                </c:pt>
                <c:pt idx="2294">
                  <c:v>10.84145</c:v>
                </c:pt>
                <c:pt idx="2295">
                  <c:v>10.4185</c:v>
                </c:pt>
                <c:pt idx="2296">
                  <c:v>9.7020700000000009</c:v>
                </c:pt>
                <c:pt idx="2297">
                  <c:v>9.1755400000000176</c:v>
                </c:pt>
                <c:pt idx="2298">
                  <c:v>8.7611799999999995</c:v>
                </c:pt>
                <c:pt idx="2299">
                  <c:v>8.4849700000000006</c:v>
                </c:pt>
                <c:pt idx="2300">
                  <c:v>8.0188599999999983</c:v>
                </c:pt>
                <c:pt idx="2301">
                  <c:v>7.6563299999999996</c:v>
                </c:pt>
                <c:pt idx="2302">
                  <c:v>7.2420099999999996</c:v>
                </c:pt>
                <c:pt idx="2303">
                  <c:v>7.0262200000000004</c:v>
                </c:pt>
                <c:pt idx="2304">
                  <c:v>6.7068400000000024</c:v>
                </c:pt>
                <c:pt idx="2305">
                  <c:v>6.54284</c:v>
                </c:pt>
                <c:pt idx="2306">
                  <c:v>6.258</c:v>
                </c:pt>
                <c:pt idx="2307">
                  <c:v>6.05084</c:v>
                </c:pt>
                <c:pt idx="2308">
                  <c:v>5.9040999999999997</c:v>
                </c:pt>
                <c:pt idx="2309">
                  <c:v>5.6969399999999917</c:v>
                </c:pt>
                <c:pt idx="2310">
                  <c:v>5.5847299999999995</c:v>
                </c:pt>
                <c:pt idx="2311">
                  <c:v>5.4466200000000091</c:v>
                </c:pt>
                <c:pt idx="2312">
                  <c:v>5.3516700000000004</c:v>
                </c:pt>
                <c:pt idx="2313">
                  <c:v>5.2222</c:v>
                </c:pt>
                <c:pt idx="2314">
                  <c:v>5.0754600000000014</c:v>
                </c:pt>
                <c:pt idx="2315">
                  <c:v>4.9459799999999996</c:v>
                </c:pt>
                <c:pt idx="2316">
                  <c:v>4.8078799999999955</c:v>
                </c:pt>
                <c:pt idx="2317">
                  <c:v>4.7042999999999999</c:v>
                </c:pt>
                <c:pt idx="2318">
                  <c:v>4.5748199999999946</c:v>
                </c:pt>
                <c:pt idx="2319">
                  <c:v>4.4971399999999955</c:v>
                </c:pt>
                <c:pt idx="2320">
                  <c:v>4.3331200000000001</c:v>
                </c:pt>
                <c:pt idx="2321">
                  <c:v>4.2295400000000001</c:v>
                </c:pt>
                <c:pt idx="2322">
                  <c:v>4.0827999999999998</c:v>
                </c:pt>
                <c:pt idx="2323">
                  <c:v>4.0051099999999975</c:v>
                </c:pt>
                <c:pt idx="2324">
                  <c:v>3.8670100000000001</c:v>
                </c:pt>
                <c:pt idx="2325">
                  <c:v>3.7634300000000049</c:v>
                </c:pt>
                <c:pt idx="2326">
                  <c:v>3.6425800000000002</c:v>
                </c:pt>
                <c:pt idx="2327">
                  <c:v>3.5476399999999999</c:v>
                </c:pt>
                <c:pt idx="2328">
                  <c:v>3.47858</c:v>
                </c:pt>
                <c:pt idx="2329">
                  <c:v>3.3922599999999923</c:v>
                </c:pt>
                <c:pt idx="2330">
                  <c:v>3.34911</c:v>
                </c:pt>
                <c:pt idx="2331">
                  <c:v>3.2800500000000001</c:v>
                </c:pt>
                <c:pt idx="2332">
                  <c:v>3.1851000000000012</c:v>
                </c:pt>
                <c:pt idx="2333">
                  <c:v>3.1074200000000012</c:v>
                </c:pt>
                <c:pt idx="2334">
                  <c:v>3.03837</c:v>
                </c:pt>
                <c:pt idx="2335">
                  <c:v>2.9952099999999957</c:v>
                </c:pt>
                <c:pt idx="2336">
                  <c:v>2.883</c:v>
                </c:pt>
                <c:pt idx="2337">
                  <c:v>2.7966799999999967</c:v>
                </c:pt>
                <c:pt idx="2338">
                  <c:v>2.7448900000000012</c:v>
                </c:pt>
                <c:pt idx="2339">
                  <c:v>2.6413100000000012</c:v>
                </c:pt>
                <c:pt idx="2340">
                  <c:v>2.5722599999999942</c:v>
                </c:pt>
                <c:pt idx="2341">
                  <c:v>2.4600399999999998</c:v>
                </c:pt>
                <c:pt idx="2342">
                  <c:v>2.31331</c:v>
                </c:pt>
                <c:pt idx="2343">
                  <c:v>2.1838200000000012</c:v>
                </c:pt>
                <c:pt idx="2344">
                  <c:v>2.0457200000000002</c:v>
                </c:pt>
                <c:pt idx="2345">
                  <c:v>1.88171</c:v>
                </c:pt>
                <c:pt idx="2346">
                  <c:v>1.7695000000000001</c:v>
                </c:pt>
                <c:pt idx="2347">
                  <c:v>1.6400300000000001</c:v>
                </c:pt>
                <c:pt idx="2348">
                  <c:v>1.57097</c:v>
                </c:pt>
                <c:pt idx="2349">
                  <c:v>1.51918</c:v>
                </c:pt>
                <c:pt idx="2350">
                  <c:v>1.4846599999999999</c:v>
                </c:pt>
                <c:pt idx="2351">
                  <c:v>1.4414999999999973</c:v>
                </c:pt>
                <c:pt idx="2352">
                  <c:v>1.36381</c:v>
                </c:pt>
                <c:pt idx="2353">
                  <c:v>1.26023</c:v>
                </c:pt>
                <c:pt idx="2354">
                  <c:v>1.20844</c:v>
                </c:pt>
                <c:pt idx="2355">
                  <c:v>1.13076</c:v>
                </c:pt>
                <c:pt idx="2356">
                  <c:v>1.0271699999999977</c:v>
                </c:pt>
                <c:pt idx="2357">
                  <c:v>0.99265000000000003</c:v>
                </c:pt>
                <c:pt idx="2358">
                  <c:v>0.95812000000000053</c:v>
                </c:pt>
                <c:pt idx="2359">
                  <c:v>0.92359000000000002</c:v>
                </c:pt>
                <c:pt idx="2360">
                  <c:v>0.90632999999999997</c:v>
                </c:pt>
                <c:pt idx="2361">
                  <c:v>0.85454000000000052</c:v>
                </c:pt>
                <c:pt idx="2362">
                  <c:v>0.85454000000000052</c:v>
                </c:pt>
                <c:pt idx="2363">
                  <c:v>0.80275000000000052</c:v>
                </c:pt>
                <c:pt idx="2364">
                  <c:v>0.77685000000000004</c:v>
                </c:pt>
                <c:pt idx="2365">
                  <c:v>0.75959000000000054</c:v>
                </c:pt>
                <c:pt idx="2366">
                  <c:v>0.71643000000000001</c:v>
                </c:pt>
                <c:pt idx="2367">
                  <c:v>0.71643000000000001</c:v>
                </c:pt>
                <c:pt idx="2368">
                  <c:v>0.72506000000000004</c:v>
                </c:pt>
                <c:pt idx="2369">
                  <c:v>0.73370000000000068</c:v>
                </c:pt>
                <c:pt idx="2370">
                  <c:v>0.78549000000000002</c:v>
                </c:pt>
                <c:pt idx="2371">
                  <c:v>0.82001000000000002</c:v>
                </c:pt>
                <c:pt idx="2372">
                  <c:v>0.83728000000000002</c:v>
                </c:pt>
                <c:pt idx="2373">
                  <c:v>0.85454000000000052</c:v>
                </c:pt>
                <c:pt idx="2374">
                  <c:v>0.90632999999999997</c:v>
                </c:pt>
                <c:pt idx="2375">
                  <c:v>0.91496</c:v>
                </c:pt>
                <c:pt idx="2376">
                  <c:v>0.93223</c:v>
                </c:pt>
                <c:pt idx="2377">
                  <c:v>0.95812000000000053</c:v>
                </c:pt>
                <c:pt idx="2378">
                  <c:v>0.99265000000000003</c:v>
                </c:pt>
                <c:pt idx="2379">
                  <c:v>1.0358099999999977</c:v>
                </c:pt>
                <c:pt idx="2380">
                  <c:v>1.0875999999999977</c:v>
                </c:pt>
                <c:pt idx="2381">
                  <c:v>1.1393899999999999</c:v>
                </c:pt>
                <c:pt idx="2382">
                  <c:v>1.20844</c:v>
                </c:pt>
                <c:pt idx="2383">
                  <c:v>1.2429699999999977</c:v>
                </c:pt>
                <c:pt idx="2384">
                  <c:v>1.28613</c:v>
                </c:pt>
                <c:pt idx="2385">
                  <c:v>1.3551800000000001</c:v>
                </c:pt>
                <c:pt idx="2386">
                  <c:v>1.4069699999999974</c:v>
                </c:pt>
                <c:pt idx="2387">
                  <c:v>1.4414999999999973</c:v>
                </c:pt>
                <c:pt idx="2388">
                  <c:v>1.5105500000000001</c:v>
                </c:pt>
                <c:pt idx="2389">
                  <c:v>1.5795999999999977</c:v>
                </c:pt>
                <c:pt idx="2390">
                  <c:v>1.59687</c:v>
                </c:pt>
                <c:pt idx="2391">
                  <c:v>1.6918199999999999</c:v>
                </c:pt>
                <c:pt idx="2392">
                  <c:v>1.7522400000000027</c:v>
                </c:pt>
                <c:pt idx="2393">
                  <c:v>1.8212899999999999</c:v>
                </c:pt>
                <c:pt idx="2394">
                  <c:v>1.9076099999999974</c:v>
                </c:pt>
                <c:pt idx="2395">
                  <c:v>1.9593999999999974</c:v>
                </c:pt>
                <c:pt idx="2396">
                  <c:v>2.0457200000000002</c:v>
                </c:pt>
                <c:pt idx="2397">
                  <c:v>2.1234000000000002</c:v>
                </c:pt>
                <c:pt idx="2398">
                  <c:v>2.2097300000000044</c:v>
                </c:pt>
                <c:pt idx="2399">
                  <c:v>2.2701500000000001</c:v>
                </c:pt>
                <c:pt idx="2400">
                  <c:v>2.3651</c:v>
                </c:pt>
                <c:pt idx="2401">
                  <c:v>2.46868</c:v>
                </c:pt>
                <c:pt idx="2402">
                  <c:v>2.5377300000000012</c:v>
                </c:pt>
                <c:pt idx="2403">
                  <c:v>2.6413100000000012</c:v>
                </c:pt>
                <c:pt idx="2404">
                  <c:v>2.7362599999999957</c:v>
                </c:pt>
                <c:pt idx="2405">
                  <c:v>2.8312099999999942</c:v>
                </c:pt>
                <c:pt idx="2406">
                  <c:v>3.0211000000000001</c:v>
                </c:pt>
                <c:pt idx="2407">
                  <c:v>3.3577399999999997</c:v>
                </c:pt>
                <c:pt idx="2408">
                  <c:v>3.2800500000000001</c:v>
                </c:pt>
                <c:pt idx="2409">
                  <c:v>3.3318399999999944</c:v>
                </c:pt>
                <c:pt idx="2410">
                  <c:v>3.4440599999999977</c:v>
                </c:pt>
                <c:pt idx="2411">
                  <c:v>3.5649000000000002</c:v>
                </c:pt>
                <c:pt idx="2412">
                  <c:v>3.6684800000000002</c:v>
                </c:pt>
                <c:pt idx="2413">
                  <c:v>3.7979500000000002</c:v>
                </c:pt>
                <c:pt idx="2414">
                  <c:v>3.9101699999999977</c:v>
                </c:pt>
                <c:pt idx="2415">
                  <c:v>4.0396400000000092</c:v>
                </c:pt>
                <c:pt idx="2416">
                  <c:v>4.1604799999999917</c:v>
                </c:pt>
                <c:pt idx="2417">
                  <c:v>4.3331200000000001</c:v>
                </c:pt>
                <c:pt idx="2418">
                  <c:v>4.4539799999999996</c:v>
                </c:pt>
                <c:pt idx="2419">
                  <c:v>4.6093500000000001</c:v>
                </c:pt>
                <c:pt idx="2420">
                  <c:v>4.7560900000000004</c:v>
                </c:pt>
                <c:pt idx="2421">
                  <c:v>5.0323000000000002</c:v>
                </c:pt>
                <c:pt idx="2422">
                  <c:v>5.2912500000000033</c:v>
                </c:pt>
                <c:pt idx="2423">
                  <c:v>5.4379900000000001</c:v>
                </c:pt>
                <c:pt idx="2424">
                  <c:v>5.5588299999999986</c:v>
                </c:pt>
                <c:pt idx="2425">
                  <c:v>5.7832600000000092</c:v>
                </c:pt>
                <c:pt idx="2426">
                  <c:v>5.9904200000000003</c:v>
                </c:pt>
                <c:pt idx="2427">
                  <c:v>6.1975799999999897</c:v>
                </c:pt>
                <c:pt idx="2428">
                  <c:v>6.3615799999999956</c:v>
                </c:pt>
                <c:pt idx="2429">
                  <c:v>6.5773700000000002</c:v>
                </c:pt>
                <c:pt idx="2430">
                  <c:v>6.8363200000000024</c:v>
                </c:pt>
                <c:pt idx="2431">
                  <c:v>7.0089499999999996</c:v>
                </c:pt>
                <c:pt idx="2432">
                  <c:v>7.2247499999999976</c:v>
                </c:pt>
                <c:pt idx="2433">
                  <c:v>7.2938000000000001</c:v>
                </c:pt>
                <c:pt idx="2434">
                  <c:v>7.4405400000000004</c:v>
                </c:pt>
                <c:pt idx="2435">
                  <c:v>7.6304299999999996</c:v>
                </c:pt>
                <c:pt idx="2436">
                  <c:v>7.8117000000000001</c:v>
                </c:pt>
                <c:pt idx="2437">
                  <c:v>8.0361199999999986</c:v>
                </c:pt>
                <c:pt idx="2438">
                  <c:v>8.1828600000000016</c:v>
                </c:pt>
                <c:pt idx="2439">
                  <c:v>8.3641300000000047</c:v>
                </c:pt>
                <c:pt idx="2440">
                  <c:v>8.6317099999999982</c:v>
                </c:pt>
                <c:pt idx="2441">
                  <c:v>8.9770100000000035</c:v>
                </c:pt>
                <c:pt idx="2442">
                  <c:v>9.3999600000000001</c:v>
                </c:pt>
                <c:pt idx="2443">
                  <c:v>9.8315400000000004</c:v>
                </c:pt>
                <c:pt idx="2444">
                  <c:v>10.228599999999998</c:v>
                </c:pt>
                <c:pt idx="2445">
                  <c:v>10.68608</c:v>
                </c:pt>
                <c:pt idx="2446">
                  <c:v>10.99682</c:v>
                </c:pt>
                <c:pt idx="2447">
                  <c:v>10.953660000000019</c:v>
                </c:pt>
                <c:pt idx="2448">
                  <c:v>10.927770000000001</c:v>
                </c:pt>
                <c:pt idx="2449">
                  <c:v>11.06587</c:v>
                </c:pt>
                <c:pt idx="2450">
                  <c:v>10.746500000000001</c:v>
                </c:pt>
                <c:pt idx="2451">
                  <c:v>10.86735</c:v>
                </c:pt>
                <c:pt idx="2452">
                  <c:v>12.749049999999999</c:v>
                </c:pt>
                <c:pt idx="2453">
                  <c:v>13.215160000000001</c:v>
                </c:pt>
                <c:pt idx="2454">
                  <c:v>13.871170000000001</c:v>
                </c:pt>
                <c:pt idx="2455">
                  <c:v>14.466750000000019</c:v>
                </c:pt>
                <c:pt idx="2456">
                  <c:v>14.96739</c:v>
                </c:pt>
                <c:pt idx="2457">
                  <c:v>15.32992</c:v>
                </c:pt>
                <c:pt idx="2458">
                  <c:v>15.735610000000001</c:v>
                </c:pt>
                <c:pt idx="2459">
                  <c:v>16.141300000000001</c:v>
                </c:pt>
                <c:pt idx="2460">
                  <c:v>16.546990000000001</c:v>
                </c:pt>
                <c:pt idx="2461">
                  <c:v>16.918150000000001</c:v>
                </c:pt>
                <c:pt idx="2462">
                  <c:v>17.159840000000017</c:v>
                </c:pt>
                <c:pt idx="2463">
                  <c:v>17.436050000000026</c:v>
                </c:pt>
                <c:pt idx="2464">
                  <c:v>17.64321</c:v>
                </c:pt>
                <c:pt idx="2465">
                  <c:v>17.833170000000017</c:v>
                </c:pt>
                <c:pt idx="2466">
                  <c:v>17.945389999999946</c:v>
                </c:pt>
                <c:pt idx="2467">
                  <c:v>17.790019999999963</c:v>
                </c:pt>
                <c:pt idx="2468">
                  <c:v>17.815910000000017</c:v>
                </c:pt>
                <c:pt idx="2469">
                  <c:v>17.824539999999963</c:v>
                </c:pt>
                <c:pt idx="2470">
                  <c:v>17.729589999999977</c:v>
                </c:pt>
                <c:pt idx="2471">
                  <c:v>17.651840000000028</c:v>
                </c:pt>
                <c:pt idx="2472">
                  <c:v>17.60868</c:v>
                </c:pt>
                <c:pt idx="2473">
                  <c:v>17.436050000000026</c:v>
                </c:pt>
                <c:pt idx="2474">
                  <c:v>17.194360000000028</c:v>
                </c:pt>
                <c:pt idx="2475">
                  <c:v>16.918150000000001</c:v>
                </c:pt>
                <c:pt idx="2476">
                  <c:v>16.641940000000027</c:v>
                </c:pt>
                <c:pt idx="2477">
                  <c:v>16.322559999999982</c:v>
                </c:pt>
                <c:pt idx="2478">
                  <c:v>15.934140000000001</c:v>
                </c:pt>
                <c:pt idx="2479">
                  <c:v>15.459400000000024</c:v>
                </c:pt>
                <c:pt idx="2480">
                  <c:v>14.95876</c:v>
                </c:pt>
                <c:pt idx="2481">
                  <c:v>14.36317</c:v>
                </c:pt>
                <c:pt idx="2482">
                  <c:v>13.69853</c:v>
                </c:pt>
                <c:pt idx="2483">
                  <c:v>13.456850000000019</c:v>
                </c:pt>
                <c:pt idx="2484">
                  <c:v>13.008000000000001</c:v>
                </c:pt>
                <c:pt idx="2485">
                  <c:v>12.68863</c:v>
                </c:pt>
                <c:pt idx="2486">
                  <c:v>12.46421</c:v>
                </c:pt>
                <c:pt idx="2487">
                  <c:v>12.196620000000001</c:v>
                </c:pt>
                <c:pt idx="2488">
                  <c:v>11.92041</c:v>
                </c:pt>
                <c:pt idx="2489">
                  <c:v>11.566510000000019</c:v>
                </c:pt>
                <c:pt idx="2490">
                  <c:v>11.221239999999998</c:v>
                </c:pt>
                <c:pt idx="2491">
                  <c:v>10.875980000000023</c:v>
                </c:pt>
                <c:pt idx="2492">
                  <c:v>10.582500000000019</c:v>
                </c:pt>
                <c:pt idx="2493">
                  <c:v>10.26313</c:v>
                </c:pt>
                <c:pt idx="2494">
                  <c:v>9.9610200000000013</c:v>
                </c:pt>
                <c:pt idx="2495">
                  <c:v>9.6761700000000008</c:v>
                </c:pt>
                <c:pt idx="2496">
                  <c:v>9.4431199999999986</c:v>
                </c:pt>
                <c:pt idx="2497">
                  <c:v>9.2186999999999983</c:v>
                </c:pt>
                <c:pt idx="2498">
                  <c:v>8.9511100000000035</c:v>
                </c:pt>
                <c:pt idx="2499">
                  <c:v>8.6921300000000006</c:v>
                </c:pt>
                <c:pt idx="2500">
                  <c:v>8.4677100000000003</c:v>
                </c:pt>
                <c:pt idx="2501">
                  <c:v>8.3037000000000027</c:v>
                </c:pt>
                <c:pt idx="2502">
                  <c:v>8.0620200000000004</c:v>
                </c:pt>
                <c:pt idx="2503">
                  <c:v>7.8375899999999907</c:v>
                </c:pt>
                <c:pt idx="2504">
                  <c:v>7.6304299999999996</c:v>
                </c:pt>
                <c:pt idx="2505">
                  <c:v>7.4319100000000002</c:v>
                </c:pt>
                <c:pt idx="2506">
                  <c:v>7.2333800000000004</c:v>
                </c:pt>
                <c:pt idx="2507">
                  <c:v>7.06074</c:v>
                </c:pt>
                <c:pt idx="2508">
                  <c:v>6.8881099999999966</c:v>
                </c:pt>
                <c:pt idx="2509">
                  <c:v>6.7241099999999907</c:v>
                </c:pt>
                <c:pt idx="2510">
                  <c:v>6.6032600000000023</c:v>
                </c:pt>
                <c:pt idx="2511">
                  <c:v>6.4219999999999997</c:v>
                </c:pt>
                <c:pt idx="2512">
                  <c:v>6.2925199999999917</c:v>
                </c:pt>
                <c:pt idx="2513">
                  <c:v>6.1457899999999945</c:v>
                </c:pt>
                <c:pt idx="2514">
                  <c:v>5.9904200000000003</c:v>
                </c:pt>
                <c:pt idx="2515">
                  <c:v>5.9127299999999998</c:v>
                </c:pt>
                <c:pt idx="2516">
                  <c:v>5.8609399999999896</c:v>
                </c:pt>
                <c:pt idx="2517">
                  <c:v>5.6883099999999986</c:v>
                </c:pt>
                <c:pt idx="2518">
                  <c:v>5.63652</c:v>
                </c:pt>
                <c:pt idx="2519">
                  <c:v>5.5415700000000001</c:v>
                </c:pt>
                <c:pt idx="2520">
                  <c:v>5.4379900000000001</c:v>
                </c:pt>
                <c:pt idx="2521">
                  <c:v>5.3344099999999957</c:v>
                </c:pt>
                <c:pt idx="2522">
                  <c:v>5.1962999999999999</c:v>
                </c:pt>
                <c:pt idx="2523">
                  <c:v>5.0668299999999986</c:v>
                </c:pt>
                <c:pt idx="2524">
                  <c:v>4.9718800000000014</c:v>
                </c:pt>
                <c:pt idx="2525">
                  <c:v>4.7819799999999999</c:v>
                </c:pt>
                <c:pt idx="2526">
                  <c:v>4.6611399999999907</c:v>
                </c:pt>
                <c:pt idx="2527">
                  <c:v>4.5661899999999918</c:v>
                </c:pt>
                <c:pt idx="2528">
                  <c:v>4.4971399999999955</c:v>
                </c:pt>
                <c:pt idx="2529">
                  <c:v>4.4108000000000001</c:v>
                </c:pt>
                <c:pt idx="2530">
                  <c:v>4.3244899999999866</c:v>
                </c:pt>
                <c:pt idx="2531">
                  <c:v>4.2640599999999917</c:v>
                </c:pt>
                <c:pt idx="2532">
                  <c:v>4.1518499999999996</c:v>
                </c:pt>
                <c:pt idx="2533">
                  <c:v>4.10006</c:v>
                </c:pt>
                <c:pt idx="2534">
                  <c:v>3.9533200000000002</c:v>
                </c:pt>
                <c:pt idx="2535">
                  <c:v>3.9101699999999977</c:v>
                </c:pt>
                <c:pt idx="2536">
                  <c:v>3.8324799999999923</c:v>
                </c:pt>
                <c:pt idx="2537">
                  <c:v>3.7547999999999999</c:v>
                </c:pt>
                <c:pt idx="2538">
                  <c:v>3.6512199999999977</c:v>
                </c:pt>
                <c:pt idx="2539">
                  <c:v>3.5735300000000012</c:v>
                </c:pt>
                <c:pt idx="2540">
                  <c:v>3.4613200000000002</c:v>
                </c:pt>
                <c:pt idx="2541">
                  <c:v>3.3922599999999923</c:v>
                </c:pt>
                <c:pt idx="2542">
                  <c:v>3.3318399999999944</c:v>
                </c:pt>
                <c:pt idx="2543">
                  <c:v>3.2455300000000049</c:v>
                </c:pt>
                <c:pt idx="2544">
                  <c:v>3.1764699999999957</c:v>
                </c:pt>
                <c:pt idx="2545">
                  <c:v>3.1333100000000011</c:v>
                </c:pt>
                <c:pt idx="2546">
                  <c:v>3.0470000000000002</c:v>
                </c:pt>
                <c:pt idx="2547">
                  <c:v>2.9779399999999998</c:v>
                </c:pt>
                <c:pt idx="2548">
                  <c:v>2.90889</c:v>
                </c:pt>
                <c:pt idx="2549">
                  <c:v>2.8398399999999957</c:v>
                </c:pt>
                <c:pt idx="2550">
                  <c:v>2.8139399999999997</c:v>
                </c:pt>
                <c:pt idx="2551">
                  <c:v>2.7880500000000001</c:v>
                </c:pt>
                <c:pt idx="2552">
                  <c:v>2.7621500000000001</c:v>
                </c:pt>
                <c:pt idx="2553">
                  <c:v>2.7276300000000049</c:v>
                </c:pt>
                <c:pt idx="2554">
                  <c:v>2.6758399999999987</c:v>
                </c:pt>
                <c:pt idx="2555">
                  <c:v>2.7448900000000012</c:v>
                </c:pt>
                <c:pt idx="2556">
                  <c:v>2.77942</c:v>
                </c:pt>
                <c:pt idx="2557">
                  <c:v>2.8225699999999967</c:v>
                </c:pt>
                <c:pt idx="2558">
                  <c:v>2.7966799999999967</c:v>
                </c:pt>
                <c:pt idx="2559">
                  <c:v>2.8139399999999997</c:v>
                </c:pt>
                <c:pt idx="2560">
                  <c:v>2.8139399999999997</c:v>
                </c:pt>
                <c:pt idx="2561">
                  <c:v>2.8139399999999997</c:v>
                </c:pt>
                <c:pt idx="2562">
                  <c:v>2.8225699999999967</c:v>
                </c:pt>
                <c:pt idx="2563">
                  <c:v>2.8139399999999997</c:v>
                </c:pt>
                <c:pt idx="2564">
                  <c:v>2.7103600000000001</c:v>
                </c:pt>
                <c:pt idx="2565">
                  <c:v>2.6931000000000012</c:v>
                </c:pt>
                <c:pt idx="2566">
                  <c:v>2.6844700000000001</c:v>
                </c:pt>
                <c:pt idx="2567">
                  <c:v>2.6758399999999987</c:v>
                </c:pt>
                <c:pt idx="2568">
                  <c:v>2.6154099999999967</c:v>
                </c:pt>
                <c:pt idx="2569">
                  <c:v>2.5722599999999942</c:v>
                </c:pt>
                <c:pt idx="2570">
                  <c:v>2.5032000000000001</c:v>
                </c:pt>
                <c:pt idx="2571">
                  <c:v>2.4341499999999967</c:v>
                </c:pt>
                <c:pt idx="2572">
                  <c:v>2.3823599999999967</c:v>
                </c:pt>
                <c:pt idx="2573">
                  <c:v>2.31331</c:v>
                </c:pt>
                <c:pt idx="2574">
                  <c:v>2.2528799999999967</c:v>
                </c:pt>
                <c:pt idx="2575">
                  <c:v>2.1924499999999942</c:v>
                </c:pt>
                <c:pt idx="2576">
                  <c:v>2.1234000000000002</c:v>
                </c:pt>
                <c:pt idx="2577">
                  <c:v>2.0716099999999957</c:v>
                </c:pt>
                <c:pt idx="2578">
                  <c:v>2.0284499999999968</c:v>
                </c:pt>
                <c:pt idx="2579">
                  <c:v>1.9593999999999974</c:v>
                </c:pt>
                <c:pt idx="2580">
                  <c:v>1.9248699999999974</c:v>
                </c:pt>
                <c:pt idx="2581">
                  <c:v>1.8644500000000011</c:v>
                </c:pt>
                <c:pt idx="2582">
                  <c:v>1.80403</c:v>
                </c:pt>
                <c:pt idx="2583">
                  <c:v>1.7954000000000001</c:v>
                </c:pt>
                <c:pt idx="2584">
                  <c:v>1.7522400000000027</c:v>
                </c:pt>
                <c:pt idx="2585">
                  <c:v>1.709080000000001</c:v>
                </c:pt>
                <c:pt idx="2586">
                  <c:v>1.6918199999999999</c:v>
                </c:pt>
                <c:pt idx="2587">
                  <c:v>1.6831800000000001</c:v>
                </c:pt>
                <c:pt idx="2588">
                  <c:v>1.6572899999999999</c:v>
                </c:pt>
                <c:pt idx="2589">
                  <c:v>1.6659199999999998</c:v>
                </c:pt>
                <c:pt idx="2590">
                  <c:v>1.7522400000000027</c:v>
                </c:pt>
                <c:pt idx="2591">
                  <c:v>1.7954000000000001</c:v>
                </c:pt>
                <c:pt idx="2592">
                  <c:v>1.8471899999999999</c:v>
                </c:pt>
                <c:pt idx="2593">
                  <c:v>1.80403</c:v>
                </c:pt>
                <c:pt idx="2594">
                  <c:v>1.88171</c:v>
                </c:pt>
                <c:pt idx="2595">
                  <c:v>1.8299199999999998</c:v>
                </c:pt>
                <c:pt idx="2596">
                  <c:v>1.8471899999999999</c:v>
                </c:pt>
                <c:pt idx="2597">
                  <c:v>1.8212899999999999</c:v>
                </c:pt>
                <c:pt idx="2598">
                  <c:v>1.8299199999999998</c:v>
                </c:pt>
                <c:pt idx="2599">
                  <c:v>1.80403</c:v>
                </c:pt>
                <c:pt idx="2600">
                  <c:v>1.760870000000001</c:v>
                </c:pt>
                <c:pt idx="2601">
                  <c:v>1.6918199999999999</c:v>
                </c:pt>
                <c:pt idx="2602">
                  <c:v>1.6400300000000001</c:v>
                </c:pt>
                <c:pt idx="2603">
                  <c:v>1.59687</c:v>
                </c:pt>
                <c:pt idx="2604">
                  <c:v>1.5019199999999977</c:v>
                </c:pt>
                <c:pt idx="2605">
                  <c:v>1.5019199999999977</c:v>
                </c:pt>
                <c:pt idx="2606">
                  <c:v>1.4242299999999977</c:v>
                </c:pt>
                <c:pt idx="2607">
                  <c:v>1.3983400000000001</c:v>
                </c:pt>
                <c:pt idx="2608">
                  <c:v>1.3551800000000001</c:v>
                </c:pt>
                <c:pt idx="2609">
                  <c:v>1.3206500000000001</c:v>
                </c:pt>
                <c:pt idx="2610">
                  <c:v>1.2947599999999999</c:v>
                </c:pt>
                <c:pt idx="2611">
                  <c:v>1.2429699999999977</c:v>
                </c:pt>
                <c:pt idx="2612">
                  <c:v>1.1911800000000001</c:v>
                </c:pt>
                <c:pt idx="2613">
                  <c:v>1.19981</c:v>
                </c:pt>
                <c:pt idx="2614">
                  <c:v>1.19981</c:v>
                </c:pt>
                <c:pt idx="2615">
                  <c:v>1.1652800000000001</c:v>
                </c:pt>
                <c:pt idx="2616">
                  <c:v>1.1825500000000024</c:v>
                </c:pt>
                <c:pt idx="2617">
                  <c:v>1.1825500000000024</c:v>
                </c:pt>
                <c:pt idx="2618">
                  <c:v>1.1911800000000001</c:v>
                </c:pt>
                <c:pt idx="2619">
                  <c:v>1.1911800000000001</c:v>
                </c:pt>
                <c:pt idx="2620">
                  <c:v>1.20844</c:v>
                </c:pt>
                <c:pt idx="2621">
                  <c:v>1.2947599999999999</c:v>
                </c:pt>
                <c:pt idx="2622">
                  <c:v>1.3724400000000001</c:v>
                </c:pt>
                <c:pt idx="2623">
                  <c:v>1.38971</c:v>
                </c:pt>
                <c:pt idx="2624">
                  <c:v>1.4414999999999973</c:v>
                </c:pt>
                <c:pt idx="2625">
                  <c:v>1.4673899999999998</c:v>
                </c:pt>
                <c:pt idx="2626">
                  <c:v>1.4587599999999998</c:v>
                </c:pt>
                <c:pt idx="2627">
                  <c:v>1.4673899999999998</c:v>
                </c:pt>
                <c:pt idx="2628">
                  <c:v>1.4414999999999973</c:v>
                </c:pt>
                <c:pt idx="2629">
                  <c:v>1.38971</c:v>
                </c:pt>
                <c:pt idx="2630">
                  <c:v>1.36381</c:v>
                </c:pt>
                <c:pt idx="2631">
                  <c:v>1.3465500000000001</c:v>
                </c:pt>
                <c:pt idx="2632">
                  <c:v>1.31202</c:v>
                </c:pt>
                <c:pt idx="2633">
                  <c:v>1.26023</c:v>
                </c:pt>
                <c:pt idx="2634">
                  <c:v>1.1911800000000001</c:v>
                </c:pt>
                <c:pt idx="2635">
                  <c:v>1.1221300000000001</c:v>
                </c:pt>
                <c:pt idx="2636">
                  <c:v>1.0789599999999999</c:v>
                </c:pt>
                <c:pt idx="2637">
                  <c:v>0.94086000000000003</c:v>
                </c:pt>
                <c:pt idx="2638">
                  <c:v>0.88044000000000056</c:v>
                </c:pt>
                <c:pt idx="2639">
                  <c:v>0.79412000000000005</c:v>
                </c:pt>
                <c:pt idx="2640">
                  <c:v>0.75096000000000052</c:v>
                </c:pt>
                <c:pt idx="2641">
                  <c:v>0.69917000000000185</c:v>
                </c:pt>
                <c:pt idx="2642">
                  <c:v>0.68191000000000068</c:v>
                </c:pt>
                <c:pt idx="2643">
                  <c:v>0.71643000000000001</c:v>
                </c:pt>
                <c:pt idx="2644">
                  <c:v>0.73370000000000068</c:v>
                </c:pt>
                <c:pt idx="2645">
                  <c:v>0.8890700000000008</c:v>
                </c:pt>
                <c:pt idx="2646">
                  <c:v>0.93223</c:v>
                </c:pt>
                <c:pt idx="2647">
                  <c:v>0.97537999999999958</c:v>
                </c:pt>
                <c:pt idx="2648">
                  <c:v>1.04444</c:v>
                </c:pt>
                <c:pt idx="2649">
                  <c:v>1.0789599999999999</c:v>
                </c:pt>
                <c:pt idx="2650">
                  <c:v>1.0875999999999977</c:v>
                </c:pt>
                <c:pt idx="2651">
                  <c:v>1.1134899999999999</c:v>
                </c:pt>
                <c:pt idx="2652">
                  <c:v>1.09623</c:v>
                </c:pt>
                <c:pt idx="2653">
                  <c:v>1.0789599999999999</c:v>
                </c:pt>
                <c:pt idx="2654">
                  <c:v>1.05307</c:v>
                </c:pt>
                <c:pt idx="2655">
                  <c:v>1.0616999999999974</c:v>
                </c:pt>
                <c:pt idx="2656">
                  <c:v>1.0271699999999977</c:v>
                </c:pt>
                <c:pt idx="2657">
                  <c:v>1.0271699999999977</c:v>
                </c:pt>
                <c:pt idx="2658">
                  <c:v>1.05307</c:v>
                </c:pt>
                <c:pt idx="2659">
                  <c:v>1.04444</c:v>
                </c:pt>
                <c:pt idx="2660">
                  <c:v>1.05307</c:v>
                </c:pt>
                <c:pt idx="2661">
                  <c:v>1.0358099999999977</c:v>
                </c:pt>
                <c:pt idx="2662">
                  <c:v>1.05307</c:v>
                </c:pt>
                <c:pt idx="2663">
                  <c:v>1.05307</c:v>
                </c:pt>
                <c:pt idx="2664">
                  <c:v>1.0099099999999974</c:v>
                </c:pt>
                <c:pt idx="2665">
                  <c:v>1.0271699999999977</c:v>
                </c:pt>
                <c:pt idx="2666">
                  <c:v>1.04444</c:v>
                </c:pt>
                <c:pt idx="2667">
                  <c:v>1.05307</c:v>
                </c:pt>
                <c:pt idx="2668">
                  <c:v>1.0875999999999977</c:v>
                </c:pt>
                <c:pt idx="2669">
                  <c:v>1.1134899999999999</c:v>
                </c:pt>
                <c:pt idx="2670">
                  <c:v>1.13076</c:v>
                </c:pt>
                <c:pt idx="2671">
                  <c:v>1.1739199999999999</c:v>
                </c:pt>
                <c:pt idx="2672">
                  <c:v>1.1825500000000024</c:v>
                </c:pt>
                <c:pt idx="2673">
                  <c:v>1.19981</c:v>
                </c:pt>
                <c:pt idx="2674">
                  <c:v>1.2515999999999974</c:v>
                </c:pt>
                <c:pt idx="2675">
                  <c:v>1.2774999999999974</c:v>
                </c:pt>
                <c:pt idx="2676">
                  <c:v>1.3033899999999998</c:v>
                </c:pt>
                <c:pt idx="2677">
                  <c:v>1.3724400000000001</c:v>
                </c:pt>
                <c:pt idx="2678">
                  <c:v>1.4328699999999974</c:v>
                </c:pt>
                <c:pt idx="2679">
                  <c:v>1.4673899999999998</c:v>
                </c:pt>
                <c:pt idx="2680">
                  <c:v>1.5019199999999977</c:v>
                </c:pt>
                <c:pt idx="2681">
                  <c:v>1.5105500000000001</c:v>
                </c:pt>
                <c:pt idx="2682">
                  <c:v>1.5537099999999977</c:v>
                </c:pt>
                <c:pt idx="2683">
                  <c:v>1.5882400000000001</c:v>
                </c:pt>
                <c:pt idx="2684">
                  <c:v>1.6400300000000001</c:v>
                </c:pt>
                <c:pt idx="2685">
                  <c:v>1.6659199999999998</c:v>
                </c:pt>
                <c:pt idx="2686">
                  <c:v>1.7263400000000024</c:v>
                </c:pt>
                <c:pt idx="2687">
                  <c:v>1.80403</c:v>
                </c:pt>
                <c:pt idx="2688">
                  <c:v>1.8299199999999998</c:v>
                </c:pt>
                <c:pt idx="2689">
                  <c:v>1.88171</c:v>
                </c:pt>
                <c:pt idx="2690">
                  <c:v>1.9334999999999973</c:v>
                </c:pt>
                <c:pt idx="2691">
                  <c:v>1.9766599999999999</c:v>
                </c:pt>
                <c:pt idx="2692">
                  <c:v>1.9939299999999971</c:v>
                </c:pt>
                <c:pt idx="2693">
                  <c:v>2.0025599999999977</c:v>
                </c:pt>
                <c:pt idx="2694">
                  <c:v>2.0198199999999957</c:v>
                </c:pt>
                <c:pt idx="2695">
                  <c:v>2.0543499999999977</c:v>
                </c:pt>
                <c:pt idx="2696">
                  <c:v>2.1061399999999999</c:v>
                </c:pt>
                <c:pt idx="2697">
                  <c:v>2.1493000000000002</c:v>
                </c:pt>
                <c:pt idx="2698">
                  <c:v>2.2097300000000044</c:v>
                </c:pt>
                <c:pt idx="2699">
                  <c:v>2.2010900000000002</c:v>
                </c:pt>
                <c:pt idx="2700">
                  <c:v>2.2356199999999977</c:v>
                </c:pt>
                <c:pt idx="2701">
                  <c:v>2.2356199999999977</c:v>
                </c:pt>
                <c:pt idx="2702">
                  <c:v>2.2874100000000022</c:v>
                </c:pt>
                <c:pt idx="2703">
                  <c:v>2.3046699999999967</c:v>
                </c:pt>
                <c:pt idx="2704">
                  <c:v>2.3219399999999997</c:v>
                </c:pt>
                <c:pt idx="2705">
                  <c:v>2.3391999999999977</c:v>
                </c:pt>
                <c:pt idx="2706">
                  <c:v>2.3651</c:v>
                </c:pt>
                <c:pt idx="2707">
                  <c:v>2.3651</c:v>
                </c:pt>
                <c:pt idx="2708">
                  <c:v>2.4168899999999942</c:v>
                </c:pt>
                <c:pt idx="2709">
                  <c:v>2.3909899999999977</c:v>
                </c:pt>
                <c:pt idx="2710">
                  <c:v>2.4082499999999967</c:v>
                </c:pt>
                <c:pt idx="2711">
                  <c:v>2.4341499999999967</c:v>
                </c:pt>
                <c:pt idx="2712">
                  <c:v>2.44278</c:v>
                </c:pt>
                <c:pt idx="2713">
                  <c:v>2.3564599999999927</c:v>
                </c:pt>
                <c:pt idx="2714">
                  <c:v>2.3909899999999977</c:v>
                </c:pt>
                <c:pt idx="2715">
                  <c:v>2.4255200000000001</c:v>
                </c:pt>
                <c:pt idx="2716">
                  <c:v>2.3737300000000001</c:v>
                </c:pt>
                <c:pt idx="2717">
                  <c:v>2.4082499999999967</c:v>
                </c:pt>
                <c:pt idx="2718">
                  <c:v>2.49457</c:v>
                </c:pt>
                <c:pt idx="2719">
                  <c:v>2.2097300000000044</c:v>
                </c:pt>
                <c:pt idx="2720">
                  <c:v>2.52047</c:v>
                </c:pt>
                <c:pt idx="2721">
                  <c:v>1.94214</c:v>
                </c:pt>
                <c:pt idx="2722">
                  <c:v>2.7535200000000044</c:v>
                </c:pt>
                <c:pt idx="2723">
                  <c:v>3.3663699999999968</c:v>
                </c:pt>
                <c:pt idx="2724">
                  <c:v>3.5562699999999956</c:v>
                </c:pt>
                <c:pt idx="2725">
                  <c:v>4.3331200000000001</c:v>
                </c:pt>
                <c:pt idx="2726">
                  <c:v>5.8350499999999998</c:v>
                </c:pt>
                <c:pt idx="2727">
                  <c:v>3.9533200000000002</c:v>
                </c:pt>
                <c:pt idx="2728">
                  <c:v>8.4849700000000006</c:v>
                </c:pt>
                <c:pt idx="2729">
                  <c:v>6.3184199999999917</c:v>
                </c:pt>
                <c:pt idx="2730">
                  <c:v>5.9299900000000001</c:v>
                </c:pt>
                <c:pt idx="2731">
                  <c:v>5.4379900000000001</c:v>
                </c:pt>
                <c:pt idx="2732">
                  <c:v>4.1950099999999955</c:v>
                </c:pt>
                <c:pt idx="2733">
                  <c:v>1.4932899999999998</c:v>
                </c:pt>
                <c:pt idx="2734">
                  <c:v>2.5377300000000012</c:v>
                </c:pt>
                <c:pt idx="2735">
                  <c:v>4.1604799999999917</c:v>
                </c:pt>
                <c:pt idx="2736">
                  <c:v>1.83856</c:v>
                </c:pt>
                <c:pt idx="2737">
                  <c:v>2.2615200000000044</c:v>
                </c:pt>
                <c:pt idx="2738">
                  <c:v>2.77942</c:v>
                </c:pt>
                <c:pt idx="2739">
                  <c:v>2.8225699999999967</c:v>
                </c:pt>
                <c:pt idx="2740">
                  <c:v>2.62405</c:v>
                </c:pt>
                <c:pt idx="2741">
                  <c:v>2.3823599999999967</c:v>
                </c:pt>
                <c:pt idx="2742">
                  <c:v>2.8225699999999967</c:v>
                </c:pt>
                <c:pt idx="2743">
                  <c:v>2.52047</c:v>
                </c:pt>
                <c:pt idx="2744">
                  <c:v>2.7103600000000001</c:v>
                </c:pt>
                <c:pt idx="2745">
                  <c:v>2.6758399999999987</c:v>
                </c:pt>
                <c:pt idx="2746">
                  <c:v>2.8657300000000001</c:v>
                </c:pt>
                <c:pt idx="2747">
                  <c:v>2.9002599999999967</c:v>
                </c:pt>
                <c:pt idx="2748">
                  <c:v>2.52047</c:v>
                </c:pt>
                <c:pt idx="2749">
                  <c:v>3.0038399999999998</c:v>
                </c:pt>
                <c:pt idx="2750">
                  <c:v>3.09016</c:v>
                </c:pt>
                <c:pt idx="2751">
                  <c:v>3.19374</c:v>
                </c:pt>
                <c:pt idx="2752">
                  <c:v>2.77942</c:v>
                </c:pt>
                <c:pt idx="2753">
                  <c:v>3.0124699999999942</c:v>
                </c:pt>
                <c:pt idx="2754">
                  <c:v>3.1333100000000011</c:v>
                </c:pt>
                <c:pt idx="2755">
                  <c:v>3.0556299999999967</c:v>
                </c:pt>
                <c:pt idx="2756">
                  <c:v>3.1333100000000011</c:v>
                </c:pt>
                <c:pt idx="2757">
                  <c:v>3.1764699999999957</c:v>
                </c:pt>
                <c:pt idx="2758">
                  <c:v>3.2109999999999999</c:v>
                </c:pt>
                <c:pt idx="2759">
                  <c:v>3.3404699999999967</c:v>
                </c:pt>
                <c:pt idx="2760">
                  <c:v>3.3577399999999997</c:v>
                </c:pt>
                <c:pt idx="2761">
                  <c:v>3.4009</c:v>
                </c:pt>
                <c:pt idx="2762">
                  <c:v>3.42679</c:v>
                </c:pt>
                <c:pt idx="2763">
                  <c:v>3.42679</c:v>
                </c:pt>
                <c:pt idx="2764">
                  <c:v>3.47858</c:v>
                </c:pt>
                <c:pt idx="2765">
                  <c:v>3.53037</c:v>
                </c:pt>
                <c:pt idx="2766">
                  <c:v>3.60806</c:v>
                </c:pt>
                <c:pt idx="2767">
                  <c:v>3.6425800000000002</c:v>
                </c:pt>
                <c:pt idx="2768">
                  <c:v>3.7547999999999999</c:v>
                </c:pt>
                <c:pt idx="2769">
                  <c:v>3.8497399999999997</c:v>
                </c:pt>
                <c:pt idx="2770">
                  <c:v>3.8583799999999977</c:v>
                </c:pt>
                <c:pt idx="2771">
                  <c:v>3.9533200000000002</c:v>
                </c:pt>
                <c:pt idx="2772">
                  <c:v>4.0051099999999975</c:v>
                </c:pt>
                <c:pt idx="2773">
                  <c:v>3.9533200000000002</c:v>
                </c:pt>
                <c:pt idx="2774">
                  <c:v>3.9964799999999956</c:v>
                </c:pt>
                <c:pt idx="2775">
                  <c:v>4.2122700000000002</c:v>
                </c:pt>
                <c:pt idx="2776">
                  <c:v>4.2468000000000004</c:v>
                </c:pt>
                <c:pt idx="2777">
                  <c:v>4.2899600000000024</c:v>
                </c:pt>
                <c:pt idx="2778">
                  <c:v>4.3417500000000002</c:v>
                </c:pt>
                <c:pt idx="2779">
                  <c:v>4.4108000000000001</c:v>
                </c:pt>
                <c:pt idx="2780">
                  <c:v>4.4021699999999999</c:v>
                </c:pt>
                <c:pt idx="2781">
                  <c:v>4.4367100000000024</c:v>
                </c:pt>
                <c:pt idx="2782">
                  <c:v>4.4539799999999996</c:v>
                </c:pt>
                <c:pt idx="2783">
                  <c:v>4.4712400000000132</c:v>
                </c:pt>
                <c:pt idx="2784">
                  <c:v>4.4367100000000024</c:v>
                </c:pt>
                <c:pt idx="2785">
                  <c:v>4.4626099999999997</c:v>
                </c:pt>
                <c:pt idx="2786">
                  <c:v>4.4108000000000001</c:v>
                </c:pt>
                <c:pt idx="2787">
                  <c:v>4.3590099999999996</c:v>
                </c:pt>
                <c:pt idx="2788">
                  <c:v>4.2295400000000001</c:v>
                </c:pt>
                <c:pt idx="2789">
                  <c:v>4.0482700000000014</c:v>
                </c:pt>
                <c:pt idx="2790">
                  <c:v>3.9705900000000001</c:v>
                </c:pt>
                <c:pt idx="2791">
                  <c:v>3.8497399999999997</c:v>
                </c:pt>
                <c:pt idx="2792">
                  <c:v>3.6771100000000012</c:v>
                </c:pt>
                <c:pt idx="2793">
                  <c:v>3.5476399999999999</c:v>
                </c:pt>
                <c:pt idx="2794">
                  <c:v>3.4872100000000001</c:v>
                </c:pt>
                <c:pt idx="2795">
                  <c:v>3.3059499999999957</c:v>
                </c:pt>
                <c:pt idx="2796">
                  <c:v>3.1246800000000001</c:v>
                </c:pt>
                <c:pt idx="2797">
                  <c:v>2.9779399999999998</c:v>
                </c:pt>
                <c:pt idx="2798">
                  <c:v>2.8743599999999967</c:v>
                </c:pt>
                <c:pt idx="2799">
                  <c:v>2.8398399999999957</c:v>
                </c:pt>
                <c:pt idx="2800">
                  <c:v>2.80531</c:v>
                </c:pt>
                <c:pt idx="2801">
                  <c:v>2.8657300000000001</c:v>
                </c:pt>
                <c:pt idx="2802">
                  <c:v>2.9175200000000001</c:v>
                </c:pt>
                <c:pt idx="2803">
                  <c:v>3.0211000000000001</c:v>
                </c:pt>
                <c:pt idx="2804">
                  <c:v>3.1074200000000012</c:v>
                </c:pt>
                <c:pt idx="2805">
                  <c:v>3.2455300000000049</c:v>
                </c:pt>
                <c:pt idx="2806">
                  <c:v>3.3749999999999987</c:v>
                </c:pt>
                <c:pt idx="2807">
                  <c:v>3.4613200000000002</c:v>
                </c:pt>
                <c:pt idx="2808">
                  <c:v>3.5562699999999956</c:v>
                </c:pt>
                <c:pt idx="2809">
                  <c:v>3.68574</c:v>
                </c:pt>
                <c:pt idx="2810">
                  <c:v>3.8152199999999956</c:v>
                </c:pt>
                <c:pt idx="2811">
                  <c:v>3.9274300000000002</c:v>
                </c:pt>
                <c:pt idx="2812">
                  <c:v>4.0051099999999975</c:v>
                </c:pt>
                <c:pt idx="2813">
                  <c:v>4.1086900000000002</c:v>
                </c:pt>
                <c:pt idx="2814">
                  <c:v>4.2209099999999955</c:v>
                </c:pt>
                <c:pt idx="2815">
                  <c:v>4.30722</c:v>
                </c:pt>
                <c:pt idx="2816">
                  <c:v>4.3849099999999908</c:v>
                </c:pt>
                <c:pt idx="2817">
                  <c:v>4.4971399999999955</c:v>
                </c:pt>
                <c:pt idx="2818">
                  <c:v>4.5748199999999946</c:v>
                </c:pt>
                <c:pt idx="2819">
                  <c:v>4.6179799999999886</c:v>
                </c:pt>
                <c:pt idx="2820">
                  <c:v>4.7129299999999956</c:v>
                </c:pt>
                <c:pt idx="2821">
                  <c:v>4.79061</c:v>
                </c:pt>
                <c:pt idx="2822">
                  <c:v>4.8423999999999996</c:v>
                </c:pt>
                <c:pt idx="2823">
                  <c:v>4.8423999999999996</c:v>
                </c:pt>
                <c:pt idx="2824">
                  <c:v>4.8855599999999955</c:v>
                </c:pt>
                <c:pt idx="2825">
                  <c:v>4.8941899999999876</c:v>
                </c:pt>
                <c:pt idx="2826">
                  <c:v>4.9114600000000044</c:v>
                </c:pt>
                <c:pt idx="2827">
                  <c:v>4.9373500000000003</c:v>
                </c:pt>
                <c:pt idx="2828">
                  <c:v>4.9805099999999998</c:v>
                </c:pt>
                <c:pt idx="2829">
                  <c:v>5.0409299999999986</c:v>
                </c:pt>
                <c:pt idx="2830">
                  <c:v>5.0927199999999955</c:v>
                </c:pt>
                <c:pt idx="2831">
                  <c:v>5.1704099999999986</c:v>
                </c:pt>
                <c:pt idx="2832">
                  <c:v>5.2135699999999998</c:v>
                </c:pt>
                <c:pt idx="2833">
                  <c:v>5.3516700000000004</c:v>
                </c:pt>
                <c:pt idx="2834">
                  <c:v>5.3862000000000014</c:v>
                </c:pt>
                <c:pt idx="2835">
                  <c:v>5.4207299999999998</c:v>
                </c:pt>
                <c:pt idx="2836">
                  <c:v>5.4466200000000091</c:v>
                </c:pt>
                <c:pt idx="2837">
                  <c:v>5.4379900000000001</c:v>
                </c:pt>
                <c:pt idx="2838">
                  <c:v>5.4466200000000091</c:v>
                </c:pt>
                <c:pt idx="2839">
                  <c:v>5.4379900000000001</c:v>
                </c:pt>
                <c:pt idx="2840">
                  <c:v>5.4293600000000071</c:v>
                </c:pt>
                <c:pt idx="2841">
                  <c:v>5.3775699999999986</c:v>
                </c:pt>
                <c:pt idx="2842">
                  <c:v>5.3862000000000014</c:v>
                </c:pt>
                <c:pt idx="2843">
                  <c:v>5.3948299999999945</c:v>
                </c:pt>
                <c:pt idx="2844">
                  <c:v>5.3430400000000002</c:v>
                </c:pt>
                <c:pt idx="2845">
                  <c:v>5.3862000000000014</c:v>
                </c:pt>
                <c:pt idx="2846">
                  <c:v>5.3948299999999945</c:v>
                </c:pt>
                <c:pt idx="2847">
                  <c:v>5.4207299999999998</c:v>
                </c:pt>
                <c:pt idx="2848">
                  <c:v>5.4379900000000001</c:v>
                </c:pt>
                <c:pt idx="2849">
                  <c:v>5.4552500000000004</c:v>
                </c:pt>
                <c:pt idx="2850">
                  <c:v>5.4897800000000014</c:v>
                </c:pt>
                <c:pt idx="2851">
                  <c:v>5.4811500000000004</c:v>
                </c:pt>
                <c:pt idx="2852">
                  <c:v>5.4379900000000001</c:v>
                </c:pt>
                <c:pt idx="2853">
                  <c:v>5.4207299999999998</c:v>
                </c:pt>
                <c:pt idx="2854">
                  <c:v>5.3775699999999986</c:v>
                </c:pt>
                <c:pt idx="2855">
                  <c:v>5.4034600000000044</c:v>
                </c:pt>
                <c:pt idx="2856">
                  <c:v>5.4120900000000001</c:v>
                </c:pt>
                <c:pt idx="2857">
                  <c:v>5.4120900000000001</c:v>
                </c:pt>
                <c:pt idx="2858">
                  <c:v>5.3948299999999945</c:v>
                </c:pt>
                <c:pt idx="2859">
                  <c:v>5.4207299999999998</c:v>
                </c:pt>
                <c:pt idx="2860">
                  <c:v>5.4293600000000071</c:v>
                </c:pt>
                <c:pt idx="2861">
                  <c:v>5.4120900000000001</c:v>
                </c:pt>
                <c:pt idx="2862">
                  <c:v>5.3430400000000002</c:v>
                </c:pt>
                <c:pt idx="2863">
                  <c:v>5.3085099999999956</c:v>
                </c:pt>
                <c:pt idx="2864">
                  <c:v>5.2222</c:v>
                </c:pt>
                <c:pt idx="2865">
                  <c:v>5.1013500000000001</c:v>
                </c:pt>
                <c:pt idx="2866">
                  <c:v>5.0495600000000014</c:v>
                </c:pt>
                <c:pt idx="2867">
                  <c:v>4.9805099999999998</c:v>
                </c:pt>
                <c:pt idx="2868">
                  <c:v>4.9373500000000003</c:v>
                </c:pt>
                <c:pt idx="2869">
                  <c:v>4.8769299999999998</c:v>
                </c:pt>
                <c:pt idx="2870">
                  <c:v>4.8337700000000003</c:v>
                </c:pt>
                <c:pt idx="2871">
                  <c:v>4.7733500000000024</c:v>
                </c:pt>
                <c:pt idx="2872">
                  <c:v>4.7215600000000002</c:v>
                </c:pt>
                <c:pt idx="2873">
                  <c:v>4.7042999999999999</c:v>
                </c:pt>
                <c:pt idx="2874">
                  <c:v>4.7042999999999999</c:v>
                </c:pt>
                <c:pt idx="2875">
                  <c:v>4.7215600000000002</c:v>
                </c:pt>
                <c:pt idx="2876">
                  <c:v>4.7733500000000024</c:v>
                </c:pt>
                <c:pt idx="2877">
                  <c:v>4.8251399999999895</c:v>
                </c:pt>
                <c:pt idx="2878">
                  <c:v>4.9114600000000044</c:v>
                </c:pt>
                <c:pt idx="2879">
                  <c:v>4.9891400000000043</c:v>
                </c:pt>
                <c:pt idx="2880">
                  <c:v>5.0150399999999955</c:v>
                </c:pt>
                <c:pt idx="2881">
                  <c:v>5.0323000000000002</c:v>
                </c:pt>
                <c:pt idx="2882">
                  <c:v>5.0236700000000001</c:v>
                </c:pt>
                <c:pt idx="2883">
                  <c:v>5.0150399999999955</c:v>
                </c:pt>
                <c:pt idx="2884">
                  <c:v>4.9287200000000002</c:v>
                </c:pt>
                <c:pt idx="2885">
                  <c:v>4.9200900000000001</c:v>
                </c:pt>
                <c:pt idx="2886">
                  <c:v>4.9114600000000044</c:v>
                </c:pt>
                <c:pt idx="2887">
                  <c:v>4.8941899999999876</c:v>
                </c:pt>
                <c:pt idx="2888">
                  <c:v>4.8941899999999876</c:v>
                </c:pt>
                <c:pt idx="2889">
                  <c:v>4.8855599999999955</c:v>
                </c:pt>
                <c:pt idx="2890">
                  <c:v>4.9200900000000001</c:v>
                </c:pt>
                <c:pt idx="2891">
                  <c:v>4.9632500000000004</c:v>
                </c:pt>
                <c:pt idx="2892">
                  <c:v>5.0150399999999955</c:v>
                </c:pt>
                <c:pt idx="2893">
                  <c:v>5.0409299999999986</c:v>
                </c:pt>
                <c:pt idx="2894">
                  <c:v>5.0754600000000014</c:v>
                </c:pt>
                <c:pt idx="2895">
                  <c:v>5.1013500000000001</c:v>
                </c:pt>
                <c:pt idx="2896">
                  <c:v>5.1272499999999965</c:v>
                </c:pt>
                <c:pt idx="2897">
                  <c:v>5.1445099999999906</c:v>
                </c:pt>
                <c:pt idx="2898">
                  <c:v>5.1358799999999976</c:v>
                </c:pt>
                <c:pt idx="2899">
                  <c:v>5.1445099999999906</c:v>
                </c:pt>
                <c:pt idx="2900">
                  <c:v>5.1790400000000014</c:v>
                </c:pt>
                <c:pt idx="2901">
                  <c:v>5.1790400000000014</c:v>
                </c:pt>
                <c:pt idx="2902">
                  <c:v>5.1445099999999906</c:v>
                </c:pt>
                <c:pt idx="2903">
                  <c:v>5.1272499999999965</c:v>
                </c:pt>
                <c:pt idx="2904">
                  <c:v>5.1272499999999965</c:v>
                </c:pt>
                <c:pt idx="2905">
                  <c:v>5.1186199999999955</c:v>
                </c:pt>
                <c:pt idx="2906">
                  <c:v>5.1272499999999965</c:v>
                </c:pt>
                <c:pt idx="2907">
                  <c:v>5.1186199999999955</c:v>
                </c:pt>
                <c:pt idx="2908">
                  <c:v>5.1790400000000014</c:v>
                </c:pt>
                <c:pt idx="2909">
                  <c:v>5.1876699999999998</c:v>
                </c:pt>
                <c:pt idx="2910">
                  <c:v>5.2222</c:v>
                </c:pt>
                <c:pt idx="2911">
                  <c:v>5.2394600000000082</c:v>
                </c:pt>
                <c:pt idx="2912">
                  <c:v>5.2739900000000004</c:v>
                </c:pt>
                <c:pt idx="2913">
                  <c:v>5.3171499999999945</c:v>
                </c:pt>
                <c:pt idx="2914">
                  <c:v>5.3689399999999896</c:v>
                </c:pt>
                <c:pt idx="2915">
                  <c:v>5.4466200000000091</c:v>
                </c:pt>
                <c:pt idx="2916">
                  <c:v>5.5243099999999945</c:v>
                </c:pt>
                <c:pt idx="2917">
                  <c:v>5.5933600000000014</c:v>
                </c:pt>
                <c:pt idx="2918">
                  <c:v>5.6710400000000014</c:v>
                </c:pt>
                <c:pt idx="2919">
                  <c:v>5.7746200000000014</c:v>
                </c:pt>
                <c:pt idx="2920">
                  <c:v>6.1285199999999866</c:v>
                </c:pt>
                <c:pt idx="2921">
                  <c:v>7.086640000000008</c:v>
                </c:pt>
                <c:pt idx="2922">
                  <c:v>7.6217999999999986</c:v>
                </c:pt>
                <c:pt idx="2923">
                  <c:v>7.6045399999999876</c:v>
                </c:pt>
                <c:pt idx="2924">
                  <c:v>7.5959099999999955</c:v>
                </c:pt>
                <c:pt idx="2925">
                  <c:v>7.5613799999999998</c:v>
                </c:pt>
                <c:pt idx="2926">
                  <c:v>7.5700099999999999</c:v>
                </c:pt>
                <c:pt idx="2927">
                  <c:v>7.5872799999999998</c:v>
                </c:pt>
                <c:pt idx="2928">
                  <c:v>7.6476999999999986</c:v>
                </c:pt>
                <c:pt idx="2929">
                  <c:v>7.6735899999999955</c:v>
                </c:pt>
                <c:pt idx="2930">
                  <c:v>7.7081200000000001</c:v>
                </c:pt>
                <c:pt idx="2931">
                  <c:v>7.7426500000000003</c:v>
                </c:pt>
                <c:pt idx="2932">
                  <c:v>7.80307</c:v>
                </c:pt>
                <c:pt idx="2933">
                  <c:v>7.8721199999999945</c:v>
                </c:pt>
                <c:pt idx="2934">
                  <c:v>7.9152800000000001</c:v>
                </c:pt>
                <c:pt idx="2935">
                  <c:v>7.9843299999999999</c:v>
                </c:pt>
                <c:pt idx="2936">
                  <c:v>8.0447500000000005</c:v>
                </c:pt>
                <c:pt idx="2937">
                  <c:v>8.0965400000000027</c:v>
                </c:pt>
                <c:pt idx="2938">
                  <c:v>8.1656000000000066</c:v>
                </c:pt>
                <c:pt idx="2939">
                  <c:v>8.2432799999999986</c:v>
                </c:pt>
                <c:pt idx="2940">
                  <c:v>8.3296000000000028</c:v>
                </c:pt>
                <c:pt idx="2941">
                  <c:v>8.4072800000000001</c:v>
                </c:pt>
                <c:pt idx="2942">
                  <c:v>8.4849700000000006</c:v>
                </c:pt>
                <c:pt idx="2943">
                  <c:v>8.5540200000000013</c:v>
                </c:pt>
                <c:pt idx="2944">
                  <c:v>8.6489699999999949</c:v>
                </c:pt>
                <c:pt idx="2945">
                  <c:v>8.6921300000000006</c:v>
                </c:pt>
                <c:pt idx="2946">
                  <c:v>8.6662300000000005</c:v>
                </c:pt>
                <c:pt idx="2947">
                  <c:v>8.7352900000000009</c:v>
                </c:pt>
                <c:pt idx="2948">
                  <c:v>8.81297</c:v>
                </c:pt>
                <c:pt idx="2949">
                  <c:v>8.8820600000000027</c:v>
                </c:pt>
                <c:pt idx="2950">
                  <c:v>8.9942699999999984</c:v>
                </c:pt>
                <c:pt idx="2951">
                  <c:v>9.089220000000001</c:v>
                </c:pt>
                <c:pt idx="2952">
                  <c:v>9.1755400000000176</c:v>
                </c:pt>
                <c:pt idx="2953">
                  <c:v>9.3136400000000048</c:v>
                </c:pt>
                <c:pt idx="2954">
                  <c:v>9.4776500000000006</c:v>
                </c:pt>
                <c:pt idx="2955">
                  <c:v>9.5639600000000016</c:v>
                </c:pt>
                <c:pt idx="2956">
                  <c:v>9.7020700000000009</c:v>
                </c:pt>
                <c:pt idx="2957">
                  <c:v>9.8315400000000004</c:v>
                </c:pt>
                <c:pt idx="2958">
                  <c:v>9.98691</c:v>
                </c:pt>
                <c:pt idx="2959">
                  <c:v>10.099130000000002</c:v>
                </c:pt>
                <c:pt idx="2960">
                  <c:v>10.280390000000001</c:v>
                </c:pt>
                <c:pt idx="2961">
                  <c:v>10.444389999999999</c:v>
                </c:pt>
                <c:pt idx="2962">
                  <c:v>10.582500000000019</c:v>
                </c:pt>
                <c:pt idx="2963">
                  <c:v>10.755130000000019</c:v>
                </c:pt>
                <c:pt idx="2964">
                  <c:v>10.953660000000019</c:v>
                </c:pt>
                <c:pt idx="2965">
                  <c:v>11.152190000000004</c:v>
                </c:pt>
                <c:pt idx="2966">
                  <c:v>11.316190000000002</c:v>
                </c:pt>
                <c:pt idx="2967">
                  <c:v>11.514720000000001</c:v>
                </c:pt>
                <c:pt idx="2968">
                  <c:v>11.704619999999998</c:v>
                </c:pt>
                <c:pt idx="2969">
                  <c:v>11.91178</c:v>
                </c:pt>
                <c:pt idx="2970">
                  <c:v>12.170730000000002</c:v>
                </c:pt>
                <c:pt idx="2971">
                  <c:v>12.421050000000001</c:v>
                </c:pt>
                <c:pt idx="2972">
                  <c:v>12.731789999999998</c:v>
                </c:pt>
                <c:pt idx="2973">
                  <c:v>13.215160000000001</c:v>
                </c:pt>
                <c:pt idx="2974">
                  <c:v>13.13748</c:v>
                </c:pt>
                <c:pt idx="2975">
                  <c:v>12.697259999999998</c:v>
                </c:pt>
                <c:pt idx="2976">
                  <c:v>12.395150000000019</c:v>
                </c:pt>
                <c:pt idx="2977">
                  <c:v>12.274309999999998</c:v>
                </c:pt>
                <c:pt idx="2978">
                  <c:v>12.351990000000002</c:v>
                </c:pt>
                <c:pt idx="2979">
                  <c:v>12.697259999999998</c:v>
                </c:pt>
                <c:pt idx="2980">
                  <c:v>12.990740000000002</c:v>
                </c:pt>
                <c:pt idx="2981">
                  <c:v>13.07705</c:v>
                </c:pt>
                <c:pt idx="2982">
                  <c:v>13.15474</c:v>
                </c:pt>
                <c:pt idx="2983">
                  <c:v>13.258319999999999</c:v>
                </c:pt>
                <c:pt idx="2984">
                  <c:v>13.413690000000004</c:v>
                </c:pt>
                <c:pt idx="2985">
                  <c:v>13.50864</c:v>
                </c:pt>
                <c:pt idx="2986">
                  <c:v>13.629480000000004</c:v>
                </c:pt>
                <c:pt idx="2987">
                  <c:v>13.741689999999998</c:v>
                </c:pt>
                <c:pt idx="2988">
                  <c:v>13.871170000000001</c:v>
                </c:pt>
                <c:pt idx="2989">
                  <c:v>14.026540000000002</c:v>
                </c:pt>
                <c:pt idx="2990">
                  <c:v>14.32002</c:v>
                </c:pt>
                <c:pt idx="2991">
                  <c:v>14.492650000000019</c:v>
                </c:pt>
                <c:pt idx="2992">
                  <c:v>14.699810000000001</c:v>
                </c:pt>
                <c:pt idx="2993">
                  <c:v>14.898340000000001</c:v>
                </c:pt>
                <c:pt idx="2994">
                  <c:v>15.096870000000001</c:v>
                </c:pt>
                <c:pt idx="2995">
                  <c:v>15.295390000000001</c:v>
                </c:pt>
                <c:pt idx="2996">
                  <c:v>15.528450000000001</c:v>
                </c:pt>
                <c:pt idx="2997">
                  <c:v>15.744239999999998</c:v>
                </c:pt>
                <c:pt idx="2998">
                  <c:v>15.890980000000004</c:v>
                </c:pt>
                <c:pt idx="2999">
                  <c:v>16.03772</c:v>
                </c:pt>
                <c:pt idx="3000">
                  <c:v>16.149930000000001</c:v>
                </c:pt>
                <c:pt idx="3001">
                  <c:v>16.443409999999947</c:v>
                </c:pt>
                <c:pt idx="3002">
                  <c:v>16.572880000000001</c:v>
                </c:pt>
                <c:pt idx="3003">
                  <c:v>16.771409999999982</c:v>
                </c:pt>
                <c:pt idx="3004">
                  <c:v>16.874990000000036</c:v>
                </c:pt>
                <c:pt idx="3005">
                  <c:v>17.125309999999963</c:v>
                </c:pt>
                <c:pt idx="3006">
                  <c:v>17.306570000000001</c:v>
                </c:pt>
                <c:pt idx="3007">
                  <c:v>17.651840000000028</c:v>
                </c:pt>
                <c:pt idx="3008">
                  <c:v>17.876329999999982</c:v>
                </c:pt>
                <c:pt idx="3009">
                  <c:v>18.109390000000001</c:v>
                </c:pt>
                <c:pt idx="3010">
                  <c:v>18.32518</c:v>
                </c:pt>
                <c:pt idx="3011">
                  <c:v>18.515080000000001</c:v>
                </c:pt>
                <c:pt idx="3012">
                  <c:v>18.7395</c:v>
                </c:pt>
                <c:pt idx="3013">
                  <c:v>18.834450000000036</c:v>
                </c:pt>
                <c:pt idx="3014">
                  <c:v>19.102029999999971</c:v>
                </c:pt>
                <c:pt idx="3015">
                  <c:v>19.421399999999963</c:v>
                </c:pt>
                <c:pt idx="3016">
                  <c:v>19.706250000000001</c:v>
                </c:pt>
                <c:pt idx="3017">
                  <c:v>19.965199999999935</c:v>
                </c:pt>
                <c:pt idx="3018">
                  <c:v>20.206890000000001</c:v>
                </c:pt>
                <c:pt idx="3019">
                  <c:v>20.39678</c:v>
                </c:pt>
                <c:pt idx="3020">
                  <c:v>20.534890000000036</c:v>
                </c:pt>
                <c:pt idx="3021">
                  <c:v>20.707519999999963</c:v>
                </c:pt>
                <c:pt idx="3022">
                  <c:v>20.724789999999963</c:v>
                </c:pt>
                <c:pt idx="3023">
                  <c:v>20.707519999999963</c:v>
                </c:pt>
                <c:pt idx="3024">
                  <c:v>20.560779999999962</c:v>
                </c:pt>
                <c:pt idx="3025">
                  <c:v>20.370890000000017</c:v>
                </c:pt>
                <c:pt idx="3026">
                  <c:v>20.06015</c:v>
                </c:pt>
                <c:pt idx="3027">
                  <c:v>19.688980000000001</c:v>
                </c:pt>
                <c:pt idx="3028">
                  <c:v>19.18835</c:v>
                </c:pt>
                <c:pt idx="3029">
                  <c:v>18.79129</c:v>
                </c:pt>
                <c:pt idx="3030">
                  <c:v>18.29928</c:v>
                </c:pt>
                <c:pt idx="3031">
                  <c:v>17.60868</c:v>
                </c:pt>
                <c:pt idx="3032">
                  <c:v>17.004470000000001</c:v>
                </c:pt>
                <c:pt idx="3033">
                  <c:v>16.227619999999977</c:v>
                </c:pt>
                <c:pt idx="3034">
                  <c:v>15.459400000000024</c:v>
                </c:pt>
                <c:pt idx="3035">
                  <c:v>14.889710000000004</c:v>
                </c:pt>
                <c:pt idx="3036">
                  <c:v>14.484020000000001</c:v>
                </c:pt>
                <c:pt idx="3037">
                  <c:v>14.233700000000001</c:v>
                </c:pt>
                <c:pt idx="3038">
                  <c:v>14.225070000000001</c:v>
                </c:pt>
                <c:pt idx="3039">
                  <c:v>14.21644</c:v>
                </c:pt>
                <c:pt idx="3040">
                  <c:v>14.17328</c:v>
                </c:pt>
                <c:pt idx="3041">
                  <c:v>13.96612</c:v>
                </c:pt>
                <c:pt idx="3042">
                  <c:v>13.379160000000002</c:v>
                </c:pt>
                <c:pt idx="3043">
                  <c:v>13.197900000000001</c:v>
                </c:pt>
                <c:pt idx="3044">
                  <c:v>13.57769</c:v>
                </c:pt>
                <c:pt idx="3045">
                  <c:v>14.12149</c:v>
                </c:pt>
                <c:pt idx="3046">
                  <c:v>14.699810000000001</c:v>
                </c:pt>
                <c:pt idx="3047">
                  <c:v>15.088229999999999</c:v>
                </c:pt>
                <c:pt idx="3048">
                  <c:v>15.511190000000001</c:v>
                </c:pt>
                <c:pt idx="3049">
                  <c:v>15.865090000000023</c:v>
                </c:pt>
                <c:pt idx="3050">
                  <c:v>16.218979999999988</c:v>
                </c:pt>
                <c:pt idx="3051">
                  <c:v>16.538360000000001</c:v>
                </c:pt>
                <c:pt idx="3052">
                  <c:v>16.883619999999958</c:v>
                </c:pt>
                <c:pt idx="3053">
                  <c:v>17.20299</c:v>
                </c:pt>
                <c:pt idx="3054">
                  <c:v>17.487839999999963</c:v>
                </c:pt>
                <c:pt idx="3055">
                  <c:v>17.824539999999963</c:v>
                </c:pt>
                <c:pt idx="3056">
                  <c:v>18.074860000000044</c:v>
                </c:pt>
                <c:pt idx="3057">
                  <c:v>18.342439999999947</c:v>
                </c:pt>
                <c:pt idx="3058">
                  <c:v>18.696339999999982</c:v>
                </c:pt>
                <c:pt idx="3059">
                  <c:v>18.972559999999962</c:v>
                </c:pt>
                <c:pt idx="3060">
                  <c:v>19.335090000000001</c:v>
                </c:pt>
                <c:pt idx="3061">
                  <c:v>19.55951</c:v>
                </c:pt>
                <c:pt idx="3062">
                  <c:v>19.818460000000027</c:v>
                </c:pt>
                <c:pt idx="3063">
                  <c:v>20.172360000000001</c:v>
                </c:pt>
                <c:pt idx="3064">
                  <c:v>20.578050000000001</c:v>
                </c:pt>
                <c:pt idx="3065">
                  <c:v>21.009629999999962</c:v>
                </c:pt>
                <c:pt idx="3066">
                  <c:v>21.70016</c:v>
                </c:pt>
                <c:pt idx="3067">
                  <c:v>22.50291</c:v>
                </c:pt>
                <c:pt idx="3068">
                  <c:v>23.417870000000036</c:v>
                </c:pt>
                <c:pt idx="3069">
                  <c:v>24.56588</c:v>
                </c:pt>
                <c:pt idx="3070">
                  <c:v>26.154110000000017</c:v>
                </c:pt>
                <c:pt idx="3071">
                  <c:v>27.802759999999971</c:v>
                </c:pt>
                <c:pt idx="3072">
                  <c:v>30.478579999999958</c:v>
                </c:pt>
                <c:pt idx="3073">
                  <c:v>32.7746</c:v>
                </c:pt>
                <c:pt idx="3074">
                  <c:v>34.621780000000001</c:v>
                </c:pt>
                <c:pt idx="3075">
                  <c:v>34.94979</c:v>
                </c:pt>
                <c:pt idx="3076">
                  <c:v>33.68956</c:v>
                </c:pt>
                <c:pt idx="3077">
                  <c:v>31.523009999999982</c:v>
                </c:pt>
                <c:pt idx="3078">
                  <c:v>28.924880000000027</c:v>
                </c:pt>
                <c:pt idx="3079">
                  <c:v>26.766960000000001</c:v>
                </c:pt>
                <c:pt idx="3080">
                  <c:v>25.325469999999971</c:v>
                </c:pt>
                <c:pt idx="3081">
                  <c:v>24.039349999999963</c:v>
                </c:pt>
                <c:pt idx="3082">
                  <c:v>22.761860000000016</c:v>
                </c:pt>
                <c:pt idx="3083">
                  <c:v>21.6829</c:v>
                </c:pt>
                <c:pt idx="3084">
                  <c:v>21.026890000000027</c:v>
                </c:pt>
                <c:pt idx="3085">
                  <c:v>20.51763</c:v>
                </c:pt>
                <c:pt idx="3086">
                  <c:v>20.06015</c:v>
                </c:pt>
                <c:pt idx="3087">
                  <c:v>19.55951</c:v>
                </c:pt>
                <c:pt idx="3088">
                  <c:v>19.23151</c:v>
                </c:pt>
                <c:pt idx="3089">
                  <c:v>18.868980000000001</c:v>
                </c:pt>
                <c:pt idx="3090">
                  <c:v>18.446019999999958</c:v>
                </c:pt>
                <c:pt idx="3091">
                  <c:v>18.178439999999963</c:v>
                </c:pt>
                <c:pt idx="3092">
                  <c:v>18.01444</c:v>
                </c:pt>
                <c:pt idx="3093">
                  <c:v>17.60868</c:v>
                </c:pt>
                <c:pt idx="3094">
                  <c:v>17.31521</c:v>
                </c:pt>
                <c:pt idx="3095">
                  <c:v>17.332470000000001</c:v>
                </c:pt>
                <c:pt idx="3096">
                  <c:v>17.185729999999946</c:v>
                </c:pt>
                <c:pt idx="3097">
                  <c:v>17.133940000000017</c:v>
                </c:pt>
                <c:pt idx="3098">
                  <c:v>17.151200000000017</c:v>
                </c:pt>
                <c:pt idx="3099">
                  <c:v>16.952679999999958</c:v>
                </c:pt>
                <c:pt idx="3100">
                  <c:v>16.788669999999946</c:v>
                </c:pt>
                <c:pt idx="3101">
                  <c:v>16.529719999999962</c:v>
                </c:pt>
                <c:pt idx="3102">
                  <c:v>16.357090000000017</c:v>
                </c:pt>
                <c:pt idx="3103">
                  <c:v>16.218979999999988</c:v>
                </c:pt>
                <c:pt idx="3104">
                  <c:v>16.106770000000001</c:v>
                </c:pt>
                <c:pt idx="3105">
                  <c:v>15.985930000000021</c:v>
                </c:pt>
                <c:pt idx="3106">
                  <c:v>15.899610000000004</c:v>
                </c:pt>
                <c:pt idx="3107">
                  <c:v>15.968670000000001</c:v>
                </c:pt>
                <c:pt idx="3108">
                  <c:v>15.865090000000023</c:v>
                </c:pt>
                <c:pt idx="3109">
                  <c:v>15.7874</c:v>
                </c:pt>
                <c:pt idx="3110">
                  <c:v>15.554350000000001</c:v>
                </c:pt>
                <c:pt idx="3111">
                  <c:v>15.41624</c:v>
                </c:pt>
                <c:pt idx="3112">
                  <c:v>15.25224</c:v>
                </c:pt>
                <c:pt idx="3113">
                  <c:v>15.15729</c:v>
                </c:pt>
                <c:pt idx="3114">
                  <c:v>15.15729</c:v>
                </c:pt>
                <c:pt idx="3115">
                  <c:v>14.98465</c:v>
                </c:pt>
                <c:pt idx="3116">
                  <c:v>14.80339</c:v>
                </c:pt>
                <c:pt idx="3117">
                  <c:v>14.648019999999997</c:v>
                </c:pt>
                <c:pt idx="3118">
                  <c:v>14.57033</c:v>
                </c:pt>
                <c:pt idx="3119">
                  <c:v>14.5617</c:v>
                </c:pt>
                <c:pt idx="3120">
                  <c:v>14.50128</c:v>
                </c:pt>
                <c:pt idx="3121">
                  <c:v>14.53581</c:v>
                </c:pt>
                <c:pt idx="3122">
                  <c:v>14.492650000000019</c:v>
                </c:pt>
                <c:pt idx="3123">
                  <c:v>14.55307</c:v>
                </c:pt>
                <c:pt idx="3124">
                  <c:v>14.699810000000001</c:v>
                </c:pt>
                <c:pt idx="3125">
                  <c:v>14.80339</c:v>
                </c:pt>
                <c:pt idx="3126">
                  <c:v>15.01918</c:v>
                </c:pt>
                <c:pt idx="3127">
                  <c:v>15.295390000000001</c:v>
                </c:pt>
                <c:pt idx="3128">
                  <c:v>15.60614</c:v>
                </c:pt>
                <c:pt idx="3129">
                  <c:v>15.916880000000004</c:v>
                </c:pt>
                <c:pt idx="3130">
                  <c:v>16.322559999999982</c:v>
                </c:pt>
                <c:pt idx="3131">
                  <c:v>16.771409999999982</c:v>
                </c:pt>
                <c:pt idx="3132">
                  <c:v>17.23752</c:v>
                </c:pt>
                <c:pt idx="3133">
                  <c:v>17.677800000000044</c:v>
                </c:pt>
                <c:pt idx="3134">
                  <c:v>18.247489999999964</c:v>
                </c:pt>
                <c:pt idx="3135">
                  <c:v>18.7395</c:v>
                </c:pt>
                <c:pt idx="3136">
                  <c:v>19.240139999999947</c:v>
                </c:pt>
                <c:pt idx="3137">
                  <c:v>19.723509999999958</c:v>
                </c:pt>
                <c:pt idx="3138">
                  <c:v>20.224150000000026</c:v>
                </c:pt>
                <c:pt idx="3139">
                  <c:v>20.180990000000001</c:v>
                </c:pt>
                <c:pt idx="3140">
                  <c:v>20.655729999999963</c:v>
                </c:pt>
                <c:pt idx="3141">
                  <c:v>21.147739999999963</c:v>
                </c:pt>
                <c:pt idx="3142">
                  <c:v>21.579319999999971</c:v>
                </c:pt>
                <c:pt idx="3143">
                  <c:v>22.12312</c:v>
                </c:pt>
                <c:pt idx="3144">
                  <c:v>22.606490000000001</c:v>
                </c:pt>
                <c:pt idx="3145">
                  <c:v>22.95176</c:v>
                </c:pt>
                <c:pt idx="3146">
                  <c:v>23.32292</c:v>
                </c:pt>
                <c:pt idx="3147">
                  <c:v>23.719980000000028</c:v>
                </c:pt>
                <c:pt idx="3148">
                  <c:v>24.16019</c:v>
                </c:pt>
                <c:pt idx="3149">
                  <c:v>24.59178</c:v>
                </c:pt>
                <c:pt idx="3150">
                  <c:v>25.01473</c:v>
                </c:pt>
                <c:pt idx="3151">
                  <c:v>25.38589</c:v>
                </c:pt>
                <c:pt idx="3152">
                  <c:v>25.774319999999982</c:v>
                </c:pt>
                <c:pt idx="3153">
                  <c:v>26.119580000000017</c:v>
                </c:pt>
                <c:pt idx="3154">
                  <c:v>26.309480000000001</c:v>
                </c:pt>
                <c:pt idx="3155">
                  <c:v>26.974119999999971</c:v>
                </c:pt>
                <c:pt idx="3156">
                  <c:v>27.483389999999947</c:v>
                </c:pt>
                <c:pt idx="3157">
                  <c:v>28.24297</c:v>
                </c:pt>
                <c:pt idx="3158">
                  <c:v>28.804030000000001</c:v>
                </c:pt>
                <c:pt idx="3159">
                  <c:v>29.218350000000001</c:v>
                </c:pt>
                <c:pt idx="3160">
                  <c:v>29.442779999999935</c:v>
                </c:pt>
                <c:pt idx="3161">
                  <c:v>29.632670000000001</c:v>
                </c:pt>
                <c:pt idx="3162">
                  <c:v>29.52909</c:v>
                </c:pt>
                <c:pt idx="3163">
                  <c:v>29.442779999999935</c:v>
                </c:pt>
                <c:pt idx="3164">
                  <c:v>29.49457</c:v>
                </c:pt>
                <c:pt idx="3165">
                  <c:v>29.667200000000001</c:v>
                </c:pt>
                <c:pt idx="3166">
                  <c:v>29.658570000000001</c:v>
                </c:pt>
                <c:pt idx="3167">
                  <c:v>29.468669999999936</c:v>
                </c:pt>
                <c:pt idx="3168">
                  <c:v>29.839830000000017</c:v>
                </c:pt>
                <c:pt idx="3169">
                  <c:v>30.34047</c:v>
                </c:pt>
                <c:pt idx="3170">
                  <c:v>30.633950000000034</c:v>
                </c:pt>
                <c:pt idx="3171">
                  <c:v>30.849739999999958</c:v>
                </c:pt>
                <c:pt idx="3172">
                  <c:v>30.979209999999963</c:v>
                </c:pt>
                <c:pt idx="3173">
                  <c:v>31.21227</c:v>
                </c:pt>
                <c:pt idx="3174">
                  <c:v>31.471219999999963</c:v>
                </c:pt>
                <c:pt idx="3175">
                  <c:v>31.574800000000028</c:v>
                </c:pt>
                <c:pt idx="3176">
                  <c:v>31.617960000000057</c:v>
                </c:pt>
                <c:pt idx="3177">
                  <c:v>31.825119999999963</c:v>
                </c:pt>
                <c:pt idx="3178">
                  <c:v>31.902799999999935</c:v>
                </c:pt>
                <c:pt idx="3179">
                  <c:v>32.058170000000011</c:v>
                </c:pt>
                <c:pt idx="3180">
                  <c:v>31.928699999999935</c:v>
                </c:pt>
                <c:pt idx="3181">
                  <c:v>31.799219999999963</c:v>
                </c:pt>
                <c:pt idx="3182">
                  <c:v>31.712910000000001</c:v>
                </c:pt>
                <c:pt idx="3183">
                  <c:v>31.56617</c:v>
                </c:pt>
                <c:pt idx="3184">
                  <c:v>31.272689999999958</c:v>
                </c:pt>
                <c:pt idx="3185">
                  <c:v>30.77205</c:v>
                </c:pt>
                <c:pt idx="3186">
                  <c:v>30.590789999999963</c:v>
                </c:pt>
                <c:pt idx="3187">
                  <c:v>30.32321</c:v>
                </c:pt>
                <c:pt idx="3188">
                  <c:v>29.839830000000017</c:v>
                </c:pt>
                <c:pt idx="3189">
                  <c:v>29.4773</c:v>
                </c:pt>
                <c:pt idx="3190">
                  <c:v>29.07161</c:v>
                </c:pt>
                <c:pt idx="3191">
                  <c:v>28.527819999999988</c:v>
                </c:pt>
                <c:pt idx="3192">
                  <c:v>28.096239999999977</c:v>
                </c:pt>
                <c:pt idx="3193">
                  <c:v>27.794129999999964</c:v>
                </c:pt>
                <c:pt idx="3194">
                  <c:v>27.258959999999988</c:v>
                </c:pt>
                <c:pt idx="3195">
                  <c:v>26.741060000000001</c:v>
                </c:pt>
                <c:pt idx="3196">
                  <c:v>26.447589999999977</c:v>
                </c:pt>
                <c:pt idx="3197">
                  <c:v>26.024629999999963</c:v>
                </c:pt>
                <c:pt idx="3198">
                  <c:v>25.679370000000016</c:v>
                </c:pt>
                <c:pt idx="3199">
                  <c:v>25.342729999999946</c:v>
                </c:pt>
                <c:pt idx="3200">
                  <c:v>24.919779999999982</c:v>
                </c:pt>
                <c:pt idx="3201">
                  <c:v>24.539990000000028</c:v>
                </c:pt>
                <c:pt idx="3202">
                  <c:v>24.091139999999982</c:v>
                </c:pt>
                <c:pt idx="3203">
                  <c:v>23.694080000000028</c:v>
                </c:pt>
                <c:pt idx="3204">
                  <c:v>23.167549999999963</c:v>
                </c:pt>
                <c:pt idx="3205">
                  <c:v>22.710070000000027</c:v>
                </c:pt>
                <c:pt idx="3206">
                  <c:v>22.243960000000001</c:v>
                </c:pt>
                <c:pt idx="3207">
                  <c:v>21.69153</c:v>
                </c:pt>
                <c:pt idx="3208">
                  <c:v>21.29448</c:v>
                </c:pt>
                <c:pt idx="3209">
                  <c:v>20.931950000000036</c:v>
                </c:pt>
                <c:pt idx="3210">
                  <c:v>20.51763</c:v>
                </c:pt>
                <c:pt idx="3211">
                  <c:v>20.146460000000001</c:v>
                </c:pt>
                <c:pt idx="3212">
                  <c:v>19.982459999999946</c:v>
                </c:pt>
                <c:pt idx="3213">
                  <c:v>19.22287</c:v>
                </c:pt>
                <c:pt idx="3214">
                  <c:v>19.102029999999971</c:v>
                </c:pt>
                <c:pt idx="3215">
                  <c:v>18.584129999999963</c:v>
                </c:pt>
                <c:pt idx="3216">
                  <c:v>18.221599999999963</c:v>
                </c:pt>
                <c:pt idx="3217">
                  <c:v>17.893599999999982</c:v>
                </c:pt>
                <c:pt idx="3218">
                  <c:v>17.505099999999963</c:v>
                </c:pt>
                <c:pt idx="3219">
                  <c:v>17.177100000000017</c:v>
                </c:pt>
                <c:pt idx="3220">
                  <c:v>16.8491</c:v>
                </c:pt>
                <c:pt idx="3221">
                  <c:v>16.521090000000001</c:v>
                </c:pt>
                <c:pt idx="3222">
                  <c:v>16.193090000000026</c:v>
                </c:pt>
                <c:pt idx="3223">
                  <c:v>15.890980000000004</c:v>
                </c:pt>
                <c:pt idx="3224">
                  <c:v>15.60614</c:v>
                </c:pt>
                <c:pt idx="3225">
                  <c:v>15.269500000000004</c:v>
                </c:pt>
                <c:pt idx="3226">
                  <c:v>14.95876</c:v>
                </c:pt>
                <c:pt idx="3227">
                  <c:v>14.656650000000004</c:v>
                </c:pt>
                <c:pt idx="3228">
                  <c:v>14.33728</c:v>
                </c:pt>
                <c:pt idx="3229">
                  <c:v>13.992010000000002</c:v>
                </c:pt>
                <c:pt idx="3230">
                  <c:v>13.69853</c:v>
                </c:pt>
                <c:pt idx="3231">
                  <c:v>13.379160000000002</c:v>
                </c:pt>
                <c:pt idx="3232">
                  <c:v>13.094319999999998</c:v>
                </c:pt>
                <c:pt idx="3233">
                  <c:v>12.783580000000002</c:v>
                </c:pt>
                <c:pt idx="3234">
                  <c:v>12.429680000000019</c:v>
                </c:pt>
                <c:pt idx="3235">
                  <c:v>12.196620000000001</c:v>
                </c:pt>
                <c:pt idx="3236">
                  <c:v>11.92041</c:v>
                </c:pt>
                <c:pt idx="3237">
                  <c:v>11.63556</c:v>
                </c:pt>
                <c:pt idx="3238">
                  <c:v>11.385250000000019</c:v>
                </c:pt>
                <c:pt idx="3239">
                  <c:v>11.195350000000001</c:v>
                </c:pt>
                <c:pt idx="3240">
                  <c:v>11.126300000000001</c:v>
                </c:pt>
                <c:pt idx="3241">
                  <c:v>11.02272</c:v>
                </c:pt>
                <c:pt idx="3242">
                  <c:v>11.152190000000004</c:v>
                </c:pt>
                <c:pt idx="3243">
                  <c:v>11.25577</c:v>
                </c:pt>
                <c:pt idx="3244">
                  <c:v>11.799570000000001</c:v>
                </c:pt>
                <c:pt idx="3245">
                  <c:v>11.687349999999999</c:v>
                </c:pt>
                <c:pt idx="3246">
                  <c:v>11.583770000000001</c:v>
                </c:pt>
                <c:pt idx="3247">
                  <c:v>10.945030000000004</c:v>
                </c:pt>
                <c:pt idx="3248">
                  <c:v>10.763770000000001</c:v>
                </c:pt>
                <c:pt idx="3249">
                  <c:v>10.61703</c:v>
                </c:pt>
                <c:pt idx="3250">
                  <c:v>10.711979999999999</c:v>
                </c:pt>
                <c:pt idx="3251">
                  <c:v>10.703340000000001</c:v>
                </c:pt>
                <c:pt idx="3252">
                  <c:v>10.83282</c:v>
                </c:pt>
                <c:pt idx="3253">
                  <c:v>10.82419</c:v>
                </c:pt>
                <c:pt idx="3254">
                  <c:v>10.755130000000019</c:v>
                </c:pt>
                <c:pt idx="3255">
                  <c:v>10.83282</c:v>
                </c:pt>
                <c:pt idx="3256">
                  <c:v>10.78966</c:v>
                </c:pt>
                <c:pt idx="3257">
                  <c:v>10.772400000000019</c:v>
                </c:pt>
                <c:pt idx="3258">
                  <c:v>10.875980000000023</c:v>
                </c:pt>
                <c:pt idx="3259">
                  <c:v>10.910500000000004</c:v>
                </c:pt>
                <c:pt idx="3260">
                  <c:v>10.970930000000019</c:v>
                </c:pt>
                <c:pt idx="3261">
                  <c:v>11.07451</c:v>
                </c:pt>
                <c:pt idx="3262">
                  <c:v>11.22988</c:v>
                </c:pt>
                <c:pt idx="3263">
                  <c:v>11.376610000000019</c:v>
                </c:pt>
                <c:pt idx="3264">
                  <c:v>11.523350000000001</c:v>
                </c:pt>
                <c:pt idx="3265">
                  <c:v>11.531979999999999</c:v>
                </c:pt>
                <c:pt idx="3266">
                  <c:v>11.773670000000001</c:v>
                </c:pt>
                <c:pt idx="3267">
                  <c:v>11.86862</c:v>
                </c:pt>
                <c:pt idx="3268">
                  <c:v>11.989460000000019</c:v>
                </c:pt>
                <c:pt idx="3269">
                  <c:v>12.02399</c:v>
                </c:pt>
                <c:pt idx="3270">
                  <c:v>12.15347</c:v>
                </c:pt>
                <c:pt idx="3271">
                  <c:v>12.3261</c:v>
                </c:pt>
                <c:pt idx="3272">
                  <c:v>12.48147</c:v>
                </c:pt>
                <c:pt idx="3273">
                  <c:v>12.697259999999998</c:v>
                </c:pt>
                <c:pt idx="3274">
                  <c:v>12.973470000000002</c:v>
                </c:pt>
                <c:pt idx="3275">
                  <c:v>13.215160000000001</c:v>
                </c:pt>
                <c:pt idx="3276">
                  <c:v>13.3619</c:v>
                </c:pt>
                <c:pt idx="3277">
                  <c:v>13.448219999999997</c:v>
                </c:pt>
                <c:pt idx="3278">
                  <c:v>13.465480000000026</c:v>
                </c:pt>
                <c:pt idx="3279">
                  <c:v>13.586320000000001</c:v>
                </c:pt>
                <c:pt idx="3280">
                  <c:v>13.707169999999998</c:v>
                </c:pt>
                <c:pt idx="3281">
                  <c:v>13.862540000000031</c:v>
                </c:pt>
                <c:pt idx="3282">
                  <c:v>13.97475</c:v>
                </c:pt>
                <c:pt idx="3283">
                  <c:v>14.061070000000001</c:v>
                </c:pt>
                <c:pt idx="3284">
                  <c:v>14.138749999999998</c:v>
                </c:pt>
                <c:pt idx="3285">
                  <c:v>14.181909999999998</c:v>
                </c:pt>
                <c:pt idx="3286">
                  <c:v>14.078329999999999</c:v>
                </c:pt>
                <c:pt idx="3287">
                  <c:v>14.095590000000019</c:v>
                </c:pt>
                <c:pt idx="3288">
                  <c:v>14.069700000000019</c:v>
                </c:pt>
                <c:pt idx="3289">
                  <c:v>13.89706</c:v>
                </c:pt>
                <c:pt idx="3290">
                  <c:v>13.80212</c:v>
                </c:pt>
                <c:pt idx="3291">
                  <c:v>13.560430000000023</c:v>
                </c:pt>
                <c:pt idx="3292">
                  <c:v>13.327369999999998</c:v>
                </c:pt>
                <c:pt idx="3293">
                  <c:v>13.042530000000019</c:v>
                </c:pt>
                <c:pt idx="3294">
                  <c:v>12.95621</c:v>
                </c:pt>
                <c:pt idx="3295">
                  <c:v>12.70589</c:v>
                </c:pt>
                <c:pt idx="3296">
                  <c:v>12.44694</c:v>
                </c:pt>
                <c:pt idx="3297">
                  <c:v>12.15347</c:v>
                </c:pt>
                <c:pt idx="3298">
                  <c:v>11.84272</c:v>
                </c:pt>
                <c:pt idx="3299">
                  <c:v>11.367980000000019</c:v>
                </c:pt>
                <c:pt idx="3300">
                  <c:v>11.117660000000001</c:v>
                </c:pt>
                <c:pt idx="3301">
                  <c:v>11.324820000000001</c:v>
                </c:pt>
                <c:pt idx="3302">
                  <c:v>12.02399</c:v>
                </c:pt>
                <c:pt idx="3303">
                  <c:v>12.541889999999999</c:v>
                </c:pt>
                <c:pt idx="3304">
                  <c:v>12.4901</c:v>
                </c:pt>
                <c:pt idx="3305">
                  <c:v>12.274309999999998</c:v>
                </c:pt>
                <c:pt idx="3306">
                  <c:v>12.170730000000002</c:v>
                </c:pt>
                <c:pt idx="3307">
                  <c:v>11.765040000000004</c:v>
                </c:pt>
                <c:pt idx="3308">
                  <c:v>10.634289999999998</c:v>
                </c:pt>
                <c:pt idx="3309">
                  <c:v>10.0905</c:v>
                </c:pt>
                <c:pt idx="3310">
                  <c:v>11.333460000000002</c:v>
                </c:pt>
                <c:pt idx="3311">
                  <c:v>16.8491</c:v>
                </c:pt>
                <c:pt idx="3312">
                  <c:v>21.596579999999982</c:v>
                </c:pt>
                <c:pt idx="3313">
                  <c:v>21.432579999999977</c:v>
                </c:pt>
                <c:pt idx="3314">
                  <c:v>19.274660000000001</c:v>
                </c:pt>
                <c:pt idx="3315">
                  <c:v>17.22889</c:v>
                </c:pt>
                <c:pt idx="3316">
                  <c:v>15.75287</c:v>
                </c:pt>
                <c:pt idx="3317">
                  <c:v>15.66656</c:v>
                </c:pt>
                <c:pt idx="3318">
                  <c:v>15.140019999999998</c:v>
                </c:pt>
                <c:pt idx="3319">
                  <c:v>14.613490000000002</c:v>
                </c:pt>
                <c:pt idx="3320">
                  <c:v>14.276860000000001</c:v>
                </c:pt>
                <c:pt idx="3321">
                  <c:v>14.052430000000026</c:v>
                </c:pt>
                <c:pt idx="3322">
                  <c:v>13.862540000000031</c:v>
                </c:pt>
                <c:pt idx="3323">
                  <c:v>13.638109999999999</c:v>
                </c:pt>
                <c:pt idx="3324">
                  <c:v>13.47411</c:v>
                </c:pt>
                <c:pt idx="3325">
                  <c:v>13.413690000000004</c:v>
                </c:pt>
                <c:pt idx="3326">
                  <c:v>13.301480000000021</c:v>
                </c:pt>
                <c:pt idx="3327">
                  <c:v>13.215160000000001</c:v>
                </c:pt>
                <c:pt idx="3328">
                  <c:v>13.06842</c:v>
                </c:pt>
                <c:pt idx="3329">
                  <c:v>12.95621</c:v>
                </c:pt>
                <c:pt idx="3330">
                  <c:v>12.869890000000021</c:v>
                </c:pt>
                <c:pt idx="3331">
                  <c:v>12.792210000000001</c:v>
                </c:pt>
                <c:pt idx="3332">
                  <c:v>12.68863</c:v>
                </c:pt>
                <c:pt idx="3333">
                  <c:v>12.56779</c:v>
                </c:pt>
                <c:pt idx="3334">
                  <c:v>12.628209999999997</c:v>
                </c:pt>
                <c:pt idx="3335">
                  <c:v>12.56779</c:v>
                </c:pt>
                <c:pt idx="3336">
                  <c:v>12.429680000000019</c:v>
                </c:pt>
                <c:pt idx="3337">
                  <c:v>12.343360000000001</c:v>
                </c:pt>
                <c:pt idx="3338">
                  <c:v>12.438309999999998</c:v>
                </c:pt>
                <c:pt idx="3339">
                  <c:v>12.179360000000001</c:v>
                </c:pt>
                <c:pt idx="3340">
                  <c:v>12.15347</c:v>
                </c:pt>
                <c:pt idx="3341">
                  <c:v>12.041249999999998</c:v>
                </c:pt>
                <c:pt idx="3342">
                  <c:v>11.946309999999999</c:v>
                </c:pt>
                <c:pt idx="3343">
                  <c:v>11.83409</c:v>
                </c:pt>
                <c:pt idx="3344">
                  <c:v>11.730510000000001</c:v>
                </c:pt>
                <c:pt idx="3345">
                  <c:v>11.66146</c:v>
                </c:pt>
                <c:pt idx="3346">
                  <c:v>11.583770000000001</c:v>
                </c:pt>
                <c:pt idx="3347">
                  <c:v>11.514720000000001</c:v>
                </c:pt>
                <c:pt idx="3348">
                  <c:v>11.49746</c:v>
                </c:pt>
                <c:pt idx="3349">
                  <c:v>11.4543</c:v>
                </c:pt>
                <c:pt idx="3350">
                  <c:v>11.43704</c:v>
                </c:pt>
                <c:pt idx="3351">
                  <c:v>11.367980000000019</c:v>
                </c:pt>
                <c:pt idx="3352">
                  <c:v>11.30756</c:v>
                </c:pt>
                <c:pt idx="3353">
                  <c:v>11.2644</c:v>
                </c:pt>
                <c:pt idx="3354">
                  <c:v>11.25577</c:v>
                </c:pt>
                <c:pt idx="3355">
                  <c:v>11.324820000000001</c:v>
                </c:pt>
                <c:pt idx="3356">
                  <c:v>11.21261</c:v>
                </c:pt>
                <c:pt idx="3357">
                  <c:v>11.143560000000001</c:v>
                </c:pt>
                <c:pt idx="3358">
                  <c:v>11.169450000000019</c:v>
                </c:pt>
                <c:pt idx="3359">
                  <c:v>11.350720000000004</c:v>
                </c:pt>
                <c:pt idx="3360">
                  <c:v>11.402510000000019</c:v>
                </c:pt>
                <c:pt idx="3361">
                  <c:v>11.4284</c:v>
                </c:pt>
                <c:pt idx="3362">
                  <c:v>11.462930000000021</c:v>
                </c:pt>
                <c:pt idx="3363">
                  <c:v>11.4284</c:v>
                </c:pt>
                <c:pt idx="3364">
                  <c:v>11.601040000000001</c:v>
                </c:pt>
                <c:pt idx="3365">
                  <c:v>11.575140000000019</c:v>
                </c:pt>
                <c:pt idx="3366">
                  <c:v>11.652830000000021</c:v>
                </c:pt>
                <c:pt idx="3367">
                  <c:v>11.756410000000002</c:v>
                </c:pt>
                <c:pt idx="3368">
                  <c:v>11.946309999999999</c:v>
                </c:pt>
                <c:pt idx="3369">
                  <c:v>12.222520000000001</c:v>
                </c:pt>
                <c:pt idx="3370">
                  <c:v>12.507359999999998</c:v>
                </c:pt>
                <c:pt idx="3371">
                  <c:v>12.809470000000019</c:v>
                </c:pt>
                <c:pt idx="3372">
                  <c:v>13.15474</c:v>
                </c:pt>
                <c:pt idx="3373">
                  <c:v>13.517269999999998</c:v>
                </c:pt>
                <c:pt idx="3374">
                  <c:v>13.92296</c:v>
                </c:pt>
                <c:pt idx="3375">
                  <c:v>14.138749999999998</c:v>
                </c:pt>
                <c:pt idx="3376">
                  <c:v>14.061070000000001</c:v>
                </c:pt>
                <c:pt idx="3377">
                  <c:v>14.095590000000019</c:v>
                </c:pt>
                <c:pt idx="3378">
                  <c:v>14.130119999999998</c:v>
                </c:pt>
                <c:pt idx="3379">
                  <c:v>14.086960000000001</c:v>
                </c:pt>
                <c:pt idx="3380">
                  <c:v>13.96612</c:v>
                </c:pt>
                <c:pt idx="3381">
                  <c:v>13.91433</c:v>
                </c:pt>
                <c:pt idx="3382">
                  <c:v>13.75033</c:v>
                </c:pt>
                <c:pt idx="3383">
                  <c:v>13.53453</c:v>
                </c:pt>
                <c:pt idx="3384">
                  <c:v>13.396430000000024</c:v>
                </c:pt>
                <c:pt idx="3385">
                  <c:v>13.206530000000004</c:v>
                </c:pt>
                <c:pt idx="3386">
                  <c:v>13.008000000000001</c:v>
                </c:pt>
                <c:pt idx="3387">
                  <c:v>12.86126</c:v>
                </c:pt>
                <c:pt idx="3388">
                  <c:v>12.68863</c:v>
                </c:pt>
                <c:pt idx="3389">
                  <c:v>12.49873</c:v>
                </c:pt>
                <c:pt idx="3390">
                  <c:v>12.28294</c:v>
                </c:pt>
                <c:pt idx="3391">
                  <c:v>12.041249999999998</c:v>
                </c:pt>
                <c:pt idx="3392">
                  <c:v>11.84272</c:v>
                </c:pt>
                <c:pt idx="3393">
                  <c:v>11.62693</c:v>
                </c:pt>
                <c:pt idx="3394">
                  <c:v>11.43704</c:v>
                </c:pt>
                <c:pt idx="3395">
                  <c:v>11.221239999999998</c:v>
                </c:pt>
                <c:pt idx="3396">
                  <c:v>11.05724</c:v>
                </c:pt>
                <c:pt idx="3397">
                  <c:v>10.89324</c:v>
                </c:pt>
                <c:pt idx="3398">
                  <c:v>10.78966</c:v>
                </c:pt>
                <c:pt idx="3399">
                  <c:v>10.642919999999998</c:v>
                </c:pt>
                <c:pt idx="3400">
                  <c:v>10.496180000000004</c:v>
                </c:pt>
                <c:pt idx="3401">
                  <c:v>10.237229999999998</c:v>
                </c:pt>
                <c:pt idx="3402">
                  <c:v>10.185440000000021</c:v>
                </c:pt>
                <c:pt idx="3403">
                  <c:v>10.038699999999999</c:v>
                </c:pt>
                <c:pt idx="3404">
                  <c:v>9.8315400000000004</c:v>
                </c:pt>
                <c:pt idx="3405">
                  <c:v>9.6416499999999985</c:v>
                </c:pt>
                <c:pt idx="3406">
                  <c:v>9.5121700000000011</c:v>
                </c:pt>
                <c:pt idx="3407">
                  <c:v>9.39133</c:v>
                </c:pt>
                <c:pt idx="3408">
                  <c:v>9.2014300000000002</c:v>
                </c:pt>
                <c:pt idx="3409">
                  <c:v>9.1669100000000014</c:v>
                </c:pt>
                <c:pt idx="3410">
                  <c:v>9.1755400000000176</c:v>
                </c:pt>
                <c:pt idx="3411">
                  <c:v>8.9770100000000035</c:v>
                </c:pt>
                <c:pt idx="3412">
                  <c:v>8.8993200000000012</c:v>
                </c:pt>
                <c:pt idx="3413">
                  <c:v>8.8475300000000008</c:v>
                </c:pt>
                <c:pt idx="3414">
                  <c:v>8.6662300000000005</c:v>
                </c:pt>
                <c:pt idx="3415">
                  <c:v>8.5195000000000007</c:v>
                </c:pt>
                <c:pt idx="3416">
                  <c:v>8.4072800000000001</c:v>
                </c:pt>
                <c:pt idx="3417">
                  <c:v>8.3296000000000028</c:v>
                </c:pt>
                <c:pt idx="3418">
                  <c:v>8.2519100000000005</c:v>
                </c:pt>
                <c:pt idx="3419">
                  <c:v>8.1656000000000066</c:v>
                </c:pt>
                <c:pt idx="3420">
                  <c:v>8.0965400000000027</c:v>
                </c:pt>
                <c:pt idx="3421">
                  <c:v>7.9670699999999997</c:v>
                </c:pt>
                <c:pt idx="3422">
                  <c:v>7.9239099999999976</c:v>
                </c:pt>
                <c:pt idx="3423">
                  <c:v>7.8289599999999915</c:v>
                </c:pt>
                <c:pt idx="3424">
                  <c:v>7.7253799999999986</c:v>
                </c:pt>
                <c:pt idx="3425">
                  <c:v>7.6563299999999996</c:v>
                </c:pt>
                <c:pt idx="3426">
                  <c:v>7.5009600000000001</c:v>
                </c:pt>
                <c:pt idx="3427">
                  <c:v>7.3887499999999999</c:v>
                </c:pt>
                <c:pt idx="3428">
                  <c:v>7.3196900000000014</c:v>
                </c:pt>
                <c:pt idx="3429">
                  <c:v>7.2765400000000033</c:v>
                </c:pt>
                <c:pt idx="3430">
                  <c:v>7.2678999999999956</c:v>
                </c:pt>
                <c:pt idx="3431">
                  <c:v>7.2420099999999996</c:v>
                </c:pt>
                <c:pt idx="3432">
                  <c:v>7.2592700000000034</c:v>
                </c:pt>
                <c:pt idx="3433">
                  <c:v>7.2247499999999976</c:v>
                </c:pt>
                <c:pt idx="3434">
                  <c:v>7.2333800000000004</c:v>
                </c:pt>
                <c:pt idx="3435">
                  <c:v>7.2420099999999996</c:v>
                </c:pt>
                <c:pt idx="3436">
                  <c:v>7.2678999999999956</c:v>
                </c:pt>
                <c:pt idx="3437">
                  <c:v>7.2420099999999996</c:v>
                </c:pt>
                <c:pt idx="3438">
                  <c:v>7.2938000000000001</c:v>
                </c:pt>
                <c:pt idx="3439">
                  <c:v>7.3455899999999907</c:v>
                </c:pt>
                <c:pt idx="3440">
                  <c:v>7.4146400000000003</c:v>
                </c:pt>
                <c:pt idx="3441">
                  <c:v>7.4923299999999999</c:v>
                </c:pt>
                <c:pt idx="3442">
                  <c:v>7.5527499999999996</c:v>
                </c:pt>
                <c:pt idx="3443">
                  <c:v>7.6476999999999986</c:v>
                </c:pt>
                <c:pt idx="3444">
                  <c:v>7.6735899999999955</c:v>
                </c:pt>
                <c:pt idx="3445">
                  <c:v>7.6476999999999986</c:v>
                </c:pt>
                <c:pt idx="3446">
                  <c:v>7.7081200000000001</c:v>
                </c:pt>
                <c:pt idx="3447">
                  <c:v>7.80307</c:v>
                </c:pt>
                <c:pt idx="3448">
                  <c:v>7.8721199999999945</c:v>
                </c:pt>
                <c:pt idx="3449">
                  <c:v>7.9411700000000014</c:v>
                </c:pt>
                <c:pt idx="3450">
                  <c:v>8.0016000000000016</c:v>
                </c:pt>
                <c:pt idx="3451">
                  <c:v>8.0879100000000008</c:v>
                </c:pt>
                <c:pt idx="3452">
                  <c:v>8.1310699999999976</c:v>
                </c:pt>
                <c:pt idx="3453">
                  <c:v>8.1656000000000066</c:v>
                </c:pt>
                <c:pt idx="3454">
                  <c:v>8.2260199999999983</c:v>
                </c:pt>
                <c:pt idx="3455">
                  <c:v>8.2864400000000007</c:v>
                </c:pt>
                <c:pt idx="3456">
                  <c:v>8.3554900000000281</c:v>
                </c:pt>
                <c:pt idx="3457">
                  <c:v>8.3727600000000066</c:v>
                </c:pt>
                <c:pt idx="3458">
                  <c:v>8.4418099999999985</c:v>
                </c:pt>
                <c:pt idx="3459">
                  <c:v>8.536760000000001</c:v>
                </c:pt>
                <c:pt idx="3460">
                  <c:v>8.5022300000000008</c:v>
                </c:pt>
                <c:pt idx="3461">
                  <c:v>8.5712900000000012</c:v>
                </c:pt>
                <c:pt idx="3462">
                  <c:v>8.5626500000000068</c:v>
                </c:pt>
                <c:pt idx="3463">
                  <c:v>8.5712900000000012</c:v>
                </c:pt>
                <c:pt idx="3464">
                  <c:v>8.6403399999999984</c:v>
                </c:pt>
                <c:pt idx="3465">
                  <c:v>8.6403399999999984</c:v>
                </c:pt>
                <c:pt idx="3466">
                  <c:v>8.6576000000000004</c:v>
                </c:pt>
                <c:pt idx="3467">
                  <c:v>8.6921300000000006</c:v>
                </c:pt>
                <c:pt idx="3468">
                  <c:v>8.6748699999999985</c:v>
                </c:pt>
                <c:pt idx="3469">
                  <c:v>8.5799200000000013</c:v>
                </c:pt>
                <c:pt idx="3470">
                  <c:v>8.5540200000000013</c:v>
                </c:pt>
                <c:pt idx="3471">
                  <c:v>8.536760000000001</c:v>
                </c:pt>
                <c:pt idx="3472">
                  <c:v>8.5540200000000013</c:v>
                </c:pt>
                <c:pt idx="3473">
                  <c:v>8.536760000000001</c:v>
                </c:pt>
                <c:pt idx="3474">
                  <c:v>8.5712900000000012</c:v>
                </c:pt>
                <c:pt idx="3475">
                  <c:v>8.5540200000000013</c:v>
                </c:pt>
                <c:pt idx="3476">
                  <c:v>8.5540200000000013</c:v>
                </c:pt>
                <c:pt idx="3477">
                  <c:v>8.5626500000000068</c:v>
                </c:pt>
                <c:pt idx="3478">
                  <c:v>8.5799200000000013</c:v>
                </c:pt>
                <c:pt idx="3479">
                  <c:v>8.5885500000000015</c:v>
                </c:pt>
                <c:pt idx="3480">
                  <c:v>8.5971799999999998</c:v>
                </c:pt>
                <c:pt idx="3481">
                  <c:v>8.6144400000000001</c:v>
                </c:pt>
                <c:pt idx="3482">
                  <c:v>8.6489699999999949</c:v>
                </c:pt>
                <c:pt idx="3483">
                  <c:v>8.6576000000000004</c:v>
                </c:pt>
                <c:pt idx="3484">
                  <c:v>8.6748699999999985</c:v>
                </c:pt>
                <c:pt idx="3485">
                  <c:v>8.6662300000000005</c:v>
                </c:pt>
                <c:pt idx="3486">
                  <c:v>8.6921300000000006</c:v>
                </c:pt>
                <c:pt idx="3487">
                  <c:v>8.6748699999999985</c:v>
                </c:pt>
                <c:pt idx="3488">
                  <c:v>8.6317099999999982</c:v>
                </c:pt>
                <c:pt idx="3489">
                  <c:v>8.7007599999999989</c:v>
                </c:pt>
                <c:pt idx="3490">
                  <c:v>8.6662300000000005</c:v>
                </c:pt>
                <c:pt idx="3491">
                  <c:v>8.8043400000000016</c:v>
                </c:pt>
                <c:pt idx="3492">
                  <c:v>8.8216100000000015</c:v>
                </c:pt>
                <c:pt idx="3493">
                  <c:v>8.81297</c:v>
                </c:pt>
                <c:pt idx="3494">
                  <c:v>8.8820600000000027</c:v>
                </c:pt>
                <c:pt idx="3495">
                  <c:v>8.8561700000000005</c:v>
                </c:pt>
                <c:pt idx="3496">
                  <c:v>8.8820600000000027</c:v>
                </c:pt>
                <c:pt idx="3497">
                  <c:v>8.9338500000000014</c:v>
                </c:pt>
                <c:pt idx="3498">
                  <c:v>8.9511100000000035</c:v>
                </c:pt>
                <c:pt idx="3499">
                  <c:v>8.9770100000000035</c:v>
                </c:pt>
                <c:pt idx="3500">
                  <c:v>9.089220000000001</c:v>
                </c:pt>
                <c:pt idx="3501">
                  <c:v>9.115120000000001</c:v>
                </c:pt>
                <c:pt idx="3502">
                  <c:v>9.1841700000000017</c:v>
                </c:pt>
                <c:pt idx="3503">
                  <c:v>9.2186999999999983</c:v>
                </c:pt>
                <c:pt idx="3504">
                  <c:v>9.2704900000000006</c:v>
                </c:pt>
                <c:pt idx="3505">
                  <c:v>9.2445900000000005</c:v>
                </c:pt>
                <c:pt idx="3506">
                  <c:v>9.2877500000000008</c:v>
                </c:pt>
                <c:pt idx="3507">
                  <c:v>9.3740700000000015</c:v>
                </c:pt>
                <c:pt idx="3508">
                  <c:v>9.4085900000000002</c:v>
                </c:pt>
                <c:pt idx="3509">
                  <c:v>9.4690100000000008</c:v>
                </c:pt>
                <c:pt idx="3510">
                  <c:v>9.4862800000000007</c:v>
                </c:pt>
                <c:pt idx="3511">
                  <c:v>9.5208000000000013</c:v>
                </c:pt>
                <c:pt idx="3512">
                  <c:v>9.5121700000000011</c:v>
                </c:pt>
                <c:pt idx="3513">
                  <c:v>9.5812299999999997</c:v>
                </c:pt>
                <c:pt idx="3514">
                  <c:v>9.7020700000000009</c:v>
                </c:pt>
                <c:pt idx="3515">
                  <c:v>9.6761700000000008</c:v>
                </c:pt>
                <c:pt idx="3516">
                  <c:v>9.6675400000000007</c:v>
                </c:pt>
                <c:pt idx="3517">
                  <c:v>9.710700000000001</c:v>
                </c:pt>
                <c:pt idx="3518">
                  <c:v>9.8401800000000001</c:v>
                </c:pt>
                <c:pt idx="3519">
                  <c:v>9.8315400000000004</c:v>
                </c:pt>
                <c:pt idx="3520">
                  <c:v>9.8229100000000003</c:v>
                </c:pt>
                <c:pt idx="3521">
                  <c:v>9.9006000000000007</c:v>
                </c:pt>
                <c:pt idx="3522">
                  <c:v>9.9782799999999998</c:v>
                </c:pt>
                <c:pt idx="3523">
                  <c:v>10.133650000000001</c:v>
                </c:pt>
                <c:pt idx="3524">
                  <c:v>10.185440000000021</c:v>
                </c:pt>
                <c:pt idx="3525">
                  <c:v>10.26313</c:v>
                </c:pt>
                <c:pt idx="3526">
                  <c:v>10.26313</c:v>
                </c:pt>
                <c:pt idx="3527">
                  <c:v>10.349450000000004</c:v>
                </c:pt>
                <c:pt idx="3528">
                  <c:v>10.444389999999999</c:v>
                </c:pt>
                <c:pt idx="3529">
                  <c:v>10.530710000000001</c:v>
                </c:pt>
                <c:pt idx="3530">
                  <c:v>10.556610000000004</c:v>
                </c:pt>
                <c:pt idx="3531">
                  <c:v>10.642919999999998</c:v>
                </c:pt>
                <c:pt idx="3532">
                  <c:v>10.781029999999999</c:v>
                </c:pt>
                <c:pt idx="3533">
                  <c:v>10.875980000000023</c:v>
                </c:pt>
                <c:pt idx="3534">
                  <c:v>11.1004</c:v>
                </c:pt>
                <c:pt idx="3535">
                  <c:v>11.2644</c:v>
                </c:pt>
                <c:pt idx="3536">
                  <c:v>11.359350000000004</c:v>
                </c:pt>
                <c:pt idx="3537">
                  <c:v>11.48019</c:v>
                </c:pt>
                <c:pt idx="3538">
                  <c:v>11.350720000000004</c:v>
                </c:pt>
                <c:pt idx="3539">
                  <c:v>11.4284</c:v>
                </c:pt>
                <c:pt idx="3540">
                  <c:v>11.549250000000001</c:v>
                </c:pt>
                <c:pt idx="3541">
                  <c:v>11.713249999999999</c:v>
                </c:pt>
                <c:pt idx="3542">
                  <c:v>11.765040000000004</c:v>
                </c:pt>
                <c:pt idx="3543">
                  <c:v>11.739140000000001</c:v>
                </c:pt>
                <c:pt idx="3544">
                  <c:v>11.756410000000002</c:v>
                </c:pt>
                <c:pt idx="3545">
                  <c:v>11.739140000000001</c:v>
                </c:pt>
                <c:pt idx="3546">
                  <c:v>11.678719999999998</c:v>
                </c:pt>
                <c:pt idx="3547">
                  <c:v>11.531979999999999</c:v>
                </c:pt>
                <c:pt idx="3548">
                  <c:v>11.385250000000019</c:v>
                </c:pt>
                <c:pt idx="3549">
                  <c:v>11.169450000000019</c:v>
                </c:pt>
                <c:pt idx="3550">
                  <c:v>10.970930000000019</c:v>
                </c:pt>
                <c:pt idx="3551">
                  <c:v>10.772400000000019</c:v>
                </c:pt>
                <c:pt idx="3552">
                  <c:v>10.668819999999998</c:v>
                </c:pt>
                <c:pt idx="3553">
                  <c:v>10.40987</c:v>
                </c:pt>
                <c:pt idx="3554">
                  <c:v>10.19408</c:v>
                </c:pt>
                <c:pt idx="3555">
                  <c:v>10.030069999999998</c:v>
                </c:pt>
                <c:pt idx="3556">
                  <c:v>9.8660700000000006</c:v>
                </c:pt>
                <c:pt idx="3557">
                  <c:v>9.6502800000000004</c:v>
                </c:pt>
                <c:pt idx="3558">
                  <c:v>9.4258600000000001</c:v>
                </c:pt>
                <c:pt idx="3559">
                  <c:v>9.1755400000000176</c:v>
                </c:pt>
                <c:pt idx="3560">
                  <c:v>8.9597500000000068</c:v>
                </c:pt>
                <c:pt idx="3561">
                  <c:v>8.7266600000000007</c:v>
                </c:pt>
                <c:pt idx="3562">
                  <c:v>8.5540200000000013</c:v>
                </c:pt>
                <c:pt idx="3563">
                  <c:v>8.3123400000000007</c:v>
                </c:pt>
                <c:pt idx="3564">
                  <c:v>8.0706500000000005</c:v>
                </c:pt>
                <c:pt idx="3565">
                  <c:v>7.7771699999999999</c:v>
                </c:pt>
                <c:pt idx="3566">
                  <c:v>7.5441199999999915</c:v>
                </c:pt>
                <c:pt idx="3567">
                  <c:v>7.2938000000000001</c:v>
                </c:pt>
                <c:pt idx="3568">
                  <c:v>7.0262200000000004</c:v>
                </c:pt>
                <c:pt idx="3569">
                  <c:v>6.7759</c:v>
                </c:pt>
                <c:pt idx="3570">
                  <c:v>6.5342099999999999</c:v>
                </c:pt>
                <c:pt idx="3571">
                  <c:v>6.3097900000000013</c:v>
                </c:pt>
                <c:pt idx="3572">
                  <c:v>6.0939999999999985</c:v>
                </c:pt>
                <c:pt idx="3573">
                  <c:v>5.8695699999999986</c:v>
                </c:pt>
                <c:pt idx="3574">
                  <c:v>5.7141999999999955</c:v>
                </c:pt>
                <c:pt idx="3575">
                  <c:v>5.4897800000000014</c:v>
                </c:pt>
                <c:pt idx="3576">
                  <c:v>5.3257799999999955</c:v>
                </c:pt>
                <c:pt idx="3577">
                  <c:v>5.1876699999999998</c:v>
                </c:pt>
                <c:pt idx="3578">
                  <c:v>5.0754600000000014</c:v>
                </c:pt>
                <c:pt idx="3579">
                  <c:v>4.9805099999999998</c:v>
                </c:pt>
                <c:pt idx="3580">
                  <c:v>4.8165099999999956</c:v>
                </c:pt>
                <c:pt idx="3581">
                  <c:v>4.5143999999999975</c:v>
                </c:pt>
                <c:pt idx="3582">
                  <c:v>4.2554299999999996</c:v>
                </c:pt>
                <c:pt idx="3583">
                  <c:v>4.1259599999999876</c:v>
                </c:pt>
                <c:pt idx="3584">
                  <c:v>3.8152199999999956</c:v>
                </c:pt>
                <c:pt idx="3585">
                  <c:v>3.4354199999999957</c:v>
                </c:pt>
                <c:pt idx="3586">
                  <c:v>3.1505800000000002</c:v>
                </c:pt>
                <c:pt idx="3587">
                  <c:v>2.9261499999999967</c:v>
                </c:pt>
                <c:pt idx="3588">
                  <c:v>2.8139399999999997</c:v>
                </c:pt>
                <c:pt idx="3589">
                  <c:v>2.7707800000000002</c:v>
                </c:pt>
                <c:pt idx="3590">
                  <c:v>2.9693100000000001</c:v>
                </c:pt>
                <c:pt idx="3591">
                  <c:v>3.3749999999999987</c:v>
                </c:pt>
                <c:pt idx="3592">
                  <c:v>4.1863799999999998</c:v>
                </c:pt>
                <c:pt idx="3593">
                  <c:v>4.3158499999999966</c:v>
                </c:pt>
                <c:pt idx="3594">
                  <c:v>4.4885000000000002</c:v>
                </c:pt>
                <c:pt idx="3595">
                  <c:v>4.4712400000000132</c:v>
                </c:pt>
                <c:pt idx="3596">
                  <c:v>4.4712400000000132</c:v>
                </c:pt>
                <c:pt idx="3597">
                  <c:v>4.4021699999999999</c:v>
                </c:pt>
                <c:pt idx="3598">
                  <c:v>4.1950099999999955</c:v>
                </c:pt>
                <c:pt idx="3599">
                  <c:v>3.9964799999999956</c:v>
                </c:pt>
                <c:pt idx="3600">
                  <c:v>3.7893200000000049</c:v>
                </c:pt>
                <c:pt idx="3601">
                  <c:v>3.5907900000000001</c:v>
                </c:pt>
                <c:pt idx="3602">
                  <c:v>3.4440599999999977</c:v>
                </c:pt>
                <c:pt idx="3603">
                  <c:v>3.3404699999999967</c:v>
                </c:pt>
                <c:pt idx="3604">
                  <c:v>3.3145799999999968</c:v>
                </c:pt>
                <c:pt idx="3605">
                  <c:v>3.2368899999999967</c:v>
                </c:pt>
                <c:pt idx="3606">
                  <c:v>3.2109999999999999</c:v>
                </c:pt>
                <c:pt idx="3607">
                  <c:v>3.1764699999999957</c:v>
                </c:pt>
                <c:pt idx="3608">
                  <c:v>3.1592099999999967</c:v>
                </c:pt>
                <c:pt idx="3609">
                  <c:v>3.1592099999999967</c:v>
                </c:pt>
                <c:pt idx="3610">
                  <c:v>3.1592099999999967</c:v>
                </c:pt>
                <c:pt idx="3611">
                  <c:v>3.1333100000000011</c:v>
                </c:pt>
                <c:pt idx="3612">
                  <c:v>3.1764699999999957</c:v>
                </c:pt>
                <c:pt idx="3613">
                  <c:v>3.1764699999999957</c:v>
                </c:pt>
                <c:pt idx="3614">
                  <c:v>3.1505800000000002</c:v>
                </c:pt>
                <c:pt idx="3615">
                  <c:v>3.1246800000000001</c:v>
                </c:pt>
                <c:pt idx="3616">
                  <c:v>3.0815200000000011</c:v>
                </c:pt>
                <c:pt idx="3617">
                  <c:v>2.9952099999999957</c:v>
                </c:pt>
                <c:pt idx="3618">
                  <c:v>2.9175200000000001</c:v>
                </c:pt>
                <c:pt idx="3619">
                  <c:v>2.7966799999999967</c:v>
                </c:pt>
                <c:pt idx="3620">
                  <c:v>2.7189900000000002</c:v>
                </c:pt>
                <c:pt idx="3621">
                  <c:v>2.6326799999999957</c:v>
                </c:pt>
                <c:pt idx="3622">
                  <c:v>2.5549900000000001</c:v>
                </c:pt>
                <c:pt idx="3623">
                  <c:v>2.49457</c:v>
                </c:pt>
                <c:pt idx="3624">
                  <c:v>2.3909899999999977</c:v>
                </c:pt>
                <c:pt idx="3625">
                  <c:v>2.2960399999999987</c:v>
                </c:pt>
                <c:pt idx="3626">
                  <c:v>2.16656</c:v>
                </c:pt>
                <c:pt idx="3627">
                  <c:v>2.0802399999999999</c:v>
                </c:pt>
                <c:pt idx="3628">
                  <c:v>1.9593999999999974</c:v>
                </c:pt>
                <c:pt idx="3629">
                  <c:v>1.8644500000000011</c:v>
                </c:pt>
                <c:pt idx="3630">
                  <c:v>1.7781300000000024</c:v>
                </c:pt>
                <c:pt idx="3631">
                  <c:v>1.6745500000000024</c:v>
                </c:pt>
                <c:pt idx="3632">
                  <c:v>1.59687</c:v>
                </c:pt>
                <c:pt idx="3633">
                  <c:v>1.5105500000000001</c:v>
                </c:pt>
                <c:pt idx="3634">
                  <c:v>1.4328699999999974</c:v>
                </c:pt>
                <c:pt idx="3635">
                  <c:v>1.3379199999999998</c:v>
                </c:pt>
                <c:pt idx="3636">
                  <c:v>1.2688599999999999</c:v>
                </c:pt>
                <c:pt idx="3637">
                  <c:v>1.19981</c:v>
                </c:pt>
                <c:pt idx="3638">
                  <c:v>1.1134899999999999</c:v>
                </c:pt>
                <c:pt idx="3639">
                  <c:v>1.04444</c:v>
                </c:pt>
                <c:pt idx="3640">
                  <c:v>0.98402000000000001</c:v>
                </c:pt>
                <c:pt idx="3641">
                  <c:v>0.92359000000000002</c:v>
                </c:pt>
                <c:pt idx="3642">
                  <c:v>0.84591000000000005</c:v>
                </c:pt>
                <c:pt idx="3643">
                  <c:v>0.78549000000000002</c:v>
                </c:pt>
                <c:pt idx="3644">
                  <c:v>0.72506000000000004</c:v>
                </c:pt>
                <c:pt idx="3645">
                  <c:v>0.68191000000000068</c:v>
                </c:pt>
                <c:pt idx="3646">
                  <c:v>0.60422000000000053</c:v>
                </c:pt>
                <c:pt idx="3647">
                  <c:v>0.58696000000000004</c:v>
                </c:pt>
                <c:pt idx="3648">
                  <c:v>0.55242999999999998</c:v>
                </c:pt>
                <c:pt idx="3649">
                  <c:v>0.5265299999999995</c:v>
                </c:pt>
                <c:pt idx="3650">
                  <c:v>0.5265299999999995</c:v>
                </c:pt>
                <c:pt idx="3651">
                  <c:v>0.53517000000000003</c:v>
                </c:pt>
                <c:pt idx="3652">
                  <c:v>0.55242999999999998</c:v>
                </c:pt>
                <c:pt idx="3653">
                  <c:v>0.56969000000000181</c:v>
                </c:pt>
                <c:pt idx="3654">
                  <c:v>0.60422000000000053</c:v>
                </c:pt>
                <c:pt idx="3655">
                  <c:v>0.61285000000000056</c:v>
                </c:pt>
                <c:pt idx="3656">
                  <c:v>0.64738000000000051</c:v>
                </c:pt>
                <c:pt idx="3657">
                  <c:v>0.68191000000000068</c:v>
                </c:pt>
                <c:pt idx="3658">
                  <c:v>0.72506000000000004</c:v>
                </c:pt>
                <c:pt idx="3659">
                  <c:v>0.76822000000000068</c:v>
                </c:pt>
                <c:pt idx="3660">
                  <c:v>0.83728000000000002</c:v>
                </c:pt>
                <c:pt idx="3661">
                  <c:v>0.90632999999999997</c:v>
                </c:pt>
                <c:pt idx="3662">
                  <c:v>0.88044000000000056</c:v>
                </c:pt>
                <c:pt idx="3663">
                  <c:v>0.73370000000000068</c:v>
                </c:pt>
                <c:pt idx="3664">
                  <c:v>0.83728000000000002</c:v>
                </c:pt>
                <c:pt idx="3665">
                  <c:v>0.71643000000000001</c:v>
                </c:pt>
                <c:pt idx="3666">
                  <c:v>1.28613</c:v>
                </c:pt>
                <c:pt idx="3667">
                  <c:v>0.9494899999999985</c:v>
                </c:pt>
                <c:pt idx="3668">
                  <c:v>1.0099099999999974</c:v>
                </c:pt>
                <c:pt idx="3669">
                  <c:v>0.91496</c:v>
                </c:pt>
                <c:pt idx="3670">
                  <c:v>0.8890700000000008</c:v>
                </c:pt>
                <c:pt idx="3671">
                  <c:v>0.96675000000000055</c:v>
                </c:pt>
                <c:pt idx="3672">
                  <c:v>0.95812000000000053</c:v>
                </c:pt>
                <c:pt idx="3673">
                  <c:v>0.89770000000000183</c:v>
                </c:pt>
                <c:pt idx="3674">
                  <c:v>0.88044000000000056</c:v>
                </c:pt>
                <c:pt idx="3675">
                  <c:v>0.93223</c:v>
                </c:pt>
                <c:pt idx="3676">
                  <c:v>0.91496</c:v>
                </c:pt>
                <c:pt idx="3677">
                  <c:v>0.84591000000000005</c:v>
                </c:pt>
                <c:pt idx="3678">
                  <c:v>0.82864000000000182</c:v>
                </c:pt>
                <c:pt idx="3679">
                  <c:v>0.88044000000000056</c:v>
                </c:pt>
                <c:pt idx="3680">
                  <c:v>0.90632999999999997</c:v>
                </c:pt>
                <c:pt idx="3681">
                  <c:v>0.92359000000000002</c:v>
                </c:pt>
                <c:pt idx="3682">
                  <c:v>0.92359000000000002</c:v>
                </c:pt>
                <c:pt idx="3683">
                  <c:v>0.90632999999999997</c:v>
                </c:pt>
                <c:pt idx="3684">
                  <c:v>0.92359000000000002</c:v>
                </c:pt>
                <c:pt idx="3685">
                  <c:v>0.92359000000000002</c:v>
                </c:pt>
                <c:pt idx="3686">
                  <c:v>0.92359000000000002</c:v>
                </c:pt>
                <c:pt idx="3687">
                  <c:v>0.92359000000000002</c:v>
                </c:pt>
                <c:pt idx="3688">
                  <c:v>0.90632999999999997</c:v>
                </c:pt>
                <c:pt idx="3689">
                  <c:v>0.92359000000000002</c:v>
                </c:pt>
                <c:pt idx="3690">
                  <c:v>0.93223</c:v>
                </c:pt>
                <c:pt idx="3691">
                  <c:v>0.93223</c:v>
                </c:pt>
                <c:pt idx="3692">
                  <c:v>0.91496</c:v>
                </c:pt>
                <c:pt idx="3693">
                  <c:v>0.91496</c:v>
                </c:pt>
                <c:pt idx="3694">
                  <c:v>0.93223</c:v>
                </c:pt>
                <c:pt idx="3695">
                  <c:v>0.86317000000000055</c:v>
                </c:pt>
                <c:pt idx="3696">
                  <c:v>0.8890700000000008</c:v>
                </c:pt>
                <c:pt idx="3697">
                  <c:v>0.88044000000000056</c:v>
                </c:pt>
                <c:pt idx="3698">
                  <c:v>0.87180000000000069</c:v>
                </c:pt>
                <c:pt idx="3699">
                  <c:v>0.87180000000000069</c:v>
                </c:pt>
                <c:pt idx="3700">
                  <c:v>0.84591000000000005</c:v>
                </c:pt>
                <c:pt idx="3701">
                  <c:v>0.86317000000000055</c:v>
                </c:pt>
                <c:pt idx="3702">
                  <c:v>0.84591000000000005</c:v>
                </c:pt>
                <c:pt idx="3703">
                  <c:v>0.84591000000000005</c:v>
                </c:pt>
                <c:pt idx="3704">
                  <c:v>0.84591000000000005</c:v>
                </c:pt>
                <c:pt idx="3705">
                  <c:v>0.86317000000000055</c:v>
                </c:pt>
                <c:pt idx="3706">
                  <c:v>0.89770000000000183</c:v>
                </c:pt>
                <c:pt idx="3707">
                  <c:v>0.90632999999999997</c:v>
                </c:pt>
                <c:pt idx="3708">
                  <c:v>0.92359000000000002</c:v>
                </c:pt>
                <c:pt idx="3709">
                  <c:v>0.96675000000000055</c:v>
                </c:pt>
                <c:pt idx="3710">
                  <c:v>1.0099099999999974</c:v>
                </c:pt>
                <c:pt idx="3711">
                  <c:v>1.0358099999999977</c:v>
                </c:pt>
                <c:pt idx="3712">
                  <c:v>1.05307</c:v>
                </c:pt>
                <c:pt idx="3713">
                  <c:v>1.0789599999999999</c:v>
                </c:pt>
                <c:pt idx="3714">
                  <c:v>1.0875999999999977</c:v>
                </c:pt>
                <c:pt idx="3715">
                  <c:v>1.09623</c:v>
                </c:pt>
                <c:pt idx="3716">
                  <c:v>1.10486</c:v>
                </c:pt>
                <c:pt idx="3717">
                  <c:v>1.13076</c:v>
                </c:pt>
                <c:pt idx="3718">
                  <c:v>1.1134899999999999</c:v>
                </c:pt>
                <c:pt idx="3719">
                  <c:v>1.1134899999999999</c:v>
                </c:pt>
                <c:pt idx="3720">
                  <c:v>1.1221300000000001</c:v>
                </c:pt>
                <c:pt idx="3721">
                  <c:v>1.1134899999999999</c:v>
                </c:pt>
                <c:pt idx="3722">
                  <c:v>1.10486</c:v>
                </c:pt>
                <c:pt idx="3723">
                  <c:v>1.10486</c:v>
                </c:pt>
                <c:pt idx="3724">
                  <c:v>1.0875999999999977</c:v>
                </c:pt>
                <c:pt idx="3725">
                  <c:v>1.07033</c:v>
                </c:pt>
                <c:pt idx="3726">
                  <c:v>1.05307</c:v>
                </c:pt>
                <c:pt idx="3727">
                  <c:v>1.07033</c:v>
                </c:pt>
                <c:pt idx="3728">
                  <c:v>1.0358099999999977</c:v>
                </c:pt>
                <c:pt idx="3729">
                  <c:v>1.0358099999999977</c:v>
                </c:pt>
                <c:pt idx="3730">
                  <c:v>1.01854</c:v>
                </c:pt>
                <c:pt idx="3731">
                  <c:v>1.0012799999999979</c:v>
                </c:pt>
                <c:pt idx="3732">
                  <c:v>0.99265000000000003</c:v>
                </c:pt>
                <c:pt idx="3733">
                  <c:v>0.98402000000000001</c:v>
                </c:pt>
                <c:pt idx="3734">
                  <c:v>0.98402000000000001</c:v>
                </c:pt>
                <c:pt idx="3735">
                  <c:v>0.9494899999999985</c:v>
                </c:pt>
                <c:pt idx="3736">
                  <c:v>0.92359000000000002</c:v>
                </c:pt>
                <c:pt idx="3737">
                  <c:v>0.90632999999999997</c:v>
                </c:pt>
                <c:pt idx="3738">
                  <c:v>0.90632999999999997</c:v>
                </c:pt>
                <c:pt idx="3739">
                  <c:v>0.89770000000000183</c:v>
                </c:pt>
                <c:pt idx="3740">
                  <c:v>0.86317000000000055</c:v>
                </c:pt>
                <c:pt idx="3741">
                  <c:v>0.85454000000000052</c:v>
                </c:pt>
                <c:pt idx="3742">
                  <c:v>0.82864000000000182</c:v>
                </c:pt>
                <c:pt idx="3743">
                  <c:v>0.82001000000000002</c:v>
                </c:pt>
                <c:pt idx="3744">
                  <c:v>0.80275000000000052</c:v>
                </c:pt>
                <c:pt idx="3745">
                  <c:v>0.77685000000000004</c:v>
                </c:pt>
                <c:pt idx="3746">
                  <c:v>0.76822000000000068</c:v>
                </c:pt>
                <c:pt idx="3747">
                  <c:v>0.72506000000000004</c:v>
                </c:pt>
                <c:pt idx="3748">
                  <c:v>0.69917000000000185</c:v>
                </c:pt>
                <c:pt idx="3749">
                  <c:v>0.68191000000000068</c:v>
                </c:pt>
                <c:pt idx="3750">
                  <c:v>0.63012000000000068</c:v>
                </c:pt>
                <c:pt idx="3751">
                  <c:v>0.63875000000000182</c:v>
                </c:pt>
                <c:pt idx="3752">
                  <c:v>0.59558999999999851</c:v>
                </c:pt>
                <c:pt idx="3753">
                  <c:v>0.56969000000000181</c:v>
                </c:pt>
                <c:pt idx="3754">
                  <c:v>0.53517000000000003</c:v>
                </c:pt>
                <c:pt idx="3755">
                  <c:v>0.51790000000000003</c:v>
                </c:pt>
                <c:pt idx="3756">
                  <c:v>0.49201000000000028</c:v>
                </c:pt>
                <c:pt idx="3757">
                  <c:v>0.46611000000000002</c:v>
                </c:pt>
                <c:pt idx="3758">
                  <c:v>0.44885000000000042</c:v>
                </c:pt>
                <c:pt idx="3759">
                  <c:v>0.40569</c:v>
                </c:pt>
                <c:pt idx="3760">
                  <c:v>0.40569</c:v>
                </c:pt>
                <c:pt idx="3761">
                  <c:v>0.37980000000000042</c:v>
                </c:pt>
                <c:pt idx="3762">
                  <c:v>0.33664000000000027</c:v>
                </c:pt>
                <c:pt idx="3763">
                  <c:v>0.30211000000000027</c:v>
                </c:pt>
                <c:pt idx="3764">
                  <c:v>0.27622000000000002</c:v>
                </c:pt>
                <c:pt idx="3765">
                  <c:v>0.27622000000000002</c:v>
                </c:pt>
                <c:pt idx="3766">
                  <c:v>0.23306000000000004</c:v>
                </c:pt>
                <c:pt idx="3767">
                  <c:v>0.18990000000000024</c:v>
                </c:pt>
                <c:pt idx="3768">
                  <c:v>0.21579000000000023</c:v>
                </c:pt>
                <c:pt idx="3769">
                  <c:v>0.20716000000000001</c:v>
                </c:pt>
                <c:pt idx="3770">
                  <c:v>0.25032000000000026</c:v>
                </c:pt>
                <c:pt idx="3771">
                  <c:v>0.26758000000000026</c:v>
                </c:pt>
                <c:pt idx="3772">
                  <c:v>0.28485000000000027</c:v>
                </c:pt>
                <c:pt idx="3773">
                  <c:v>0.34527000000000041</c:v>
                </c:pt>
                <c:pt idx="3774">
                  <c:v>0.42295000000000027</c:v>
                </c:pt>
                <c:pt idx="3775">
                  <c:v>0.50064000000000053</c:v>
                </c:pt>
                <c:pt idx="3776">
                  <c:v>0.70780000000000054</c:v>
                </c:pt>
                <c:pt idx="3777">
                  <c:v>0.82864000000000182</c:v>
                </c:pt>
                <c:pt idx="3778">
                  <c:v>0.97537999999999958</c:v>
                </c:pt>
                <c:pt idx="3779">
                  <c:v>1.0012799999999979</c:v>
                </c:pt>
                <c:pt idx="3780">
                  <c:v>0.98402000000000001</c:v>
                </c:pt>
                <c:pt idx="3781">
                  <c:v>1.0012799999999979</c:v>
                </c:pt>
                <c:pt idx="3782">
                  <c:v>1.2170699999999974</c:v>
                </c:pt>
                <c:pt idx="3783">
                  <c:v>1.6745500000000024</c:v>
                </c:pt>
                <c:pt idx="3784">
                  <c:v>2.0284499999999968</c:v>
                </c:pt>
                <c:pt idx="3785">
                  <c:v>2.2874100000000022</c:v>
                </c:pt>
                <c:pt idx="3786">
                  <c:v>2.3737300000000001</c:v>
                </c:pt>
                <c:pt idx="3787">
                  <c:v>2.2528799999999967</c:v>
                </c:pt>
                <c:pt idx="3788">
                  <c:v>2.0716099999999957</c:v>
                </c:pt>
                <c:pt idx="3789">
                  <c:v>1.88171</c:v>
                </c:pt>
                <c:pt idx="3790">
                  <c:v>1.7263400000000024</c:v>
                </c:pt>
                <c:pt idx="3791">
                  <c:v>1.59687</c:v>
                </c:pt>
                <c:pt idx="3792">
                  <c:v>1.4328699999999974</c:v>
                </c:pt>
                <c:pt idx="3793">
                  <c:v>1.2947599999999999</c:v>
                </c:pt>
                <c:pt idx="3794">
                  <c:v>1.1911800000000001</c:v>
                </c:pt>
                <c:pt idx="3795">
                  <c:v>1.07033</c:v>
                </c:pt>
                <c:pt idx="3796">
                  <c:v>0.96675000000000055</c:v>
                </c:pt>
                <c:pt idx="3797">
                  <c:v>0.90632999999999997</c:v>
                </c:pt>
                <c:pt idx="3798">
                  <c:v>0.83728000000000002</c:v>
                </c:pt>
                <c:pt idx="3799">
                  <c:v>0.79412000000000005</c:v>
                </c:pt>
                <c:pt idx="3800">
                  <c:v>0.74233000000000005</c:v>
                </c:pt>
                <c:pt idx="3801">
                  <c:v>0.68191000000000068</c:v>
                </c:pt>
                <c:pt idx="3802">
                  <c:v>0.62148000000000003</c:v>
                </c:pt>
                <c:pt idx="3803">
                  <c:v>0.55242999999999998</c:v>
                </c:pt>
                <c:pt idx="3804">
                  <c:v>0.5265299999999995</c:v>
                </c:pt>
                <c:pt idx="3805">
                  <c:v>0.46611000000000002</c:v>
                </c:pt>
                <c:pt idx="3806">
                  <c:v>0.45748000000000028</c:v>
                </c:pt>
                <c:pt idx="3807">
                  <c:v>0.43159000000000008</c:v>
                </c:pt>
                <c:pt idx="3808">
                  <c:v>0.38843000000000028</c:v>
                </c:pt>
                <c:pt idx="3809">
                  <c:v>0.37116000000000027</c:v>
                </c:pt>
                <c:pt idx="3810">
                  <c:v>0.35390000000000027</c:v>
                </c:pt>
                <c:pt idx="3811">
                  <c:v>0.36253000000000002</c:v>
                </c:pt>
                <c:pt idx="3812">
                  <c:v>0.37980000000000042</c:v>
                </c:pt>
                <c:pt idx="3813">
                  <c:v>0.37116000000000027</c:v>
                </c:pt>
                <c:pt idx="3814">
                  <c:v>0.37116000000000027</c:v>
                </c:pt>
                <c:pt idx="3815">
                  <c:v>0.38843000000000028</c:v>
                </c:pt>
                <c:pt idx="3816">
                  <c:v>0.39706000000000041</c:v>
                </c:pt>
                <c:pt idx="3817">
                  <c:v>0.44022000000000028</c:v>
                </c:pt>
                <c:pt idx="3818">
                  <c:v>0.45748000000000028</c:v>
                </c:pt>
                <c:pt idx="3819">
                  <c:v>0.49201000000000028</c:v>
                </c:pt>
                <c:pt idx="3820">
                  <c:v>0.50927</c:v>
                </c:pt>
                <c:pt idx="3821">
                  <c:v>0.5265299999999995</c:v>
                </c:pt>
                <c:pt idx="3822">
                  <c:v>0.58696000000000004</c:v>
                </c:pt>
                <c:pt idx="3823">
                  <c:v>0.58696000000000004</c:v>
                </c:pt>
                <c:pt idx="3824">
                  <c:v>0.62148000000000003</c:v>
                </c:pt>
                <c:pt idx="3825">
                  <c:v>0.66464000000000212</c:v>
                </c:pt>
                <c:pt idx="3826">
                  <c:v>0.69917000000000185</c:v>
                </c:pt>
                <c:pt idx="3827">
                  <c:v>0.73370000000000068</c:v>
                </c:pt>
                <c:pt idx="3828">
                  <c:v>0.74233000000000005</c:v>
                </c:pt>
                <c:pt idx="3829">
                  <c:v>0.76822000000000068</c:v>
                </c:pt>
                <c:pt idx="3830">
                  <c:v>0.80275000000000052</c:v>
                </c:pt>
                <c:pt idx="3831">
                  <c:v>0.83728000000000002</c:v>
                </c:pt>
                <c:pt idx="3832">
                  <c:v>0.88044000000000056</c:v>
                </c:pt>
                <c:pt idx="3833">
                  <c:v>0.88044000000000056</c:v>
                </c:pt>
                <c:pt idx="3834">
                  <c:v>0.92359000000000002</c:v>
                </c:pt>
                <c:pt idx="3835">
                  <c:v>0.97537999999999958</c:v>
                </c:pt>
                <c:pt idx="3836">
                  <c:v>1.0099099999999974</c:v>
                </c:pt>
                <c:pt idx="3837">
                  <c:v>1.04444</c:v>
                </c:pt>
                <c:pt idx="3838">
                  <c:v>1.0789599999999999</c:v>
                </c:pt>
                <c:pt idx="3839">
                  <c:v>1.1134899999999999</c:v>
                </c:pt>
                <c:pt idx="3840">
                  <c:v>1.1566500000000022</c:v>
                </c:pt>
                <c:pt idx="3841">
                  <c:v>1.1911800000000001</c:v>
                </c:pt>
                <c:pt idx="3842">
                  <c:v>1.2429699999999977</c:v>
                </c:pt>
                <c:pt idx="3843">
                  <c:v>1.2688599999999999</c:v>
                </c:pt>
                <c:pt idx="3844">
                  <c:v>1.2774999999999974</c:v>
                </c:pt>
                <c:pt idx="3845">
                  <c:v>1.3292899999999999</c:v>
                </c:pt>
                <c:pt idx="3846">
                  <c:v>1.3465500000000001</c:v>
                </c:pt>
                <c:pt idx="3847">
                  <c:v>1.4069699999999974</c:v>
                </c:pt>
                <c:pt idx="3848">
                  <c:v>1.4155999999999958</c:v>
                </c:pt>
                <c:pt idx="3849">
                  <c:v>1.4501299999999977</c:v>
                </c:pt>
                <c:pt idx="3850">
                  <c:v>1.4673899999999998</c:v>
                </c:pt>
                <c:pt idx="3851">
                  <c:v>1.4587599999999998</c:v>
                </c:pt>
                <c:pt idx="3852">
                  <c:v>1.4760199999999999</c:v>
                </c:pt>
                <c:pt idx="3853">
                  <c:v>1.4673899999999998</c:v>
                </c:pt>
                <c:pt idx="3854">
                  <c:v>1.4587599999999998</c:v>
                </c:pt>
                <c:pt idx="3855">
                  <c:v>1.4587599999999998</c:v>
                </c:pt>
                <c:pt idx="3856">
                  <c:v>1.4501299999999977</c:v>
                </c:pt>
                <c:pt idx="3857">
                  <c:v>1.4328699999999974</c:v>
                </c:pt>
                <c:pt idx="3858">
                  <c:v>1.4242299999999977</c:v>
                </c:pt>
                <c:pt idx="3859">
                  <c:v>1.4155999999999958</c:v>
                </c:pt>
                <c:pt idx="3860">
                  <c:v>1.4328699999999974</c:v>
                </c:pt>
                <c:pt idx="3861">
                  <c:v>1.4155999999999958</c:v>
                </c:pt>
                <c:pt idx="3862">
                  <c:v>1.4501299999999977</c:v>
                </c:pt>
                <c:pt idx="3863">
                  <c:v>1.4673899999999998</c:v>
                </c:pt>
                <c:pt idx="3864">
                  <c:v>1.4932899999999998</c:v>
                </c:pt>
                <c:pt idx="3865">
                  <c:v>1.57097</c:v>
                </c:pt>
                <c:pt idx="3866">
                  <c:v>1.5623400000000001</c:v>
                </c:pt>
                <c:pt idx="3867">
                  <c:v>1.5882400000000001</c:v>
                </c:pt>
                <c:pt idx="3868">
                  <c:v>1.5882400000000001</c:v>
                </c:pt>
                <c:pt idx="3869">
                  <c:v>1.6141300000000001</c:v>
                </c:pt>
                <c:pt idx="3870">
                  <c:v>1.5795999999999977</c:v>
                </c:pt>
                <c:pt idx="3871">
                  <c:v>1.54508</c:v>
                </c:pt>
                <c:pt idx="3872">
                  <c:v>1.5882400000000001</c:v>
                </c:pt>
                <c:pt idx="3873">
                  <c:v>1.5364500000000001</c:v>
                </c:pt>
                <c:pt idx="3874">
                  <c:v>1.54508</c:v>
                </c:pt>
                <c:pt idx="3875">
                  <c:v>1.57097</c:v>
                </c:pt>
                <c:pt idx="3876">
                  <c:v>1.54508</c:v>
                </c:pt>
                <c:pt idx="3877">
                  <c:v>1.5795999999999977</c:v>
                </c:pt>
                <c:pt idx="3878">
                  <c:v>1.5882400000000001</c:v>
                </c:pt>
                <c:pt idx="3879">
                  <c:v>1.57097</c:v>
                </c:pt>
                <c:pt idx="3880">
                  <c:v>1.6054999999999979</c:v>
                </c:pt>
                <c:pt idx="3881">
                  <c:v>1.5795999999999977</c:v>
                </c:pt>
                <c:pt idx="3882">
                  <c:v>1.6141300000000001</c:v>
                </c:pt>
                <c:pt idx="3883">
                  <c:v>1.6054999999999979</c:v>
                </c:pt>
                <c:pt idx="3884">
                  <c:v>1.6313899999999999</c:v>
                </c:pt>
                <c:pt idx="3885">
                  <c:v>1.6659199999999998</c:v>
                </c:pt>
                <c:pt idx="3886">
                  <c:v>1.6745500000000024</c:v>
                </c:pt>
                <c:pt idx="3887">
                  <c:v>1.709080000000001</c:v>
                </c:pt>
                <c:pt idx="3888">
                  <c:v>1.760870000000001</c:v>
                </c:pt>
                <c:pt idx="3889">
                  <c:v>1.7867700000000022</c:v>
                </c:pt>
                <c:pt idx="3890">
                  <c:v>1.80403</c:v>
                </c:pt>
                <c:pt idx="3891">
                  <c:v>1.83856</c:v>
                </c:pt>
                <c:pt idx="3892">
                  <c:v>1.8558199999999998</c:v>
                </c:pt>
                <c:pt idx="3893">
                  <c:v>1.8730800000000001</c:v>
                </c:pt>
                <c:pt idx="3894">
                  <c:v>1.8903500000000024</c:v>
                </c:pt>
                <c:pt idx="3895">
                  <c:v>1.9248699999999974</c:v>
                </c:pt>
                <c:pt idx="3896">
                  <c:v>1.9507699999999977</c:v>
                </c:pt>
                <c:pt idx="3897">
                  <c:v>1.9766599999999999</c:v>
                </c:pt>
                <c:pt idx="3898">
                  <c:v>2.0457200000000002</c:v>
                </c:pt>
                <c:pt idx="3899">
                  <c:v>2.06298</c:v>
                </c:pt>
                <c:pt idx="3900">
                  <c:v>2.08887</c:v>
                </c:pt>
                <c:pt idx="3901">
                  <c:v>2.1234000000000002</c:v>
                </c:pt>
                <c:pt idx="3902">
                  <c:v>2.1234000000000002</c:v>
                </c:pt>
                <c:pt idx="3903">
                  <c:v>2.1493000000000002</c:v>
                </c:pt>
                <c:pt idx="3904">
                  <c:v>2.1838200000000012</c:v>
                </c:pt>
                <c:pt idx="3905">
                  <c:v>2.1838200000000012</c:v>
                </c:pt>
                <c:pt idx="3906">
                  <c:v>2.2183600000000001</c:v>
                </c:pt>
                <c:pt idx="3907">
                  <c:v>2.2528799999999967</c:v>
                </c:pt>
                <c:pt idx="3908">
                  <c:v>2.2960399999999987</c:v>
                </c:pt>
                <c:pt idx="3909">
                  <c:v>2.31331</c:v>
                </c:pt>
                <c:pt idx="3910">
                  <c:v>2.3391999999999977</c:v>
                </c:pt>
                <c:pt idx="3911">
                  <c:v>2.3996199999999956</c:v>
                </c:pt>
                <c:pt idx="3912">
                  <c:v>2.3823599999999967</c:v>
                </c:pt>
                <c:pt idx="3913">
                  <c:v>2.4341499999999967</c:v>
                </c:pt>
                <c:pt idx="3914">
                  <c:v>2.4600399999999998</c:v>
                </c:pt>
                <c:pt idx="3915">
                  <c:v>2.4859399999999998</c:v>
                </c:pt>
                <c:pt idx="3916">
                  <c:v>2.5118299999999967</c:v>
                </c:pt>
                <c:pt idx="3917">
                  <c:v>2.5118299999999967</c:v>
                </c:pt>
                <c:pt idx="3918">
                  <c:v>2.5377300000000012</c:v>
                </c:pt>
                <c:pt idx="3919">
                  <c:v>2.5377300000000012</c:v>
                </c:pt>
                <c:pt idx="3920">
                  <c:v>2.54636</c:v>
                </c:pt>
                <c:pt idx="3921">
                  <c:v>2.5377300000000012</c:v>
                </c:pt>
                <c:pt idx="3922">
                  <c:v>2.52047</c:v>
                </c:pt>
                <c:pt idx="3923">
                  <c:v>2.4600399999999998</c:v>
                </c:pt>
                <c:pt idx="3924">
                  <c:v>2.4255200000000001</c:v>
                </c:pt>
                <c:pt idx="3925">
                  <c:v>2.6154099999999967</c:v>
                </c:pt>
                <c:pt idx="3926">
                  <c:v>2.9693100000000001</c:v>
                </c:pt>
                <c:pt idx="3927">
                  <c:v>3.1851000000000012</c:v>
                </c:pt>
                <c:pt idx="3928">
                  <c:v>3.2109999999999999</c:v>
                </c:pt>
                <c:pt idx="3929">
                  <c:v>3.2282600000000001</c:v>
                </c:pt>
                <c:pt idx="3930">
                  <c:v>3.2455300000000049</c:v>
                </c:pt>
                <c:pt idx="3931">
                  <c:v>3.2109999999999999</c:v>
                </c:pt>
                <c:pt idx="3932">
                  <c:v>3.21963</c:v>
                </c:pt>
                <c:pt idx="3933">
                  <c:v>3.2541600000000002</c:v>
                </c:pt>
                <c:pt idx="3934">
                  <c:v>3.27142</c:v>
                </c:pt>
                <c:pt idx="3935">
                  <c:v>3.2627900000000012</c:v>
                </c:pt>
                <c:pt idx="3936">
                  <c:v>3.2973200000000049</c:v>
                </c:pt>
                <c:pt idx="3937">
                  <c:v>3.3145799999999968</c:v>
                </c:pt>
                <c:pt idx="3938">
                  <c:v>3.32321</c:v>
                </c:pt>
                <c:pt idx="3939">
                  <c:v>3.3577399999999997</c:v>
                </c:pt>
                <c:pt idx="3940">
                  <c:v>3.3404699999999967</c:v>
                </c:pt>
                <c:pt idx="3941">
                  <c:v>3.34911</c:v>
                </c:pt>
                <c:pt idx="3942">
                  <c:v>3.3577399999999997</c:v>
                </c:pt>
                <c:pt idx="3943">
                  <c:v>3.3577399999999997</c:v>
                </c:pt>
                <c:pt idx="3944">
                  <c:v>3.34911</c:v>
                </c:pt>
                <c:pt idx="3945">
                  <c:v>3.3404699999999967</c:v>
                </c:pt>
                <c:pt idx="3946">
                  <c:v>3.3404699999999967</c:v>
                </c:pt>
                <c:pt idx="3947">
                  <c:v>3.3577399999999997</c:v>
                </c:pt>
                <c:pt idx="3948">
                  <c:v>3.3749999999999987</c:v>
                </c:pt>
                <c:pt idx="3949">
                  <c:v>3.4009</c:v>
                </c:pt>
                <c:pt idx="3950">
                  <c:v>3.42679</c:v>
                </c:pt>
                <c:pt idx="3951">
                  <c:v>3.47858</c:v>
                </c:pt>
                <c:pt idx="3952">
                  <c:v>3.5476399999999999</c:v>
                </c:pt>
                <c:pt idx="3953">
                  <c:v>3.60806</c:v>
                </c:pt>
                <c:pt idx="3954">
                  <c:v>3.6684800000000002</c:v>
                </c:pt>
                <c:pt idx="3955">
                  <c:v>3.7634300000000049</c:v>
                </c:pt>
                <c:pt idx="3956">
                  <c:v>3.8670100000000001</c:v>
                </c:pt>
                <c:pt idx="3957">
                  <c:v>4.0051099999999975</c:v>
                </c:pt>
                <c:pt idx="3958">
                  <c:v>4.1259599999999876</c:v>
                </c:pt>
                <c:pt idx="3959">
                  <c:v>4.30722</c:v>
                </c:pt>
                <c:pt idx="3960">
                  <c:v>4.4626099999999997</c:v>
                </c:pt>
                <c:pt idx="3961">
                  <c:v>4.5661899999999918</c:v>
                </c:pt>
                <c:pt idx="3962">
                  <c:v>4.7215600000000002</c:v>
                </c:pt>
                <c:pt idx="3963">
                  <c:v>4.7733500000000024</c:v>
                </c:pt>
                <c:pt idx="3964">
                  <c:v>4.8423999999999996</c:v>
                </c:pt>
                <c:pt idx="3965">
                  <c:v>5.0409299999999986</c:v>
                </c:pt>
                <c:pt idx="3966">
                  <c:v>5.2222</c:v>
                </c:pt>
                <c:pt idx="3967">
                  <c:v>5.4466200000000091</c:v>
                </c:pt>
                <c:pt idx="3968">
                  <c:v>5.63652</c:v>
                </c:pt>
                <c:pt idx="3969">
                  <c:v>5.7746200000000014</c:v>
                </c:pt>
                <c:pt idx="3970">
                  <c:v>5.7487300000000001</c:v>
                </c:pt>
                <c:pt idx="3971">
                  <c:v>5.8177799999999955</c:v>
                </c:pt>
                <c:pt idx="3972">
                  <c:v>5.9645199999999896</c:v>
                </c:pt>
                <c:pt idx="3973">
                  <c:v>5.9817800000000014</c:v>
                </c:pt>
                <c:pt idx="3974">
                  <c:v>5.9990500000000004</c:v>
                </c:pt>
                <c:pt idx="3975">
                  <c:v>6.05084</c:v>
                </c:pt>
                <c:pt idx="3976">
                  <c:v>6.0335700000000001</c:v>
                </c:pt>
                <c:pt idx="3977">
                  <c:v>6.0163099999999998</c:v>
                </c:pt>
                <c:pt idx="3978">
                  <c:v>5.9558900000000001</c:v>
                </c:pt>
                <c:pt idx="3979">
                  <c:v>5.8264099999999956</c:v>
                </c:pt>
                <c:pt idx="3980">
                  <c:v>5.7314700000000034</c:v>
                </c:pt>
                <c:pt idx="3981">
                  <c:v>5.5847299999999995</c:v>
                </c:pt>
                <c:pt idx="3982">
                  <c:v>5.4379900000000001</c:v>
                </c:pt>
                <c:pt idx="3983">
                  <c:v>5.2912500000000033</c:v>
                </c:pt>
                <c:pt idx="3984">
                  <c:v>5.2049299999999956</c:v>
                </c:pt>
                <c:pt idx="3985">
                  <c:v>5.0927199999999955</c:v>
                </c:pt>
                <c:pt idx="3986">
                  <c:v>5.0236700000000001</c:v>
                </c:pt>
                <c:pt idx="3987">
                  <c:v>4.9200900000000001</c:v>
                </c:pt>
                <c:pt idx="3988">
                  <c:v>4.8596700000000004</c:v>
                </c:pt>
                <c:pt idx="3989">
                  <c:v>4.8165099999999956</c:v>
                </c:pt>
                <c:pt idx="3990">
                  <c:v>4.7301900000000003</c:v>
                </c:pt>
                <c:pt idx="3991">
                  <c:v>4.7388200000000014</c:v>
                </c:pt>
                <c:pt idx="3992">
                  <c:v>4.7042999999999999</c:v>
                </c:pt>
                <c:pt idx="3993">
                  <c:v>4.6697699999999998</c:v>
                </c:pt>
                <c:pt idx="3994">
                  <c:v>4.6697699999999998</c:v>
                </c:pt>
                <c:pt idx="3995">
                  <c:v>4.6352399999999987</c:v>
                </c:pt>
                <c:pt idx="3996">
                  <c:v>4.6352399999999987</c:v>
                </c:pt>
                <c:pt idx="3997">
                  <c:v>4.6266099999999977</c:v>
                </c:pt>
                <c:pt idx="3998">
                  <c:v>4.6007199999999955</c:v>
                </c:pt>
                <c:pt idx="3999">
                  <c:v>4.6093500000000001</c:v>
                </c:pt>
                <c:pt idx="4000">
                  <c:v>4.5920799999999966</c:v>
                </c:pt>
                <c:pt idx="4001">
                  <c:v>4.58345</c:v>
                </c:pt>
                <c:pt idx="4002">
                  <c:v>4.5230299999999986</c:v>
                </c:pt>
                <c:pt idx="4003">
                  <c:v>4.5575599999999907</c:v>
                </c:pt>
                <c:pt idx="4004">
                  <c:v>4.58345</c:v>
                </c:pt>
                <c:pt idx="4005">
                  <c:v>4.58345</c:v>
                </c:pt>
                <c:pt idx="4006">
                  <c:v>4.5143999999999975</c:v>
                </c:pt>
                <c:pt idx="4007">
                  <c:v>4.5661899999999918</c:v>
                </c:pt>
                <c:pt idx="4008">
                  <c:v>4.6179799999999886</c:v>
                </c:pt>
                <c:pt idx="4009">
                  <c:v>4.6438699999999997</c:v>
                </c:pt>
                <c:pt idx="4010">
                  <c:v>4.6783999999999999</c:v>
                </c:pt>
                <c:pt idx="4011">
                  <c:v>4.7301900000000003</c:v>
                </c:pt>
                <c:pt idx="4012">
                  <c:v>4.7560900000000004</c:v>
                </c:pt>
                <c:pt idx="4013">
                  <c:v>4.8165099999999956</c:v>
                </c:pt>
                <c:pt idx="4014">
                  <c:v>4.8423999999999996</c:v>
                </c:pt>
                <c:pt idx="4015">
                  <c:v>4.8769299999999998</c:v>
                </c:pt>
                <c:pt idx="4016">
                  <c:v>4.9287200000000002</c:v>
                </c:pt>
                <c:pt idx="4017">
                  <c:v>4.9287200000000002</c:v>
                </c:pt>
                <c:pt idx="4018">
                  <c:v>4.9459799999999996</c:v>
                </c:pt>
                <c:pt idx="4019">
                  <c:v>4.9632500000000004</c:v>
                </c:pt>
                <c:pt idx="4020">
                  <c:v>4.99777</c:v>
                </c:pt>
                <c:pt idx="4021">
                  <c:v>4.99777</c:v>
                </c:pt>
                <c:pt idx="4022">
                  <c:v>4.9632500000000004</c:v>
                </c:pt>
                <c:pt idx="4023">
                  <c:v>4.9373500000000003</c:v>
                </c:pt>
                <c:pt idx="4024">
                  <c:v>4.8682999999999996</c:v>
                </c:pt>
                <c:pt idx="4025">
                  <c:v>4.7733500000000024</c:v>
                </c:pt>
                <c:pt idx="4026">
                  <c:v>4.6611399999999907</c:v>
                </c:pt>
                <c:pt idx="4027">
                  <c:v>4.5575599999999907</c:v>
                </c:pt>
                <c:pt idx="4028">
                  <c:v>4.4626099999999997</c:v>
                </c:pt>
                <c:pt idx="4029">
                  <c:v>4.3762800000000004</c:v>
                </c:pt>
                <c:pt idx="4030">
                  <c:v>4.3503799999999986</c:v>
                </c:pt>
                <c:pt idx="4031">
                  <c:v>4.2640599999999917</c:v>
                </c:pt>
                <c:pt idx="4032">
                  <c:v>4.2813300000000014</c:v>
                </c:pt>
                <c:pt idx="4033">
                  <c:v>4.1604799999999917</c:v>
                </c:pt>
                <c:pt idx="4034">
                  <c:v>4.1604799999999917</c:v>
                </c:pt>
                <c:pt idx="4035">
                  <c:v>4.1345899999999896</c:v>
                </c:pt>
                <c:pt idx="4036">
                  <c:v>4.1345899999999896</c:v>
                </c:pt>
                <c:pt idx="4037">
                  <c:v>4.1259599999999876</c:v>
                </c:pt>
                <c:pt idx="4038">
                  <c:v>4.1259599999999876</c:v>
                </c:pt>
                <c:pt idx="4039">
                  <c:v>4.1777499999999996</c:v>
                </c:pt>
                <c:pt idx="4040">
                  <c:v>4.2122700000000002</c:v>
                </c:pt>
                <c:pt idx="4041">
                  <c:v>4.2468000000000004</c:v>
                </c:pt>
                <c:pt idx="4042">
                  <c:v>4.3503799999999986</c:v>
                </c:pt>
                <c:pt idx="4043">
                  <c:v>4.3849099999999908</c:v>
                </c:pt>
                <c:pt idx="4044">
                  <c:v>4.4971399999999955</c:v>
                </c:pt>
                <c:pt idx="4045">
                  <c:v>4.6007199999999955</c:v>
                </c:pt>
                <c:pt idx="4046">
                  <c:v>4.5748199999999946</c:v>
                </c:pt>
                <c:pt idx="4047">
                  <c:v>4.8337700000000003</c:v>
                </c:pt>
                <c:pt idx="4048">
                  <c:v>4.9459799999999996</c:v>
                </c:pt>
                <c:pt idx="4049">
                  <c:v>5.0409299999999986</c:v>
                </c:pt>
                <c:pt idx="4050">
                  <c:v>5.1531399999999907</c:v>
                </c:pt>
                <c:pt idx="4051">
                  <c:v>5.2998799999999999</c:v>
                </c:pt>
                <c:pt idx="4052">
                  <c:v>5.4207299999999998</c:v>
                </c:pt>
                <c:pt idx="4053">
                  <c:v>5.5761000000000003</c:v>
                </c:pt>
                <c:pt idx="4054">
                  <c:v>5.6969399999999917</c:v>
                </c:pt>
                <c:pt idx="4055">
                  <c:v>5.8523099999999966</c:v>
                </c:pt>
                <c:pt idx="4056">
                  <c:v>6.0076799999999997</c:v>
                </c:pt>
                <c:pt idx="4057">
                  <c:v>6.1630499999999966</c:v>
                </c:pt>
                <c:pt idx="4058">
                  <c:v>6.3184199999999917</c:v>
                </c:pt>
                <c:pt idx="4059">
                  <c:v>6.4478900000000001</c:v>
                </c:pt>
                <c:pt idx="4060">
                  <c:v>6.6291599999999917</c:v>
                </c:pt>
                <c:pt idx="4061">
                  <c:v>6.7672699999999999</c:v>
                </c:pt>
                <c:pt idx="4062">
                  <c:v>6.8967400000000003</c:v>
                </c:pt>
                <c:pt idx="4063">
                  <c:v>7.0089499999999996</c:v>
                </c:pt>
                <c:pt idx="4064">
                  <c:v>7.1211699999999976</c:v>
                </c:pt>
                <c:pt idx="4065">
                  <c:v>7.2592700000000034</c:v>
                </c:pt>
                <c:pt idx="4066">
                  <c:v>7.3628499999999955</c:v>
                </c:pt>
                <c:pt idx="4067">
                  <c:v>7.5182200000000003</c:v>
                </c:pt>
                <c:pt idx="4068">
                  <c:v>7.6563299999999996</c:v>
                </c:pt>
                <c:pt idx="4069">
                  <c:v>7.7599099999999996</c:v>
                </c:pt>
                <c:pt idx="4070">
                  <c:v>7.9325400000000004</c:v>
                </c:pt>
                <c:pt idx="4071">
                  <c:v>8.0792800000000007</c:v>
                </c:pt>
                <c:pt idx="4072">
                  <c:v>8.2173899999999982</c:v>
                </c:pt>
                <c:pt idx="4073">
                  <c:v>8.3900200000000016</c:v>
                </c:pt>
                <c:pt idx="4074">
                  <c:v>8.536760000000001</c:v>
                </c:pt>
                <c:pt idx="4075">
                  <c:v>8.7007599999999989</c:v>
                </c:pt>
                <c:pt idx="4076">
                  <c:v>8.8561700000000005</c:v>
                </c:pt>
                <c:pt idx="4077">
                  <c:v>9.0287999999999986</c:v>
                </c:pt>
                <c:pt idx="4078">
                  <c:v>9.2186999999999983</c:v>
                </c:pt>
                <c:pt idx="4079">
                  <c:v>9.3654300000000319</c:v>
                </c:pt>
                <c:pt idx="4080">
                  <c:v>9.5121700000000011</c:v>
                </c:pt>
                <c:pt idx="4081">
                  <c:v>9.7020700000000009</c:v>
                </c:pt>
                <c:pt idx="4082">
                  <c:v>9.917860000000001</c:v>
                </c:pt>
                <c:pt idx="4083">
                  <c:v>10.047339999999998</c:v>
                </c:pt>
                <c:pt idx="4084">
                  <c:v>10.237229999999998</c:v>
                </c:pt>
                <c:pt idx="4085">
                  <c:v>10.478919999999999</c:v>
                </c:pt>
                <c:pt idx="4086">
                  <c:v>10.68608</c:v>
                </c:pt>
                <c:pt idx="4087">
                  <c:v>10.945030000000004</c:v>
                </c:pt>
                <c:pt idx="4088">
                  <c:v>11.091769999999999</c:v>
                </c:pt>
                <c:pt idx="4089">
                  <c:v>11.350720000000004</c:v>
                </c:pt>
                <c:pt idx="4090">
                  <c:v>11.523350000000001</c:v>
                </c:pt>
                <c:pt idx="4091">
                  <c:v>11.825460000000019</c:v>
                </c:pt>
                <c:pt idx="4092">
                  <c:v>12.041249999999998</c:v>
                </c:pt>
                <c:pt idx="4093">
                  <c:v>12.343360000000001</c:v>
                </c:pt>
                <c:pt idx="4094">
                  <c:v>12.550520000000002</c:v>
                </c:pt>
                <c:pt idx="4095">
                  <c:v>12.895790000000021</c:v>
                </c:pt>
                <c:pt idx="4096">
                  <c:v>12.015360000000001</c:v>
                </c:pt>
                <c:pt idx="4097">
                  <c:v>12.06715</c:v>
                </c:pt>
                <c:pt idx="4098">
                  <c:v>12.187990000000001</c:v>
                </c:pt>
                <c:pt idx="4099">
                  <c:v>12.33473</c:v>
                </c:pt>
                <c:pt idx="4100">
                  <c:v>12.44694</c:v>
                </c:pt>
                <c:pt idx="4101">
                  <c:v>12.576420000000002</c:v>
                </c:pt>
                <c:pt idx="4102">
                  <c:v>12.636840000000001</c:v>
                </c:pt>
                <c:pt idx="4103">
                  <c:v>12.91305</c:v>
                </c:pt>
                <c:pt idx="4104">
                  <c:v>13.094319999999998</c:v>
                </c:pt>
                <c:pt idx="4105">
                  <c:v>13.35327</c:v>
                </c:pt>
                <c:pt idx="4106">
                  <c:v>13.612220000000001</c:v>
                </c:pt>
                <c:pt idx="4107">
                  <c:v>13.888430000000019</c:v>
                </c:pt>
                <c:pt idx="4108">
                  <c:v>14.19054</c:v>
                </c:pt>
                <c:pt idx="4109">
                  <c:v>14.59623</c:v>
                </c:pt>
                <c:pt idx="4110">
                  <c:v>14.95876</c:v>
                </c:pt>
                <c:pt idx="4111">
                  <c:v>15.234969999999997</c:v>
                </c:pt>
                <c:pt idx="4112">
                  <c:v>15.649290000000001</c:v>
                </c:pt>
                <c:pt idx="4113">
                  <c:v>15.726979999999999</c:v>
                </c:pt>
                <c:pt idx="4114">
                  <c:v>16.201719999999977</c:v>
                </c:pt>
                <c:pt idx="4115">
                  <c:v>16.443409999999947</c:v>
                </c:pt>
                <c:pt idx="4116">
                  <c:v>16.831830000000028</c:v>
                </c:pt>
                <c:pt idx="4117">
                  <c:v>17.159840000000017</c:v>
                </c:pt>
                <c:pt idx="4118">
                  <c:v>17.556890000000017</c:v>
                </c:pt>
                <c:pt idx="4119">
                  <c:v>18.031700000000001</c:v>
                </c:pt>
                <c:pt idx="4120">
                  <c:v>18.40287</c:v>
                </c:pt>
                <c:pt idx="4121">
                  <c:v>18.748129999999946</c:v>
                </c:pt>
                <c:pt idx="4122">
                  <c:v>19.343719999999962</c:v>
                </c:pt>
                <c:pt idx="4123">
                  <c:v>19.585399999999947</c:v>
                </c:pt>
                <c:pt idx="4124">
                  <c:v>19.654460000000036</c:v>
                </c:pt>
                <c:pt idx="4125">
                  <c:v>19.818460000000027</c:v>
                </c:pt>
                <c:pt idx="4126">
                  <c:v>20.189619999999962</c:v>
                </c:pt>
                <c:pt idx="4127">
                  <c:v>20.00836</c:v>
                </c:pt>
                <c:pt idx="4128">
                  <c:v>20.250039999999963</c:v>
                </c:pt>
                <c:pt idx="4129">
                  <c:v>20.483099999999947</c:v>
                </c:pt>
                <c:pt idx="4130">
                  <c:v>20.931950000000036</c:v>
                </c:pt>
                <c:pt idx="4131">
                  <c:v>21.130470000000017</c:v>
                </c:pt>
                <c:pt idx="4132">
                  <c:v>21.104580000000016</c:v>
                </c:pt>
                <c:pt idx="4133">
                  <c:v>21.156370000000017</c:v>
                </c:pt>
                <c:pt idx="4134">
                  <c:v>21.406689999999962</c:v>
                </c:pt>
                <c:pt idx="4135">
                  <c:v>21.6829</c:v>
                </c:pt>
                <c:pt idx="4136">
                  <c:v>21.795109999999962</c:v>
                </c:pt>
                <c:pt idx="4137">
                  <c:v>21.72606</c:v>
                </c:pt>
                <c:pt idx="4138">
                  <c:v>21.70016</c:v>
                </c:pt>
                <c:pt idx="4139">
                  <c:v>21.734690000000001</c:v>
                </c:pt>
                <c:pt idx="4140">
                  <c:v>21.803739999999962</c:v>
                </c:pt>
                <c:pt idx="4141">
                  <c:v>21.846900000000026</c:v>
                </c:pt>
                <c:pt idx="4142">
                  <c:v>21.7088</c:v>
                </c:pt>
                <c:pt idx="4143">
                  <c:v>21.64837</c:v>
                </c:pt>
                <c:pt idx="4144">
                  <c:v>21.492999999999963</c:v>
                </c:pt>
                <c:pt idx="4145">
                  <c:v>21.372160000000001</c:v>
                </c:pt>
                <c:pt idx="4146">
                  <c:v>21.199529999999982</c:v>
                </c:pt>
                <c:pt idx="4147">
                  <c:v>20.983739999999923</c:v>
                </c:pt>
                <c:pt idx="4148">
                  <c:v>20.81973</c:v>
                </c:pt>
                <c:pt idx="4149">
                  <c:v>20.508990000000001</c:v>
                </c:pt>
                <c:pt idx="4150">
                  <c:v>20.137830000000044</c:v>
                </c:pt>
                <c:pt idx="4151">
                  <c:v>19.904779999999963</c:v>
                </c:pt>
                <c:pt idx="4152">
                  <c:v>19.732139999999962</c:v>
                </c:pt>
                <c:pt idx="4153">
                  <c:v>19.352350000000001</c:v>
                </c:pt>
                <c:pt idx="4154">
                  <c:v>18.981189999999977</c:v>
                </c:pt>
                <c:pt idx="4155">
                  <c:v>18.765399999999946</c:v>
                </c:pt>
                <c:pt idx="4156">
                  <c:v>18.506450000000001</c:v>
                </c:pt>
                <c:pt idx="4157">
                  <c:v>18.169809999999988</c:v>
                </c:pt>
                <c:pt idx="4158">
                  <c:v>17.850439999999963</c:v>
                </c:pt>
                <c:pt idx="4159">
                  <c:v>17.280679999999947</c:v>
                </c:pt>
                <c:pt idx="4160">
                  <c:v>16.909519999999958</c:v>
                </c:pt>
                <c:pt idx="4161">
                  <c:v>16.546990000000001</c:v>
                </c:pt>
                <c:pt idx="4162">
                  <c:v>16.296669999999963</c:v>
                </c:pt>
                <c:pt idx="4163">
                  <c:v>15.83056</c:v>
                </c:pt>
                <c:pt idx="4164">
                  <c:v>15.468030000000002</c:v>
                </c:pt>
                <c:pt idx="4165">
                  <c:v>15.053710000000002</c:v>
                </c:pt>
                <c:pt idx="4166">
                  <c:v>14.52718</c:v>
                </c:pt>
                <c:pt idx="4167">
                  <c:v>13.91433</c:v>
                </c:pt>
                <c:pt idx="4168">
                  <c:v>13.327369999999998</c:v>
                </c:pt>
                <c:pt idx="4169">
                  <c:v>12.70589</c:v>
                </c:pt>
                <c:pt idx="4170">
                  <c:v>12.06715</c:v>
                </c:pt>
                <c:pt idx="4171">
                  <c:v>11.333460000000002</c:v>
                </c:pt>
                <c:pt idx="4172">
                  <c:v>10.565240000000019</c:v>
                </c:pt>
                <c:pt idx="4173">
                  <c:v>9.8747000000000007</c:v>
                </c:pt>
                <c:pt idx="4174">
                  <c:v>9.0546900000000008</c:v>
                </c:pt>
                <c:pt idx="4175">
                  <c:v>8.2605500000000003</c:v>
                </c:pt>
                <c:pt idx="4176">
                  <c:v>7.3973799999999956</c:v>
                </c:pt>
                <c:pt idx="4177">
                  <c:v>6.75</c:v>
                </c:pt>
                <c:pt idx="4178">
                  <c:v>6.05084</c:v>
                </c:pt>
                <c:pt idx="4179">
                  <c:v>5.4638799999999996</c:v>
                </c:pt>
                <c:pt idx="4180">
                  <c:v>4.9891400000000043</c:v>
                </c:pt>
                <c:pt idx="4181">
                  <c:v>4.4108000000000001</c:v>
                </c:pt>
                <c:pt idx="4182">
                  <c:v>4.0396400000000092</c:v>
                </c:pt>
                <c:pt idx="4183">
                  <c:v>3.7893200000000049</c:v>
                </c:pt>
                <c:pt idx="4184">
                  <c:v>3.3577399999999997</c:v>
                </c:pt>
                <c:pt idx="4185">
                  <c:v>3.0987900000000002</c:v>
                </c:pt>
                <c:pt idx="4186">
                  <c:v>3.0038399999999998</c:v>
                </c:pt>
                <c:pt idx="4187">
                  <c:v>2.77942</c:v>
                </c:pt>
                <c:pt idx="4188">
                  <c:v>2.5722599999999942</c:v>
                </c:pt>
                <c:pt idx="4189">
                  <c:v>2.3909899999999977</c:v>
                </c:pt>
                <c:pt idx="4190">
                  <c:v>2.3909899999999977</c:v>
                </c:pt>
                <c:pt idx="4191">
                  <c:v>2.31331</c:v>
                </c:pt>
                <c:pt idx="4192">
                  <c:v>2.2356199999999977</c:v>
                </c:pt>
                <c:pt idx="4193">
                  <c:v>2.1751900000000002</c:v>
                </c:pt>
                <c:pt idx="4194">
                  <c:v>2.0543499999999977</c:v>
                </c:pt>
                <c:pt idx="4195">
                  <c:v>1.9507699999999977</c:v>
                </c:pt>
                <c:pt idx="4196">
                  <c:v>1.8471899999999999</c:v>
                </c:pt>
                <c:pt idx="4197">
                  <c:v>1.7522400000000027</c:v>
                </c:pt>
                <c:pt idx="4198">
                  <c:v>1.62276</c:v>
                </c:pt>
                <c:pt idx="4199">
                  <c:v>1.5019199999999977</c:v>
                </c:pt>
                <c:pt idx="4200">
                  <c:v>1.3551800000000001</c:v>
                </c:pt>
                <c:pt idx="4201">
                  <c:v>1.2688599999999999</c:v>
                </c:pt>
                <c:pt idx="4202">
                  <c:v>1.1652800000000001</c:v>
                </c:pt>
                <c:pt idx="4203">
                  <c:v>1.0875999999999977</c:v>
                </c:pt>
                <c:pt idx="4204">
                  <c:v>0.98402000000000001</c:v>
                </c:pt>
                <c:pt idx="4205">
                  <c:v>0.82864000000000182</c:v>
                </c:pt>
                <c:pt idx="4206">
                  <c:v>0.76822000000000068</c:v>
                </c:pt>
                <c:pt idx="4207">
                  <c:v>0.69917000000000185</c:v>
                </c:pt>
                <c:pt idx="4208">
                  <c:v>0.57833000000000001</c:v>
                </c:pt>
                <c:pt idx="4209">
                  <c:v>0.50927</c:v>
                </c:pt>
                <c:pt idx="4210">
                  <c:v>0.41432000000000041</c:v>
                </c:pt>
                <c:pt idx="4211">
                  <c:v>0.37116000000000027</c:v>
                </c:pt>
                <c:pt idx="4212">
                  <c:v>0.34527000000000041</c:v>
                </c:pt>
                <c:pt idx="4213">
                  <c:v>0.31937000000000043</c:v>
                </c:pt>
                <c:pt idx="4214">
                  <c:v>0.34527000000000041</c:v>
                </c:pt>
                <c:pt idx="4215">
                  <c:v>0.44885000000000042</c:v>
                </c:pt>
                <c:pt idx="4216">
                  <c:v>0.63875000000000182</c:v>
                </c:pt>
                <c:pt idx="4217">
                  <c:v>0.84591000000000005</c:v>
                </c:pt>
                <c:pt idx="4218">
                  <c:v>1.0789599999999999</c:v>
                </c:pt>
                <c:pt idx="4219">
                  <c:v>1.2947599999999999</c:v>
                </c:pt>
                <c:pt idx="4220">
                  <c:v>1.51918</c:v>
                </c:pt>
                <c:pt idx="4221">
                  <c:v>1.6918199999999999</c:v>
                </c:pt>
                <c:pt idx="4222">
                  <c:v>1.8989800000000001</c:v>
                </c:pt>
                <c:pt idx="4223">
                  <c:v>2.14066</c:v>
                </c:pt>
                <c:pt idx="4224">
                  <c:v>2.3651</c:v>
                </c:pt>
                <c:pt idx="4225">
                  <c:v>2.6758399999999987</c:v>
                </c:pt>
                <c:pt idx="4226">
                  <c:v>2.90889</c:v>
                </c:pt>
                <c:pt idx="4227">
                  <c:v>3.1764699999999957</c:v>
                </c:pt>
                <c:pt idx="4228">
                  <c:v>3.4613200000000002</c:v>
                </c:pt>
                <c:pt idx="4229">
                  <c:v>3.7720599999999957</c:v>
                </c:pt>
                <c:pt idx="4230">
                  <c:v>4.0223799999999965</c:v>
                </c:pt>
                <c:pt idx="4231">
                  <c:v>4.30722</c:v>
                </c:pt>
                <c:pt idx="4232">
                  <c:v>4.5661899999999918</c:v>
                </c:pt>
                <c:pt idx="4233">
                  <c:v>4.8769299999999998</c:v>
                </c:pt>
                <c:pt idx="4234">
                  <c:v>5.2049299999999956</c:v>
                </c:pt>
                <c:pt idx="4235">
                  <c:v>5.6969399999999917</c:v>
                </c:pt>
                <c:pt idx="4236">
                  <c:v>6.1026299999999996</c:v>
                </c:pt>
                <c:pt idx="4237">
                  <c:v>6.54284</c:v>
                </c:pt>
                <c:pt idx="4238">
                  <c:v>6.9140099999999975</c:v>
                </c:pt>
                <c:pt idx="4239">
                  <c:v>7.4319100000000002</c:v>
                </c:pt>
                <c:pt idx="4240">
                  <c:v>8.1051800000000007</c:v>
                </c:pt>
                <c:pt idx="4241">
                  <c:v>8.5281300000000009</c:v>
                </c:pt>
                <c:pt idx="4242">
                  <c:v>9.2014300000000002</c:v>
                </c:pt>
                <c:pt idx="4243">
                  <c:v>10.211339999999998</c:v>
                </c:pt>
                <c:pt idx="4244">
                  <c:v>11.989460000000019</c:v>
                </c:pt>
                <c:pt idx="4245">
                  <c:v>13.456850000000019</c:v>
                </c:pt>
                <c:pt idx="4246">
                  <c:v>15.4335</c:v>
                </c:pt>
                <c:pt idx="4247">
                  <c:v>19.196980000000028</c:v>
                </c:pt>
                <c:pt idx="4248">
                  <c:v>20.80247</c:v>
                </c:pt>
                <c:pt idx="4249">
                  <c:v>22.5547</c:v>
                </c:pt>
                <c:pt idx="4250">
                  <c:v>22.93449</c:v>
                </c:pt>
                <c:pt idx="4251">
                  <c:v>20.854260000000028</c:v>
                </c:pt>
                <c:pt idx="4252">
                  <c:v>17.988539999999922</c:v>
                </c:pt>
                <c:pt idx="4253">
                  <c:v>14.414960000000001</c:v>
                </c:pt>
                <c:pt idx="4254">
                  <c:v>9.39133</c:v>
                </c:pt>
                <c:pt idx="4255">
                  <c:v>9.0115400000000001</c:v>
                </c:pt>
                <c:pt idx="4256">
                  <c:v>5.5761000000000003</c:v>
                </c:pt>
                <c:pt idx="4257">
                  <c:v>6.1112600000000024</c:v>
                </c:pt>
                <c:pt idx="4258">
                  <c:v>5.5761000000000003</c:v>
                </c:pt>
                <c:pt idx="4259">
                  <c:v>4.1345899999999896</c:v>
                </c:pt>
                <c:pt idx="4260">
                  <c:v>3.47858</c:v>
                </c:pt>
                <c:pt idx="4261">
                  <c:v>2.5291000000000001</c:v>
                </c:pt>
                <c:pt idx="4262">
                  <c:v>2.0025599999999977</c:v>
                </c:pt>
                <c:pt idx="4263">
                  <c:v>2.14066</c:v>
                </c:pt>
                <c:pt idx="4264">
                  <c:v>1.4587599999999998</c:v>
                </c:pt>
                <c:pt idx="4265">
                  <c:v>0.92359000000000002</c:v>
                </c:pt>
                <c:pt idx="4266">
                  <c:v>0.90632999999999997</c:v>
                </c:pt>
                <c:pt idx="4267">
                  <c:v>0.87180000000000069</c:v>
                </c:pt>
                <c:pt idx="4268">
                  <c:v>1.0012799999999979</c:v>
                </c:pt>
                <c:pt idx="4269">
                  <c:v>1.0099099999999974</c:v>
                </c:pt>
                <c:pt idx="4270">
                  <c:v>1.2170699999999974</c:v>
                </c:pt>
                <c:pt idx="4271">
                  <c:v>1.3983400000000001</c:v>
                </c:pt>
                <c:pt idx="4272">
                  <c:v>1.7177100000000001</c:v>
                </c:pt>
                <c:pt idx="4273">
                  <c:v>1.9852899999999998</c:v>
                </c:pt>
                <c:pt idx="4274">
                  <c:v>2.1838200000000012</c:v>
                </c:pt>
                <c:pt idx="4275">
                  <c:v>2.4255200000000001</c:v>
                </c:pt>
                <c:pt idx="4276">
                  <c:v>2.8743599999999967</c:v>
                </c:pt>
                <c:pt idx="4277">
                  <c:v>3.2541600000000002</c:v>
                </c:pt>
                <c:pt idx="4278">
                  <c:v>3.63395</c:v>
                </c:pt>
                <c:pt idx="4279">
                  <c:v>4.0051099999999975</c:v>
                </c:pt>
                <c:pt idx="4280">
                  <c:v>4.1259599999999876</c:v>
                </c:pt>
                <c:pt idx="4281">
                  <c:v>4.3503799999999986</c:v>
                </c:pt>
                <c:pt idx="4282">
                  <c:v>4.6093500000000001</c:v>
                </c:pt>
                <c:pt idx="4283">
                  <c:v>5.0840899999999918</c:v>
                </c:pt>
                <c:pt idx="4284">
                  <c:v>5.0150399999999955</c:v>
                </c:pt>
                <c:pt idx="4285">
                  <c:v>5.2480900000000004</c:v>
                </c:pt>
                <c:pt idx="4286">
                  <c:v>5.4897800000000014</c:v>
                </c:pt>
                <c:pt idx="4287">
                  <c:v>5.8350499999999998</c:v>
                </c:pt>
                <c:pt idx="4288">
                  <c:v>6.5169499999999996</c:v>
                </c:pt>
                <c:pt idx="4289">
                  <c:v>6.4565299999999999</c:v>
                </c:pt>
                <c:pt idx="4290">
                  <c:v>7.1902200000000001</c:v>
                </c:pt>
                <c:pt idx="4291">
                  <c:v>6.2838900000000004</c:v>
                </c:pt>
                <c:pt idx="4292">
                  <c:v>6.5255799999999917</c:v>
                </c:pt>
                <c:pt idx="4293">
                  <c:v>7.2247499999999976</c:v>
                </c:pt>
                <c:pt idx="4294">
                  <c:v>7.7167500000000002</c:v>
                </c:pt>
                <c:pt idx="4295">
                  <c:v>7.8721199999999945</c:v>
                </c:pt>
                <c:pt idx="4296">
                  <c:v>7.9757000000000033</c:v>
                </c:pt>
                <c:pt idx="4297">
                  <c:v>8.0274900000000002</c:v>
                </c:pt>
                <c:pt idx="4298">
                  <c:v>8.1828600000000016</c:v>
                </c:pt>
                <c:pt idx="4299">
                  <c:v>8.0361199999999986</c:v>
                </c:pt>
                <c:pt idx="4300">
                  <c:v>8.0620200000000004</c:v>
                </c:pt>
                <c:pt idx="4301">
                  <c:v>8.3209700000000009</c:v>
                </c:pt>
                <c:pt idx="4302">
                  <c:v>8.3554900000000281</c:v>
                </c:pt>
                <c:pt idx="4303">
                  <c:v>8.2864400000000007</c:v>
                </c:pt>
                <c:pt idx="4304">
                  <c:v>8.4504400000000217</c:v>
                </c:pt>
                <c:pt idx="4305">
                  <c:v>8.42455</c:v>
                </c:pt>
                <c:pt idx="4306">
                  <c:v>8.4677100000000003</c:v>
                </c:pt>
                <c:pt idx="4307">
                  <c:v>8.5453900000000012</c:v>
                </c:pt>
                <c:pt idx="4308">
                  <c:v>8.5971799999999998</c:v>
                </c:pt>
                <c:pt idx="4309">
                  <c:v>8.6748699999999985</c:v>
                </c:pt>
                <c:pt idx="4310">
                  <c:v>8.9165900000000047</c:v>
                </c:pt>
                <c:pt idx="4311">
                  <c:v>9.1755400000000176</c:v>
                </c:pt>
                <c:pt idx="4312">
                  <c:v>9.4085900000000002</c:v>
                </c:pt>
                <c:pt idx="4313">
                  <c:v>9.9092300000000026</c:v>
                </c:pt>
                <c:pt idx="4314">
                  <c:v>10.478919999999999</c:v>
                </c:pt>
                <c:pt idx="4315">
                  <c:v>11.152190000000004</c:v>
                </c:pt>
                <c:pt idx="4316">
                  <c:v>11.86862</c:v>
                </c:pt>
                <c:pt idx="4317">
                  <c:v>12.68</c:v>
                </c:pt>
                <c:pt idx="4318">
                  <c:v>13.5259</c:v>
                </c:pt>
                <c:pt idx="4319">
                  <c:v>14.294119999999999</c:v>
                </c:pt>
                <c:pt idx="4320">
                  <c:v>15.140019999999998</c:v>
                </c:pt>
                <c:pt idx="4321">
                  <c:v>15.985930000000021</c:v>
                </c:pt>
                <c:pt idx="4322">
                  <c:v>17.047619999999963</c:v>
                </c:pt>
                <c:pt idx="4323">
                  <c:v>17.815910000000017</c:v>
                </c:pt>
                <c:pt idx="4324">
                  <c:v>18.627290000000016</c:v>
                </c:pt>
                <c:pt idx="4325">
                  <c:v>19.050239999999963</c:v>
                </c:pt>
                <c:pt idx="4326">
                  <c:v>19.64583</c:v>
                </c:pt>
                <c:pt idx="4327">
                  <c:v>20.06015</c:v>
                </c:pt>
                <c:pt idx="4328">
                  <c:v>19.801200000000001</c:v>
                </c:pt>
                <c:pt idx="4329">
                  <c:v>19.550880000000017</c:v>
                </c:pt>
                <c:pt idx="4330">
                  <c:v>18.79129</c:v>
                </c:pt>
                <c:pt idx="4331">
                  <c:v>17.772749999999935</c:v>
                </c:pt>
                <c:pt idx="4332">
                  <c:v>16.054980000000036</c:v>
                </c:pt>
                <c:pt idx="4333">
                  <c:v>14.000640000000002</c:v>
                </c:pt>
                <c:pt idx="4334">
                  <c:v>11.808200000000001</c:v>
                </c:pt>
                <c:pt idx="4335">
                  <c:v>11.799570000000001</c:v>
                </c:pt>
                <c:pt idx="4336">
                  <c:v>7.4664299999999999</c:v>
                </c:pt>
                <c:pt idx="4337">
                  <c:v>8.5971799999999998</c:v>
                </c:pt>
                <c:pt idx="4338">
                  <c:v>6.3184199999999917</c:v>
                </c:pt>
                <c:pt idx="4339">
                  <c:v>5.8609399999999896</c:v>
                </c:pt>
                <c:pt idx="4340">
                  <c:v>6.4996800000000023</c:v>
                </c:pt>
                <c:pt idx="4341">
                  <c:v>8.2260199999999983</c:v>
                </c:pt>
                <c:pt idx="4342">
                  <c:v>11.946309999999999</c:v>
                </c:pt>
                <c:pt idx="4343">
                  <c:v>13.215160000000001</c:v>
                </c:pt>
                <c:pt idx="4344">
                  <c:v>13.008000000000001</c:v>
                </c:pt>
                <c:pt idx="4345">
                  <c:v>14.181909999999998</c:v>
                </c:pt>
                <c:pt idx="4346">
                  <c:v>15.692450000000004</c:v>
                </c:pt>
                <c:pt idx="4347">
                  <c:v>18.376970000000028</c:v>
                </c:pt>
                <c:pt idx="4348">
                  <c:v>19.57677</c:v>
                </c:pt>
                <c:pt idx="4349">
                  <c:v>21.044160000000026</c:v>
                </c:pt>
                <c:pt idx="4350">
                  <c:v>22.218070000000001</c:v>
                </c:pt>
                <c:pt idx="4351">
                  <c:v>22.675539999999977</c:v>
                </c:pt>
                <c:pt idx="4352">
                  <c:v>23.176180000000016</c:v>
                </c:pt>
                <c:pt idx="4353">
                  <c:v>23.840820000000001</c:v>
                </c:pt>
                <c:pt idx="4354">
                  <c:v>24.384619999999977</c:v>
                </c:pt>
                <c:pt idx="4355">
                  <c:v>24.790299999999963</c:v>
                </c:pt>
                <c:pt idx="4356">
                  <c:v>24.816199999999988</c:v>
                </c:pt>
                <c:pt idx="4357">
                  <c:v>24.703990000000001</c:v>
                </c:pt>
                <c:pt idx="4358">
                  <c:v>23.883980000000001</c:v>
                </c:pt>
                <c:pt idx="4359">
                  <c:v>23.003550000000001</c:v>
                </c:pt>
                <c:pt idx="4360">
                  <c:v>22.468379999999947</c:v>
                </c:pt>
                <c:pt idx="4361">
                  <c:v>21.933219999999963</c:v>
                </c:pt>
                <c:pt idx="4362">
                  <c:v>20.733419999999963</c:v>
                </c:pt>
                <c:pt idx="4363">
                  <c:v>20.103300000000001</c:v>
                </c:pt>
                <c:pt idx="4364">
                  <c:v>20.025619999999947</c:v>
                </c:pt>
                <c:pt idx="4365">
                  <c:v>19.309190000000001</c:v>
                </c:pt>
                <c:pt idx="4366">
                  <c:v>18.592759999999963</c:v>
                </c:pt>
                <c:pt idx="4367">
                  <c:v>18.40287</c:v>
                </c:pt>
                <c:pt idx="4368">
                  <c:v>18.100760000000001</c:v>
                </c:pt>
                <c:pt idx="4369">
                  <c:v>17.513739999999963</c:v>
                </c:pt>
                <c:pt idx="4370">
                  <c:v>16.331200000000017</c:v>
                </c:pt>
                <c:pt idx="4371">
                  <c:v>16.03772</c:v>
                </c:pt>
                <c:pt idx="4372">
                  <c:v>15.778769999999998</c:v>
                </c:pt>
                <c:pt idx="4373">
                  <c:v>15.312660000000019</c:v>
                </c:pt>
                <c:pt idx="4374">
                  <c:v>15.027810000000001</c:v>
                </c:pt>
                <c:pt idx="4375">
                  <c:v>14.50128</c:v>
                </c:pt>
                <c:pt idx="4376">
                  <c:v>13.888430000000019</c:v>
                </c:pt>
                <c:pt idx="4377">
                  <c:v>13.7158</c:v>
                </c:pt>
                <c:pt idx="4378">
                  <c:v>13.35327</c:v>
                </c:pt>
                <c:pt idx="4379">
                  <c:v>12.91305</c:v>
                </c:pt>
                <c:pt idx="4380">
                  <c:v>12.395150000000019</c:v>
                </c:pt>
                <c:pt idx="4381">
                  <c:v>12.10168</c:v>
                </c:pt>
                <c:pt idx="4382">
                  <c:v>11.83409</c:v>
                </c:pt>
                <c:pt idx="4383">
                  <c:v>11.169450000000019</c:v>
                </c:pt>
                <c:pt idx="4384">
                  <c:v>10.936400000000004</c:v>
                </c:pt>
                <c:pt idx="4385">
                  <c:v>10.65155</c:v>
                </c:pt>
                <c:pt idx="4386">
                  <c:v>10.358080000000019</c:v>
                </c:pt>
                <c:pt idx="4387">
                  <c:v>9.98691</c:v>
                </c:pt>
                <c:pt idx="4388">
                  <c:v>9.7711199999999998</c:v>
                </c:pt>
                <c:pt idx="4389">
                  <c:v>9.4085900000000002</c:v>
                </c:pt>
                <c:pt idx="4390">
                  <c:v>9.2704900000000006</c:v>
                </c:pt>
                <c:pt idx="4391">
                  <c:v>9.0029000000000003</c:v>
                </c:pt>
                <c:pt idx="4392">
                  <c:v>8.7784500000000012</c:v>
                </c:pt>
                <c:pt idx="4393">
                  <c:v>8.5540200000000013</c:v>
                </c:pt>
                <c:pt idx="4394">
                  <c:v>8.3468600000000013</c:v>
                </c:pt>
                <c:pt idx="4395">
                  <c:v>8.1914900000000035</c:v>
                </c:pt>
                <c:pt idx="4396">
                  <c:v>7.9929600000000001</c:v>
                </c:pt>
                <c:pt idx="4397">
                  <c:v>7.8548599999999915</c:v>
                </c:pt>
                <c:pt idx="4398">
                  <c:v>7.7599099999999996</c:v>
                </c:pt>
                <c:pt idx="4399">
                  <c:v>7.7081200000000001</c:v>
                </c:pt>
                <c:pt idx="4400">
                  <c:v>7.5182200000000003</c:v>
                </c:pt>
                <c:pt idx="4401">
                  <c:v>7.3628499999999955</c:v>
                </c:pt>
                <c:pt idx="4402">
                  <c:v>7.2592700000000034</c:v>
                </c:pt>
                <c:pt idx="4403">
                  <c:v>7.1297999999999986</c:v>
                </c:pt>
                <c:pt idx="4404">
                  <c:v>7.0089499999999996</c:v>
                </c:pt>
                <c:pt idx="4405">
                  <c:v>6.8449499999999945</c:v>
                </c:pt>
                <c:pt idx="4406">
                  <c:v>6.7327400000000024</c:v>
                </c:pt>
                <c:pt idx="4407">
                  <c:v>6.7068400000000024</c:v>
                </c:pt>
                <c:pt idx="4408">
                  <c:v>6.64642</c:v>
                </c:pt>
                <c:pt idx="4409">
                  <c:v>6.64642</c:v>
                </c:pt>
                <c:pt idx="4410">
                  <c:v>6.64642</c:v>
                </c:pt>
                <c:pt idx="4411">
                  <c:v>6.7241099999999907</c:v>
                </c:pt>
                <c:pt idx="4412">
                  <c:v>6.7931600000000003</c:v>
                </c:pt>
                <c:pt idx="4413">
                  <c:v>6.9053700000000013</c:v>
                </c:pt>
                <c:pt idx="4414">
                  <c:v>7.06074</c:v>
                </c:pt>
                <c:pt idx="4415">
                  <c:v>7.2592700000000034</c:v>
                </c:pt>
                <c:pt idx="4416">
                  <c:v>7.3628499999999955</c:v>
                </c:pt>
                <c:pt idx="4417">
                  <c:v>7.5959099999999955</c:v>
                </c:pt>
                <c:pt idx="4418">
                  <c:v>7.8548599999999915</c:v>
                </c:pt>
                <c:pt idx="4419">
                  <c:v>8.0706500000000005</c:v>
                </c:pt>
                <c:pt idx="4420">
                  <c:v>8.3382299999999994</c:v>
                </c:pt>
                <c:pt idx="4421">
                  <c:v>8.6230800000000016</c:v>
                </c:pt>
                <c:pt idx="4422">
                  <c:v>8.9252200000000013</c:v>
                </c:pt>
                <c:pt idx="4423">
                  <c:v>9.2445900000000005</c:v>
                </c:pt>
                <c:pt idx="4424">
                  <c:v>9.5812299999999997</c:v>
                </c:pt>
                <c:pt idx="4425">
                  <c:v>9.8401800000000001</c:v>
                </c:pt>
                <c:pt idx="4426">
                  <c:v>10.150920000000001</c:v>
                </c:pt>
                <c:pt idx="4427">
                  <c:v>10.530710000000001</c:v>
                </c:pt>
                <c:pt idx="4428">
                  <c:v>10.910500000000004</c:v>
                </c:pt>
                <c:pt idx="4429">
                  <c:v>11.30756</c:v>
                </c:pt>
                <c:pt idx="4430">
                  <c:v>11.678719999999998</c:v>
                </c:pt>
                <c:pt idx="4431">
                  <c:v>12.136200000000001</c:v>
                </c:pt>
                <c:pt idx="4432">
                  <c:v>12.628209999999997</c:v>
                </c:pt>
                <c:pt idx="4433">
                  <c:v>13.042530000000019</c:v>
                </c:pt>
                <c:pt idx="4434">
                  <c:v>13.448219999999997</c:v>
                </c:pt>
                <c:pt idx="4435">
                  <c:v>13.91433</c:v>
                </c:pt>
                <c:pt idx="4436">
                  <c:v>14.37181</c:v>
                </c:pt>
                <c:pt idx="4437">
                  <c:v>14.846550000000002</c:v>
                </c:pt>
                <c:pt idx="4438">
                  <c:v>15.34718</c:v>
                </c:pt>
                <c:pt idx="4439">
                  <c:v>15.856450000000024</c:v>
                </c:pt>
                <c:pt idx="4440">
                  <c:v>16.41751</c:v>
                </c:pt>
                <c:pt idx="4441">
                  <c:v>16.944039999999962</c:v>
                </c:pt>
                <c:pt idx="4442">
                  <c:v>17.513739999999963</c:v>
                </c:pt>
                <c:pt idx="4443">
                  <c:v>18.126650000000001</c:v>
                </c:pt>
                <c:pt idx="4444">
                  <c:v>18.730870000000017</c:v>
                </c:pt>
                <c:pt idx="4445">
                  <c:v>19.326450000000001</c:v>
                </c:pt>
                <c:pt idx="4446">
                  <c:v>19.999719999999947</c:v>
                </c:pt>
                <c:pt idx="4447">
                  <c:v>20.647099999999988</c:v>
                </c:pt>
                <c:pt idx="4448">
                  <c:v>21.372160000000001</c:v>
                </c:pt>
                <c:pt idx="4449">
                  <c:v>22.14038</c:v>
                </c:pt>
                <c:pt idx="4450">
                  <c:v>22.856810000000017</c:v>
                </c:pt>
                <c:pt idx="4451">
                  <c:v>23.625029999999963</c:v>
                </c:pt>
                <c:pt idx="4452">
                  <c:v>24.393249999999963</c:v>
                </c:pt>
                <c:pt idx="4453">
                  <c:v>25.213259999999988</c:v>
                </c:pt>
                <c:pt idx="4454">
                  <c:v>26.136850000000035</c:v>
                </c:pt>
                <c:pt idx="4455">
                  <c:v>27.017280000000028</c:v>
                </c:pt>
                <c:pt idx="4456">
                  <c:v>27.932229999999958</c:v>
                </c:pt>
                <c:pt idx="4457">
                  <c:v>28.950769999999963</c:v>
                </c:pt>
                <c:pt idx="4458">
                  <c:v>30.01247</c:v>
                </c:pt>
                <c:pt idx="4459">
                  <c:v>31.134590000000017</c:v>
                </c:pt>
                <c:pt idx="4460">
                  <c:v>32.386179999999996</c:v>
                </c:pt>
                <c:pt idx="4461">
                  <c:v>33.171659999999996</c:v>
                </c:pt>
                <c:pt idx="4462">
                  <c:v>34.716730000000013</c:v>
                </c:pt>
                <c:pt idx="4463">
                  <c:v>35.838980000000006</c:v>
                </c:pt>
                <c:pt idx="4464">
                  <c:v>36.926570000000012</c:v>
                </c:pt>
                <c:pt idx="4465">
                  <c:v>38.316269999999996</c:v>
                </c:pt>
                <c:pt idx="4466">
                  <c:v>39.800920000000005</c:v>
                </c:pt>
                <c:pt idx="4467">
                  <c:v>41.181989999999999</c:v>
                </c:pt>
                <c:pt idx="4468">
                  <c:v>43.063690000000001</c:v>
                </c:pt>
                <c:pt idx="4469">
                  <c:v>44.876350000000002</c:v>
                </c:pt>
                <c:pt idx="4470">
                  <c:v>46.852999999999994</c:v>
                </c:pt>
                <c:pt idx="4471">
                  <c:v>48.941859999999991</c:v>
                </c:pt>
                <c:pt idx="4472">
                  <c:v>50.996200000000002</c:v>
                </c:pt>
                <c:pt idx="4473">
                  <c:v>52.713910000000013</c:v>
                </c:pt>
                <c:pt idx="4474">
                  <c:v>54.914979999999993</c:v>
                </c:pt>
                <c:pt idx="4475">
                  <c:v>57.211010000000002</c:v>
                </c:pt>
                <c:pt idx="4476">
                  <c:v>59.705560000000013</c:v>
                </c:pt>
                <c:pt idx="4477">
                  <c:v>62.536750000000012</c:v>
                </c:pt>
                <c:pt idx="4478">
                  <c:v>65.333410000000001</c:v>
                </c:pt>
                <c:pt idx="4479">
                  <c:v>68.38039999999998</c:v>
                </c:pt>
                <c:pt idx="4480">
                  <c:v>71.505329999999987</c:v>
                </c:pt>
                <c:pt idx="4481">
                  <c:v>75.58811</c:v>
                </c:pt>
                <c:pt idx="4482">
                  <c:v>80.335529999999991</c:v>
                </c:pt>
                <c:pt idx="4483">
                  <c:v>84.590950000000007</c:v>
                </c:pt>
                <c:pt idx="4484">
                  <c:v>88.734150000000128</c:v>
                </c:pt>
                <c:pt idx="4485">
                  <c:v>92.031450000000007</c:v>
                </c:pt>
                <c:pt idx="4486">
                  <c:v>93.481580000000022</c:v>
                </c:pt>
                <c:pt idx="4487">
                  <c:v>96.002020000000002</c:v>
                </c:pt>
                <c:pt idx="4488">
                  <c:v>98.781420000000026</c:v>
                </c:pt>
                <c:pt idx="4489">
                  <c:v>100.80986999999999</c:v>
                </c:pt>
                <c:pt idx="4490">
                  <c:v>102.81242</c:v>
                </c:pt>
                <c:pt idx="4491">
                  <c:v>104.81496000000017</c:v>
                </c:pt>
                <c:pt idx="4492">
                  <c:v>106.61897999999998</c:v>
                </c:pt>
                <c:pt idx="4493">
                  <c:v>108.01732000000017</c:v>
                </c:pt>
                <c:pt idx="4494">
                  <c:v>108.89775</c:v>
                </c:pt>
                <c:pt idx="4495">
                  <c:v>108.12089999999998</c:v>
                </c:pt>
                <c:pt idx="4496">
                  <c:v>108.18132</c:v>
                </c:pt>
                <c:pt idx="4497">
                  <c:v>107.49941000000017</c:v>
                </c:pt>
                <c:pt idx="4498">
                  <c:v>106.59309</c:v>
                </c:pt>
                <c:pt idx="4499">
                  <c:v>105.11707</c:v>
                </c:pt>
                <c:pt idx="4500">
                  <c:v>103.47705000000002</c:v>
                </c:pt>
                <c:pt idx="4501">
                  <c:v>101.46587</c:v>
                </c:pt>
                <c:pt idx="4502">
                  <c:v>99.092160000000007</c:v>
                </c:pt>
                <c:pt idx="4503">
                  <c:v>96.105599999999981</c:v>
                </c:pt>
                <c:pt idx="4504">
                  <c:v>93.33484</c:v>
                </c:pt>
                <c:pt idx="4505">
                  <c:v>90.659019999999998</c:v>
                </c:pt>
                <c:pt idx="4506">
                  <c:v>87.68971999999998</c:v>
                </c:pt>
                <c:pt idx="4507">
                  <c:v>85.005269999999996</c:v>
                </c:pt>
                <c:pt idx="4508">
                  <c:v>82.346710000000002</c:v>
                </c:pt>
                <c:pt idx="4509">
                  <c:v>79.705420000000004</c:v>
                </c:pt>
                <c:pt idx="4510">
                  <c:v>77.141820000000024</c:v>
                </c:pt>
                <c:pt idx="4511">
                  <c:v>74.647260000000145</c:v>
                </c:pt>
                <c:pt idx="4512">
                  <c:v>72.377129999999994</c:v>
                </c:pt>
                <c:pt idx="4513">
                  <c:v>69.92546999999999</c:v>
                </c:pt>
                <c:pt idx="4514">
                  <c:v>67.750280000000004</c:v>
                </c:pt>
                <c:pt idx="4515">
                  <c:v>65.929000000000002</c:v>
                </c:pt>
                <c:pt idx="4516">
                  <c:v>64.030029999999996</c:v>
                </c:pt>
                <c:pt idx="4517">
                  <c:v>62.346859999999992</c:v>
                </c:pt>
                <c:pt idx="4518">
                  <c:v>60.715470000000003</c:v>
                </c:pt>
                <c:pt idx="4519">
                  <c:v>59.170400000000001</c:v>
                </c:pt>
                <c:pt idx="4520">
                  <c:v>57.780700000000003</c:v>
                </c:pt>
                <c:pt idx="4521">
                  <c:v>56.252890000000001</c:v>
                </c:pt>
                <c:pt idx="4522">
                  <c:v>54.768240000000013</c:v>
                </c:pt>
                <c:pt idx="4523">
                  <c:v>53.533920000000002</c:v>
                </c:pt>
                <c:pt idx="4524">
                  <c:v>52.360010000000003</c:v>
                </c:pt>
                <c:pt idx="4525">
                  <c:v>51.022100000000073</c:v>
                </c:pt>
                <c:pt idx="4526">
                  <c:v>49.848190000000002</c:v>
                </c:pt>
                <c:pt idx="4527">
                  <c:v>48.855550000000001</c:v>
                </c:pt>
                <c:pt idx="4528">
                  <c:v>47.89743</c:v>
                </c:pt>
                <c:pt idx="4529">
                  <c:v>47.016999999999996</c:v>
                </c:pt>
                <c:pt idx="4530">
                  <c:v>46.024360000000001</c:v>
                </c:pt>
                <c:pt idx="4531">
                  <c:v>45.152560000000001</c:v>
                </c:pt>
                <c:pt idx="4532">
                  <c:v>44.444759999999995</c:v>
                </c:pt>
                <c:pt idx="4533">
                  <c:v>43.478010000000012</c:v>
                </c:pt>
                <c:pt idx="4534">
                  <c:v>42.735690000000012</c:v>
                </c:pt>
                <c:pt idx="4535">
                  <c:v>42.002000000000002</c:v>
                </c:pt>
                <c:pt idx="4536">
                  <c:v>41.294200000000011</c:v>
                </c:pt>
                <c:pt idx="4537">
                  <c:v>40.620930000000065</c:v>
                </c:pt>
                <c:pt idx="4538">
                  <c:v>40.051239999999993</c:v>
                </c:pt>
                <c:pt idx="4539">
                  <c:v>39.421130000000012</c:v>
                </c:pt>
                <c:pt idx="4540">
                  <c:v>38.825540000000011</c:v>
                </c:pt>
                <c:pt idx="4541">
                  <c:v>38.195430000000073</c:v>
                </c:pt>
                <c:pt idx="4542">
                  <c:v>37.668900000000058</c:v>
                </c:pt>
                <c:pt idx="4543">
                  <c:v>37.099210000000056</c:v>
                </c:pt>
                <c:pt idx="4544">
                  <c:v>36.529520000000012</c:v>
                </c:pt>
                <c:pt idx="4545">
                  <c:v>36.002980000000001</c:v>
                </c:pt>
                <c:pt idx="4546">
                  <c:v>35.493720000000003</c:v>
                </c:pt>
                <c:pt idx="4547">
                  <c:v>35.027470000000001</c:v>
                </c:pt>
                <c:pt idx="4548">
                  <c:v>34.552730000000011</c:v>
                </c:pt>
                <c:pt idx="4549">
                  <c:v>34.07799</c:v>
                </c:pt>
                <c:pt idx="4550">
                  <c:v>33.663670000000003</c:v>
                </c:pt>
                <c:pt idx="4551">
                  <c:v>33.257979999999996</c:v>
                </c:pt>
                <c:pt idx="4552">
                  <c:v>32.852289999999996</c:v>
                </c:pt>
                <c:pt idx="4553">
                  <c:v>32.43797</c:v>
                </c:pt>
                <c:pt idx="4554">
                  <c:v>32.058170000000011</c:v>
                </c:pt>
                <c:pt idx="4555">
                  <c:v>31.695639999999958</c:v>
                </c:pt>
                <c:pt idx="4556">
                  <c:v>31.272689999999958</c:v>
                </c:pt>
                <c:pt idx="4557">
                  <c:v>30.944689999999962</c:v>
                </c:pt>
                <c:pt idx="4558">
                  <c:v>30.288679999999935</c:v>
                </c:pt>
                <c:pt idx="4559">
                  <c:v>29.995199999999958</c:v>
                </c:pt>
                <c:pt idx="4560">
                  <c:v>29.710360000000001</c:v>
                </c:pt>
                <c:pt idx="4561">
                  <c:v>29.399619999999963</c:v>
                </c:pt>
                <c:pt idx="4562">
                  <c:v>29.08888</c:v>
                </c:pt>
                <c:pt idx="4563">
                  <c:v>28.778139999999958</c:v>
                </c:pt>
                <c:pt idx="4564">
                  <c:v>28.450129999999962</c:v>
                </c:pt>
                <c:pt idx="4565">
                  <c:v>28.122129999999963</c:v>
                </c:pt>
                <c:pt idx="4566">
                  <c:v>27.811390000000017</c:v>
                </c:pt>
                <c:pt idx="4567">
                  <c:v>27.561070000000001</c:v>
                </c:pt>
                <c:pt idx="4568">
                  <c:v>27.276229999999977</c:v>
                </c:pt>
                <c:pt idx="4569">
                  <c:v>26.982749999999907</c:v>
                </c:pt>
                <c:pt idx="4570">
                  <c:v>26.732429999999958</c:v>
                </c:pt>
                <c:pt idx="4571">
                  <c:v>26.404429999999962</c:v>
                </c:pt>
                <c:pt idx="4572">
                  <c:v>26.18</c:v>
                </c:pt>
                <c:pt idx="4573">
                  <c:v>25.938319999999958</c:v>
                </c:pt>
                <c:pt idx="4574">
                  <c:v>25.748419999999935</c:v>
                </c:pt>
                <c:pt idx="4575">
                  <c:v>25.541260000000001</c:v>
                </c:pt>
                <c:pt idx="4576">
                  <c:v>25.290939999999964</c:v>
                </c:pt>
                <c:pt idx="4577">
                  <c:v>25.066519999999958</c:v>
                </c:pt>
                <c:pt idx="4578">
                  <c:v>24.867990000000017</c:v>
                </c:pt>
                <c:pt idx="4579">
                  <c:v>24.505459999999982</c:v>
                </c:pt>
                <c:pt idx="4580">
                  <c:v>24.393249999999963</c:v>
                </c:pt>
                <c:pt idx="4581">
                  <c:v>24.315560000000001</c:v>
                </c:pt>
                <c:pt idx="4582">
                  <c:v>23.944399999999977</c:v>
                </c:pt>
                <c:pt idx="4583">
                  <c:v>23.668189999999971</c:v>
                </c:pt>
                <c:pt idx="4584">
                  <c:v>23.383339999999954</c:v>
                </c:pt>
                <c:pt idx="4585">
                  <c:v>23.426499999999958</c:v>
                </c:pt>
                <c:pt idx="4586">
                  <c:v>23.383339999999954</c:v>
                </c:pt>
                <c:pt idx="4587">
                  <c:v>22.969019999999954</c:v>
                </c:pt>
                <c:pt idx="4588">
                  <c:v>22.839549999999964</c:v>
                </c:pt>
                <c:pt idx="4589">
                  <c:v>22.692810000000001</c:v>
                </c:pt>
                <c:pt idx="4590">
                  <c:v>22.295749999999966</c:v>
                </c:pt>
                <c:pt idx="4591">
                  <c:v>21.881429999999977</c:v>
                </c:pt>
                <c:pt idx="4592">
                  <c:v>21.001000000000001</c:v>
                </c:pt>
                <c:pt idx="4593">
                  <c:v>19.99109</c:v>
                </c:pt>
                <c:pt idx="4594">
                  <c:v>19.499089999999963</c:v>
                </c:pt>
                <c:pt idx="4595">
                  <c:v>19.619930000000029</c:v>
                </c:pt>
                <c:pt idx="4596">
                  <c:v>19.697620000000001</c:v>
                </c:pt>
                <c:pt idx="4597">
                  <c:v>19.775299999999962</c:v>
                </c:pt>
                <c:pt idx="4598">
                  <c:v>19.792559999999977</c:v>
                </c:pt>
                <c:pt idx="4599">
                  <c:v>19.818460000000027</c:v>
                </c:pt>
                <c:pt idx="4600">
                  <c:v>19.732139999999962</c:v>
                </c:pt>
                <c:pt idx="4601">
                  <c:v>19.688980000000001</c:v>
                </c:pt>
                <c:pt idx="4602">
                  <c:v>19.619930000000029</c:v>
                </c:pt>
                <c:pt idx="4603">
                  <c:v>19.585399999999947</c:v>
                </c:pt>
                <c:pt idx="4604">
                  <c:v>19.542249999999935</c:v>
                </c:pt>
                <c:pt idx="4605">
                  <c:v>19.464559999999963</c:v>
                </c:pt>
                <c:pt idx="4606">
                  <c:v>19.300560000000001</c:v>
                </c:pt>
                <c:pt idx="4607">
                  <c:v>19.050239999999963</c:v>
                </c:pt>
                <c:pt idx="4608">
                  <c:v>18.704970000000017</c:v>
                </c:pt>
                <c:pt idx="4609">
                  <c:v>18.40287</c:v>
                </c:pt>
                <c:pt idx="4610">
                  <c:v>18.307920000000017</c:v>
                </c:pt>
                <c:pt idx="4611">
                  <c:v>18.32518</c:v>
                </c:pt>
                <c:pt idx="4612">
                  <c:v>18.463289999999958</c:v>
                </c:pt>
                <c:pt idx="4613">
                  <c:v>18.601390000000016</c:v>
                </c:pt>
                <c:pt idx="4614">
                  <c:v>18.972559999999962</c:v>
                </c:pt>
                <c:pt idx="4615">
                  <c:v>19.266029999999958</c:v>
                </c:pt>
                <c:pt idx="4616">
                  <c:v>19.611300000000028</c:v>
                </c:pt>
                <c:pt idx="4617">
                  <c:v>19.922039999999935</c:v>
                </c:pt>
                <c:pt idx="4618">
                  <c:v>20.379519999999982</c:v>
                </c:pt>
                <c:pt idx="4619">
                  <c:v>21.234050000000028</c:v>
                </c:pt>
                <c:pt idx="4620">
                  <c:v>21.30311</c:v>
                </c:pt>
                <c:pt idx="4621">
                  <c:v>21.7088</c:v>
                </c:pt>
                <c:pt idx="4622">
                  <c:v>22.183539999999958</c:v>
                </c:pt>
                <c:pt idx="4623">
                  <c:v>22.899970000000028</c:v>
                </c:pt>
                <c:pt idx="4624">
                  <c:v>23.202079999999963</c:v>
                </c:pt>
                <c:pt idx="4625">
                  <c:v>23.495549999999923</c:v>
                </c:pt>
                <c:pt idx="4626">
                  <c:v>23.866719999999958</c:v>
                </c:pt>
                <c:pt idx="4627">
                  <c:v>24.350090000000026</c:v>
                </c:pt>
                <c:pt idx="4628">
                  <c:v>24.790299999999963</c:v>
                </c:pt>
                <c:pt idx="4629">
                  <c:v>25.170100000000001</c:v>
                </c:pt>
                <c:pt idx="4630">
                  <c:v>25.472209999999954</c:v>
                </c:pt>
                <c:pt idx="4631">
                  <c:v>25.83474</c:v>
                </c:pt>
                <c:pt idx="4632">
                  <c:v>25.955579999999962</c:v>
                </c:pt>
                <c:pt idx="4633">
                  <c:v>26.136850000000035</c:v>
                </c:pt>
                <c:pt idx="4634">
                  <c:v>26.792850000000001</c:v>
                </c:pt>
                <c:pt idx="4635">
                  <c:v>26.2059</c:v>
                </c:pt>
                <c:pt idx="4636">
                  <c:v>26.64611</c:v>
                </c:pt>
                <c:pt idx="4637">
                  <c:v>26.706539999999954</c:v>
                </c:pt>
                <c:pt idx="4638">
                  <c:v>26.551170000000017</c:v>
                </c:pt>
                <c:pt idx="4639">
                  <c:v>26.438949999999963</c:v>
                </c:pt>
                <c:pt idx="4640">
                  <c:v>26.447589999999977</c:v>
                </c:pt>
                <c:pt idx="4641">
                  <c:v>26.300850000000036</c:v>
                </c:pt>
                <c:pt idx="4642">
                  <c:v>26.378529999999962</c:v>
                </c:pt>
                <c:pt idx="4643">
                  <c:v>27.189910000000001</c:v>
                </c:pt>
                <c:pt idx="4644">
                  <c:v>26.352639999999958</c:v>
                </c:pt>
                <c:pt idx="4645">
                  <c:v>26.361270000000001</c:v>
                </c:pt>
                <c:pt idx="4646">
                  <c:v>26.706539999999954</c:v>
                </c:pt>
                <c:pt idx="4647">
                  <c:v>26.568429999999935</c:v>
                </c:pt>
                <c:pt idx="4648">
                  <c:v>26.352639999999958</c:v>
                </c:pt>
                <c:pt idx="4649">
                  <c:v>26.309480000000001</c:v>
                </c:pt>
                <c:pt idx="4650">
                  <c:v>26.516639999999963</c:v>
                </c:pt>
                <c:pt idx="4651">
                  <c:v>25.860629999999954</c:v>
                </c:pt>
                <c:pt idx="4652">
                  <c:v>26.024629999999963</c:v>
                </c:pt>
                <c:pt idx="4653">
                  <c:v>26.25769</c:v>
                </c:pt>
                <c:pt idx="4654">
                  <c:v>25.731160000000017</c:v>
                </c:pt>
                <c:pt idx="4655">
                  <c:v>26.464849999999963</c:v>
                </c:pt>
                <c:pt idx="4656">
                  <c:v>26.119580000000017</c:v>
                </c:pt>
                <c:pt idx="4657">
                  <c:v>25.869260000000001</c:v>
                </c:pt>
                <c:pt idx="4658">
                  <c:v>26.007370000000027</c:v>
                </c:pt>
                <c:pt idx="4659">
                  <c:v>25.990109999999962</c:v>
                </c:pt>
                <c:pt idx="4660">
                  <c:v>25.990109999999962</c:v>
                </c:pt>
                <c:pt idx="4661">
                  <c:v>24.660830000000001</c:v>
                </c:pt>
                <c:pt idx="4662">
                  <c:v>24.911149999999971</c:v>
                </c:pt>
                <c:pt idx="4663">
                  <c:v>24.859360000000017</c:v>
                </c:pt>
                <c:pt idx="4664">
                  <c:v>22.89134</c:v>
                </c:pt>
                <c:pt idx="4665">
                  <c:v>22.770489999999963</c:v>
                </c:pt>
                <c:pt idx="4666">
                  <c:v>23.219339999999963</c:v>
                </c:pt>
                <c:pt idx="4667">
                  <c:v>22.183539999999958</c:v>
                </c:pt>
                <c:pt idx="4668">
                  <c:v>23.167549999999963</c:v>
                </c:pt>
                <c:pt idx="4669">
                  <c:v>22.839549999999964</c:v>
                </c:pt>
                <c:pt idx="4670">
                  <c:v>20.258679999999963</c:v>
                </c:pt>
                <c:pt idx="4671">
                  <c:v>19.041609999999963</c:v>
                </c:pt>
                <c:pt idx="4672">
                  <c:v>20.629840000000005</c:v>
                </c:pt>
                <c:pt idx="4673">
                  <c:v>21.760589999999958</c:v>
                </c:pt>
                <c:pt idx="4674">
                  <c:v>21.605219999999971</c:v>
                </c:pt>
                <c:pt idx="4675">
                  <c:v>20.120570000000001</c:v>
                </c:pt>
                <c:pt idx="4676">
                  <c:v>17.073519999999963</c:v>
                </c:pt>
                <c:pt idx="4677">
                  <c:v>16.90089</c:v>
                </c:pt>
                <c:pt idx="4678">
                  <c:v>17.712329999999962</c:v>
                </c:pt>
                <c:pt idx="4679">
                  <c:v>17.548259999999964</c:v>
                </c:pt>
                <c:pt idx="4680">
                  <c:v>16.935409999999958</c:v>
                </c:pt>
                <c:pt idx="4681">
                  <c:v>15.744239999999998</c:v>
                </c:pt>
                <c:pt idx="4682">
                  <c:v>15.519820000000001</c:v>
                </c:pt>
                <c:pt idx="4683">
                  <c:v>14.837919999999999</c:v>
                </c:pt>
                <c:pt idx="4684">
                  <c:v>14.699810000000001</c:v>
                </c:pt>
                <c:pt idx="4685">
                  <c:v>14.199170000000001</c:v>
                </c:pt>
                <c:pt idx="4686">
                  <c:v>12.291569999999998</c:v>
                </c:pt>
                <c:pt idx="4687">
                  <c:v>12.075780000000021</c:v>
                </c:pt>
                <c:pt idx="4688">
                  <c:v>11.247139999999998</c:v>
                </c:pt>
                <c:pt idx="4689">
                  <c:v>10.43576</c:v>
                </c:pt>
                <c:pt idx="4690">
                  <c:v>9.5812299999999997</c:v>
                </c:pt>
                <c:pt idx="4691">
                  <c:v>9.0115400000000001</c:v>
                </c:pt>
                <c:pt idx="4692">
                  <c:v>8.4849700000000006</c:v>
                </c:pt>
                <c:pt idx="4693">
                  <c:v>8.0188599999999983</c:v>
                </c:pt>
                <c:pt idx="4694">
                  <c:v>7.5959099999999955</c:v>
                </c:pt>
                <c:pt idx="4695">
                  <c:v>7.2592700000000034</c:v>
                </c:pt>
                <c:pt idx="4696">
                  <c:v>6.9226400000000003</c:v>
                </c:pt>
                <c:pt idx="4697">
                  <c:v>6.6032600000000023</c:v>
                </c:pt>
                <c:pt idx="4698">
                  <c:v>6.3270499999999945</c:v>
                </c:pt>
                <c:pt idx="4699">
                  <c:v>5.9299900000000001</c:v>
                </c:pt>
                <c:pt idx="4700">
                  <c:v>5.7659899999999915</c:v>
                </c:pt>
                <c:pt idx="4701">
                  <c:v>5.5156700000000001</c:v>
                </c:pt>
                <c:pt idx="4702">
                  <c:v>5.2480900000000004</c:v>
                </c:pt>
                <c:pt idx="4703">
                  <c:v>5.0409299999999986</c:v>
                </c:pt>
                <c:pt idx="4704">
                  <c:v>4.8682999999999996</c:v>
                </c:pt>
                <c:pt idx="4705">
                  <c:v>4.6870299999999956</c:v>
                </c:pt>
                <c:pt idx="4706">
                  <c:v>4.6870299999999956</c:v>
                </c:pt>
                <c:pt idx="4707">
                  <c:v>4.3590099999999996</c:v>
                </c:pt>
                <c:pt idx="4708">
                  <c:v>4.2381700000000002</c:v>
                </c:pt>
                <c:pt idx="4709">
                  <c:v>4.1863799999999998</c:v>
                </c:pt>
                <c:pt idx="4710">
                  <c:v>4.1950099999999955</c:v>
                </c:pt>
                <c:pt idx="4711">
                  <c:v>4.10006</c:v>
                </c:pt>
                <c:pt idx="4712">
                  <c:v>4.1518499999999996</c:v>
                </c:pt>
                <c:pt idx="4713">
                  <c:v>4.0827999999999998</c:v>
                </c:pt>
                <c:pt idx="4714">
                  <c:v>4.0396400000000092</c:v>
                </c:pt>
                <c:pt idx="4715">
                  <c:v>4.0310100000000002</c:v>
                </c:pt>
                <c:pt idx="4716">
                  <c:v>4.0396400000000092</c:v>
                </c:pt>
                <c:pt idx="4717">
                  <c:v>4.0568999999999997</c:v>
                </c:pt>
                <c:pt idx="4718">
                  <c:v>4.0655399999999915</c:v>
                </c:pt>
                <c:pt idx="4719">
                  <c:v>4.1604799999999917</c:v>
                </c:pt>
                <c:pt idx="4720">
                  <c:v>4.1345899999999896</c:v>
                </c:pt>
                <c:pt idx="4721">
                  <c:v>4.1173299999999955</c:v>
                </c:pt>
                <c:pt idx="4722">
                  <c:v>4.2209099999999955</c:v>
                </c:pt>
                <c:pt idx="4723">
                  <c:v>4.1777499999999996</c:v>
                </c:pt>
                <c:pt idx="4724">
                  <c:v>4.2209099999999955</c:v>
                </c:pt>
                <c:pt idx="4725">
                  <c:v>4.3158499999999966</c:v>
                </c:pt>
                <c:pt idx="4726">
                  <c:v>4.9114600000000044</c:v>
                </c:pt>
                <c:pt idx="4727">
                  <c:v>4.4108000000000001</c:v>
                </c:pt>
                <c:pt idx="4728">
                  <c:v>4.3590099999999996</c:v>
                </c:pt>
                <c:pt idx="4729">
                  <c:v>4.8251399999999895</c:v>
                </c:pt>
                <c:pt idx="4730">
                  <c:v>6.4565299999999999</c:v>
                </c:pt>
                <c:pt idx="4731">
                  <c:v>7.4232700000000014</c:v>
                </c:pt>
                <c:pt idx="4732">
                  <c:v>7.5182200000000003</c:v>
                </c:pt>
                <c:pt idx="4733">
                  <c:v>7.37148</c:v>
                </c:pt>
                <c:pt idx="4734">
                  <c:v>6.4392600000000142</c:v>
                </c:pt>
                <c:pt idx="4735">
                  <c:v>6.7068400000000024</c:v>
                </c:pt>
                <c:pt idx="4736">
                  <c:v>6.4996800000000023</c:v>
                </c:pt>
                <c:pt idx="4737">
                  <c:v>6.2838900000000004</c:v>
                </c:pt>
                <c:pt idx="4738">
                  <c:v>6.2752600000000092</c:v>
                </c:pt>
                <c:pt idx="4739">
                  <c:v>6.2062100000000004</c:v>
                </c:pt>
                <c:pt idx="4740">
                  <c:v>6.1198899999999945</c:v>
                </c:pt>
                <c:pt idx="4741">
                  <c:v>6.0853600000000014</c:v>
                </c:pt>
                <c:pt idx="4742">
                  <c:v>6.0422099999999999</c:v>
                </c:pt>
                <c:pt idx="4743">
                  <c:v>5.9817800000000014</c:v>
                </c:pt>
                <c:pt idx="4744">
                  <c:v>5.8350499999999998</c:v>
                </c:pt>
                <c:pt idx="4745">
                  <c:v>5.8868400000000003</c:v>
                </c:pt>
                <c:pt idx="4746">
                  <c:v>5.8523099999999966</c:v>
                </c:pt>
                <c:pt idx="4747">
                  <c:v>5.8005199999999917</c:v>
                </c:pt>
                <c:pt idx="4748">
                  <c:v>5.7659899999999915</c:v>
                </c:pt>
                <c:pt idx="4749">
                  <c:v>5.7746200000000014</c:v>
                </c:pt>
                <c:pt idx="4750">
                  <c:v>5.8005199999999917</c:v>
                </c:pt>
                <c:pt idx="4751">
                  <c:v>5.8782000000000014</c:v>
                </c:pt>
                <c:pt idx="4752">
                  <c:v>5.9386300000000034</c:v>
                </c:pt>
                <c:pt idx="4753">
                  <c:v>5.9558900000000001</c:v>
                </c:pt>
                <c:pt idx="4754">
                  <c:v>5.8523099999999966</c:v>
                </c:pt>
                <c:pt idx="4755">
                  <c:v>5.9040999999999997</c:v>
                </c:pt>
                <c:pt idx="4756">
                  <c:v>5.9040999999999997</c:v>
                </c:pt>
                <c:pt idx="4757">
                  <c:v>5.8264099999999956</c:v>
                </c:pt>
                <c:pt idx="4758">
                  <c:v>5.7487300000000001</c:v>
                </c:pt>
                <c:pt idx="4759">
                  <c:v>5.8091499999999998</c:v>
                </c:pt>
                <c:pt idx="4760">
                  <c:v>5.7314700000000034</c:v>
                </c:pt>
                <c:pt idx="4761">
                  <c:v>5.7401</c:v>
                </c:pt>
                <c:pt idx="4762">
                  <c:v>5.9299900000000001</c:v>
                </c:pt>
                <c:pt idx="4763">
                  <c:v>6.0680999999999976</c:v>
                </c:pt>
                <c:pt idx="4764">
                  <c:v>6.2062100000000004</c:v>
                </c:pt>
                <c:pt idx="4765">
                  <c:v>6.4047400000000003</c:v>
                </c:pt>
                <c:pt idx="4766">
                  <c:v>6.6032600000000023</c:v>
                </c:pt>
                <c:pt idx="4767">
                  <c:v>6.9053700000000013</c:v>
                </c:pt>
                <c:pt idx="4768">
                  <c:v>7.3110600000000003</c:v>
                </c:pt>
                <c:pt idx="4769">
                  <c:v>7.6217999999999986</c:v>
                </c:pt>
                <c:pt idx="4770">
                  <c:v>7.9670699999999997</c:v>
                </c:pt>
                <c:pt idx="4771">
                  <c:v>8.4159200000000016</c:v>
                </c:pt>
                <c:pt idx="4772">
                  <c:v>8.8734300000000221</c:v>
                </c:pt>
                <c:pt idx="4773">
                  <c:v>9.3827000000000176</c:v>
                </c:pt>
                <c:pt idx="4774">
                  <c:v>9.8833300000000008</c:v>
                </c:pt>
                <c:pt idx="4775">
                  <c:v>10.2545</c:v>
                </c:pt>
                <c:pt idx="4776">
                  <c:v>10.565240000000019</c:v>
                </c:pt>
                <c:pt idx="4777">
                  <c:v>10.910500000000004</c:v>
                </c:pt>
                <c:pt idx="4778">
                  <c:v>11.22988</c:v>
                </c:pt>
                <c:pt idx="4779">
                  <c:v>11.50609</c:v>
                </c:pt>
                <c:pt idx="4780">
                  <c:v>11.765040000000004</c:v>
                </c:pt>
                <c:pt idx="4781">
                  <c:v>11.972200000000004</c:v>
                </c:pt>
                <c:pt idx="4782">
                  <c:v>11.92041</c:v>
                </c:pt>
                <c:pt idx="4783">
                  <c:v>10.530710000000001</c:v>
                </c:pt>
                <c:pt idx="4784">
                  <c:v>8.2864400000000007</c:v>
                </c:pt>
                <c:pt idx="4785">
                  <c:v>8.0447500000000005</c:v>
                </c:pt>
                <c:pt idx="4786">
                  <c:v>8.3209700000000009</c:v>
                </c:pt>
                <c:pt idx="4787">
                  <c:v>8.5799200000000013</c:v>
                </c:pt>
                <c:pt idx="4788">
                  <c:v>9.0115400000000001</c:v>
                </c:pt>
                <c:pt idx="4789">
                  <c:v>9.5898600000000016</c:v>
                </c:pt>
                <c:pt idx="4790">
                  <c:v>10.487550000000002</c:v>
                </c:pt>
                <c:pt idx="4791">
                  <c:v>11.376610000000019</c:v>
                </c:pt>
                <c:pt idx="4792">
                  <c:v>12.636840000000001</c:v>
                </c:pt>
                <c:pt idx="4793">
                  <c:v>14.36317</c:v>
                </c:pt>
                <c:pt idx="4794">
                  <c:v>17.24615</c:v>
                </c:pt>
                <c:pt idx="4795">
                  <c:v>19.758039999999962</c:v>
                </c:pt>
                <c:pt idx="4796">
                  <c:v>22.088589999999947</c:v>
                </c:pt>
                <c:pt idx="4797">
                  <c:v>23.417870000000036</c:v>
                </c:pt>
                <c:pt idx="4798">
                  <c:v>24.919779999999982</c:v>
                </c:pt>
                <c:pt idx="4799">
                  <c:v>27.293489999999963</c:v>
                </c:pt>
                <c:pt idx="4800">
                  <c:v>29.451409999999971</c:v>
                </c:pt>
                <c:pt idx="4801">
                  <c:v>31.66112</c:v>
                </c:pt>
                <c:pt idx="4802">
                  <c:v>33.585980000000006</c:v>
                </c:pt>
                <c:pt idx="4803">
                  <c:v>33.171659999999996</c:v>
                </c:pt>
                <c:pt idx="4804">
                  <c:v>34.621780000000001</c:v>
                </c:pt>
                <c:pt idx="4805">
                  <c:v>35.47645</c:v>
                </c:pt>
                <c:pt idx="4806">
                  <c:v>36.425940000000011</c:v>
                </c:pt>
                <c:pt idx="4807">
                  <c:v>36.917939999999994</c:v>
                </c:pt>
                <c:pt idx="4808">
                  <c:v>37.340889999999959</c:v>
                </c:pt>
                <c:pt idx="4809">
                  <c:v>37.832900000000002</c:v>
                </c:pt>
                <c:pt idx="4810">
                  <c:v>37.781110000000012</c:v>
                </c:pt>
                <c:pt idx="4811">
                  <c:v>37.729320000000065</c:v>
                </c:pt>
                <c:pt idx="4812">
                  <c:v>36.840259999999994</c:v>
                </c:pt>
                <c:pt idx="4813">
                  <c:v>34.854839999999946</c:v>
                </c:pt>
                <c:pt idx="4814">
                  <c:v>34.777150000000013</c:v>
                </c:pt>
                <c:pt idx="4815">
                  <c:v>34.53546</c:v>
                </c:pt>
                <c:pt idx="4816">
                  <c:v>33.991669999999999</c:v>
                </c:pt>
                <c:pt idx="4817">
                  <c:v>33.404720000000005</c:v>
                </c:pt>
                <c:pt idx="4818">
                  <c:v>32.748710000000074</c:v>
                </c:pt>
                <c:pt idx="4819">
                  <c:v>32.39481</c:v>
                </c:pt>
                <c:pt idx="4820">
                  <c:v>31.851010000000016</c:v>
                </c:pt>
                <c:pt idx="4821">
                  <c:v>31.384899999999988</c:v>
                </c:pt>
                <c:pt idx="4822">
                  <c:v>30.979209999999963</c:v>
                </c:pt>
                <c:pt idx="4823">
                  <c:v>30.39226</c:v>
                </c:pt>
                <c:pt idx="4824">
                  <c:v>29.90889</c:v>
                </c:pt>
                <c:pt idx="4825">
                  <c:v>29.408249999999935</c:v>
                </c:pt>
                <c:pt idx="4826">
                  <c:v>28.985299999999935</c:v>
                </c:pt>
                <c:pt idx="4827">
                  <c:v>28.579609999999963</c:v>
                </c:pt>
                <c:pt idx="4828">
                  <c:v>28.381080000000001</c:v>
                </c:pt>
                <c:pt idx="4829">
                  <c:v>27.975389999999958</c:v>
                </c:pt>
                <c:pt idx="4830">
                  <c:v>27.690550000000027</c:v>
                </c:pt>
                <c:pt idx="4831">
                  <c:v>27.53518</c:v>
                </c:pt>
                <c:pt idx="4832">
                  <c:v>27.362539999999935</c:v>
                </c:pt>
                <c:pt idx="4833">
                  <c:v>27.52655</c:v>
                </c:pt>
                <c:pt idx="4834">
                  <c:v>27.725069999999963</c:v>
                </c:pt>
                <c:pt idx="4835">
                  <c:v>27.759599999999963</c:v>
                </c:pt>
                <c:pt idx="4836">
                  <c:v>27.690550000000027</c:v>
                </c:pt>
                <c:pt idx="4837">
                  <c:v>27.50065</c:v>
                </c:pt>
                <c:pt idx="4838">
                  <c:v>27.41433</c:v>
                </c:pt>
                <c:pt idx="4839">
                  <c:v>27.759599999999963</c:v>
                </c:pt>
                <c:pt idx="4840">
                  <c:v>27.017280000000028</c:v>
                </c:pt>
                <c:pt idx="4841">
                  <c:v>26.801480000000026</c:v>
                </c:pt>
                <c:pt idx="4842">
                  <c:v>26.378529999999962</c:v>
                </c:pt>
                <c:pt idx="4843">
                  <c:v>25.955579999999962</c:v>
                </c:pt>
                <c:pt idx="4844">
                  <c:v>25.454940000000001</c:v>
                </c:pt>
                <c:pt idx="4845">
                  <c:v>24.99746</c:v>
                </c:pt>
                <c:pt idx="4846">
                  <c:v>24.410509999999963</c:v>
                </c:pt>
                <c:pt idx="4847">
                  <c:v>23.883980000000001</c:v>
                </c:pt>
                <c:pt idx="4848">
                  <c:v>23.504180000000026</c:v>
                </c:pt>
                <c:pt idx="4849">
                  <c:v>23.184810000000017</c:v>
                </c:pt>
                <c:pt idx="4850">
                  <c:v>22.684180000000001</c:v>
                </c:pt>
                <c:pt idx="4851">
                  <c:v>22.390699999999963</c:v>
                </c:pt>
                <c:pt idx="4852">
                  <c:v>22.183539999999958</c:v>
                </c:pt>
                <c:pt idx="4853">
                  <c:v>21.846900000000026</c:v>
                </c:pt>
                <c:pt idx="4854">
                  <c:v>21.786479999999958</c:v>
                </c:pt>
                <c:pt idx="4855">
                  <c:v>21.6829</c:v>
                </c:pt>
                <c:pt idx="4856">
                  <c:v>21.795109999999962</c:v>
                </c:pt>
                <c:pt idx="4857">
                  <c:v>21.6829</c:v>
                </c:pt>
                <c:pt idx="4858">
                  <c:v>21.64837</c:v>
                </c:pt>
                <c:pt idx="4859">
                  <c:v>21.881429999999977</c:v>
                </c:pt>
                <c:pt idx="4860">
                  <c:v>22.002269999999982</c:v>
                </c:pt>
                <c:pt idx="4861">
                  <c:v>21.993639999999935</c:v>
                </c:pt>
                <c:pt idx="4862">
                  <c:v>22.226699999999958</c:v>
                </c:pt>
                <c:pt idx="4863">
                  <c:v>22.390699999999963</c:v>
                </c:pt>
                <c:pt idx="4864">
                  <c:v>22.615120000000001</c:v>
                </c:pt>
                <c:pt idx="4865">
                  <c:v>22.779119999999963</c:v>
                </c:pt>
                <c:pt idx="4866">
                  <c:v>23.020810000000001</c:v>
                </c:pt>
                <c:pt idx="4867">
                  <c:v>23.271129999999982</c:v>
                </c:pt>
                <c:pt idx="4868">
                  <c:v>23.512820000000001</c:v>
                </c:pt>
                <c:pt idx="4869">
                  <c:v>23.77177</c:v>
                </c:pt>
                <c:pt idx="4870">
                  <c:v>23.901239999999962</c:v>
                </c:pt>
                <c:pt idx="4871">
                  <c:v>24.16019</c:v>
                </c:pt>
                <c:pt idx="4872">
                  <c:v>24.462299999999935</c:v>
                </c:pt>
                <c:pt idx="4873">
                  <c:v>24.583139999999947</c:v>
                </c:pt>
                <c:pt idx="4874">
                  <c:v>24.885249999999935</c:v>
                </c:pt>
                <c:pt idx="4875">
                  <c:v>25.187360000000027</c:v>
                </c:pt>
                <c:pt idx="4876">
                  <c:v>25.454940000000001</c:v>
                </c:pt>
                <c:pt idx="4877">
                  <c:v>25.748419999999935</c:v>
                </c:pt>
                <c:pt idx="4878">
                  <c:v>26.119580000000017</c:v>
                </c:pt>
                <c:pt idx="4879">
                  <c:v>26.551170000000017</c:v>
                </c:pt>
                <c:pt idx="4880">
                  <c:v>26.810120000000001</c:v>
                </c:pt>
                <c:pt idx="4881">
                  <c:v>27.224439999999962</c:v>
                </c:pt>
                <c:pt idx="4882">
                  <c:v>27.612860000000044</c:v>
                </c:pt>
                <c:pt idx="4883">
                  <c:v>27.975389999999958</c:v>
                </c:pt>
                <c:pt idx="4884">
                  <c:v>28.23434</c:v>
                </c:pt>
                <c:pt idx="4885">
                  <c:v>28.614140000000017</c:v>
                </c:pt>
                <c:pt idx="4886">
                  <c:v>29.114770000000028</c:v>
                </c:pt>
                <c:pt idx="4887">
                  <c:v>29.408249999999935</c:v>
                </c:pt>
                <c:pt idx="4888">
                  <c:v>29.813940000000017</c:v>
                </c:pt>
                <c:pt idx="4889">
                  <c:v>30.32321</c:v>
                </c:pt>
                <c:pt idx="4890">
                  <c:v>30.685739999999935</c:v>
                </c:pt>
                <c:pt idx="4891">
                  <c:v>31.048269999999963</c:v>
                </c:pt>
                <c:pt idx="4892">
                  <c:v>31.436689999999963</c:v>
                </c:pt>
                <c:pt idx="4893">
                  <c:v>32.161750000000012</c:v>
                </c:pt>
                <c:pt idx="4894">
                  <c:v>32.740080000000006</c:v>
                </c:pt>
                <c:pt idx="4895">
                  <c:v>33.232080000000003</c:v>
                </c:pt>
                <c:pt idx="4896">
                  <c:v>33.197560000000003</c:v>
                </c:pt>
                <c:pt idx="4897">
                  <c:v>33.71546</c:v>
                </c:pt>
                <c:pt idx="4898">
                  <c:v>34.121140000000011</c:v>
                </c:pt>
                <c:pt idx="4899">
                  <c:v>34.639040000000001</c:v>
                </c:pt>
                <c:pt idx="4900">
                  <c:v>34.276510000000073</c:v>
                </c:pt>
                <c:pt idx="4901">
                  <c:v>34.319669999999974</c:v>
                </c:pt>
                <c:pt idx="4902">
                  <c:v>34.207460000000005</c:v>
                </c:pt>
                <c:pt idx="4903">
                  <c:v>34.431879999999992</c:v>
                </c:pt>
                <c:pt idx="4904">
                  <c:v>34.604520000000001</c:v>
                </c:pt>
                <c:pt idx="4905">
                  <c:v>35.200100000000013</c:v>
                </c:pt>
                <c:pt idx="4906">
                  <c:v>35.044730000000001</c:v>
                </c:pt>
                <c:pt idx="4907">
                  <c:v>34.94979</c:v>
                </c:pt>
                <c:pt idx="4908">
                  <c:v>34.742630000000013</c:v>
                </c:pt>
                <c:pt idx="4909">
                  <c:v>34.250620000000005</c:v>
                </c:pt>
                <c:pt idx="4910">
                  <c:v>33.119869999999999</c:v>
                </c:pt>
                <c:pt idx="4911">
                  <c:v>33.145770000000013</c:v>
                </c:pt>
                <c:pt idx="4912">
                  <c:v>31.816490000000027</c:v>
                </c:pt>
                <c:pt idx="4913">
                  <c:v>31.419429999999963</c:v>
                </c:pt>
                <c:pt idx="4914">
                  <c:v>30.728899999999982</c:v>
                </c:pt>
                <c:pt idx="4915">
                  <c:v>30.608049999999963</c:v>
                </c:pt>
                <c:pt idx="4916">
                  <c:v>29.796679999999963</c:v>
                </c:pt>
                <c:pt idx="4917">
                  <c:v>29.08888</c:v>
                </c:pt>
                <c:pt idx="4918">
                  <c:v>26.956849999999982</c:v>
                </c:pt>
                <c:pt idx="4919">
                  <c:v>25.39452</c:v>
                </c:pt>
                <c:pt idx="4920">
                  <c:v>24.660830000000001</c:v>
                </c:pt>
                <c:pt idx="4921">
                  <c:v>23.443759999999962</c:v>
                </c:pt>
                <c:pt idx="4922">
                  <c:v>22.641020000000001</c:v>
                </c:pt>
                <c:pt idx="4923">
                  <c:v>21.846900000000026</c:v>
                </c:pt>
                <c:pt idx="4924">
                  <c:v>20.569419999999958</c:v>
                </c:pt>
                <c:pt idx="4925">
                  <c:v>19.22287</c:v>
                </c:pt>
                <c:pt idx="4926">
                  <c:v>18.29928</c:v>
                </c:pt>
                <c:pt idx="4927">
                  <c:v>17.22889</c:v>
                </c:pt>
                <c:pt idx="4928">
                  <c:v>16.07225</c:v>
                </c:pt>
                <c:pt idx="4929">
                  <c:v>15.41624</c:v>
                </c:pt>
                <c:pt idx="4930">
                  <c:v>14.906970000000001</c:v>
                </c:pt>
                <c:pt idx="4931">
                  <c:v>13.96612</c:v>
                </c:pt>
                <c:pt idx="4932">
                  <c:v>13.465480000000026</c:v>
                </c:pt>
                <c:pt idx="4933">
                  <c:v>12.395150000000019</c:v>
                </c:pt>
                <c:pt idx="4934">
                  <c:v>11.713249999999999</c:v>
                </c:pt>
                <c:pt idx="4935">
                  <c:v>11.169450000000019</c:v>
                </c:pt>
                <c:pt idx="4936">
                  <c:v>10.694710000000001</c:v>
                </c:pt>
                <c:pt idx="4937">
                  <c:v>10.05597</c:v>
                </c:pt>
                <c:pt idx="4938">
                  <c:v>9.6071199999999983</c:v>
                </c:pt>
                <c:pt idx="4939">
                  <c:v>9.3568000000000175</c:v>
                </c:pt>
                <c:pt idx="4940">
                  <c:v>8.8302400000000034</c:v>
                </c:pt>
                <c:pt idx="4941">
                  <c:v>8.5626500000000068</c:v>
                </c:pt>
                <c:pt idx="4942">
                  <c:v>8.3986500000000035</c:v>
                </c:pt>
                <c:pt idx="4943">
                  <c:v>8.4677100000000003</c:v>
                </c:pt>
                <c:pt idx="4944">
                  <c:v>9.0287999999999986</c:v>
                </c:pt>
                <c:pt idx="4945">
                  <c:v>9.3050100000000047</c:v>
                </c:pt>
                <c:pt idx="4946">
                  <c:v>9.8229100000000003</c:v>
                </c:pt>
                <c:pt idx="4947">
                  <c:v>10.142290000000001</c:v>
                </c:pt>
                <c:pt idx="4948">
                  <c:v>10.17681</c:v>
                </c:pt>
                <c:pt idx="4949">
                  <c:v>10.358080000000019</c:v>
                </c:pt>
                <c:pt idx="4950">
                  <c:v>10.694710000000001</c:v>
                </c:pt>
                <c:pt idx="4951">
                  <c:v>10.59976</c:v>
                </c:pt>
                <c:pt idx="4952">
                  <c:v>10.496180000000004</c:v>
                </c:pt>
                <c:pt idx="4953">
                  <c:v>10.2545</c:v>
                </c:pt>
                <c:pt idx="4954">
                  <c:v>10.05597</c:v>
                </c:pt>
                <c:pt idx="4955">
                  <c:v>11.540620000000001</c:v>
                </c:pt>
                <c:pt idx="4956">
                  <c:v>14.613490000000002</c:v>
                </c:pt>
                <c:pt idx="4957">
                  <c:v>16.02046</c:v>
                </c:pt>
                <c:pt idx="4958">
                  <c:v>16.40888</c:v>
                </c:pt>
                <c:pt idx="4959">
                  <c:v>16.167190000000026</c:v>
                </c:pt>
                <c:pt idx="4960">
                  <c:v>15.476660000000004</c:v>
                </c:pt>
                <c:pt idx="4961">
                  <c:v>15.070970000000001</c:v>
                </c:pt>
                <c:pt idx="4962">
                  <c:v>14.78613</c:v>
                </c:pt>
                <c:pt idx="4963">
                  <c:v>14.380440000000023</c:v>
                </c:pt>
                <c:pt idx="4964">
                  <c:v>14.302750000000019</c:v>
                </c:pt>
                <c:pt idx="4965">
                  <c:v>13.92296</c:v>
                </c:pt>
                <c:pt idx="4966">
                  <c:v>13.560430000000023</c:v>
                </c:pt>
                <c:pt idx="4967">
                  <c:v>13.197900000000001</c:v>
                </c:pt>
                <c:pt idx="4968">
                  <c:v>12.869890000000021</c:v>
                </c:pt>
                <c:pt idx="4969">
                  <c:v>12.64547</c:v>
                </c:pt>
                <c:pt idx="4970">
                  <c:v>12.395150000000019</c:v>
                </c:pt>
                <c:pt idx="4971">
                  <c:v>11.83409</c:v>
                </c:pt>
                <c:pt idx="4972">
                  <c:v>11.609670000000001</c:v>
                </c:pt>
                <c:pt idx="4973">
                  <c:v>11.2644</c:v>
                </c:pt>
                <c:pt idx="4974">
                  <c:v>11.07451</c:v>
                </c:pt>
                <c:pt idx="4975">
                  <c:v>10.927770000000001</c:v>
                </c:pt>
                <c:pt idx="4976">
                  <c:v>10.82419</c:v>
                </c:pt>
                <c:pt idx="4977">
                  <c:v>11.298929999999999</c:v>
                </c:pt>
                <c:pt idx="4978">
                  <c:v>12.110309999999998</c:v>
                </c:pt>
                <c:pt idx="4979">
                  <c:v>12.144829999999999</c:v>
                </c:pt>
                <c:pt idx="4980">
                  <c:v>11.998100000000001</c:v>
                </c:pt>
                <c:pt idx="4981">
                  <c:v>12.28294</c:v>
                </c:pt>
                <c:pt idx="4982">
                  <c:v>16.098139999999958</c:v>
                </c:pt>
                <c:pt idx="4983">
                  <c:v>17.23752</c:v>
                </c:pt>
                <c:pt idx="4984">
                  <c:v>17.574160000000017</c:v>
                </c:pt>
                <c:pt idx="4985">
                  <c:v>18.817190000000029</c:v>
                </c:pt>
                <c:pt idx="4986">
                  <c:v>20.155100000000001</c:v>
                </c:pt>
                <c:pt idx="4987">
                  <c:v>19.257400000000001</c:v>
                </c:pt>
                <c:pt idx="4988">
                  <c:v>18.618659999999988</c:v>
                </c:pt>
                <c:pt idx="4989">
                  <c:v>17.030360000000027</c:v>
                </c:pt>
                <c:pt idx="4990">
                  <c:v>14.16465</c:v>
                </c:pt>
                <c:pt idx="4991">
                  <c:v>14.38907</c:v>
                </c:pt>
                <c:pt idx="4992">
                  <c:v>14.138749999999998</c:v>
                </c:pt>
                <c:pt idx="4993">
                  <c:v>12.550520000000002</c:v>
                </c:pt>
                <c:pt idx="4994">
                  <c:v>11.92041</c:v>
                </c:pt>
                <c:pt idx="4995">
                  <c:v>11.592410000000019</c:v>
                </c:pt>
                <c:pt idx="4996">
                  <c:v>10.919140000000002</c:v>
                </c:pt>
                <c:pt idx="4997">
                  <c:v>10.565240000000019</c:v>
                </c:pt>
                <c:pt idx="4998">
                  <c:v>10.211339999999998</c:v>
                </c:pt>
                <c:pt idx="4999">
                  <c:v>9.8229100000000003</c:v>
                </c:pt>
                <c:pt idx="5000">
                  <c:v>9.3827000000000176</c:v>
                </c:pt>
                <c:pt idx="5001">
                  <c:v>9.089220000000001</c:v>
                </c:pt>
                <c:pt idx="5002">
                  <c:v>8.8475300000000008</c:v>
                </c:pt>
                <c:pt idx="5003">
                  <c:v>8.4072800000000001</c:v>
                </c:pt>
                <c:pt idx="5004">
                  <c:v>8.0792800000000007</c:v>
                </c:pt>
                <c:pt idx="5005">
                  <c:v>7.80307</c:v>
                </c:pt>
                <c:pt idx="5006">
                  <c:v>7.5959099999999955</c:v>
                </c:pt>
                <c:pt idx="5007">
                  <c:v>7.2074799999999986</c:v>
                </c:pt>
                <c:pt idx="5008">
                  <c:v>7.0175899999999896</c:v>
                </c:pt>
                <c:pt idx="5009">
                  <c:v>6.8276899999999907</c:v>
                </c:pt>
                <c:pt idx="5010">
                  <c:v>6.6118999999999977</c:v>
                </c:pt>
                <c:pt idx="5011">
                  <c:v>6.3270499999999945</c:v>
                </c:pt>
                <c:pt idx="5012">
                  <c:v>6.0680999999999976</c:v>
                </c:pt>
                <c:pt idx="5013">
                  <c:v>5.8350499999999998</c:v>
                </c:pt>
                <c:pt idx="5014">
                  <c:v>5.6451499999999957</c:v>
                </c:pt>
                <c:pt idx="5015">
                  <c:v>5.3085099999999956</c:v>
                </c:pt>
                <c:pt idx="5016">
                  <c:v>5.1876699999999998</c:v>
                </c:pt>
                <c:pt idx="5017">
                  <c:v>4.9546099999999997</c:v>
                </c:pt>
                <c:pt idx="5018">
                  <c:v>4.7733500000000024</c:v>
                </c:pt>
                <c:pt idx="5019">
                  <c:v>4.58345</c:v>
                </c:pt>
                <c:pt idx="5020">
                  <c:v>4.3935399999999918</c:v>
                </c:pt>
                <c:pt idx="5021">
                  <c:v>4.2122700000000002</c:v>
                </c:pt>
                <c:pt idx="5022">
                  <c:v>4.0310100000000002</c:v>
                </c:pt>
                <c:pt idx="5023">
                  <c:v>3.8670100000000001</c:v>
                </c:pt>
                <c:pt idx="5024">
                  <c:v>3.68574</c:v>
                </c:pt>
                <c:pt idx="5025">
                  <c:v>3.4872100000000001</c:v>
                </c:pt>
                <c:pt idx="5026">
                  <c:v>3.3318399999999944</c:v>
                </c:pt>
                <c:pt idx="5027">
                  <c:v>3.14195</c:v>
                </c:pt>
                <c:pt idx="5028">
                  <c:v>3.0038399999999998</c:v>
                </c:pt>
                <c:pt idx="5029">
                  <c:v>2.8571</c:v>
                </c:pt>
                <c:pt idx="5030">
                  <c:v>2.6844700000000001</c:v>
                </c:pt>
                <c:pt idx="5031">
                  <c:v>2.6931000000000012</c:v>
                </c:pt>
                <c:pt idx="5032">
                  <c:v>2.52047</c:v>
                </c:pt>
                <c:pt idx="5033">
                  <c:v>2.7017300000000044</c:v>
                </c:pt>
                <c:pt idx="5034">
                  <c:v>2.5118299999999967</c:v>
                </c:pt>
                <c:pt idx="5035">
                  <c:v>2.4600399999999998</c:v>
                </c:pt>
                <c:pt idx="5036">
                  <c:v>2.4600399999999998</c:v>
                </c:pt>
                <c:pt idx="5037">
                  <c:v>2.4255200000000001</c:v>
                </c:pt>
                <c:pt idx="5038">
                  <c:v>2.3564599999999927</c:v>
                </c:pt>
                <c:pt idx="5039">
                  <c:v>2.2701500000000001</c:v>
                </c:pt>
                <c:pt idx="5040">
                  <c:v>2.2528799999999967</c:v>
                </c:pt>
                <c:pt idx="5041">
                  <c:v>2.1320299999999968</c:v>
                </c:pt>
                <c:pt idx="5042">
                  <c:v>2.1838200000000012</c:v>
                </c:pt>
                <c:pt idx="5043">
                  <c:v>2.2787800000000002</c:v>
                </c:pt>
                <c:pt idx="5044">
                  <c:v>2.3909899999999977</c:v>
                </c:pt>
                <c:pt idx="5045">
                  <c:v>2.4255200000000001</c:v>
                </c:pt>
                <c:pt idx="5046">
                  <c:v>2.98658</c:v>
                </c:pt>
                <c:pt idx="5047">
                  <c:v>3.8152199999999956</c:v>
                </c:pt>
                <c:pt idx="5048">
                  <c:v>4.6438699999999997</c:v>
                </c:pt>
                <c:pt idx="5049">
                  <c:v>5.0495600000000014</c:v>
                </c:pt>
                <c:pt idx="5050">
                  <c:v>4.3503799999999986</c:v>
                </c:pt>
                <c:pt idx="5051">
                  <c:v>4.0827999999999998</c:v>
                </c:pt>
                <c:pt idx="5052">
                  <c:v>3.6425800000000002</c:v>
                </c:pt>
                <c:pt idx="5053">
                  <c:v>3.3836300000000001</c:v>
                </c:pt>
                <c:pt idx="5054">
                  <c:v>3.6166899999999957</c:v>
                </c:pt>
                <c:pt idx="5055">
                  <c:v>3.5217399999999999</c:v>
                </c:pt>
                <c:pt idx="5056">
                  <c:v>3.32321</c:v>
                </c:pt>
                <c:pt idx="5057">
                  <c:v>3.1851000000000012</c:v>
                </c:pt>
                <c:pt idx="5058">
                  <c:v>3.09016</c:v>
                </c:pt>
                <c:pt idx="5059">
                  <c:v>2.9779399999999998</c:v>
                </c:pt>
                <c:pt idx="5060">
                  <c:v>3.0815200000000011</c:v>
                </c:pt>
                <c:pt idx="5061">
                  <c:v>2.9693100000000001</c:v>
                </c:pt>
                <c:pt idx="5062">
                  <c:v>3.0297300000000011</c:v>
                </c:pt>
                <c:pt idx="5063">
                  <c:v>3.2973200000000049</c:v>
                </c:pt>
                <c:pt idx="5064">
                  <c:v>3.2800500000000001</c:v>
                </c:pt>
                <c:pt idx="5065">
                  <c:v>3.47858</c:v>
                </c:pt>
                <c:pt idx="5066">
                  <c:v>3.5649000000000002</c:v>
                </c:pt>
                <c:pt idx="5067">
                  <c:v>3.6512199999999977</c:v>
                </c:pt>
                <c:pt idx="5068">
                  <c:v>3.8238499999999958</c:v>
                </c:pt>
                <c:pt idx="5069">
                  <c:v>3.9360599999999923</c:v>
                </c:pt>
                <c:pt idx="5070">
                  <c:v>3.8756399999999958</c:v>
                </c:pt>
                <c:pt idx="5071">
                  <c:v>3.8670100000000001</c:v>
                </c:pt>
                <c:pt idx="5072">
                  <c:v>3.8842699999999977</c:v>
                </c:pt>
                <c:pt idx="5073">
                  <c:v>3.9101699999999977</c:v>
                </c:pt>
                <c:pt idx="5074">
                  <c:v>3.8842699999999977</c:v>
                </c:pt>
                <c:pt idx="5075">
                  <c:v>3.9964799999999956</c:v>
                </c:pt>
                <c:pt idx="5076">
                  <c:v>4.203640000000008</c:v>
                </c:pt>
                <c:pt idx="5077">
                  <c:v>4.3503799999999986</c:v>
                </c:pt>
                <c:pt idx="5078">
                  <c:v>4.4712400000000132</c:v>
                </c:pt>
                <c:pt idx="5079">
                  <c:v>4.6525099999999906</c:v>
                </c:pt>
                <c:pt idx="5080">
                  <c:v>4.8165099999999956</c:v>
                </c:pt>
                <c:pt idx="5081">
                  <c:v>4.9805099999999998</c:v>
                </c:pt>
                <c:pt idx="5082">
                  <c:v>5.0754600000000014</c:v>
                </c:pt>
                <c:pt idx="5083">
                  <c:v>5.1531399999999907</c:v>
                </c:pt>
                <c:pt idx="5084">
                  <c:v>5.1876699999999998</c:v>
                </c:pt>
                <c:pt idx="5085">
                  <c:v>5.0236700000000001</c:v>
                </c:pt>
                <c:pt idx="5086">
                  <c:v>4.8423999999999996</c:v>
                </c:pt>
                <c:pt idx="5087">
                  <c:v>4.6611399999999907</c:v>
                </c:pt>
                <c:pt idx="5088">
                  <c:v>4.2468000000000004</c:v>
                </c:pt>
                <c:pt idx="5089">
                  <c:v>3.8238499999999958</c:v>
                </c:pt>
                <c:pt idx="5090">
                  <c:v>3.7720599999999957</c:v>
                </c:pt>
                <c:pt idx="5091">
                  <c:v>3.3836300000000001</c:v>
                </c:pt>
                <c:pt idx="5092">
                  <c:v>3.1592099999999967</c:v>
                </c:pt>
                <c:pt idx="5093">
                  <c:v>3.0038399999999998</c:v>
                </c:pt>
                <c:pt idx="5094">
                  <c:v>2.7880500000000001</c:v>
                </c:pt>
                <c:pt idx="5095">
                  <c:v>2.6844700000000001</c:v>
                </c:pt>
                <c:pt idx="5096">
                  <c:v>2.5291000000000001</c:v>
                </c:pt>
                <c:pt idx="5097">
                  <c:v>2.52047</c:v>
                </c:pt>
                <c:pt idx="5098">
                  <c:v>2.3046699999999967</c:v>
                </c:pt>
                <c:pt idx="5099">
                  <c:v>2.31331</c:v>
                </c:pt>
                <c:pt idx="5100">
                  <c:v>2.2269900000000002</c:v>
                </c:pt>
                <c:pt idx="5101">
                  <c:v>2.16656</c:v>
                </c:pt>
                <c:pt idx="5102">
                  <c:v>2.1234000000000002</c:v>
                </c:pt>
                <c:pt idx="5103">
                  <c:v>2.1493000000000002</c:v>
                </c:pt>
                <c:pt idx="5104">
                  <c:v>2.1234000000000002</c:v>
                </c:pt>
                <c:pt idx="5105">
                  <c:v>2.16656</c:v>
                </c:pt>
                <c:pt idx="5106">
                  <c:v>2.14066</c:v>
                </c:pt>
                <c:pt idx="5107">
                  <c:v>2.16656</c:v>
                </c:pt>
                <c:pt idx="5108">
                  <c:v>2.2097300000000044</c:v>
                </c:pt>
                <c:pt idx="5109">
                  <c:v>2.2097300000000044</c:v>
                </c:pt>
                <c:pt idx="5110">
                  <c:v>2.1579300000000012</c:v>
                </c:pt>
                <c:pt idx="5111">
                  <c:v>2.2010900000000002</c:v>
                </c:pt>
                <c:pt idx="5112">
                  <c:v>2.2097300000000044</c:v>
                </c:pt>
                <c:pt idx="5113">
                  <c:v>2.2701500000000001</c:v>
                </c:pt>
                <c:pt idx="5114">
                  <c:v>2.3219399999999997</c:v>
                </c:pt>
                <c:pt idx="5115">
                  <c:v>2.3478300000000001</c:v>
                </c:pt>
                <c:pt idx="5116">
                  <c:v>2.3046699999999967</c:v>
                </c:pt>
                <c:pt idx="5117">
                  <c:v>2.2787800000000002</c:v>
                </c:pt>
                <c:pt idx="5118">
                  <c:v>2.2960399999999987</c:v>
                </c:pt>
                <c:pt idx="5119">
                  <c:v>2.3219399999999997</c:v>
                </c:pt>
                <c:pt idx="5120">
                  <c:v>2.3909899999999977</c:v>
                </c:pt>
                <c:pt idx="5121">
                  <c:v>2.4255200000000001</c:v>
                </c:pt>
                <c:pt idx="5122">
                  <c:v>2.7276300000000049</c:v>
                </c:pt>
                <c:pt idx="5123">
                  <c:v>2.9002599999999967</c:v>
                </c:pt>
                <c:pt idx="5124">
                  <c:v>3.1074200000000012</c:v>
                </c:pt>
                <c:pt idx="5125">
                  <c:v>3.1160499999999942</c:v>
                </c:pt>
                <c:pt idx="5126">
                  <c:v>3.2023700000000002</c:v>
                </c:pt>
                <c:pt idx="5127">
                  <c:v>3.1592099999999967</c:v>
                </c:pt>
                <c:pt idx="5128">
                  <c:v>3.2800500000000001</c:v>
                </c:pt>
                <c:pt idx="5129">
                  <c:v>3.3663699999999968</c:v>
                </c:pt>
                <c:pt idx="5130">
                  <c:v>3.47858</c:v>
                </c:pt>
                <c:pt idx="5131">
                  <c:v>3.5994299999999977</c:v>
                </c:pt>
                <c:pt idx="5132">
                  <c:v>3.60806</c:v>
                </c:pt>
                <c:pt idx="5133">
                  <c:v>3.60806</c:v>
                </c:pt>
                <c:pt idx="5134">
                  <c:v>3.7289000000000012</c:v>
                </c:pt>
                <c:pt idx="5135">
                  <c:v>3.8583799999999977</c:v>
                </c:pt>
                <c:pt idx="5136">
                  <c:v>3.9101699999999977</c:v>
                </c:pt>
                <c:pt idx="5137">
                  <c:v>4.0914299999999999</c:v>
                </c:pt>
                <c:pt idx="5138">
                  <c:v>4.1777499999999996</c:v>
                </c:pt>
                <c:pt idx="5139">
                  <c:v>4.4194500000000003</c:v>
                </c:pt>
                <c:pt idx="5140">
                  <c:v>4.4108000000000001</c:v>
                </c:pt>
                <c:pt idx="5141">
                  <c:v>4.6697699999999998</c:v>
                </c:pt>
                <c:pt idx="5142">
                  <c:v>4.6870299999999956</c:v>
                </c:pt>
                <c:pt idx="5143">
                  <c:v>4.58345</c:v>
                </c:pt>
                <c:pt idx="5144">
                  <c:v>4.7129299999999956</c:v>
                </c:pt>
                <c:pt idx="5145">
                  <c:v>4.7301900000000003</c:v>
                </c:pt>
                <c:pt idx="5146">
                  <c:v>4.8423999999999996</c:v>
                </c:pt>
                <c:pt idx="5147">
                  <c:v>4.9287200000000002</c:v>
                </c:pt>
                <c:pt idx="5148">
                  <c:v>5.1272499999999965</c:v>
                </c:pt>
                <c:pt idx="5149">
                  <c:v>5.4466200000000091</c:v>
                </c:pt>
                <c:pt idx="5150">
                  <c:v>5.5243099999999945</c:v>
                </c:pt>
                <c:pt idx="5151">
                  <c:v>5.6106199999999955</c:v>
                </c:pt>
                <c:pt idx="5152">
                  <c:v>5.8005199999999917</c:v>
                </c:pt>
                <c:pt idx="5153">
                  <c:v>5.7228299999999956</c:v>
                </c:pt>
                <c:pt idx="5154">
                  <c:v>5.9904200000000003</c:v>
                </c:pt>
                <c:pt idx="5155">
                  <c:v>6.0076799999999997</c:v>
                </c:pt>
                <c:pt idx="5156">
                  <c:v>6.0249399999999866</c:v>
                </c:pt>
                <c:pt idx="5157">
                  <c:v>6.0422099999999999</c:v>
                </c:pt>
                <c:pt idx="5158">
                  <c:v>6.2062100000000004</c:v>
                </c:pt>
                <c:pt idx="5159">
                  <c:v>6.1975799999999897</c:v>
                </c:pt>
                <c:pt idx="5160">
                  <c:v>6.0163099999999998</c:v>
                </c:pt>
                <c:pt idx="5161">
                  <c:v>6.0163099999999998</c:v>
                </c:pt>
                <c:pt idx="5162">
                  <c:v>5.9299900000000001</c:v>
                </c:pt>
                <c:pt idx="5163">
                  <c:v>5.84368</c:v>
                </c:pt>
                <c:pt idx="5164">
                  <c:v>5.7746200000000014</c:v>
                </c:pt>
                <c:pt idx="5165">
                  <c:v>5.7314700000000034</c:v>
                </c:pt>
                <c:pt idx="5166">
                  <c:v>5.7401</c:v>
                </c:pt>
                <c:pt idx="5167">
                  <c:v>5.7055699999999998</c:v>
                </c:pt>
                <c:pt idx="5168">
                  <c:v>5.6796800000000003</c:v>
                </c:pt>
                <c:pt idx="5169">
                  <c:v>5.6106199999999955</c:v>
                </c:pt>
                <c:pt idx="5170">
                  <c:v>5.6106199999999955</c:v>
                </c:pt>
                <c:pt idx="5171">
                  <c:v>5.5415700000000001</c:v>
                </c:pt>
                <c:pt idx="5172">
                  <c:v>5.5502000000000002</c:v>
                </c:pt>
                <c:pt idx="5173">
                  <c:v>5.5588299999999986</c:v>
                </c:pt>
                <c:pt idx="5174">
                  <c:v>5.5674599999999907</c:v>
                </c:pt>
                <c:pt idx="5175">
                  <c:v>5.6278899999999856</c:v>
                </c:pt>
                <c:pt idx="5176">
                  <c:v>5.6710400000000014</c:v>
                </c:pt>
                <c:pt idx="5177">
                  <c:v>5.7487300000000001</c:v>
                </c:pt>
                <c:pt idx="5178">
                  <c:v>5.7832600000000092</c:v>
                </c:pt>
                <c:pt idx="5179">
                  <c:v>5.9040999999999997</c:v>
                </c:pt>
                <c:pt idx="5180">
                  <c:v>6.0335700000000001</c:v>
                </c:pt>
                <c:pt idx="5181">
                  <c:v>6.1975799999999897</c:v>
                </c:pt>
                <c:pt idx="5182">
                  <c:v>6.3529499999999945</c:v>
                </c:pt>
                <c:pt idx="5183">
                  <c:v>6.4824200000000003</c:v>
                </c:pt>
                <c:pt idx="5184">
                  <c:v>6.67232</c:v>
                </c:pt>
                <c:pt idx="5185">
                  <c:v>6.9053700000000013</c:v>
                </c:pt>
                <c:pt idx="5186">
                  <c:v>7.1643199999999876</c:v>
                </c:pt>
                <c:pt idx="5187">
                  <c:v>7.3973799999999956</c:v>
                </c:pt>
                <c:pt idx="5188">
                  <c:v>7.6304299999999996</c:v>
                </c:pt>
                <c:pt idx="5189">
                  <c:v>7.8721199999999945</c:v>
                </c:pt>
                <c:pt idx="5190">
                  <c:v>8.0792800000000007</c:v>
                </c:pt>
                <c:pt idx="5191">
                  <c:v>8.2519100000000005</c:v>
                </c:pt>
                <c:pt idx="5192">
                  <c:v>8.4677100000000003</c:v>
                </c:pt>
                <c:pt idx="5193">
                  <c:v>8.6230800000000016</c:v>
                </c:pt>
                <c:pt idx="5194">
                  <c:v>8.8820600000000027</c:v>
                </c:pt>
                <c:pt idx="5195">
                  <c:v>9.2014300000000002</c:v>
                </c:pt>
                <c:pt idx="5196">
                  <c:v>9.4344900000000003</c:v>
                </c:pt>
                <c:pt idx="5197">
                  <c:v>9.8229100000000003</c:v>
                </c:pt>
                <c:pt idx="5198">
                  <c:v>10.05597</c:v>
                </c:pt>
                <c:pt idx="5199">
                  <c:v>10.314920000000001</c:v>
                </c:pt>
                <c:pt idx="5200">
                  <c:v>10.65155</c:v>
                </c:pt>
                <c:pt idx="5201">
                  <c:v>10.970930000000019</c:v>
                </c:pt>
                <c:pt idx="5202">
                  <c:v>11.376610000000019</c:v>
                </c:pt>
                <c:pt idx="5203">
                  <c:v>11.84272</c:v>
                </c:pt>
                <c:pt idx="5204">
                  <c:v>12.3261</c:v>
                </c:pt>
                <c:pt idx="5205">
                  <c:v>12.740419999999999</c:v>
                </c:pt>
                <c:pt idx="5206">
                  <c:v>13.249690000000001</c:v>
                </c:pt>
                <c:pt idx="5207">
                  <c:v>13.819380000000002</c:v>
                </c:pt>
                <c:pt idx="5208">
                  <c:v>14.484020000000001</c:v>
                </c:pt>
                <c:pt idx="5209">
                  <c:v>15.234969999999997</c:v>
                </c:pt>
                <c:pt idx="5210">
                  <c:v>16.193090000000026</c:v>
                </c:pt>
                <c:pt idx="5211">
                  <c:v>17.064889999999988</c:v>
                </c:pt>
                <c:pt idx="5212">
                  <c:v>18.169809999999988</c:v>
                </c:pt>
                <c:pt idx="5213">
                  <c:v>19.032979999999988</c:v>
                </c:pt>
                <c:pt idx="5214">
                  <c:v>19.758039999999962</c:v>
                </c:pt>
                <c:pt idx="5215">
                  <c:v>20.733419999999963</c:v>
                </c:pt>
                <c:pt idx="5216">
                  <c:v>22.088589999999947</c:v>
                </c:pt>
                <c:pt idx="5217">
                  <c:v>23.314290000000028</c:v>
                </c:pt>
                <c:pt idx="5218">
                  <c:v>24.211980000000036</c:v>
                </c:pt>
                <c:pt idx="5219">
                  <c:v>24.798939999999977</c:v>
                </c:pt>
                <c:pt idx="5220">
                  <c:v>24.93704</c:v>
                </c:pt>
                <c:pt idx="5221">
                  <c:v>25.01473</c:v>
                </c:pt>
                <c:pt idx="5222">
                  <c:v>24.332830000000001</c:v>
                </c:pt>
                <c:pt idx="5223">
                  <c:v>23.73724</c:v>
                </c:pt>
                <c:pt idx="5224">
                  <c:v>22.770489999999963</c:v>
                </c:pt>
                <c:pt idx="5225">
                  <c:v>21.838270000000001</c:v>
                </c:pt>
                <c:pt idx="5226">
                  <c:v>20.888789999999947</c:v>
                </c:pt>
                <c:pt idx="5227">
                  <c:v>19.97383</c:v>
                </c:pt>
                <c:pt idx="5228">
                  <c:v>19.300560000000001</c:v>
                </c:pt>
                <c:pt idx="5229">
                  <c:v>18.506450000000001</c:v>
                </c:pt>
                <c:pt idx="5230">
                  <c:v>17.66047</c:v>
                </c:pt>
                <c:pt idx="5231">
                  <c:v>16.771409999999982</c:v>
                </c:pt>
                <c:pt idx="5232">
                  <c:v>16.124040000000001</c:v>
                </c:pt>
                <c:pt idx="5233">
                  <c:v>15.39034</c:v>
                </c:pt>
                <c:pt idx="5234">
                  <c:v>14.691179999999999</c:v>
                </c:pt>
                <c:pt idx="5235">
                  <c:v>14.026540000000002</c:v>
                </c:pt>
                <c:pt idx="5236">
                  <c:v>13.413690000000004</c:v>
                </c:pt>
                <c:pt idx="5237">
                  <c:v>12.844000000000001</c:v>
                </c:pt>
                <c:pt idx="5238">
                  <c:v>12.04989</c:v>
                </c:pt>
                <c:pt idx="5239">
                  <c:v>11.549250000000001</c:v>
                </c:pt>
                <c:pt idx="5240">
                  <c:v>10.99682</c:v>
                </c:pt>
                <c:pt idx="5241">
                  <c:v>10.271759999999999</c:v>
                </c:pt>
                <c:pt idx="5242">
                  <c:v>9.8488099999999985</c:v>
                </c:pt>
                <c:pt idx="5243">
                  <c:v>9.2186999999999983</c:v>
                </c:pt>
                <c:pt idx="5244">
                  <c:v>8.6403399999999984</c:v>
                </c:pt>
                <c:pt idx="5245">
                  <c:v>8.1397000000000013</c:v>
                </c:pt>
                <c:pt idx="5246">
                  <c:v>7.7340099999999996</c:v>
                </c:pt>
                <c:pt idx="5247">
                  <c:v>7.2247499999999976</c:v>
                </c:pt>
                <c:pt idx="5248">
                  <c:v>6.7327400000000024</c:v>
                </c:pt>
                <c:pt idx="5249">
                  <c:v>6.2752600000000092</c:v>
                </c:pt>
                <c:pt idx="5250">
                  <c:v>5.8264099999999956</c:v>
                </c:pt>
                <c:pt idx="5251">
                  <c:v>5.4725200000000003</c:v>
                </c:pt>
                <c:pt idx="5252">
                  <c:v>5.0840899999999918</c:v>
                </c:pt>
                <c:pt idx="5253">
                  <c:v>4.7992400000000082</c:v>
                </c:pt>
                <c:pt idx="5254">
                  <c:v>4.7042999999999999</c:v>
                </c:pt>
                <c:pt idx="5255">
                  <c:v>4.7129299999999956</c:v>
                </c:pt>
                <c:pt idx="5256">
                  <c:v>4.8596700000000004</c:v>
                </c:pt>
                <c:pt idx="5257">
                  <c:v>4.7129299999999956</c:v>
                </c:pt>
                <c:pt idx="5258">
                  <c:v>4.6007199999999955</c:v>
                </c:pt>
                <c:pt idx="5259">
                  <c:v>4.6783999999999999</c:v>
                </c:pt>
                <c:pt idx="5260">
                  <c:v>5.0064000000000002</c:v>
                </c:pt>
                <c:pt idx="5261">
                  <c:v>5.4897800000000014</c:v>
                </c:pt>
                <c:pt idx="5262">
                  <c:v>6.2493700000000034</c:v>
                </c:pt>
                <c:pt idx="5263">
                  <c:v>7.3369600000000004</c:v>
                </c:pt>
                <c:pt idx="5264">
                  <c:v>8.5022300000000008</c:v>
                </c:pt>
                <c:pt idx="5265">
                  <c:v>9.9351200000000013</c:v>
                </c:pt>
                <c:pt idx="5266">
                  <c:v>11.316190000000002</c:v>
                </c:pt>
                <c:pt idx="5267">
                  <c:v>12.576420000000002</c:v>
                </c:pt>
                <c:pt idx="5268">
                  <c:v>14.086960000000001</c:v>
                </c:pt>
                <c:pt idx="5269">
                  <c:v>15.53708</c:v>
                </c:pt>
                <c:pt idx="5270">
                  <c:v>16.460669999999947</c:v>
                </c:pt>
                <c:pt idx="5271">
                  <c:v>17.591419999999982</c:v>
                </c:pt>
                <c:pt idx="5272">
                  <c:v>18.385599999999947</c:v>
                </c:pt>
                <c:pt idx="5273">
                  <c:v>18.963919999999977</c:v>
                </c:pt>
                <c:pt idx="5274">
                  <c:v>19.317820000000044</c:v>
                </c:pt>
                <c:pt idx="5275">
                  <c:v>19.343719999999962</c:v>
                </c:pt>
                <c:pt idx="5276">
                  <c:v>19.196980000000028</c:v>
                </c:pt>
                <c:pt idx="5277">
                  <c:v>18.670449999999963</c:v>
                </c:pt>
                <c:pt idx="5278">
                  <c:v>18.446019999999958</c:v>
                </c:pt>
                <c:pt idx="5279">
                  <c:v>18.01444</c:v>
                </c:pt>
                <c:pt idx="5280">
                  <c:v>17.496469999999963</c:v>
                </c:pt>
                <c:pt idx="5281">
                  <c:v>17.004470000000001</c:v>
                </c:pt>
                <c:pt idx="5282">
                  <c:v>16.555619999999962</c:v>
                </c:pt>
                <c:pt idx="5283">
                  <c:v>16.04635</c:v>
                </c:pt>
                <c:pt idx="5284">
                  <c:v>15.511190000000001</c:v>
                </c:pt>
                <c:pt idx="5285">
                  <c:v>15.114129999999999</c:v>
                </c:pt>
                <c:pt idx="5286">
                  <c:v>14.76023</c:v>
                </c:pt>
                <c:pt idx="5287">
                  <c:v>14.36317</c:v>
                </c:pt>
                <c:pt idx="5288">
                  <c:v>13.940219999999998</c:v>
                </c:pt>
                <c:pt idx="5289">
                  <c:v>13.50001</c:v>
                </c:pt>
                <c:pt idx="5290">
                  <c:v>13.146109999999998</c:v>
                </c:pt>
                <c:pt idx="5291">
                  <c:v>12.731789999999998</c:v>
                </c:pt>
                <c:pt idx="5292">
                  <c:v>12.412420000000004</c:v>
                </c:pt>
                <c:pt idx="5293">
                  <c:v>12.04989</c:v>
                </c:pt>
                <c:pt idx="5294">
                  <c:v>11.69599</c:v>
                </c:pt>
                <c:pt idx="5295">
                  <c:v>11.324820000000001</c:v>
                </c:pt>
                <c:pt idx="5296">
                  <c:v>11.031349999999998</c:v>
                </c:pt>
                <c:pt idx="5297">
                  <c:v>10.737869999999997</c:v>
                </c:pt>
                <c:pt idx="5298">
                  <c:v>10.453030000000021</c:v>
                </c:pt>
                <c:pt idx="5299">
                  <c:v>10.185440000000021</c:v>
                </c:pt>
                <c:pt idx="5300">
                  <c:v>9.8747000000000007</c:v>
                </c:pt>
                <c:pt idx="5301">
                  <c:v>9.59849</c:v>
                </c:pt>
                <c:pt idx="5302">
                  <c:v>9.3827000000000176</c:v>
                </c:pt>
                <c:pt idx="5303">
                  <c:v>9.1496400000000015</c:v>
                </c:pt>
                <c:pt idx="5304">
                  <c:v>8.9252200000000013</c:v>
                </c:pt>
                <c:pt idx="5305">
                  <c:v>8.6835000000000004</c:v>
                </c:pt>
                <c:pt idx="5306">
                  <c:v>8.4590700000000005</c:v>
                </c:pt>
                <c:pt idx="5307">
                  <c:v>8.2691800000000004</c:v>
                </c:pt>
                <c:pt idx="5308">
                  <c:v>8.0706500000000005</c:v>
                </c:pt>
                <c:pt idx="5309">
                  <c:v>7.8893800000000001</c:v>
                </c:pt>
                <c:pt idx="5310">
                  <c:v>7.6735899999999955</c:v>
                </c:pt>
                <c:pt idx="5311">
                  <c:v>7.4837000000000033</c:v>
                </c:pt>
                <c:pt idx="5312">
                  <c:v>7.2938000000000001</c:v>
                </c:pt>
                <c:pt idx="5313">
                  <c:v>7.06074</c:v>
                </c:pt>
                <c:pt idx="5314">
                  <c:v>6.8363200000000024</c:v>
                </c:pt>
                <c:pt idx="5315">
                  <c:v>6.6982099999999987</c:v>
                </c:pt>
                <c:pt idx="5316">
                  <c:v>6.4996800000000023</c:v>
                </c:pt>
                <c:pt idx="5317">
                  <c:v>6.3443099999999966</c:v>
                </c:pt>
                <c:pt idx="5318">
                  <c:v>6.2407300000000001</c:v>
                </c:pt>
                <c:pt idx="5319">
                  <c:v>6.0680999999999976</c:v>
                </c:pt>
                <c:pt idx="5320">
                  <c:v>6.0249399999999866</c:v>
                </c:pt>
                <c:pt idx="5321">
                  <c:v>5.9645199999999896</c:v>
                </c:pt>
                <c:pt idx="5322">
                  <c:v>5.9127299999999998</c:v>
                </c:pt>
                <c:pt idx="5323">
                  <c:v>5.9127299999999998</c:v>
                </c:pt>
                <c:pt idx="5324">
                  <c:v>5.9299900000000001</c:v>
                </c:pt>
                <c:pt idx="5325">
                  <c:v>5.9645199999999896</c:v>
                </c:pt>
                <c:pt idx="5326">
                  <c:v>6.0422099999999999</c:v>
                </c:pt>
                <c:pt idx="5327">
                  <c:v>6.0335700000000001</c:v>
                </c:pt>
                <c:pt idx="5328">
                  <c:v>6.0594700000000001</c:v>
                </c:pt>
                <c:pt idx="5329">
                  <c:v>6.0335700000000001</c:v>
                </c:pt>
                <c:pt idx="5330">
                  <c:v>6.0163099999999998</c:v>
                </c:pt>
                <c:pt idx="5331">
                  <c:v>6.0680999999999976</c:v>
                </c:pt>
                <c:pt idx="5332">
                  <c:v>6.0594700000000001</c:v>
                </c:pt>
                <c:pt idx="5333">
                  <c:v>6.0767300000000004</c:v>
                </c:pt>
                <c:pt idx="5334">
                  <c:v>6.0680999999999976</c:v>
                </c:pt>
                <c:pt idx="5335">
                  <c:v>6.0335700000000001</c:v>
                </c:pt>
                <c:pt idx="5336">
                  <c:v>6.1285199999999866</c:v>
                </c:pt>
                <c:pt idx="5337">
                  <c:v>6.0680999999999976</c:v>
                </c:pt>
                <c:pt idx="5338">
                  <c:v>6.0422099999999999</c:v>
                </c:pt>
                <c:pt idx="5339">
                  <c:v>5.9040999999999997</c:v>
                </c:pt>
                <c:pt idx="5340">
                  <c:v>5.9127299999999998</c:v>
                </c:pt>
                <c:pt idx="5341">
                  <c:v>5.8350499999999998</c:v>
                </c:pt>
                <c:pt idx="5342">
                  <c:v>5.7659899999999915</c:v>
                </c:pt>
                <c:pt idx="5343">
                  <c:v>5.5847299999999995</c:v>
                </c:pt>
                <c:pt idx="5344">
                  <c:v>5.5156700000000001</c:v>
                </c:pt>
                <c:pt idx="5345">
                  <c:v>5.3602999999999996</c:v>
                </c:pt>
                <c:pt idx="5346">
                  <c:v>5.2739900000000004</c:v>
                </c:pt>
                <c:pt idx="5347">
                  <c:v>5.1531399999999907</c:v>
                </c:pt>
                <c:pt idx="5348">
                  <c:v>5.0927199999999955</c:v>
                </c:pt>
                <c:pt idx="5349">
                  <c:v>5.0495600000000014</c:v>
                </c:pt>
                <c:pt idx="5350">
                  <c:v>5.0409299999999986</c:v>
                </c:pt>
                <c:pt idx="5351">
                  <c:v>4.9891400000000043</c:v>
                </c:pt>
                <c:pt idx="5352">
                  <c:v>5.0150399999999955</c:v>
                </c:pt>
                <c:pt idx="5353">
                  <c:v>5.0495600000000014</c:v>
                </c:pt>
                <c:pt idx="5354">
                  <c:v>5.0582000000000003</c:v>
                </c:pt>
                <c:pt idx="5355">
                  <c:v>4.9805099999999998</c:v>
                </c:pt>
                <c:pt idx="5356">
                  <c:v>4.9718800000000014</c:v>
                </c:pt>
                <c:pt idx="5357">
                  <c:v>4.9114600000000044</c:v>
                </c:pt>
                <c:pt idx="5358">
                  <c:v>4.8251399999999895</c:v>
                </c:pt>
                <c:pt idx="5359">
                  <c:v>4.7647199999999907</c:v>
                </c:pt>
                <c:pt idx="5360">
                  <c:v>4.7215600000000002</c:v>
                </c:pt>
                <c:pt idx="5361">
                  <c:v>4.6093500000000001</c:v>
                </c:pt>
                <c:pt idx="5362">
                  <c:v>4.6611399999999907</c:v>
                </c:pt>
                <c:pt idx="5363">
                  <c:v>4.6525099999999906</c:v>
                </c:pt>
                <c:pt idx="5364">
                  <c:v>4.6697699999999998</c:v>
                </c:pt>
                <c:pt idx="5365">
                  <c:v>4.6525099999999906</c:v>
                </c:pt>
                <c:pt idx="5366">
                  <c:v>4.5661899999999918</c:v>
                </c:pt>
                <c:pt idx="5367">
                  <c:v>4.5748199999999946</c:v>
                </c:pt>
                <c:pt idx="5368">
                  <c:v>4.6525099999999906</c:v>
                </c:pt>
                <c:pt idx="5369">
                  <c:v>4.5143999999999975</c:v>
                </c:pt>
                <c:pt idx="5370">
                  <c:v>4.5143999999999975</c:v>
                </c:pt>
                <c:pt idx="5371">
                  <c:v>4.6697699999999998</c:v>
                </c:pt>
                <c:pt idx="5372">
                  <c:v>4.7301900000000003</c:v>
                </c:pt>
                <c:pt idx="5373">
                  <c:v>4.7819799999999999</c:v>
                </c:pt>
                <c:pt idx="5374">
                  <c:v>4.79061</c:v>
                </c:pt>
                <c:pt idx="5375">
                  <c:v>4.8769299999999998</c:v>
                </c:pt>
                <c:pt idx="5376">
                  <c:v>4.8941899999999876</c:v>
                </c:pt>
                <c:pt idx="5377">
                  <c:v>4.9459799999999996</c:v>
                </c:pt>
                <c:pt idx="5378">
                  <c:v>5.2739900000000004</c:v>
                </c:pt>
                <c:pt idx="5379">
                  <c:v>5.5847299999999995</c:v>
                </c:pt>
                <c:pt idx="5380">
                  <c:v>5.6969399999999917</c:v>
                </c:pt>
                <c:pt idx="5381">
                  <c:v>5.8954699999999987</c:v>
                </c:pt>
                <c:pt idx="5382">
                  <c:v>5.9990500000000004</c:v>
                </c:pt>
                <c:pt idx="5383">
                  <c:v>6.1285199999999866</c:v>
                </c:pt>
                <c:pt idx="5384">
                  <c:v>6.2925199999999917</c:v>
                </c:pt>
                <c:pt idx="5385">
                  <c:v>6.5514700000000001</c:v>
                </c:pt>
                <c:pt idx="5386">
                  <c:v>6.8708499999999999</c:v>
                </c:pt>
                <c:pt idx="5387">
                  <c:v>7.2074799999999986</c:v>
                </c:pt>
                <c:pt idx="5388">
                  <c:v>7.4577999999999998</c:v>
                </c:pt>
                <c:pt idx="5389">
                  <c:v>7.9066500000000071</c:v>
                </c:pt>
                <c:pt idx="5390">
                  <c:v>8.2864400000000007</c:v>
                </c:pt>
                <c:pt idx="5391">
                  <c:v>8.7611799999999995</c:v>
                </c:pt>
                <c:pt idx="5392">
                  <c:v>9.089220000000001</c:v>
                </c:pt>
                <c:pt idx="5393">
                  <c:v>9.6157500000000002</c:v>
                </c:pt>
                <c:pt idx="5394">
                  <c:v>10.332180000000019</c:v>
                </c:pt>
                <c:pt idx="5395">
                  <c:v>10.720610000000001</c:v>
                </c:pt>
                <c:pt idx="5396">
                  <c:v>11.48883</c:v>
                </c:pt>
                <c:pt idx="5397">
                  <c:v>12.03262</c:v>
                </c:pt>
                <c:pt idx="5398">
                  <c:v>12.265680000000019</c:v>
                </c:pt>
                <c:pt idx="5399">
                  <c:v>12.360630000000024</c:v>
                </c:pt>
                <c:pt idx="5400">
                  <c:v>13.189269999999999</c:v>
                </c:pt>
                <c:pt idx="5401">
                  <c:v>13.97475</c:v>
                </c:pt>
                <c:pt idx="5402">
                  <c:v>14.889710000000004</c:v>
                </c:pt>
                <c:pt idx="5403">
                  <c:v>16.115400000000001</c:v>
                </c:pt>
                <c:pt idx="5404">
                  <c:v>17.522369999999963</c:v>
                </c:pt>
                <c:pt idx="5405">
                  <c:v>17.367000000000001</c:v>
                </c:pt>
                <c:pt idx="5406">
                  <c:v>18.592759999999963</c:v>
                </c:pt>
                <c:pt idx="5407">
                  <c:v>18.989819999999977</c:v>
                </c:pt>
                <c:pt idx="5408">
                  <c:v>20.422679999999946</c:v>
                </c:pt>
                <c:pt idx="5409">
                  <c:v>21.372160000000001</c:v>
                </c:pt>
                <c:pt idx="5410">
                  <c:v>22.727329999999963</c:v>
                </c:pt>
                <c:pt idx="5411">
                  <c:v>23.530080000000027</c:v>
                </c:pt>
                <c:pt idx="5412">
                  <c:v>23.452389999999962</c:v>
                </c:pt>
                <c:pt idx="5413">
                  <c:v>24.013449999999963</c:v>
                </c:pt>
                <c:pt idx="5414">
                  <c:v>25.817470000000029</c:v>
                </c:pt>
                <c:pt idx="5415">
                  <c:v>26.473479999999963</c:v>
                </c:pt>
                <c:pt idx="5416">
                  <c:v>26.982749999999907</c:v>
                </c:pt>
                <c:pt idx="5417">
                  <c:v>29.701729999999962</c:v>
                </c:pt>
                <c:pt idx="5418">
                  <c:v>30.461309999999958</c:v>
                </c:pt>
                <c:pt idx="5419">
                  <c:v>28.665929999999982</c:v>
                </c:pt>
                <c:pt idx="5420">
                  <c:v>34.768520000000073</c:v>
                </c:pt>
                <c:pt idx="5421">
                  <c:v>32.765970000000074</c:v>
                </c:pt>
                <c:pt idx="5422">
                  <c:v>32.748710000000074</c:v>
                </c:pt>
                <c:pt idx="5423">
                  <c:v>31.514380000000017</c:v>
                </c:pt>
                <c:pt idx="5424">
                  <c:v>30.953319999999962</c:v>
                </c:pt>
                <c:pt idx="5425">
                  <c:v>31.2468</c:v>
                </c:pt>
                <c:pt idx="5426">
                  <c:v>30.979209999999963</c:v>
                </c:pt>
                <c:pt idx="5427">
                  <c:v>31.971860000000028</c:v>
                </c:pt>
                <c:pt idx="5428">
                  <c:v>31.16911</c:v>
                </c:pt>
                <c:pt idx="5429">
                  <c:v>31.885539999999935</c:v>
                </c:pt>
                <c:pt idx="5430">
                  <c:v>30.288679999999935</c:v>
                </c:pt>
                <c:pt idx="5431">
                  <c:v>30.944689999999962</c:v>
                </c:pt>
                <c:pt idx="5432">
                  <c:v>30.996479999999963</c:v>
                </c:pt>
                <c:pt idx="5433">
                  <c:v>31.65249</c:v>
                </c:pt>
                <c:pt idx="5434">
                  <c:v>31.859649999999963</c:v>
                </c:pt>
                <c:pt idx="5435">
                  <c:v>33.301140000000004</c:v>
                </c:pt>
                <c:pt idx="5436">
                  <c:v>35.087889999999959</c:v>
                </c:pt>
                <c:pt idx="5437">
                  <c:v>33.801769999999998</c:v>
                </c:pt>
                <c:pt idx="5438">
                  <c:v>38.721960000000003</c:v>
                </c:pt>
                <c:pt idx="5439">
                  <c:v>38.359429999999996</c:v>
                </c:pt>
                <c:pt idx="5440">
                  <c:v>39.093120000000013</c:v>
                </c:pt>
                <c:pt idx="5441">
                  <c:v>38.402590000000011</c:v>
                </c:pt>
                <c:pt idx="5442">
                  <c:v>31.16911</c:v>
                </c:pt>
                <c:pt idx="5443">
                  <c:v>37.237310000000058</c:v>
                </c:pt>
                <c:pt idx="5444">
                  <c:v>35.847609999999996</c:v>
                </c:pt>
                <c:pt idx="5445">
                  <c:v>35.044730000000001</c:v>
                </c:pt>
                <c:pt idx="5446">
                  <c:v>37.168260000000011</c:v>
                </c:pt>
                <c:pt idx="5447">
                  <c:v>34.630410000000012</c:v>
                </c:pt>
                <c:pt idx="5448">
                  <c:v>35.580030000000001</c:v>
                </c:pt>
                <c:pt idx="5449">
                  <c:v>35.856249999999996</c:v>
                </c:pt>
                <c:pt idx="5450">
                  <c:v>33.758610000000012</c:v>
                </c:pt>
                <c:pt idx="5451">
                  <c:v>34.742630000000013</c:v>
                </c:pt>
                <c:pt idx="5452">
                  <c:v>34.509570000000011</c:v>
                </c:pt>
                <c:pt idx="5453">
                  <c:v>34.336940000000006</c:v>
                </c:pt>
                <c:pt idx="5454">
                  <c:v>33.680930000000011</c:v>
                </c:pt>
                <c:pt idx="5455">
                  <c:v>31.928699999999935</c:v>
                </c:pt>
                <c:pt idx="5456">
                  <c:v>33.145770000000013</c:v>
                </c:pt>
                <c:pt idx="5457">
                  <c:v>31.885539999999935</c:v>
                </c:pt>
                <c:pt idx="5458">
                  <c:v>29.839830000000017</c:v>
                </c:pt>
                <c:pt idx="5459">
                  <c:v>29.788039999999935</c:v>
                </c:pt>
                <c:pt idx="5460">
                  <c:v>30.228259999999963</c:v>
                </c:pt>
                <c:pt idx="5461">
                  <c:v>29.002559999999963</c:v>
                </c:pt>
                <c:pt idx="5462">
                  <c:v>29.468669999999936</c:v>
                </c:pt>
                <c:pt idx="5463">
                  <c:v>29.762149999999931</c:v>
                </c:pt>
                <c:pt idx="5464">
                  <c:v>28.389709999999958</c:v>
                </c:pt>
                <c:pt idx="5465">
                  <c:v>27.923599999999954</c:v>
                </c:pt>
                <c:pt idx="5466">
                  <c:v>27.215800000000026</c:v>
                </c:pt>
                <c:pt idx="5467">
                  <c:v>26.861910000000027</c:v>
                </c:pt>
                <c:pt idx="5468">
                  <c:v>27.699179999999988</c:v>
                </c:pt>
                <c:pt idx="5469">
                  <c:v>26.905059999999963</c:v>
                </c:pt>
                <c:pt idx="5470">
                  <c:v>26.352639999999958</c:v>
                </c:pt>
                <c:pt idx="5471">
                  <c:v>26.25769</c:v>
                </c:pt>
                <c:pt idx="5472">
                  <c:v>25.964209999999962</c:v>
                </c:pt>
                <c:pt idx="5473">
                  <c:v>25.921050000000001</c:v>
                </c:pt>
                <c:pt idx="5474">
                  <c:v>26.007370000000027</c:v>
                </c:pt>
                <c:pt idx="5475">
                  <c:v>25.627579999999988</c:v>
                </c:pt>
                <c:pt idx="5476">
                  <c:v>25.644840000000016</c:v>
                </c:pt>
                <c:pt idx="5477">
                  <c:v>25.170100000000001</c:v>
                </c:pt>
                <c:pt idx="5478">
                  <c:v>25.126940000000001</c:v>
                </c:pt>
                <c:pt idx="5479">
                  <c:v>24.919779999999982</c:v>
                </c:pt>
                <c:pt idx="5480">
                  <c:v>24.60041</c:v>
                </c:pt>
                <c:pt idx="5481">
                  <c:v>24.341460000000001</c:v>
                </c:pt>
                <c:pt idx="5482">
                  <c:v>24.151560000000028</c:v>
                </c:pt>
                <c:pt idx="5483">
                  <c:v>23.806290000000001</c:v>
                </c:pt>
                <c:pt idx="5484">
                  <c:v>23.469659999999962</c:v>
                </c:pt>
                <c:pt idx="5485">
                  <c:v>23.650920000000017</c:v>
                </c:pt>
                <c:pt idx="5486">
                  <c:v>23.417870000000036</c:v>
                </c:pt>
                <c:pt idx="5487">
                  <c:v>23.383339999999954</c:v>
                </c:pt>
                <c:pt idx="5488">
                  <c:v>22.943129999999947</c:v>
                </c:pt>
                <c:pt idx="5489">
                  <c:v>22.243960000000001</c:v>
                </c:pt>
                <c:pt idx="5490">
                  <c:v>22.028169999999982</c:v>
                </c:pt>
                <c:pt idx="5491">
                  <c:v>22.304379999999988</c:v>
                </c:pt>
                <c:pt idx="5492">
                  <c:v>21.786479999999958</c:v>
                </c:pt>
                <c:pt idx="5493">
                  <c:v>21.501639999999963</c:v>
                </c:pt>
                <c:pt idx="5494">
                  <c:v>21.190900000000017</c:v>
                </c:pt>
                <c:pt idx="5495">
                  <c:v>20.888789999999947</c:v>
                </c:pt>
                <c:pt idx="5496">
                  <c:v>20.742049999999935</c:v>
                </c:pt>
                <c:pt idx="5497">
                  <c:v>21.406689999999962</c:v>
                </c:pt>
                <c:pt idx="5498">
                  <c:v>20.353619999999982</c:v>
                </c:pt>
                <c:pt idx="5499">
                  <c:v>20.483099999999947</c:v>
                </c:pt>
                <c:pt idx="5500">
                  <c:v>19.335090000000001</c:v>
                </c:pt>
              </c:numCache>
            </c:numRef>
          </c:yVal>
        </c:ser>
        <c:ser>
          <c:idx val="1"/>
          <c:order val="1"/>
          <c:tx>
            <c:v>no CCC</c:v>
          </c:tx>
          <c:spPr>
            <a:ln w="31750"/>
          </c:spPr>
          <c:marker>
            <c:symbol val="none"/>
          </c:marker>
          <c:xVal>
            <c:numRef>
              <c:f>'no CCC'!$A$4:$A$1004</c:f>
              <c:numCache>
                <c:formatCode>General</c:formatCode>
                <c:ptCount val="1001"/>
                <c:pt idx="0">
                  <c:v>5</c:v>
                </c:pt>
                <c:pt idx="1">
                  <c:v>5.04</c:v>
                </c:pt>
                <c:pt idx="2">
                  <c:v>5.08</c:v>
                </c:pt>
                <c:pt idx="3">
                  <c:v>5.1199999999999966</c:v>
                </c:pt>
                <c:pt idx="4">
                  <c:v>5.1599999999999966</c:v>
                </c:pt>
                <c:pt idx="5">
                  <c:v>5.2</c:v>
                </c:pt>
                <c:pt idx="6">
                  <c:v>5.24</c:v>
                </c:pt>
                <c:pt idx="7">
                  <c:v>5.28</c:v>
                </c:pt>
                <c:pt idx="8">
                  <c:v>5.3199999999999976</c:v>
                </c:pt>
                <c:pt idx="9">
                  <c:v>5.3599999999999977</c:v>
                </c:pt>
                <c:pt idx="10">
                  <c:v>5.4</c:v>
                </c:pt>
                <c:pt idx="11">
                  <c:v>5.44</c:v>
                </c:pt>
                <c:pt idx="12">
                  <c:v>5.48</c:v>
                </c:pt>
                <c:pt idx="13">
                  <c:v>5.52</c:v>
                </c:pt>
                <c:pt idx="14">
                  <c:v>5.56</c:v>
                </c:pt>
                <c:pt idx="15">
                  <c:v>5.6</c:v>
                </c:pt>
                <c:pt idx="16">
                  <c:v>5.64</c:v>
                </c:pt>
                <c:pt idx="17">
                  <c:v>5.68</c:v>
                </c:pt>
                <c:pt idx="18">
                  <c:v>5.72</c:v>
                </c:pt>
                <c:pt idx="19">
                  <c:v>5.76</c:v>
                </c:pt>
                <c:pt idx="20">
                  <c:v>5.8</c:v>
                </c:pt>
                <c:pt idx="21">
                  <c:v>5.84</c:v>
                </c:pt>
                <c:pt idx="22">
                  <c:v>5.88</c:v>
                </c:pt>
                <c:pt idx="23">
                  <c:v>5.92</c:v>
                </c:pt>
                <c:pt idx="24">
                  <c:v>5.96</c:v>
                </c:pt>
                <c:pt idx="25">
                  <c:v>6</c:v>
                </c:pt>
                <c:pt idx="26">
                  <c:v>6.04</c:v>
                </c:pt>
                <c:pt idx="27">
                  <c:v>6.08</c:v>
                </c:pt>
                <c:pt idx="28">
                  <c:v>6.1199999999999966</c:v>
                </c:pt>
                <c:pt idx="29">
                  <c:v>6.1599999999999966</c:v>
                </c:pt>
                <c:pt idx="30">
                  <c:v>6.2</c:v>
                </c:pt>
                <c:pt idx="31">
                  <c:v>6.24</c:v>
                </c:pt>
                <c:pt idx="32">
                  <c:v>6.28</c:v>
                </c:pt>
                <c:pt idx="33">
                  <c:v>6.3199999999999976</c:v>
                </c:pt>
                <c:pt idx="34">
                  <c:v>6.3599999999999977</c:v>
                </c:pt>
                <c:pt idx="35">
                  <c:v>6.4</c:v>
                </c:pt>
                <c:pt idx="36">
                  <c:v>6.44</c:v>
                </c:pt>
                <c:pt idx="37">
                  <c:v>6.48</c:v>
                </c:pt>
                <c:pt idx="38">
                  <c:v>6.52</c:v>
                </c:pt>
                <c:pt idx="39">
                  <c:v>6.56</c:v>
                </c:pt>
                <c:pt idx="40">
                  <c:v>6.6</c:v>
                </c:pt>
                <c:pt idx="41">
                  <c:v>6.64</c:v>
                </c:pt>
                <c:pt idx="42">
                  <c:v>6.68</c:v>
                </c:pt>
                <c:pt idx="43">
                  <c:v>6.72</c:v>
                </c:pt>
                <c:pt idx="44">
                  <c:v>6.76</c:v>
                </c:pt>
                <c:pt idx="45">
                  <c:v>6.8</c:v>
                </c:pt>
                <c:pt idx="46">
                  <c:v>6.84</c:v>
                </c:pt>
                <c:pt idx="47">
                  <c:v>6.88</c:v>
                </c:pt>
                <c:pt idx="48">
                  <c:v>6.92</c:v>
                </c:pt>
                <c:pt idx="49">
                  <c:v>6.96</c:v>
                </c:pt>
                <c:pt idx="50">
                  <c:v>7</c:v>
                </c:pt>
                <c:pt idx="51">
                  <c:v>7.04</c:v>
                </c:pt>
                <c:pt idx="52">
                  <c:v>7.08</c:v>
                </c:pt>
                <c:pt idx="53">
                  <c:v>7.1199999999999966</c:v>
                </c:pt>
                <c:pt idx="54">
                  <c:v>7.1599999999999966</c:v>
                </c:pt>
                <c:pt idx="55">
                  <c:v>7.2</c:v>
                </c:pt>
                <c:pt idx="56">
                  <c:v>7.24</c:v>
                </c:pt>
                <c:pt idx="57">
                  <c:v>7.28</c:v>
                </c:pt>
                <c:pt idx="58">
                  <c:v>7.3199999999999976</c:v>
                </c:pt>
                <c:pt idx="59">
                  <c:v>7.3599999999999977</c:v>
                </c:pt>
                <c:pt idx="60">
                  <c:v>7.4</c:v>
                </c:pt>
                <c:pt idx="61">
                  <c:v>7.44</c:v>
                </c:pt>
                <c:pt idx="62">
                  <c:v>7.48</c:v>
                </c:pt>
                <c:pt idx="63">
                  <c:v>7.52</c:v>
                </c:pt>
                <c:pt idx="64">
                  <c:v>7.56</c:v>
                </c:pt>
                <c:pt idx="65">
                  <c:v>7.6</c:v>
                </c:pt>
                <c:pt idx="66">
                  <c:v>7.64</c:v>
                </c:pt>
                <c:pt idx="67">
                  <c:v>7.68</c:v>
                </c:pt>
                <c:pt idx="68">
                  <c:v>7.72</c:v>
                </c:pt>
                <c:pt idx="69">
                  <c:v>7.76</c:v>
                </c:pt>
                <c:pt idx="70">
                  <c:v>7.8</c:v>
                </c:pt>
                <c:pt idx="71">
                  <c:v>7.84</c:v>
                </c:pt>
                <c:pt idx="72">
                  <c:v>7.88</c:v>
                </c:pt>
                <c:pt idx="73">
                  <c:v>7.92</c:v>
                </c:pt>
                <c:pt idx="74">
                  <c:v>7.96</c:v>
                </c:pt>
                <c:pt idx="75">
                  <c:v>8</c:v>
                </c:pt>
                <c:pt idx="76">
                  <c:v>8.0400000000000009</c:v>
                </c:pt>
                <c:pt idx="77">
                  <c:v>8.08</c:v>
                </c:pt>
                <c:pt idx="78">
                  <c:v>8.120000000000001</c:v>
                </c:pt>
                <c:pt idx="79">
                  <c:v>8.16</c:v>
                </c:pt>
                <c:pt idx="80">
                  <c:v>8.2000000000000011</c:v>
                </c:pt>
                <c:pt idx="81">
                  <c:v>8.2399999999999984</c:v>
                </c:pt>
                <c:pt idx="82">
                  <c:v>8.2800000000000011</c:v>
                </c:pt>
                <c:pt idx="83">
                  <c:v>8.32</c:v>
                </c:pt>
                <c:pt idx="84">
                  <c:v>8.3600000000000048</c:v>
                </c:pt>
                <c:pt idx="85">
                  <c:v>8.4</c:v>
                </c:pt>
                <c:pt idx="86">
                  <c:v>8.44</c:v>
                </c:pt>
                <c:pt idx="87">
                  <c:v>8.48</c:v>
                </c:pt>
                <c:pt idx="88">
                  <c:v>8.52</c:v>
                </c:pt>
                <c:pt idx="89">
                  <c:v>8.56</c:v>
                </c:pt>
                <c:pt idx="90">
                  <c:v>8.6</c:v>
                </c:pt>
                <c:pt idx="91">
                  <c:v>8.6399999999999988</c:v>
                </c:pt>
                <c:pt idx="92">
                  <c:v>8.68</c:v>
                </c:pt>
                <c:pt idx="93">
                  <c:v>8.7199999999999989</c:v>
                </c:pt>
                <c:pt idx="94">
                  <c:v>8.76</c:v>
                </c:pt>
                <c:pt idx="95">
                  <c:v>8.8000000000000007</c:v>
                </c:pt>
                <c:pt idx="96">
                  <c:v>8.84</c:v>
                </c:pt>
                <c:pt idx="97">
                  <c:v>8.8800000000000008</c:v>
                </c:pt>
                <c:pt idx="98">
                  <c:v>8.92</c:v>
                </c:pt>
                <c:pt idx="99">
                  <c:v>8.9600000000000026</c:v>
                </c:pt>
                <c:pt idx="100">
                  <c:v>9</c:v>
                </c:pt>
                <c:pt idx="101">
                  <c:v>9.0400000000000009</c:v>
                </c:pt>
                <c:pt idx="102">
                  <c:v>9.08</c:v>
                </c:pt>
                <c:pt idx="103">
                  <c:v>9.120000000000001</c:v>
                </c:pt>
                <c:pt idx="104">
                  <c:v>9.16</c:v>
                </c:pt>
                <c:pt idx="105">
                  <c:v>9.2000000000000011</c:v>
                </c:pt>
                <c:pt idx="106">
                  <c:v>9.2399999999999984</c:v>
                </c:pt>
                <c:pt idx="107">
                  <c:v>9.2800000000000011</c:v>
                </c:pt>
                <c:pt idx="108">
                  <c:v>9.32</c:v>
                </c:pt>
                <c:pt idx="109">
                  <c:v>9.3600000000000048</c:v>
                </c:pt>
                <c:pt idx="110">
                  <c:v>9.4</c:v>
                </c:pt>
                <c:pt idx="111">
                  <c:v>9.44</c:v>
                </c:pt>
                <c:pt idx="112">
                  <c:v>9.48</c:v>
                </c:pt>
                <c:pt idx="113">
                  <c:v>9.52</c:v>
                </c:pt>
                <c:pt idx="114">
                  <c:v>9.56</c:v>
                </c:pt>
                <c:pt idx="115">
                  <c:v>9.6</c:v>
                </c:pt>
                <c:pt idx="116">
                  <c:v>9.6399999999999988</c:v>
                </c:pt>
                <c:pt idx="117">
                  <c:v>9.68</c:v>
                </c:pt>
                <c:pt idx="118">
                  <c:v>9.7199999999999989</c:v>
                </c:pt>
                <c:pt idx="119">
                  <c:v>9.76</c:v>
                </c:pt>
                <c:pt idx="120">
                  <c:v>9.8000000000000007</c:v>
                </c:pt>
                <c:pt idx="121">
                  <c:v>9.84</c:v>
                </c:pt>
                <c:pt idx="122">
                  <c:v>9.8800000000000008</c:v>
                </c:pt>
                <c:pt idx="123">
                  <c:v>9.92</c:v>
                </c:pt>
                <c:pt idx="124">
                  <c:v>9.9600000000000026</c:v>
                </c:pt>
                <c:pt idx="125">
                  <c:v>10</c:v>
                </c:pt>
                <c:pt idx="126">
                  <c:v>10.040000000000001</c:v>
                </c:pt>
                <c:pt idx="127">
                  <c:v>10.08</c:v>
                </c:pt>
                <c:pt idx="128">
                  <c:v>10.120000000000001</c:v>
                </c:pt>
                <c:pt idx="129">
                  <c:v>10.16</c:v>
                </c:pt>
                <c:pt idx="130">
                  <c:v>10.200000000000001</c:v>
                </c:pt>
                <c:pt idx="131">
                  <c:v>10.239999999999998</c:v>
                </c:pt>
                <c:pt idx="132">
                  <c:v>10.28</c:v>
                </c:pt>
                <c:pt idx="133">
                  <c:v>10.32</c:v>
                </c:pt>
                <c:pt idx="134">
                  <c:v>10.360000000000019</c:v>
                </c:pt>
                <c:pt idx="135">
                  <c:v>10.4</c:v>
                </c:pt>
                <c:pt idx="136">
                  <c:v>10.44</c:v>
                </c:pt>
                <c:pt idx="137">
                  <c:v>10.48</c:v>
                </c:pt>
                <c:pt idx="138">
                  <c:v>10.52</c:v>
                </c:pt>
                <c:pt idx="139">
                  <c:v>10.56</c:v>
                </c:pt>
                <c:pt idx="140">
                  <c:v>10.6</c:v>
                </c:pt>
                <c:pt idx="141">
                  <c:v>10.639999999999999</c:v>
                </c:pt>
                <c:pt idx="142">
                  <c:v>10.68</c:v>
                </c:pt>
                <c:pt idx="143">
                  <c:v>10.719999999999999</c:v>
                </c:pt>
                <c:pt idx="144">
                  <c:v>10.76</c:v>
                </c:pt>
                <c:pt idx="145">
                  <c:v>10.8</c:v>
                </c:pt>
                <c:pt idx="146">
                  <c:v>10.84</c:v>
                </c:pt>
                <c:pt idx="147">
                  <c:v>10.88</c:v>
                </c:pt>
                <c:pt idx="148">
                  <c:v>10.92</c:v>
                </c:pt>
                <c:pt idx="149">
                  <c:v>10.96</c:v>
                </c:pt>
                <c:pt idx="150">
                  <c:v>11</c:v>
                </c:pt>
                <c:pt idx="151">
                  <c:v>11.04</c:v>
                </c:pt>
                <c:pt idx="152">
                  <c:v>11.08</c:v>
                </c:pt>
                <c:pt idx="153">
                  <c:v>11.12</c:v>
                </c:pt>
                <c:pt idx="154">
                  <c:v>11.16</c:v>
                </c:pt>
                <c:pt idx="155">
                  <c:v>11.2</c:v>
                </c:pt>
                <c:pt idx="156">
                  <c:v>11.239999999999998</c:v>
                </c:pt>
                <c:pt idx="157">
                  <c:v>11.28</c:v>
                </c:pt>
                <c:pt idx="158">
                  <c:v>11.32</c:v>
                </c:pt>
                <c:pt idx="159">
                  <c:v>11.360000000000019</c:v>
                </c:pt>
                <c:pt idx="160">
                  <c:v>11.4</c:v>
                </c:pt>
                <c:pt idx="161">
                  <c:v>11.44</c:v>
                </c:pt>
                <c:pt idx="162">
                  <c:v>11.48</c:v>
                </c:pt>
                <c:pt idx="163">
                  <c:v>11.52</c:v>
                </c:pt>
                <c:pt idx="164">
                  <c:v>11.56</c:v>
                </c:pt>
                <c:pt idx="165">
                  <c:v>11.6</c:v>
                </c:pt>
                <c:pt idx="166">
                  <c:v>11.639999999999999</c:v>
                </c:pt>
                <c:pt idx="167">
                  <c:v>11.68</c:v>
                </c:pt>
                <c:pt idx="168">
                  <c:v>11.719999999999999</c:v>
                </c:pt>
                <c:pt idx="169">
                  <c:v>11.76</c:v>
                </c:pt>
                <c:pt idx="170">
                  <c:v>11.8</c:v>
                </c:pt>
                <c:pt idx="171">
                  <c:v>11.84</c:v>
                </c:pt>
                <c:pt idx="172">
                  <c:v>11.88</c:v>
                </c:pt>
                <c:pt idx="173">
                  <c:v>11.92</c:v>
                </c:pt>
                <c:pt idx="174">
                  <c:v>11.96</c:v>
                </c:pt>
                <c:pt idx="175">
                  <c:v>12</c:v>
                </c:pt>
                <c:pt idx="176">
                  <c:v>12.04</c:v>
                </c:pt>
                <c:pt idx="177">
                  <c:v>12.08</c:v>
                </c:pt>
                <c:pt idx="178">
                  <c:v>12.12</c:v>
                </c:pt>
                <c:pt idx="179">
                  <c:v>12.16</c:v>
                </c:pt>
                <c:pt idx="180">
                  <c:v>12.2</c:v>
                </c:pt>
                <c:pt idx="181">
                  <c:v>12.239999999999998</c:v>
                </c:pt>
                <c:pt idx="182">
                  <c:v>12.28</c:v>
                </c:pt>
                <c:pt idx="183">
                  <c:v>12.32</c:v>
                </c:pt>
                <c:pt idx="184">
                  <c:v>12.360000000000019</c:v>
                </c:pt>
                <c:pt idx="185">
                  <c:v>12.4</c:v>
                </c:pt>
                <c:pt idx="186">
                  <c:v>12.44</c:v>
                </c:pt>
                <c:pt idx="187">
                  <c:v>12.48</c:v>
                </c:pt>
                <c:pt idx="188">
                  <c:v>12.52</c:v>
                </c:pt>
                <c:pt idx="189">
                  <c:v>12.56</c:v>
                </c:pt>
                <c:pt idx="190">
                  <c:v>12.6</c:v>
                </c:pt>
                <c:pt idx="191">
                  <c:v>12.639999999999999</c:v>
                </c:pt>
                <c:pt idx="192">
                  <c:v>12.68</c:v>
                </c:pt>
                <c:pt idx="193">
                  <c:v>12.719999999999999</c:v>
                </c:pt>
                <c:pt idx="194">
                  <c:v>12.76</c:v>
                </c:pt>
                <c:pt idx="195">
                  <c:v>12.8</c:v>
                </c:pt>
                <c:pt idx="196">
                  <c:v>12.84</c:v>
                </c:pt>
                <c:pt idx="197">
                  <c:v>12.88</c:v>
                </c:pt>
                <c:pt idx="198">
                  <c:v>12.92</c:v>
                </c:pt>
                <c:pt idx="199">
                  <c:v>12.96</c:v>
                </c:pt>
                <c:pt idx="200">
                  <c:v>13</c:v>
                </c:pt>
                <c:pt idx="201">
                  <c:v>13.04</c:v>
                </c:pt>
                <c:pt idx="202">
                  <c:v>13.08</c:v>
                </c:pt>
                <c:pt idx="203">
                  <c:v>13.12</c:v>
                </c:pt>
                <c:pt idx="204">
                  <c:v>13.16</c:v>
                </c:pt>
                <c:pt idx="205">
                  <c:v>13.2</c:v>
                </c:pt>
                <c:pt idx="206">
                  <c:v>13.239999999999998</c:v>
                </c:pt>
                <c:pt idx="207">
                  <c:v>13.28</c:v>
                </c:pt>
                <c:pt idx="208">
                  <c:v>13.32</c:v>
                </c:pt>
                <c:pt idx="209">
                  <c:v>13.360000000000019</c:v>
                </c:pt>
                <c:pt idx="210">
                  <c:v>13.4</c:v>
                </c:pt>
                <c:pt idx="211">
                  <c:v>13.44</c:v>
                </c:pt>
                <c:pt idx="212">
                  <c:v>13.48</c:v>
                </c:pt>
                <c:pt idx="213">
                  <c:v>13.52</c:v>
                </c:pt>
                <c:pt idx="214">
                  <c:v>13.56</c:v>
                </c:pt>
                <c:pt idx="215">
                  <c:v>13.6</c:v>
                </c:pt>
                <c:pt idx="216">
                  <c:v>13.639999999999999</c:v>
                </c:pt>
                <c:pt idx="217">
                  <c:v>13.68</c:v>
                </c:pt>
                <c:pt idx="218">
                  <c:v>13.719999999999999</c:v>
                </c:pt>
                <c:pt idx="219">
                  <c:v>13.76</c:v>
                </c:pt>
                <c:pt idx="220">
                  <c:v>13.8</c:v>
                </c:pt>
                <c:pt idx="221">
                  <c:v>13.84</c:v>
                </c:pt>
                <c:pt idx="222">
                  <c:v>13.88</c:v>
                </c:pt>
                <c:pt idx="223">
                  <c:v>13.92</c:v>
                </c:pt>
                <c:pt idx="224">
                  <c:v>13.96</c:v>
                </c:pt>
                <c:pt idx="225">
                  <c:v>14</c:v>
                </c:pt>
                <c:pt idx="226">
                  <c:v>14.04</c:v>
                </c:pt>
                <c:pt idx="227">
                  <c:v>14.08</c:v>
                </c:pt>
                <c:pt idx="228">
                  <c:v>14.12</c:v>
                </c:pt>
                <c:pt idx="229">
                  <c:v>14.16</c:v>
                </c:pt>
                <c:pt idx="230">
                  <c:v>14.2</c:v>
                </c:pt>
                <c:pt idx="231">
                  <c:v>14.239999999999998</c:v>
                </c:pt>
                <c:pt idx="232">
                  <c:v>14.28</c:v>
                </c:pt>
                <c:pt idx="233">
                  <c:v>14.32</c:v>
                </c:pt>
                <c:pt idx="234">
                  <c:v>14.360000000000019</c:v>
                </c:pt>
                <c:pt idx="235">
                  <c:v>14.4</c:v>
                </c:pt>
                <c:pt idx="236">
                  <c:v>14.44</c:v>
                </c:pt>
                <c:pt idx="237">
                  <c:v>14.48</c:v>
                </c:pt>
                <c:pt idx="238">
                  <c:v>14.52</c:v>
                </c:pt>
                <c:pt idx="239">
                  <c:v>14.56</c:v>
                </c:pt>
                <c:pt idx="240">
                  <c:v>14.6</c:v>
                </c:pt>
                <c:pt idx="241">
                  <c:v>14.639999999999999</c:v>
                </c:pt>
                <c:pt idx="242">
                  <c:v>14.68</c:v>
                </c:pt>
                <c:pt idx="243">
                  <c:v>14.719999999999999</c:v>
                </c:pt>
                <c:pt idx="244">
                  <c:v>14.76</c:v>
                </c:pt>
                <c:pt idx="245">
                  <c:v>14.8</c:v>
                </c:pt>
                <c:pt idx="246">
                  <c:v>14.84</c:v>
                </c:pt>
                <c:pt idx="247">
                  <c:v>14.88</c:v>
                </c:pt>
                <c:pt idx="248">
                  <c:v>14.92</c:v>
                </c:pt>
                <c:pt idx="249">
                  <c:v>14.96</c:v>
                </c:pt>
                <c:pt idx="250">
                  <c:v>15</c:v>
                </c:pt>
                <c:pt idx="251">
                  <c:v>15.04</c:v>
                </c:pt>
                <c:pt idx="252">
                  <c:v>15.08</c:v>
                </c:pt>
                <c:pt idx="253">
                  <c:v>15.12</c:v>
                </c:pt>
                <c:pt idx="254">
                  <c:v>15.16</c:v>
                </c:pt>
                <c:pt idx="255">
                  <c:v>15.2</c:v>
                </c:pt>
                <c:pt idx="256">
                  <c:v>15.239999999999998</c:v>
                </c:pt>
                <c:pt idx="257">
                  <c:v>15.28</c:v>
                </c:pt>
                <c:pt idx="258">
                  <c:v>15.32</c:v>
                </c:pt>
                <c:pt idx="259">
                  <c:v>15.360000000000019</c:v>
                </c:pt>
                <c:pt idx="260">
                  <c:v>15.4</c:v>
                </c:pt>
                <c:pt idx="261">
                  <c:v>15.44</c:v>
                </c:pt>
                <c:pt idx="262">
                  <c:v>15.48</c:v>
                </c:pt>
                <c:pt idx="263">
                  <c:v>15.52</c:v>
                </c:pt>
                <c:pt idx="264">
                  <c:v>15.56</c:v>
                </c:pt>
                <c:pt idx="265">
                  <c:v>15.6</c:v>
                </c:pt>
                <c:pt idx="266">
                  <c:v>15.639999999999999</c:v>
                </c:pt>
                <c:pt idx="267">
                  <c:v>15.68</c:v>
                </c:pt>
                <c:pt idx="268">
                  <c:v>15.719999999999999</c:v>
                </c:pt>
                <c:pt idx="269">
                  <c:v>15.76</c:v>
                </c:pt>
                <c:pt idx="270">
                  <c:v>15.8</c:v>
                </c:pt>
                <c:pt idx="271">
                  <c:v>15.84</c:v>
                </c:pt>
                <c:pt idx="272">
                  <c:v>15.88</c:v>
                </c:pt>
                <c:pt idx="273">
                  <c:v>15.92</c:v>
                </c:pt>
                <c:pt idx="274">
                  <c:v>15.96</c:v>
                </c:pt>
                <c:pt idx="275">
                  <c:v>16</c:v>
                </c:pt>
                <c:pt idx="276">
                  <c:v>16.04</c:v>
                </c:pt>
                <c:pt idx="277">
                  <c:v>16.079999999999988</c:v>
                </c:pt>
                <c:pt idx="278">
                  <c:v>16.12</c:v>
                </c:pt>
                <c:pt idx="279">
                  <c:v>16.16</c:v>
                </c:pt>
                <c:pt idx="280">
                  <c:v>16.2</c:v>
                </c:pt>
                <c:pt idx="281">
                  <c:v>16.239999999999988</c:v>
                </c:pt>
                <c:pt idx="282">
                  <c:v>16.279999999999987</c:v>
                </c:pt>
                <c:pt idx="283">
                  <c:v>16.32</c:v>
                </c:pt>
                <c:pt idx="284">
                  <c:v>16.36</c:v>
                </c:pt>
                <c:pt idx="285">
                  <c:v>16.399999999999999</c:v>
                </c:pt>
                <c:pt idx="286">
                  <c:v>16.439999999999987</c:v>
                </c:pt>
                <c:pt idx="287">
                  <c:v>16.479999999999986</c:v>
                </c:pt>
                <c:pt idx="288">
                  <c:v>16.52</c:v>
                </c:pt>
                <c:pt idx="289">
                  <c:v>16.559999999999999</c:v>
                </c:pt>
                <c:pt idx="290">
                  <c:v>16.600000000000001</c:v>
                </c:pt>
                <c:pt idx="291">
                  <c:v>16.64</c:v>
                </c:pt>
                <c:pt idx="292">
                  <c:v>16.68</c:v>
                </c:pt>
                <c:pt idx="293">
                  <c:v>16.72</c:v>
                </c:pt>
                <c:pt idx="294">
                  <c:v>16.759999999999987</c:v>
                </c:pt>
                <c:pt idx="295">
                  <c:v>16.8</c:v>
                </c:pt>
                <c:pt idx="296">
                  <c:v>16.84</c:v>
                </c:pt>
                <c:pt idx="297">
                  <c:v>16.88</c:v>
                </c:pt>
                <c:pt idx="298">
                  <c:v>16.919999999999987</c:v>
                </c:pt>
                <c:pt idx="299">
                  <c:v>16.959999999999987</c:v>
                </c:pt>
                <c:pt idx="300">
                  <c:v>17</c:v>
                </c:pt>
                <c:pt idx="301">
                  <c:v>17.04</c:v>
                </c:pt>
                <c:pt idx="302">
                  <c:v>17.079999999999988</c:v>
                </c:pt>
                <c:pt idx="303">
                  <c:v>17.12</c:v>
                </c:pt>
                <c:pt idx="304">
                  <c:v>17.16</c:v>
                </c:pt>
                <c:pt idx="305">
                  <c:v>17.2</c:v>
                </c:pt>
                <c:pt idx="306">
                  <c:v>17.239999999999988</c:v>
                </c:pt>
                <c:pt idx="307">
                  <c:v>17.279999999999987</c:v>
                </c:pt>
                <c:pt idx="308">
                  <c:v>17.32</c:v>
                </c:pt>
                <c:pt idx="309">
                  <c:v>17.36</c:v>
                </c:pt>
                <c:pt idx="310">
                  <c:v>17.399999999999999</c:v>
                </c:pt>
                <c:pt idx="311">
                  <c:v>17.439999999999987</c:v>
                </c:pt>
                <c:pt idx="312">
                  <c:v>17.479999999999986</c:v>
                </c:pt>
                <c:pt idx="313">
                  <c:v>17.52</c:v>
                </c:pt>
                <c:pt idx="314">
                  <c:v>17.559999999999999</c:v>
                </c:pt>
                <c:pt idx="315">
                  <c:v>17.600000000000001</c:v>
                </c:pt>
                <c:pt idx="316">
                  <c:v>17.64</c:v>
                </c:pt>
                <c:pt idx="317">
                  <c:v>17.68</c:v>
                </c:pt>
                <c:pt idx="318">
                  <c:v>17.72</c:v>
                </c:pt>
                <c:pt idx="319">
                  <c:v>17.759999999999987</c:v>
                </c:pt>
                <c:pt idx="320">
                  <c:v>17.8</c:v>
                </c:pt>
                <c:pt idx="321">
                  <c:v>17.84</c:v>
                </c:pt>
                <c:pt idx="322">
                  <c:v>17.88</c:v>
                </c:pt>
                <c:pt idx="323">
                  <c:v>17.919999999999987</c:v>
                </c:pt>
                <c:pt idx="324">
                  <c:v>17.959999999999987</c:v>
                </c:pt>
                <c:pt idx="325">
                  <c:v>18</c:v>
                </c:pt>
                <c:pt idx="326">
                  <c:v>18.04</c:v>
                </c:pt>
                <c:pt idx="327">
                  <c:v>18.079999999999988</c:v>
                </c:pt>
                <c:pt idx="328">
                  <c:v>18.12</c:v>
                </c:pt>
                <c:pt idx="329">
                  <c:v>18.16</c:v>
                </c:pt>
                <c:pt idx="330">
                  <c:v>18.2</c:v>
                </c:pt>
                <c:pt idx="331">
                  <c:v>18.239999999999988</c:v>
                </c:pt>
                <c:pt idx="332">
                  <c:v>18.279999999999987</c:v>
                </c:pt>
                <c:pt idx="333">
                  <c:v>18.32</c:v>
                </c:pt>
                <c:pt idx="334">
                  <c:v>18.36</c:v>
                </c:pt>
                <c:pt idx="335">
                  <c:v>18.399999999999999</c:v>
                </c:pt>
                <c:pt idx="336">
                  <c:v>18.439999999999987</c:v>
                </c:pt>
                <c:pt idx="337">
                  <c:v>18.479999999999986</c:v>
                </c:pt>
                <c:pt idx="338">
                  <c:v>18.52</c:v>
                </c:pt>
                <c:pt idx="339">
                  <c:v>18.559999999999999</c:v>
                </c:pt>
                <c:pt idx="340">
                  <c:v>18.600000000000001</c:v>
                </c:pt>
                <c:pt idx="341">
                  <c:v>18.64</c:v>
                </c:pt>
                <c:pt idx="342">
                  <c:v>18.68</c:v>
                </c:pt>
                <c:pt idx="343">
                  <c:v>18.72</c:v>
                </c:pt>
                <c:pt idx="344">
                  <c:v>18.759999999999987</c:v>
                </c:pt>
                <c:pt idx="345">
                  <c:v>18.8</c:v>
                </c:pt>
                <c:pt idx="346">
                  <c:v>18.84</c:v>
                </c:pt>
                <c:pt idx="347">
                  <c:v>18.88</c:v>
                </c:pt>
                <c:pt idx="348">
                  <c:v>18.919999999999987</c:v>
                </c:pt>
                <c:pt idx="349">
                  <c:v>18.959999999999987</c:v>
                </c:pt>
                <c:pt idx="350">
                  <c:v>19</c:v>
                </c:pt>
                <c:pt idx="351">
                  <c:v>19.04</c:v>
                </c:pt>
                <c:pt idx="352">
                  <c:v>19.079999999999988</c:v>
                </c:pt>
                <c:pt idx="353">
                  <c:v>19.12</c:v>
                </c:pt>
                <c:pt idx="354">
                  <c:v>19.16</c:v>
                </c:pt>
                <c:pt idx="355">
                  <c:v>19.2</c:v>
                </c:pt>
                <c:pt idx="356">
                  <c:v>19.239999999999988</c:v>
                </c:pt>
                <c:pt idx="357">
                  <c:v>19.279999999999987</c:v>
                </c:pt>
                <c:pt idx="358">
                  <c:v>19.32</c:v>
                </c:pt>
                <c:pt idx="359">
                  <c:v>19.36</c:v>
                </c:pt>
                <c:pt idx="360">
                  <c:v>19.399999999999999</c:v>
                </c:pt>
                <c:pt idx="361">
                  <c:v>19.439999999999987</c:v>
                </c:pt>
                <c:pt idx="362">
                  <c:v>19.479999999999986</c:v>
                </c:pt>
                <c:pt idx="363">
                  <c:v>19.52</c:v>
                </c:pt>
                <c:pt idx="364">
                  <c:v>19.559999999999999</c:v>
                </c:pt>
                <c:pt idx="365">
                  <c:v>19.600000000000001</c:v>
                </c:pt>
                <c:pt idx="366">
                  <c:v>19.64</c:v>
                </c:pt>
                <c:pt idx="367">
                  <c:v>19.68</c:v>
                </c:pt>
                <c:pt idx="368">
                  <c:v>19.72</c:v>
                </c:pt>
                <c:pt idx="369">
                  <c:v>19.759999999999987</c:v>
                </c:pt>
                <c:pt idx="370">
                  <c:v>19.8</c:v>
                </c:pt>
                <c:pt idx="371">
                  <c:v>19.84</c:v>
                </c:pt>
                <c:pt idx="372">
                  <c:v>19.88</c:v>
                </c:pt>
                <c:pt idx="373">
                  <c:v>19.919999999999987</c:v>
                </c:pt>
                <c:pt idx="374">
                  <c:v>19.959999999999987</c:v>
                </c:pt>
                <c:pt idx="375">
                  <c:v>20</c:v>
                </c:pt>
                <c:pt idx="376">
                  <c:v>20.04</c:v>
                </c:pt>
                <c:pt idx="377">
                  <c:v>20.079999999999988</c:v>
                </c:pt>
                <c:pt idx="378">
                  <c:v>20.12</c:v>
                </c:pt>
                <c:pt idx="379">
                  <c:v>20.16</c:v>
                </c:pt>
                <c:pt idx="380">
                  <c:v>20.2</c:v>
                </c:pt>
                <c:pt idx="381">
                  <c:v>20.239999999999988</c:v>
                </c:pt>
                <c:pt idx="382">
                  <c:v>20.279999999999987</c:v>
                </c:pt>
                <c:pt idx="383">
                  <c:v>20.32</c:v>
                </c:pt>
                <c:pt idx="384">
                  <c:v>20.36</c:v>
                </c:pt>
                <c:pt idx="385">
                  <c:v>20.399999999999999</c:v>
                </c:pt>
                <c:pt idx="386">
                  <c:v>20.439999999999987</c:v>
                </c:pt>
                <c:pt idx="387">
                  <c:v>20.479999999999986</c:v>
                </c:pt>
                <c:pt idx="388">
                  <c:v>20.52</c:v>
                </c:pt>
                <c:pt idx="389">
                  <c:v>20.56</c:v>
                </c:pt>
                <c:pt idx="390">
                  <c:v>20.6</c:v>
                </c:pt>
                <c:pt idx="391">
                  <c:v>20.64</c:v>
                </c:pt>
                <c:pt idx="392">
                  <c:v>20.68</c:v>
                </c:pt>
                <c:pt idx="393">
                  <c:v>20.72</c:v>
                </c:pt>
                <c:pt idx="394">
                  <c:v>20.759999999999987</c:v>
                </c:pt>
                <c:pt idx="395">
                  <c:v>20.8</c:v>
                </c:pt>
                <c:pt idx="396">
                  <c:v>20.84</c:v>
                </c:pt>
                <c:pt idx="397">
                  <c:v>20.88</c:v>
                </c:pt>
                <c:pt idx="398">
                  <c:v>20.919999999999987</c:v>
                </c:pt>
                <c:pt idx="399">
                  <c:v>20.959999999999987</c:v>
                </c:pt>
                <c:pt idx="400">
                  <c:v>21</c:v>
                </c:pt>
                <c:pt idx="401">
                  <c:v>21.04</c:v>
                </c:pt>
                <c:pt idx="402">
                  <c:v>21.08</c:v>
                </c:pt>
                <c:pt idx="403">
                  <c:v>21.12</c:v>
                </c:pt>
                <c:pt idx="404">
                  <c:v>21.16</c:v>
                </c:pt>
                <c:pt idx="405">
                  <c:v>21.2</c:v>
                </c:pt>
                <c:pt idx="406">
                  <c:v>21.24</c:v>
                </c:pt>
                <c:pt idx="407">
                  <c:v>21.279999999999987</c:v>
                </c:pt>
                <c:pt idx="408">
                  <c:v>21.32</c:v>
                </c:pt>
                <c:pt idx="409">
                  <c:v>21.36</c:v>
                </c:pt>
                <c:pt idx="410">
                  <c:v>21.4</c:v>
                </c:pt>
                <c:pt idx="411">
                  <c:v>21.439999999999987</c:v>
                </c:pt>
                <c:pt idx="412">
                  <c:v>21.479999999999986</c:v>
                </c:pt>
                <c:pt idx="413">
                  <c:v>21.52</c:v>
                </c:pt>
                <c:pt idx="414">
                  <c:v>21.56</c:v>
                </c:pt>
                <c:pt idx="415">
                  <c:v>21.6</c:v>
                </c:pt>
                <c:pt idx="416">
                  <c:v>21.64</c:v>
                </c:pt>
                <c:pt idx="417">
                  <c:v>21.68</c:v>
                </c:pt>
                <c:pt idx="418">
                  <c:v>21.72</c:v>
                </c:pt>
                <c:pt idx="419">
                  <c:v>21.759999999999987</c:v>
                </c:pt>
                <c:pt idx="420">
                  <c:v>21.8</c:v>
                </c:pt>
                <c:pt idx="421">
                  <c:v>21.84</c:v>
                </c:pt>
                <c:pt idx="422">
                  <c:v>21.88</c:v>
                </c:pt>
                <c:pt idx="423">
                  <c:v>21.919999999999987</c:v>
                </c:pt>
                <c:pt idx="424">
                  <c:v>21.959999999999987</c:v>
                </c:pt>
                <c:pt idx="425">
                  <c:v>22</c:v>
                </c:pt>
                <c:pt idx="426">
                  <c:v>22.04</c:v>
                </c:pt>
                <c:pt idx="427">
                  <c:v>22.08</c:v>
                </c:pt>
                <c:pt idx="428">
                  <c:v>22.12</c:v>
                </c:pt>
                <c:pt idx="429">
                  <c:v>22.16</c:v>
                </c:pt>
                <c:pt idx="430">
                  <c:v>22.2</c:v>
                </c:pt>
                <c:pt idx="431">
                  <c:v>22.24</c:v>
                </c:pt>
                <c:pt idx="432">
                  <c:v>22.279999999999987</c:v>
                </c:pt>
                <c:pt idx="433">
                  <c:v>22.32</c:v>
                </c:pt>
                <c:pt idx="434">
                  <c:v>22.36</c:v>
                </c:pt>
                <c:pt idx="435">
                  <c:v>22.4</c:v>
                </c:pt>
                <c:pt idx="436">
                  <c:v>22.439999999999987</c:v>
                </c:pt>
                <c:pt idx="437">
                  <c:v>22.479999999999986</c:v>
                </c:pt>
                <c:pt idx="438">
                  <c:v>22.52</c:v>
                </c:pt>
                <c:pt idx="439">
                  <c:v>22.56</c:v>
                </c:pt>
                <c:pt idx="440">
                  <c:v>22.6</c:v>
                </c:pt>
                <c:pt idx="441">
                  <c:v>22.64</c:v>
                </c:pt>
                <c:pt idx="442">
                  <c:v>22.68</c:v>
                </c:pt>
                <c:pt idx="443">
                  <c:v>22.72</c:v>
                </c:pt>
                <c:pt idx="444">
                  <c:v>22.759999999999987</c:v>
                </c:pt>
                <c:pt idx="445">
                  <c:v>22.8</c:v>
                </c:pt>
                <c:pt idx="446">
                  <c:v>22.84</c:v>
                </c:pt>
                <c:pt idx="447">
                  <c:v>22.88</c:v>
                </c:pt>
                <c:pt idx="448">
                  <c:v>22.919999999999987</c:v>
                </c:pt>
                <c:pt idx="449">
                  <c:v>22.959999999999987</c:v>
                </c:pt>
                <c:pt idx="450">
                  <c:v>23</c:v>
                </c:pt>
                <c:pt idx="451">
                  <c:v>23.04</c:v>
                </c:pt>
                <c:pt idx="452">
                  <c:v>23.08</c:v>
                </c:pt>
                <c:pt idx="453">
                  <c:v>23.12</c:v>
                </c:pt>
                <c:pt idx="454">
                  <c:v>23.16</c:v>
                </c:pt>
                <c:pt idx="455">
                  <c:v>23.2</c:v>
                </c:pt>
                <c:pt idx="456">
                  <c:v>23.24</c:v>
                </c:pt>
                <c:pt idx="457">
                  <c:v>23.279999999999987</c:v>
                </c:pt>
                <c:pt idx="458">
                  <c:v>23.32</c:v>
                </c:pt>
                <c:pt idx="459">
                  <c:v>23.36</c:v>
                </c:pt>
                <c:pt idx="460">
                  <c:v>23.4</c:v>
                </c:pt>
                <c:pt idx="461">
                  <c:v>23.439999999999987</c:v>
                </c:pt>
                <c:pt idx="462">
                  <c:v>23.479999999999986</c:v>
                </c:pt>
                <c:pt idx="463">
                  <c:v>23.52</c:v>
                </c:pt>
                <c:pt idx="464">
                  <c:v>23.56</c:v>
                </c:pt>
                <c:pt idx="465">
                  <c:v>23.6</c:v>
                </c:pt>
                <c:pt idx="466">
                  <c:v>23.64</c:v>
                </c:pt>
                <c:pt idx="467">
                  <c:v>23.68</c:v>
                </c:pt>
                <c:pt idx="468">
                  <c:v>23.72</c:v>
                </c:pt>
                <c:pt idx="469">
                  <c:v>23.759999999999987</c:v>
                </c:pt>
                <c:pt idx="470">
                  <c:v>23.8</c:v>
                </c:pt>
                <c:pt idx="471">
                  <c:v>23.84</c:v>
                </c:pt>
                <c:pt idx="472">
                  <c:v>23.88</c:v>
                </c:pt>
                <c:pt idx="473">
                  <c:v>23.919999999999987</c:v>
                </c:pt>
                <c:pt idx="474">
                  <c:v>23.959999999999987</c:v>
                </c:pt>
                <c:pt idx="475">
                  <c:v>24</c:v>
                </c:pt>
                <c:pt idx="476">
                  <c:v>24.04</c:v>
                </c:pt>
                <c:pt idx="477">
                  <c:v>24.08</c:v>
                </c:pt>
                <c:pt idx="478">
                  <c:v>24.12</c:v>
                </c:pt>
                <c:pt idx="479">
                  <c:v>24.16</c:v>
                </c:pt>
                <c:pt idx="480">
                  <c:v>24.2</c:v>
                </c:pt>
                <c:pt idx="481">
                  <c:v>24.24</c:v>
                </c:pt>
                <c:pt idx="482">
                  <c:v>24.279999999999987</c:v>
                </c:pt>
                <c:pt idx="483">
                  <c:v>24.32</c:v>
                </c:pt>
                <c:pt idx="484">
                  <c:v>24.36</c:v>
                </c:pt>
                <c:pt idx="485">
                  <c:v>24.4</c:v>
                </c:pt>
                <c:pt idx="486">
                  <c:v>24.439999999999987</c:v>
                </c:pt>
                <c:pt idx="487">
                  <c:v>24.479999999999986</c:v>
                </c:pt>
                <c:pt idx="488">
                  <c:v>24.52</c:v>
                </c:pt>
                <c:pt idx="489">
                  <c:v>24.56</c:v>
                </c:pt>
                <c:pt idx="490">
                  <c:v>24.6</c:v>
                </c:pt>
                <c:pt idx="491">
                  <c:v>24.64</c:v>
                </c:pt>
                <c:pt idx="492">
                  <c:v>24.68</c:v>
                </c:pt>
                <c:pt idx="493">
                  <c:v>24.72</c:v>
                </c:pt>
                <c:pt idx="494">
                  <c:v>24.759999999999987</c:v>
                </c:pt>
                <c:pt idx="495">
                  <c:v>24.8</c:v>
                </c:pt>
                <c:pt idx="496">
                  <c:v>24.84</c:v>
                </c:pt>
                <c:pt idx="497">
                  <c:v>24.88</c:v>
                </c:pt>
                <c:pt idx="498">
                  <c:v>24.919999999999987</c:v>
                </c:pt>
                <c:pt idx="499">
                  <c:v>24.959999999999987</c:v>
                </c:pt>
                <c:pt idx="500">
                  <c:v>25</c:v>
                </c:pt>
                <c:pt idx="501">
                  <c:v>25.04</c:v>
                </c:pt>
                <c:pt idx="502">
                  <c:v>25.08</c:v>
                </c:pt>
                <c:pt idx="503">
                  <c:v>25.12</c:v>
                </c:pt>
                <c:pt idx="504">
                  <c:v>25.16</c:v>
                </c:pt>
                <c:pt idx="505">
                  <c:v>25.2</c:v>
                </c:pt>
                <c:pt idx="506">
                  <c:v>25.24</c:v>
                </c:pt>
                <c:pt idx="507">
                  <c:v>25.279999999999987</c:v>
                </c:pt>
                <c:pt idx="508">
                  <c:v>25.32</c:v>
                </c:pt>
                <c:pt idx="509">
                  <c:v>25.36</c:v>
                </c:pt>
                <c:pt idx="510">
                  <c:v>25.4</c:v>
                </c:pt>
                <c:pt idx="511">
                  <c:v>25.439999999999987</c:v>
                </c:pt>
                <c:pt idx="512">
                  <c:v>25.479999999999986</c:v>
                </c:pt>
                <c:pt idx="513">
                  <c:v>25.52</c:v>
                </c:pt>
                <c:pt idx="514">
                  <c:v>25.56</c:v>
                </c:pt>
                <c:pt idx="515">
                  <c:v>25.6</c:v>
                </c:pt>
                <c:pt idx="516">
                  <c:v>25.64</c:v>
                </c:pt>
                <c:pt idx="517">
                  <c:v>25.68</c:v>
                </c:pt>
                <c:pt idx="518">
                  <c:v>25.72</c:v>
                </c:pt>
                <c:pt idx="519">
                  <c:v>25.759999999999987</c:v>
                </c:pt>
                <c:pt idx="520">
                  <c:v>25.8</c:v>
                </c:pt>
                <c:pt idx="521">
                  <c:v>25.84</c:v>
                </c:pt>
                <c:pt idx="522">
                  <c:v>25.88</c:v>
                </c:pt>
                <c:pt idx="523">
                  <c:v>25.919999999999987</c:v>
                </c:pt>
                <c:pt idx="524">
                  <c:v>25.959999999999987</c:v>
                </c:pt>
                <c:pt idx="525">
                  <c:v>26</c:v>
                </c:pt>
                <c:pt idx="526">
                  <c:v>26.04</c:v>
                </c:pt>
                <c:pt idx="527">
                  <c:v>26.08</c:v>
                </c:pt>
                <c:pt idx="528">
                  <c:v>26.12</c:v>
                </c:pt>
                <c:pt idx="529">
                  <c:v>26.16</c:v>
                </c:pt>
                <c:pt idx="530">
                  <c:v>26.2</c:v>
                </c:pt>
                <c:pt idx="531">
                  <c:v>26.24</c:v>
                </c:pt>
                <c:pt idx="532">
                  <c:v>26.279999999999987</c:v>
                </c:pt>
                <c:pt idx="533">
                  <c:v>26.32</c:v>
                </c:pt>
                <c:pt idx="534">
                  <c:v>26.36</c:v>
                </c:pt>
                <c:pt idx="535">
                  <c:v>26.4</c:v>
                </c:pt>
                <c:pt idx="536">
                  <c:v>26.439999999999987</c:v>
                </c:pt>
                <c:pt idx="537">
                  <c:v>26.479999999999986</c:v>
                </c:pt>
                <c:pt idx="538">
                  <c:v>26.52</c:v>
                </c:pt>
                <c:pt idx="539">
                  <c:v>26.56</c:v>
                </c:pt>
                <c:pt idx="540">
                  <c:v>26.6</c:v>
                </c:pt>
                <c:pt idx="541">
                  <c:v>26.64</c:v>
                </c:pt>
                <c:pt idx="542">
                  <c:v>26.68</c:v>
                </c:pt>
                <c:pt idx="543">
                  <c:v>26.72</c:v>
                </c:pt>
                <c:pt idx="544">
                  <c:v>26.759999999999987</c:v>
                </c:pt>
                <c:pt idx="545">
                  <c:v>26.8</c:v>
                </c:pt>
                <c:pt idx="546">
                  <c:v>26.84</c:v>
                </c:pt>
                <c:pt idx="547">
                  <c:v>26.88</c:v>
                </c:pt>
                <c:pt idx="548">
                  <c:v>26.919999999999987</c:v>
                </c:pt>
                <c:pt idx="549">
                  <c:v>26.959999999999987</c:v>
                </c:pt>
                <c:pt idx="550">
                  <c:v>27</c:v>
                </c:pt>
                <c:pt idx="551">
                  <c:v>27.04</c:v>
                </c:pt>
                <c:pt idx="552">
                  <c:v>27.08</c:v>
                </c:pt>
                <c:pt idx="553">
                  <c:v>27.12</c:v>
                </c:pt>
                <c:pt idx="554">
                  <c:v>27.16</c:v>
                </c:pt>
                <c:pt idx="555">
                  <c:v>27.2</c:v>
                </c:pt>
                <c:pt idx="556">
                  <c:v>27.24</c:v>
                </c:pt>
                <c:pt idx="557">
                  <c:v>27.279999999999987</c:v>
                </c:pt>
                <c:pt idx="558">
                  <c:v>27.32</c:v>
                </c:pt>
                <c:pt idx="559">
                  <c:v>27.36</c:v>
                </c:pt>
                <c:pt idx="560">
                  <c:v>27.4</c:v>
                </c:pt>
                <c:pt idx="561">
                  <c:v>27.439999999999987</c:v>
                </c:pt>
                <c:pt idx="562">
                  <c:v>27.479999999999986</c:v>
                </c:pt>
                <c:pt idx="563">
                  <c:v>27.52</c:v>
                </c:pt>
                <c:pt idx="564">
                  <c:v>27.56</c:v>
                </c:pt>
                <c:pt idx="565">
                  <c:v>27.6</c:v>
                </c:pt>
                <c:pt idx="566">
                  <c:v>27.64</c:v>
                </c:pt>
                <c:pt idx="567">
                  <c:v>27.68</c:v>
                </c:pt>
                <c:pt idx="568">
                  <c:v>27.72</c:v>
                </c:pt>
                <c:pt idx="569">
                  <c:v>27.759999999999987</c:v>
                </c:pt>
                <c:pt idx="570">
                  <c:v>27.8</c:v>
                </c:pt>
                <c:pt idx="571">
                  <c:v>27.84</c:v>
                </c:pt>
                <c:pt idx="572">
                  <c:v>27.88</c:v>
                </c:pt>
                <c:pt idx="573">
                  <c:v>27.919999999999987</c:v>
                </c:pt>
                <c:pt idx="574">
                  <c:v>27.959999999999987</c:v>
                </c:pt>
                <c:pt idx="575">
                  <c:v>28</c:v>
                </c:pt>
                <c:pt idx="576">
                  <c:v>28.04</c:v>
                </c:pt>
                <c:pt idx="577">
                  <c:v>28.08</c:v>
                </c:pt>
                <c:pt idx="578">
                  <c:v>28.12</c:v>
                </c:pt>
                <c:pt idx="579">
                  <c:v>28.16</c:v>
                </c:pt>
                <c:pt idx="580">
                  <c:v>28.2</c:v>
                </c:pt>
                <c:pt idx="581">
                  <c:v>28.24</c:v>
                </c:pt>
                <c:pt idx="582">
                  <c:v>28.279999999999987</c:v>
                </c:pt>
                <c:pt idx="583">
                  <c:v>28.32</c:v>
                </c:pt>
                <c:pt idx="584">
                  <c:v>28.36</c:v>
                </c:pt>
                <c:pt idx="585">
                  <c:v>28.4</c:v>
                </c:pt>
                <c:pt idx="586">
                  <c:v>28.439999999999987</c:v>
                </c:pt>
                <c:pt idx="587">
                  <c:v>28.479999999999986</c:v>
                </c:pt>
                <c:pt idx="588">
                  <c:v>28.52</c:v>
                </c:pt>
                <c:pt idx="589">
                  <c:v>28.56</c:v>
                </c:pt>
                <c:pt idx="590">
                  <c:v>28.6</c:v>
                </c:pt>
                <c:pt idx="591">
                  <c:v>28.64</c:v>
                </c:pt>
                <c:pt idx="592">
                  <c:v>28.68</c:v>
                </c:pt>
                <c:pt idx="593">
                  <c:v>28.72</c:v>
                </c:pt>
                <c:pt idx="594">
                  <c:v>28.759999999999987</c:v>
                </c:pt>
                <c:pt idx="595">
                  <c:v>28.8</c:v>
                </c:pt>
                <c:pt idx="596">
                  <c:v>28.84</c:v>
                </c:pt>
                <c:pt idx="597">
                  <c:v>28.88</c:v>
                </c:pt>
                <c:pt idx="598">
                  <c:v>28.919999999999987</c:v>
                </c:pt>
                <c:pt idx="599">
                  <c:v>28.959999999999987</c:v>
                </c:pt>
                <c:pt idx="600">
                  <c:v>29</c:v>
                </c:pt>
                <c:pt idx="601">
                  <c:v>29.04</c:v>
                </c:pt>
                <c:pt idx="602">
                  <c:v>29.08</c:v>
                </c:pt>
                <c:pt idx="603">
                  <c:v>29.12</c:v>
                </c:pt>
                <c:pt idx="604">
                  <c:v>29.16</c:v>
                </c:pt>
                <c:pt idx="605">
                  <c:v>29.2</c:v>
                </c:pt>
                <c:pt idx="606">
                  <c:v>29.24</c:v>
                </c:pt>
                <c:pt idx="607">
                  <c:v>29.279999999999987</c:v>
                </c:pt>
                <c:pt idx="608">
                  <c:v>29.32</c:v>
                </c:pt>
                <c:pt idx="609">
                  <c:v>29.36</c:v>
                </c:pt>
                <c:pt idx="610">
                  <c:v>29.4</c:v>
                </c:pt>
                <c:pt idx="611">
                  <c:v>29.439999999999987</c:v>
                </c:pt>
                <c:pt idx="612">
                  <c:v>29.479999999999986</c:v>
                </c:pt>
                <c:pt idx="613">
                  <c:v>29.52</c:v>
                </c:pt>
                <c:pt idx="614">
                  <c:v>29.56</c:v>
                </c:pt>
                <c:pt idx="615">
                  <c:v>29.6</c:v>
                </c:pt>
                <c:pt idx="616">
                  <c:v>29.64</c:v>
                </c:pt>
                <c:pt idx="617">
                  <c:v>29.68</c:v>
                </c:pt>
                <c:pt idx="618">
                  <c:v>29.72</c:v>
                </c:pt>
                <c:pt idx="619">
                  <c:v>29.759999999999987</c:v>
                </c:pt>
                <c:pt idx="620">
                  <c:v>29.8</c:v>
                </c:pt>
                <c:pt idx="621">
                  <c:v>29.84</c:v>
                </c:pt>
                <c:pt idx="622">
                  <c:v>29.88</c:v>
                </c:pt>
                <c:pt idx="623">
                  <c:v>29.919999999999987</c:v>
                </c:pt>
                <c:pt idx="624">
                  <c:v>29.959999999999987</c:v>
                </c:pt>
                <c:pt idx="625">
                  <c:v>30</c:v>
                </c:pt>
                <c:pt idx="626">
                  <c:v>30.04</c:v>
                </c:pt>
                <c:pt idx="627">
                  <c:v>30.08</c:v>
                </c:pt>
                <c:pt idx="628">
                  <c:v>30.12</c:v>
                </c:pt>
                <c:pt idx="629">
                  <c:v>30.16</c:v>
                </c:pt>
                <c:pt idx="630">
                  <c:v>30.2</c:v>
                </c:pt>
                <c:pt idx="631">
                  <c:v>30.24</c:v>
                </c:pt>
                <c:pt idx="632">
                  <c:v>30.279999999999987</c:v>
                </c:pt>
                <c:pt idx="633">
                  <c:v>30.32</c:v>
                </c:pt>
                <c:pt idx="634">
                  <c:v>30.36</c:v>
                </c:pt>
                <c:pt idx="635">
                  <c:v>30.4</c:v>
                </c:pt>
                <c:pt idx="636">
                  <c:v>30.439999999999987</c:v>
                </c:pt>
                <c:pt idx="637">
                  <c:v>30.479999999999986</c:v>
                </c:pt>
                <c:pt idx="638">
                  <c:v>30.52</c:v>
                </c:pt>
                <c:pt idx="639">
                  <c:v>30.56</c:v>
                </c:pt>
                <c:pt idx="640">
                  <c:v>30.6</c:v>
                </c:pt>
                <c:pt idx="641">
                  <c:v>30.64</c:v>
                </c:pt>
                <c:pt idx="642">
                  <c:v>30.68</c:v>
                </c:pt>
                <c:pt idx="643">
                  <c:v>30.72</c:v>
                </c:pt>
                <c:pt idx="644">
                  <c:v>30.759999999999987</c:v>
                </c:pt>
                <c:pt idx="645">
                  <c:v>30.8</c:v>
                </c:pt>
                <c:pt idx="646">
                  <c:v>30.84</c:v>
                </c:pt>
                <c:pt idx="647">
                  <c:v>30.88</c:v>
                </c:pt>
                <c:pt idx="648">
                  <c:v>30.919999999999987</c:v>
                </c:pt>
                <c:pt idx="649">
                  <c:v>30.959999999999987</c:v>
                </c:pt>
                <c:pt idx="650">
                  <c:v>31</c:v>
                </c:pt>
                <c:pt idx="651">
                  <c:v>31.04</c:v>
                </c:pt>
                <c:pt idx="652">
                  <c:v>31.08</c:v>
                </c:pt>
                <c:pt idx="653">
                  <c:v>31.12</c:v>
                </c:pt>
                <c:pt idx="654">
                  <c:v>31.16</c:v>
                </c:pt>
                <c:pt idx="655">
                  <c:v>31.2</c:v>
                </c:pt>
                <c:pt idx="656">
                  <c:v>31.24</c:v>
                </c:pt>
                <c:pt idx="657">
                  <c:v>31.279999999999987</c:v>
                </c:pt>
                <c:pt idx="658">
                  <c:v>31.32</c:v>
                </c:pt>
                <c:pt idx="659">
                  <c:v>31.36</c:v>
                </c:pt>
                <c:pt idx="660">
                  <c:v>31.4</c:v>
                </c:pt>
                <c:pt idx="661">
                  <c:v>31.439999999999987</c:v>
                </c:pt>
                <c:pt idx="662">
                  <c:v>31.479999999999986</c:v>
                </c:pt>
                <c:pt idx="663">
                  <c:v>31.52</c:v>
                </c:pt>
                <c:pt idx="664">
                  <c:v>31.56</c:v>
                </c:pt>
                <c:pt idx="665">
                  <c:v>31.6</c:v>
                </c:pt>
                <c:pt idx="666">
                  <c:v>31.64</c:v>
                </c:pt>
                <c:pt idx="667">
                  <c:v>31.68</c:v>
                </c:pt>
                <c:pt idx="668">
                  <c:v>31.72</c:v>
                </c:pt>
                <c:pt idx="669">
                  <c:v>31.759999999999987</c:v>
                </c:pt>
                <c:pt idx="670">
                  <c:v>31.8</c:v>
                </c:pt>
                <c:pt idx="671">
                  <c:v>31.84</c:v>
                </c:pt>
                <c:pt idx="672">
                  <c:v>31.88</c:v>
                </c:pt>
                <c:pt idx="673">
                  <c:v>31.919999999999987</c:v>
                </c:pt>
                <c:pt idx="674">
                  <c:v>31.959999999999987</c:v>
                </c:pt>
                <c:pt idx="675">
                  <c:v>32</c:v>
                </c:pt>
                <c:pt idx="676">
                  <c:v>32.04</c:v>
                </c:pt>
                <c:pt idx="677">
                  <c:v>32.08</c:v>
                </c:pt>
                <c:pt idx="678">
                  <c:v>32.120000000000012</c:v>
                </c:pt>
                <c:pt idx="679">
                  <c:v>32.160000000000011</c:v>
                </c:pt>
                <c:pt idx="680">
                  <c:v>32.200000000000003</c:v>
                </c:pt>
                <c:pt idx="681">
                  <c:v>32.24</c:v>
                </c:pt>
                <c:pt idx="682">
                  <c:v>32.28</c:v>
                </c:pt>
                <c:pt idx="683">
                  <c:v>32.32</c:v>
                </c:pt>
                <c:pt idx="684">
                  <c:v>32.36</c:v>
                </c:pt>
                <c:pt idx="685">
                  <c:v>32.4</c:v>
                </c:pt>
                <c:pt idx="686">
                  <c:v>32.44</c:v>
                </c:pt>
                <c:pt idx="687">
                  <c:v>32.480000000000004</c:v>
                </c:pt>
                <c:pt idx="688">
                  <c:v>32.520000000000003</c:v>
                </c:pt>
                <c:pt idx="689">
                  <c:v>32.56</c:v>
                </c:pt>
                <c:pt idx="690">
                  <c:v>32.6</c:v>
                </c:pt>
                <c:pt idx="691">
                  <c:v>32.64</c:v>
                </c:pt>
                <c:pt idx="692">
                  <c:v>32.68</c:v>
                </c:pt>
                <c:pt idx="693">
                  <c:v>32.720000000000013</c:v>
                </c:pt>
                <c:pt idx="694">
                  <c:v>32.760000000000012</c:v>
                </c:pt>
                <c:pt idx="695">
                  <c:v>32.800000000000004</c:v>
                </c:pt>
                <c:pt idx="696">
                  <c:v>32.839999999999996</c:v>
                </c:pt>
                <c:pt idx="697">
                  <c:v>32.879999999999995</c:v>
                </c:pt>
                <c:pt idx="698">
                  <c:v>32.92</c:v>
                </c:pt>
                <c:pt idx="699">
                  <c:v>32.96</c:v>
                </c:pt>
                <c:pt idx="700">
                  <c:v>33</c:v>
                </c:pt>
                <c:pt idx="701">
                  <c:v>33.04</c:v>
                </c:pt>
                <c:pt idx="702">
                  <c:v>33.08</c:v>
                </c:pt>
                <c:pt idx="703">
                  <c:v>33.120000000000012</c:v>
                </c:pt>
                <c:pt idx="704">
                  <c:v>33.160000000000011</c:v>
                </c:pt>
                <c:pt idx="705">
                  <c:v>33.200000000000003</c:v>
                </c:pt>
                <c:pt idx="706">
                  <c:v>33.24</c:v>
                </c:pt>
                <c:pt idx="707">
                  <c:v>33.28</c:v>
                </c:pt>
                <c:pt idx="708">
                  <c:v>33.32</c:v>
                </c:pt>
                <c:pt idx="709">
                  <c:v>33.36</c:v>
                </c:pt>
                <c:pt idx="710">
                  <c:v>33.4</c:v>
                </c:pt>
                <c:pt idx="711">
                  <c:v>33.44</c:v>
                </c:pt>
                <c:pt idx="712">
                  <c:v>33.480000000000004</c:v>
                </c:pt>
                <c:pt idx="713">
                  <c:v>33.520000000000003</c:v>
                </c:pt>
                <c:pt idx="714">
                  <c:v>33.56</c:v>
                </c:pt>
                <c:pt idx="715">
                  <c:v>33.6</c:v>
                </c:pt>
                <c:pt idx="716">
                  <c:v>33.64</c:v>
                </c:pt>
                <c:pt idx="717">
                  <c:v>33.68</c:v>
                </c:pt>
                <c:pt idx="718">
                  <c:v>33.720000000000013</c:v>
                </c:pt>
                <c:pt idx="719">
                  <c:v>33.760000000000012</c:v>
                </c:pt>
                <c:pt idx="720">
                  <c:v>33.800000000000004</c:v>
                </c:pt>
                <c:pt idx="721">
                  <c:v>33.839999999999996</c:v>
                </c:pt>
                <c:pt idx="722">
                  <c:v>33.879999999999995</c:v>
                </c:pt>
                <c:pt idx="723">
                  <c:v>33.92</c:v>
                </c:pt>
                <c:pt idx="724">
                  <c:v>33.96</c:v>
                </c:pt>
                <c:pt idx="725">
                  <c:v>34</c:v>
                </c:pt>
                <c:pt idx="726">
                  <c:v>34.04</c:v>
                </c:pt>
                <c:pt idx="727">
                  <c:v>34.08</c:v>
                </c:pt>
                <c:pt idx="728">
                  <c:v>34.120000000000012</c:v>
                </c:pt>
                <c:pt idx="729">
                  <c:v>34.160000000000011</c:v>
                </c:pt>
                <c:pt idx="730">
                  <c:v>34.200000000000003</c:v>
                </c:pt>
                <c:pt idx="731">
                  <c:v>34.24</c:v>
                </c:pt>
                <c:pt idx="732">
                  <c:v>34.28</c:v>
                </c:pt>
                <c:pt idx="733">
                  <c:v>34.32</c:v>
                </c:pt>
                <c:pt idx="734">
                  <c:v>34.36</c:v>
                </c:pt>
                <c:pt idx="735">
                  <c:v>34.4</c:v>
                </c:pt>
                <c:pt idx="736">
                  <c:v>34.44</c:v>
                </c:pt>
                <c:pt idx="737">
                  <c:v>34.480000000000004</c:v>
                </c:pt>
                <c:pt idx="738">
                  <c:v>34.520000000000003</c:v>
                </c:pt>
                <c:pt idx="739">
                  <c:v>34.56</c:v>
                </c:pt>
                <c:pt idx="740">
                  <c:v>34.6</c:v>
                </c:pt>
                <c:pt idx="741">
                  <c:v>34.64</c:v>
                </c:pt>
                <c:pt idx="742">
                  <c:v>34.68</c:v>
                </c:pt>
                <c:pt idx="743">
                  <c:v>34.720000000000013</c:v>
                </c:pt>
                <c:pt idx="744">
                  <c:v>34.760000000000012</c:v>
                </c:pt>
                <c:pt idx="745">
                  <c:v>34.800000000000004</c:v>
                </c:pt>
                <c:pt idx="746">
                  <c:v>34.839999999999996</c:v>
                </c:pt>
                <c:pt idx="747">
                  <c:v>34.879999999999995</c:v>
                </c:pt>
                <c:pt idx="748">
                  <c:v>34.92</c:v>
                </c:pt>
                <c:pt idx="749">
                  <c:v>34.96</c:v>
                </c:pt>
                <c:pt idx="750">
                  <c:v>35</c:v>
                </c:pt>
                <c:pt idx="751">
                  <c:v>35.04</c:v>
                </c:pt>
                <c:pt idx="752">
                  <c:v>35.08</c:v>
                </c:pt>
                <c:pt idx="753">
                  <c:v>35.120000000000012</c:v>
                </c:pt>
                <c:pt idx="754">
                  <c:v>35.160000000000011</c:v>
                </c:pt>
                <c:pt idx="755">
                  <c:v>35.200000000000003</c:v>
                </c:pt>
                <c:pt idx="756">
                  <c:v>35.24</c:v>
                </c:pt>
                <c:pt idx="757">
                  <c:v>35.28</c:v>
                </c:pt>
                <c:pt idx="758">
                  <c:v>35.32</c:v>
                </c:pt>
                <c:pt idx="759">
                  <c:v>35.36</c:v>
                </c:pt>
                <c:pt idx="760">
                  <c:v>35.4</c:v>
                </c:pt>
                <c:pt idx="761">
                  <c:v>35.44</c:v>
                </c:pt>
                <c:pt idx="762">
                  <c:v>35.480000000000004</c:v>
                </c:pt>
                <c:pt idx="763">
                  <c:v>35.520000000000003</c:v>
                </c:pt>
                <c:pt idx="764">
                  <c:v>35.56</c:v>
                </c:pt>
                <c:pt idx="765">
                  <c:v>35.6</c:v>
                </c:pt>
                <c:pt idx="766">
                  <c:v>35.64</c:v>
                </c:pt>
                <c:pt idx="767">
                  <c:v>35.68</c:v>
                </c:pt>
                <c:pt idx="768">
                  <c:v>35.720000000000013</c:v>
                </c:pt>
                <c:pt idx="769">
                  <c:v>35.760000000000012</c:v>
                </c:pt>
                <c:pt idx="770">
                  <c:v>35.800000000000004</c:v>
                </c:pt>
                <c:pt idx="771">
                  <c:v>35.839999999999996</c:v>
                </c:pt>
                <c:pt idx="772">
                  <c:v>35.879999999999995</c:v>
                </c:pt>
                <c:pt idx="773">
                  <c:v>35.92</c:v>
                </c:pt>
                <c:pt idx="774">
                  <c:v>35.96</c:v>
                </c:pt>
                <c:pt idx="775">
                  <c:v>36</c:v>
                </c:pt>
                <c:pt idx="776">
                  <c:v>36.04</c:v>
                </c:pt>
                <c:pt idx="777">
                  <c:v>36.08</c:v>
                </c:pt>
                <c:pt idx="778">
                  <c:v>36.120000000000012</c:v>
                </c:pt>
                <c:pt idx="779">
                  <c:v>36.160000000000011</c:v>
                </c:pt>
                <c:pt idx="780">
                  <c:v>36.200000000000003</c:v>
                </c:pt>
                <c:pt idx="781">
                  <c:v>36.24</c:v>
                </c:pt>
                <c:pt idx="782">
                  <c:v>36.28</c:v>
                </c:pt>
                <c:pt idx="783">
                  <c:v>36.32</c:v>
                </c:pt>
                <c:pt idx="784">
                  <c:v>36.36</c:v>
                </c:pt>
                <c:pt idx="785">
                  <c:v>36.4</c:v>
                </c:pt>
                <c:pt idx="786">
                  <c:v>36.44</c:v>
                </c:pt>
                <c:pt idx="787">
                  <c:v>36.480000000000004</c:v>
                </c:pt>
                <c:pt idx="788">
                  <c:v>36.520000000000003</c:v>
                </c:pt>
                <c:pt idx="789">
                  <c:v>36.56</c:v>
                </c:pt>
                <c:pt idx="790">
                  <c:v>36.6</c:v>
                </c:pt>
                <c:pt idx="791">
                  <c:v>36.64</c:v>
                </c:pt>
                <c:pt idx="792">
                  <c:v>36.68</c:v>
                </c:pt>
                <c:pt idx="793">
                  <c:v>36.720000000000013</c:v>
                </c:pt>
                <c:pt idx="794">
                  <c:v>36.760000000000012</c:v>
                </c:pt>
                <c:pt idx="795">
                  <c:v>36.800000000000004</c:v>
                </c:pt>
                <c:pt idx="796">
                  <c:v>36.839999999999996</c:v>
                </c:pt>
                <c:pt idx="797">
                  <c:v>36.879999999999995</c:v>
                </c:pt>
                <c:pt idx="798">
                  <c:v>36.92</c:v>
                </c:pt>
                <c:pt idx="799">
                  <c:v>36.96</c:v>
                </c:pt>
                <c:pt idx="800">
                  <c:v>37</c:v>
                </c:pt>
                <c:pt idx="801">
                  <c:v>37.04</c:v>
                </c:pt>
                <c:pt idx="802">
                  <c:v>37.08</c:v>
                </c:pt>
                <c:pt idx="803">
                  <c:v>37.120000000000012</c:v>
                </c:pt>
                <c:pt idx="804">
                  <c:v>37.160000000000011</c:v>
                </c:pt>
                <c:pt idx="805">
                  <c:v>37.200000000000003</c:v>
                </c:pt>
                <c:pt idx="806">
                  <c:v>37.24</c:v>
                </c:pt>
                <c:pt idx="807">
                  <c:v>37.28</c:v>
                </c:pt>
                <c:pt idx="808">
                  <c:v>37.32</c:v>
                </c:pt>
                <c:pt idx="809">
                  <c:v>37.36</c:v>
                </c:pt>
                <c:pt idx="810">
                  <c:v>37.4</c:v>
                </c:pt>
                <c:pt idx="811">
                  <c:v>37.44</c:v>
                </c:pt>
                <c:pt idx="812">
                  <c:v>37.480000000000004</c:v>
                </c:pt>
                <c:pt idx="813">
                  <c:v>37.520000000000003</c:v>
                </c:pt>
                <c:pt idx="814">
                  <c:v>37.56</c:v>
                </c:pt>
                <c:pt idx="815">
                  <c:v>37.6</c:v>
                </c:pt>
                <c:pt idx="816">
                  <c:v>37.64</c:v>
                </c:pt>
                <c:pt idx="817">
                  <c:v>37.68</c:v>
                </c:pt>
                <c:pt idx="818">
                  <c:v>37.720000000000013</c:v>
                </c:pt>
                <c:pt idx="819">
                  <c:v>37.760000000000012</c:v>
                </c:pt>
                <c:pt idx="820">
                  <c:v>37.800000000000004</c:v>
                </c:pt>
                <c:pt idx="821">
                  <c:v>37.839999999999996</c:v>
                </c:pt>
                <c:pt idx="822">
                  <c:v>37.879999999999995</c:v>
                </c:pt>
                <c:pt idx="823">
                  <c:v>37.92</c:v>
                </c:pt>
                <c:pt idx="824">
                  <c:v>37.96</c:v>
                </c:pt>
                <c:pt idx="825">
                  <c:v>38</c:v>
                </c:pt>
                <c:pt idx="826">
                  <c:v>38.04</c:v>
                </c:pt>
                <c:pt idx="827">
                  <c:v>38.08</c:v>
                </c:pt>
                <c:pt idx="828">
                  <c:v>38.120000000000012</c:v>
                </c:pt>
                <c:pt idx="829">
                  <c:v>38.160000000000011</c:v>
                </c:pt>
                <c:pt idx="830">
                  <c:v>38.200000000000003</c:v>
                </c:pt>
                <c:pt idx="831">
                  <c:v>38.24</c:v>
                </c:pt>
                <c:pt idx="832">
                  <c:v>38.28</c:v>
                </c:pt>
                <c:pt idx="833">
                  <c:v>38.32</c:v>
                </c:pt>
                <c:pt idx="834">
                  <c:v>38.36</c:v>
                </c:pt>
                <c:pt idx="835">
                  <c:v>38.4</c:v>
                </c:pt>
                <c:pt idx="836">
                  <c:v>38.44</c:v>
                </c:pt>
                <c:pt idx="837">
                  <c:v>38.480000000000004</c:v>
                </c:pt>
                <c:pt idx="838">
                  <c:v>38.520000000000003</c:v>
                </c:pt>
                <c:pt idx="839">
                  <c:v>38.56</c:v>
                </c:pt>
                <c:pt idx="840">
                  <c:v>38.6</c:v>
                </c:pt>
                <c:pt idx="841">
                  <c:v>38.64</c:v>
                </c:pt>
                <c:pt idx="842">
                  <c:v>38.68</c:v>
                </c:pt>
                <c:pt idx="843">
                  <c:v>38.720000000000013</c:v>
                </c:pt>
                <c:pt idx="844">
                  <c:v>38.760000000000012</c:v>
                </c:pt>
                <c:pt idx="845">
                  <c:v>38.800000000000004</c:v>
                </c:pt>
                <c:pt idx="846">
                  <c:v>38.839999999999996</c:v>
                </c:pt>
                <c:pt idx="847">
                  <c:v>38.879999999999995</c:v>
                </c:pt>
                <c:pt idx="848">
                  <c:v>38.92</c:v>
                </c:pt>
                <c:pt idx="849">
                  <c:v>38.96</c:v>
                </c:pt>
                <c:pt idx="850">
                  <c:v>39</c:v>
                </c:pt>
                <c:pt idx="851">
                  <c:v>39.04</c:v>
                </c:pt>
                <c:pt idx="852">
                  <c:v>39.08</c:v>
                </c:pt>
                <c:pt idx="853">
                  <c:v>39.120000000000012</c:v>
                </c:pt>
                <c:pt idx="854">
                  <c:v>39.160000000000011</c:v>
                </c:pt>
                <c:pt idx="855">
                  <c:v>39.200000000000003</c:v>
                </c:pt>
                <c:pt idx="856">
                  <c:v>39.24</c:v>
                </c:pt>
                <c:pt idx="857">
                  <c:v>39.28</c:v>
                </c:pt>
                <c:pt idx="858">
                  <c:v>39.32</c:v>
                </c:pt>
                <c:pt idx="859">
                  <c:v>39.36</c:v>
                </c:pt>
                <c:pt idx="860">
                  <c:v>39.4</c:v>
                </c:pt>
                <c:pt idx="861">
                  <c:v>39.44</c:v>
                </c:pt>
                <c:pt idx="862">
                  <c:v>39.480000000000004</c:v>
                </c:pt>
                <c:pt idx="863">
                  <c:v>39.520000000000003</c:v>
                </c:pt>
                <c:pt idx="864">
                  <c:v>39.56</c:v>
                </c:pt>
                <c:pt idx="865">
                  <c:v>39.6</c:v>
                </c:pt>
                <c:pt idx="866">
                  <c:v>39.64</c:v>
                </c:pt>
                <c:pt idx="867">
                  <c:v>39.68</c:v>
                </c:pt>
                <c:pt idx="868">
                  <c:v>39.720000000000013</c:v>
                </c:pt>
                <c:pt idx="869">
                  <c:v>39.760000000000012</c:v>
                </c:pt>
                <c:pt idx="870">
                  <c:v>39.800000000000004</c:v>
                </c:pt>
                <c:pt idx="871">
                  <c:v>39.839999999999996</c:v>
                </c:pt>
                <c:pt idx="872">
                  <c:v>39.879999999999995</c:v>
                </c:pt>
                <c:pt idx="873">
                  <c:v>39.92</c:v>
                </c:pt>
                <c:pt idx="874">
                  <c:v>39.96</c:v>
                </c:pt>
                <c:pt idx="875">
                  <c:v>40</c:v>
                </c:pt>
                <c:pt idx="876">
                  <c:v>40.04</c:v>
                </c:pt>
                <c:pt idx="877">
                  <c:v>40.08</c:v>
                </c:pt>
                <c:pt idx="878">
                  <c:v>40.120000000000012</c:v>
                </c:pt>
                <c:pt idx="879">
                  <c:v>40.160000000000011</c:v>
                </c:pt>
                <c:pt idx="880">
                  <c:v>40.200000000000003</c:v>
                </c:pt>
                <c:pt idx="881">
                  <c:v>40.24</c:v>
                </c:pt>
                <c:pt idx="882">
                  <c:v>40.28</c:v>
                </c:pt>
                <c:pt idx="883">
                  <c:v>40.32</c:v>
                </c:pt>
                <c:pt idx="884">
                  <c:v>40.36</c:v>
                </c:pt>
                <c:pt idx="885">
                  <c:v>40.4</c:v>
                </c:pt>
                <c:pt idx="886">
                  <c:v>40.44</c:v>
                </c:pt>
                <c:pt idx="887">
                  <c:v>40.480000000000004</c:v>
                </c:pt>
                <c:pt idx="888">
                  <c:v>40.520000000000003</c:v>
                </c:pt>
                <c:pt idx="889">
                  <c:v>40.56</c:v>
                </c:pt>
                <c:pt idx="890">
                  <c:v>40.6</c:v>
                </c:pt>
                <c:pt idx="891">
                  <c:v>40.64</c:v>
                </c:pt>
                <c:pt idx="892">
                  <c:v>40.68</c:v>
                </c:pt>
                <c:pt idx="893">
                  <c:v>40.720000000000013</c:v>
                </c:pt>
                <c:pt idx="894">
                  <c:v>40.760000000000012</c:v>
                </c:pt>
                <c:pt idx="895">
                  <c:v>40.800000000000004</c:v>
                </c:pt>
                <c:pt idx="896">
                  <c:v>40.839999999999996</c:v>
                </c:pt>
                <c:pt idx="897">
                  <c:v>40.879999999999995</c:v>
                </c:pt>
                <c:pt idx="898">
                  <c:v>40.92</c:v>
                </c:pt>
                <c:pt idx="899">
                  <c:v>40.96</c:v>
                </c:pt>
                <c:pt idx="900">
                  <c:v>41</c:v>
                </c:pt>
                <c:pt idx="901">
                  <c:v>41.04</c:v>
                </c:pt>
                <c:pt idx="902">
                  <c:v>41.08</c:v>
                </c:pt>
                <c:pt idx="903">
                  <c:v>41.120000000000012</c:v>
                </c:pt>
                <c:pt idx="904">
                  <c:v>41.160000000000011</c:v>
                </c:pt>
                <c:pt idx="905">
                  <c:v>41.2</c:v>
                </c:pt>
                <c:pt idx="906">
                  <c:v>41.24</c:v>
                </c:pt>
                <c:pt idx="907">
                  <c:v>41.28</c:v>
                </c:pt>
                <c:pt idx="908">
                  <c:v>41.32</c:v>
                </c:pt>
                <c:pt idx="909">
                  <c:v>41.36</c:v>
                </c:pt>
                <c:pt idx="910">
                  <c:v>41.4</c:v>
                </c:pt>
                <c:pt idx="911">
                  <c:v>41.44</c:v>
                </c:pt>
                <c:pt idx="912">
                  <c:v>41.48</c:v>
                </c:pt>
                <c:pt idx="913">
                  <c:v>41.52</c:v>
                </c:pt>
                <c:pt idx="914">
                  <c:v>41.56</c:v>
                </c:pt>
                <c:pt idx="915">
                  <c:v>41.6</c:v>
                </c:pt>
                <c:pt idx="916">
                  <c:v>41.64</c:v>
                </c:pt>
                <c:pt idx="917">
                  <c:v>41.68</c:v>
                </c:pt>
                <c:pt idx="918">
                  <c:v>41.720000000000013</c:v>
                </c:pt>
                <c:pt idx="919">
                  <c:v>41.760000000000012</c:v>
                </c:pt>
                <c:pt idx="920">
                  <c:v>41.8</c:v>
                </c:pt>
                <c:pt idx="921">
                  <c:v>41.839999999999996</c:v>
                </c:pt>
                <c:pt idx="922">
                  <c:v>41.879999999999995</c:v>
                </c:pt>
                <c:pt idx="923">
                  <c:v>41.92</c:v>
                </c:pt>
                <c:pt idx="924">
                  <c:v>41.96</c:v>
                </c:pt>
                <c:pt idx="925">
                  <c:v>42</c:v>
                </c:pt>
                <c:pt idx="926">
                  <c:v>42.04</c:v>
                </c:pt>
                <c:pt idx="927">
                  <c:v>42.08</c:v>
                </c:pt>
                <c:pt idx="928">
                  <c:v>42.120000000000012</c:v>
                </c:pt>
                <c:pt idx="929">
                  <c:v>42.160000000000011</c:v>
                </c:pt>
                <c:pt idx="930">
                  <c:v>42.2</c:v>
                </c:pt>
                <c:pt idx="931">
                  <c:v>42.24</c:v>
                </c:pt>
                <c:pt idx="932">
                  <c:v>42.28</c:v>
                </c:pt>
                <c:pt idx="933">
                  <c:v>42.32</c:v>
                </c:pt>
                <c:pt idx="934">
                  <c:v>42.36</c:v>
                </c:pt>
                <c:pt idx="935">
                  <c:v>42.4</c:v>
                </c:pt>
                <c:pt idx="936">
                  <c:v>42.44</c:v>
                </c:pt>
                <c:pt idx="937">
                  <c:v>42.48</c:v>
                </c:pt>
                <c:pt idx="938">
                  <c:v>42.52</c:v>
                </c:pt>
                <c:pt idx="939">
                  <c:v>42.56</c:v>
                </c:pt>
                <c:pt idx="940">
                  <c:v>42.6</c:v>
                </c:pt>
                <c:pt idx="941">
                  <c:v>42.64</c:v>
                </c:pt>
                <c:pt idx="942">
                  <c:v>42.68</c:v>
                </c:pt>
                <c:pt idx="943">
                  <c:v>42.720000000000013</c:v>
                </c:pt>
                <c:pt idx="944">
                  <c:v>42.760000000000012</c:v>
                </c:pt>
                <c:pt idx="945">
                  <c:v>42.8</c:v>
                </c:pt>
                <c:pt idx="946">
                  <c:v>42.839999999999996</c:v>
                </c:pt>
                <c:pt idx="947">
                  <c:v>42.879999999999995</c:v>
                </c:pt>
                <c:pt idx="948">
                  <c:v>42.92</c:v>
                </c:pt>
                <c:pt idx="949">
                  <c:v>42.96</c:v>
                </c:pt>
                <c:pt idx="950">
                  <c:v>43</c:v>
                </c:pt>
                <c:pt idx="951">
                  <c:v>43.04</c:v>
                </c:pt>
                <c:pt idx="952">
                  <c:v>43.08</c:v>
                </c:pt>
                <c:pt idx="953">
                  <c:v>43.120000000000012</c:v>
                </c:pt>
                <c:pt idx="954">
                  <c:v>43.160000000000011</c:v>
                </c:pt>
                <c:pt idx="955">
                  <c:v>43.2</c:v>
                </c:pt>
                <c:pt idx="956">
                  <c:v>43.24</c:v>
                </c:pt>
                <c:pt idx="957">
                  <c:v>43.28</c:v>
                </c:pt>
                <c:pt idx="958">
                  <c:v>43.32</c:v>
                </c:pt>
                <c:pt idx="959">
                  <c:v>43.36</c:v>
                </c:pt>
                <c:pt idx="960">
                  <c:v>43.4</c:v>
                </c:pt>
                <c:pt idx="961">
                  <c:v>43.44</c:v>
                </c:pt>
                <c:pt idx="962">
                  <c:v>43.48</c:v>
                </c:pt>
                <c:pt idx="963">
                  <c:v>43.52</c:v>
                </c:pt>
                <c:pt idx="964">
                  <c:v>43.56</c:v>
                </c:pt>
                <c:pt idx="965">
                  <c:v>43.6</c:v>
                </c:pt>
                <c:pt idx="966">
                  <c:v>43.64</c:v>
                </c:pt>
                <c:pt idx="967">
                  <c:v>43.68</c:v>
                </c:pt>
                <c:pt idx="968">
                  <c:v>43.720000000000013</c:v>
                </c:pt>
                <c:pt idx="969">
                  <c:v>43.760000000000012</c:v>
                </c:pt>
                <c:pt idx="970">
                  <c:v>43.8</c:v>
                </c:pt>
                <c:pt idx="971">
                  <c:v>43.839999999999996</c:v>
                </c:pt>
                <c:pt idx="972">
                  <c:v>43.879999999999995</c:v>
                </c:pt>
                <c:pt idx="973">
                  <c:v>43.92</c:v>
                </c:pt>
                <c:pt idx="974">
                  <c:v>43.96</c:v>
                </c:pt>
                <c:pt idx="975">
                  <c:v>44</c:v>
                </c:pt>
                <c:pt idx="976">
                  <c:v>44.04</c:v>
                </c:pt>
                <c:pt idx="977">
                  <c:v>44.08</c:v>
                </c:pt>
                <c:pt idx="978">
                  <c:v>44.120000000000012</c:v>
                </c:pt>
                <c:pt idx="979">
                  <c:v>44.160000000000011</c:v>
                </c:pt>
                <c:pt idx="980">
                  <c:v>44.2</c:v>
                </c:pt>
                <c:pt idx="981">
                  <c:v>44.24</c:v>
                </c:pt>
                <c:pt idx="982">
                  <c:v>44.28</c:v>
                </c:pt>
                <c:pt idx="983">
                  <c:v>44.32</c:v>
                </c:pt>
                <c:pt idx="984">
                  <c:v>44.36</c:v>
                </c:pt>
                <c:pt idx="985">
                  <c:v>44.4</c:v>
                </c:pt>
                <c:pt idx="986">
                  <c:v>44.44</c:v>
                </c:pt>
                <c:pt idx="987">
                  <c:v>44.48</c:v>
                </c:pt>
                <c:pt idx="988">
                  <c:v>44.52</c:v>
                </c:pt>
                <c:pt idx="989">
                  <c:v>44.56</c:v>
                </c:pt>
                <c:pt idx="990">
                  <c:v>44.6</c:v>
                </c:pt>
                <c:pt idx="991">
                  <c:v>44.64</c:v>
                </c:pt>
                <c:pt idx="992">
                  <c:v>44.68</c:v>
                </c:pt>
                <c:pt idx="993">
                  <c:v>44.720000000000013</c:v>
                </c:pt>
                <c:pt idx="994">
                  <c:v>44.760000000000012</c:v>
                </c:pt>
                <c:pt idx="995">
                  <c:v>44.8</c:v>
                </c:pt>
                <c:pt idx="996">
                  <c:v>44.839999999999996</c:v>
                </c:pt>
                <c:pt idx="997">
                  <c:v>44.879999999999995</c:v>
                </c:pt>
                <c:pt idx="998">
                  <c:v>44.92</c:v>
                </c:pt>
                <c:pt idx="999">
                  <c:v>44.96</c:v>
                </c:pt>
                <c:pt idx="1000">
                  <c:v>45</c:v>
                </c:pt>
              </c:numCache>
            </c:numRef>
          </c:xVal>
          <c:yVal>
            <c:numRef>
              <c:f>'no CCC'!$E$4:$E$1004</c:f>
              <c:numCache>
                <c:formatCode>General</c:formatCode>
                <c:ptCount val="1001"/>
                <c:pt idx="0">
                  <c:v>12.192296666666676</c:v>
                </c:pt>
                <c:pt idx="1">
                  <c:v>12.18330666666667</c:v>
                </c:pt>
                <c:pt idx="2">
                  <c:v>12.172516666666695</c:v>
                </c:pt>
                <c:pt idx="3">
                  <c:v>12.167120000000001</c:v>
                </c:pt>
                <c:pt idx="4">
                  <c:v>12.168919999999998</c:v>
                </c:pt>
                <c:pt idx="5">
                  <c:v>12.192296666666676</c:v>
                </c:pt>
                <c:pt idx="6">
                  <c:v>12.188700000000001</c:v>
                </c:pt>
                <c:pt idx="7">
                  <c:v>12.154533333333349</c:v>
                </c:pt>
                <c:pt idx="8">
                  <c:v>12.152733333333353</c:v>
                </c:pt>
                <c:pt idx="9">
                  <c:v>12.152733333333353</c:v>
                </c:pt>
                <c:pt idx="10">
                  <c:v>12.154533333333349</c:v>
                </c:pt>
                <c:pt idx="11">
                  <c:v>12.156330000000002</c:v>
                </c:pt>
                <c:pt idx="12">
                  <c:v>12.16352333333333</c:v>
                </c:pt>
                <c:pt idx="13">
                  <c:v>12.192296666666676</c:v>
                </c:pt>
                <c:pt idx="14">
                  <c:v>12.195893333333332</c:v>
                </c:pt>
                <c:pt idx="15">
                  <c:v>12.181506666666674</c:v>
                </c:pt>
                <c:pt idx="16">
                  <c:v>12.167120000000001</c:v>
                </c:pt>
                <c:pt idx="17">
                  <c:v>12.154533333333349</c:v>
                </c:pt>
                <c:pt idx="18">
                  <c:v>12.14554</c:v>
                </c:pt>
                <c:pt idx="19">
                  <c:v>12.131156666666669</c:v>
                </c:pt>
                <c:pt idx="20">
                  <c:v>12.12576</c:v>
                </c:pt>
                <c:pt idx="21">
                  <c:v>12.127560000000001</c:v>
                </c:pt>
                <c:pt idx="22">
                  <c:v>12.114969999999998</c:v>
                </c:pt>
                <c:pt idx="23">
                  <c:v>12.100583333333349</c:v>
                </c:pt>
                <c:pt idx="24">
                  <c:v>12.089796666666695</c:v>
                </c:pt>
                <c:pt idx="25">
                  <c:v>12.098786666666674</c:v>
                </c:pt>
                <c:pt idx="26">
                  <c:v>12.109576666666674</c:v>
                </c:pt>
                <c:pt idx="27">
                  <c:v>12.114969999999998</c:v>
                </c:pt>
                <c:pt idx="28">
                  <c:v>12.132953333333328</c:v>
                </c:pt>
                <c:pt idx="29">
                  <c:v>12.120366666666669</c:v>
                </c:pt>
                <c:pt idx="30">
                  <c:v>12.14014666666667</c:v>
                </c:pt>
                <c:pt idx="31">
                  <c:v>12.141946666666669</c:v>
                </c:pt>
                <c:pt idx="32">
                  <c:v>12.123963333333322</c:v>
                </c:pt>
                <c:pt idx="33">
                  <c:v>12.127560000000001</c:v>
                </c:pt>
                <c:pt idx="34">
                  <c:v>12.11856666666667</c:v>
                </c:pt>
                <c:pt idx="35">
                  <c:v>12.12576</c:v>
                </c:pt>
                <c:pt idx="36">
                  <c:v>12.14554</c:v>
                </c:pt>
                <c:pt idx="37">
                  <c:v>12.14014666666667</c:v>
                </c:pt>
                <c:pt idx="38">
                  <c:v>12.14014666666667</c:v>
                </c:pt>
                <c:pt idx="39">
                  <c:v>12.13655</c:v>
                </c:pt>
                <c:pt idx="40">
                  <c:v>12.13655</c:v>
                </c:pt>
                <c:pt idx="41">
                  <c:v>12.13655</c:v>
                </c:pt>
                <c:pt idx="42">
                  <c:v>12.14374333333333</c:v>
                </c:pt>
                <c:pt idx="43">
                  <c:v>12.14374333333333</c:v>
                </c:pt>
                <c:pt idx="44">
                  <c:v>12.14374333333333</c:v>
                </c:pt>
                <c:pt idx="45">
                  <c:v>12.150936666666691</c:v>
                </c:pt>
                <c:pt idx="46">
                  <c:v>12.152733333333353</c:v>
                </c:pt>
                <c:pt idx="47">
                  <c:v>12.167120000000001</c:v>
                </c:pt>
                <c:pt idx="48">
                  <c:v>12.174313333333322</c:v>
                </c:pt>
                <c:pt idx="49">
                  <c:v>12.195893333333332</c:v>
                </c:pt>
                <c:pt idx="50">
                  <c:v>12.19769</c:v>
                </c:pt>
                <c:pt idx="51">
                  <c:v>12.194093333333328</c:v>
                </c:pt>
                <c:pt idx="52">
                  <c:v>12.185103333333332</c:v>
                </c:pt>
                <c:pt idx="53">
                  <c:v>12.177910000000001</c:v>
                </c:pt>
                <c:pt idx="54">
                  <c:v>12.16532333333333</c:v>
                </c:pt>
                <c:pt idx="55">
                  <c:v>12.156330000000002</c:v>
                </c:pt>
                <c:pt idx="56">
                  <c:v>12.14374333333333</c:v>
                </c:pt>
                <c:pt idx="57">
                  <c:v>12.14374333333333</c:v>
                </c:pt>
                <c:pt idx="58">
                  <c:v>12.13655</c:v>
                </c:pt>
                <c:pt idx="59">
                  <c:v>12.132953333333328</c:v>
                </c:pt>
                <c:pt idx="60">
                  <c:v>12.132953333333328</c:v>
                </c:pt>
                <c:pt idx="61">
                  <c:v>12.14014666666667</c:v>
                </c:pt>
                <c:pt idx="62">
                  <c:v>12.12576</c:v>
                </c:pt>
                <c:pt idx="63">
                  <c:v>12.089796666666695</c:v>
                </c:pt>
                <c:pt idx="64">
                  <c:v>12.07361</c:v>
                </c:pt>
                <c:pt idx="65">
                  <c:v>12.06821666666667</c:v>
                </c:pt>
                <c:pt idx="66">
                  <c:v>12.07361</c:v>
                </c:pt>
                <c:pt idx="67">
                  <c:v>12.048436666666674</c:v>
                </c:pt>
                <c:pt idx="68">
                  <c:v>12.017863333333322</c:v>
                </c:pt>
                <c:pt idx="69">
                  <c:v>11.989093333333349</c:v>
                </c:pt>
                <c:pt idx="70">
                  <c:v>11.974706666666689</c:v>
                </c:pt>
                <c:pt idx="71">
                  <c:v>11.972906666666695</c:v>
                </c:pt>
                <c:pt idx="72">
                  <c:v>11.976503333333351</c:v>
                </c:pt>
                <c:pt idx="73">
                  <c:v>11.983696666666695</c:v>
                </c:pt>
                <c:pt idx="74">
                  <c:v>11.994486666666697</c:v>
                </c:pt>
                <c:pt idx="75">
                  <c:v>12.01067333333333</c:v>
                </c:pt>
                <c:pt idx="76">
                  <c:v>12.01247</c:v>
                </c:pt>
                <c:pt idx="77">
                  <c:v>12.025056666666678</c:v>
                </c:pt>
                <c:pt idx="78">
                  <c:v>12.034050000000001</c:v>
                </c:pt>
                <c:pt idx="79">
                  <c:v>12.034050000000001</c:v>
                </c:pt>
                <c:pt idx="80">
                  <c:v>12.028653333333322</c:v>
                </c:pt>
                <c:pt idx="81">
                  <c:v>12.050233333333349</c:v>
                </c:pt>
                <c:pt idx="82">
                  <c:v>12.06462</c:v>
                </c:pt>
                <c:pt idx="83">
                  <c:v>12.061023333333328</c:v>
                </c:pt>
                <c:pt idx="84">
                  <c:v>12.050233333333349</c:v>
                </c:pt>
                <c:pt idx="85">
                  <c:v>12.035846666666689</c:v>
                </c:pt>
                <c:pt idx="86">
                  <c:v>12.035846666666689</c:v>
                </c:pt>
                <c:pt idx="87">
                  <c:v>12.04304</c:v>
                </c:pt>
                <c:pt idx="88">
                  <c:v>12.053830000000019</c:v>
                </c:pt>
                <c:pt idx="89">
                  <c:v>12.053830000000019</c:v>
                </c:pt>
                <c:pt idx="90">
                  <c:v>12.044840000000001</c:v>
                </c:pt>
                <c:pt idx="91">
                  <c:v>12.04304</c:v>
                </c:pt>
                <c:pt idx="92">
                  <c:v>12.050233333333349</c:v>
                </c:pt>
                <c:pt idx="93">
                  <c:v>12.05922333333333</c:v>
                </c:pt>
                <c:pt idx="94">
                  <c:v>12.06282</c:v>
                </c:pt>
                <c:pt idx="95">
                  <c:v>12.04304</c:v>
                </c:pt>
                <c:pt idx="96">
                  <c:v>12.044840000000001</c:v>
                </c:pt>
                <c:pt idx="97">
                  <c:v>12.035846666666689</c:v>
                </c:pt>
                <c:pt idx="98">
                  <c:v>12.032250000000001</c:v>
                </c:pt>
                <c:pt idx="99">
                  <c:v>12.044840000000001</c:v>
                </c:pt>
                <c:pt idx="100">
                  <c:v>12.050233333333349</c:v>
                </c:pt>
                <c:pt idx="101">
                  <c:v>12.066416666666697</c:v>
                </c:pt>
                <c:pt idx="102">
                  <c:v>12.07361</c:v>
                </c:pt>
                <c:pt idx="103">
                  <c:v>12.06462</c:v>
                </c:pt>
                <c:pt idx="104">
                  <c:v>12.07181333333333</c:v>
                </c:pt>
                <c:pt idx="105">
                  <c:v>12.044840000000001</c:v>
                </c:pt>
                <c:pt idx="106">
                  <c:v>12.044840000000001</c:v>
                </c:pt>
                <c:pt idx="107">
                  <c:v>12.041243333333322</c:v>
                </c:pt>
                <c:pt idx="108">
                  <c:v>12.050233333333349</c:v>
                </c:pt>
                <c:pt idx="109">
                  <c:v>12.041243333333322</c:v>
                </c:pt>
                <c:pt idx="110">
                  <c:v>12.046636666666691</c:v>
                </c:pt>
                <c:pt idx="111">
                  <c:v>12.026856666666674</c:v>
                </c:pt>
                <c:pt idx="112">
                  <c:v>11.99808333333333</c:v>
                </c:pt>
                <c:pt idx="113">
                  <c:v>12.00707666666667</c:v>
                </c:pt>
                <c:pt idx="114">
                  <c:v>12.04304</c:v>
                </c:pt>
                <c:pt idx="115">
                  <c:v>12.0844</c:v>
                </c:pt>
                <c:pt idx="116">
                  <c:v>12.0862</c:v>
                </c:pt>
                <c:pt idx="117">
                  <c:v>12.09159333333333</c:v>
                </c:pt>
                <c:pt idx="118">
                  <c:v>12.087996666666672</c:v>
                </c:pt>
                <c:pt idx="119">
                  <c:v>12.061023333333328</c:v>
                </c:pt>
                <c:pt idx="120">
                  <c:v>12.05922333333333</c:v>
                </c:pt>
                <c:pt idx="121">
                  <c:v>12.032250000000001</c:v>
                </c:pt>
                <c:pt idx="122">
                  <c:v>12.028653333333322</c:v>
                </c:pt>
                <c:pt idx="123">
                  <c:v>12.025056666666678</c:v>
                </c:pt>
                <c:pt idx="124">
                  <c:v>12.039443333333349</c:v>
                </c:pt>
                <c:pt idx="125">
                  <c:v>12.04304</c:v>
                </c:pt>
                <c:pt idx="126">
                  <c:v>12.037646666666674</c:v>
                </c:pt>
                <c:pt idx="127">
                  <c:v>12.039443333333349</c:v>
                </c:pt>
                <c:pt idx="128">
                  <c:v>12.057426666666691</c:v>
                </c:pt>
                <c:pt idx="129">
                  <c:v>12.05922333333333</c:v>
                </c:pt>
                <c:pt idx="130">
                  <c:v>12.06282</c:v>
                </c:pt>
                <c:pt idx="131">
                  <c:v>12.098786666666674</c:v>
                </c:pt>
                <c:pt idx="132">
                  <c:v>12.141946666666669</c:v>
                </c:pt>
                <c:pt idx="133">
                  <c:v>12.190496666666691</c:v>
                </c:pt>
                <c:pt idx="134">
                  <c:v>12.213876666666669</c:v>
                </c:pt>
                <c:pt idx="135">
                  <c:v>12.168919999999998</c:v>
                </c:pt>
                <c:pt idx="136">
                  <c:v>12.152733333333353</c:v>
                </c:pt>
                <c:pt idx="137">
                  <c:v>12.152733333333353</c:v>
                </c:pt>
                <c:pt idx="138">
                  <c:v>12.154533333333349</c:v>
                </c:pt>
                <c:pt idx="139">
                  <c:v>12.122163333333328</c:v>
                </c:pt>
                <c:pt idx="140">
                  <c:v>12.06282</c:v>
                </c:pt>
                <c:pt idx="141">
                  <c:v>11.976503333333351</c:v>
                </c:pt>
                <c:pt idx="142">
                  <c:v>11.933346666666672</c:v>
                </c:pt>
                <c:pt idx="143">
                  <c:v>11.996286666666691</c:v>
                </c:pt>
                <c:pt idx="144">
                  <c:v>12.095190000000002</c:v>
                </c:pt>
                <c:pt idx="145">
                  <c:v>12.131156666666669</c:v>
                </c:pt>
                <c:pt idx="146">
                  <c:v>12.14374333333333</c:v>
                </c:pt>
                <c:pt idx="147">
                  <c:v>12.17611333333333</c:v>
                </c:pt>
                <c:pt idx="148">
                  <c:v>12.185103333333332</c:v>
                </c:pt>
                <c:pt idx="149">
                  <c:v>12.199490000000004</c:v>
                </c:pt>
                <c:pt idx="150">
                  <c:v>12.22286666666667</c:v>
                </c:pt>
                <c:pt idx="151">
                  <c:v>12.219269999999998</c:v>
                </c:pt>
                <c:pt idx="152">
                  <c:v>12.23365666666667</c:v>
                </c:pt>
                <c:pt idx="153">
                  <c:v>12.248043333333319</c:v>
                </c:pt>
                <c:pt idx="154">
                  <c:v>12.25883333333333</c:v>
                </c:pt>
                <c:pt idx="155">
                  <c:v>12.29479666666667</c:v>
                </c:pt>
                <c:pt idx="156">
                  <c:v>12.307386666666678</c:v>
                </c:pt>
                <c:pt idx="157">
                  <c:v>12.309183333333351</c:v>
                </c:pt>
                <c:pt idx="158">
                  <c:v>12.33076333333333</c:v>
                </c:pt>
                <c:pt idx="159">
                  <c:v>12.33795666666667</c:v>
                </c:pt>
                <c:pt idx="160">
                  <c:v>12.343350000000001</c:v>
                </c:pt>
                <c:pt idx="161">
                  <c:v>12.361333333333334</c:v>
                </c:pt>
                <c:pt idx="162">
                  <c:v>12.375720000000019</c:v>
                </c:pt>
                <c:pt idx="163">
                  <c:v>12.38111333333333</c:v>
                </c:pt>
                <c:pt idx="164">
                  <c:v>12.390106666666679</c:v>
                </c:pt>
                <c:pt idx="165">
                  <c:v>12.3973</c:v>
                </c:pt>
                <c:pt idx="166">
                  <c:v>12.399096666666695</c:v>
                </c:pt>
                <c:pt idx="167">
                  <c:v>12.400896666666691</c:v>
                </c:pt>
                <c:pt idx="168">
                  <c:v>12.399096666666695</c:v>
                </c:pt>
                <c:pt idx="169">
                  <c:v>12.400896666666691</c:v>
                </c:pt>
                <c:pt idx="170">
                  <c:v>12.40809</c:v>
                </c:pt>
                <c:pt idx="171">
                  <c:v>12.40809</c:v>
                </c:pt>
                <c:pt idx="172">
                  <c:v>12.418876666666669</c:v>
                </c:pt>
                <c:pt idx="173">
                  <c:v>12.418876666666669</c:v>
                </c:pt>
                <c:pt idx="174">
                  <c:v>12.427869999999999</c:v>
                </c:pt>
                <c:pt idx="175">
                  <c:v>12.431466666666672</c:v>
                </c:pt>
                <c:pt idx="176">
                  <c:v>12.447650000000001</c:v>
                </c:pt>
                <c:pt idx="177">
                  <c:v>12.456640000000023</c:v>
                </c:pt>
                <c:pt idx="178">
                  <c:v>12.458440000000019</c:v>
                </c:pt>
                <c:pt idx="179">
                  <c:v>12.449450000000002</c:v>
                </c:pt>
                <c:pt idx="180">
                  <c:v>12.43506333333333</c:v>
                </c:pt>
                <c:pt idx="181">
                  <c:v>12.422473333333334</c:v>
                </c:pt>
                <c:pt idx="182">
                  <c:v>12.418876666666669</c:v>
                </c:pt>
                <c:pt idx="183">
                  <c:v>12.431466666666672</c:v>
                </c:pt>
                <c:pt idx="184">
                  <c:v>12.460236666666695</c:v>
                </c:pt>
                <c:pt idx="185">
                  <c:v>12.514186666666674</c:v>
                </c:pt>
                <c:pt idx="186">
                  <c:v>12.553746666666697</c:v>
                </c:pt>
                <c:pt idx="187">
                  <c:v>12.58072333333333</c:v>
                </c:pt>
                <c:pt idx="188">
                  <c:v>12.61309</c:v>
                </c:pt>
                <c:pt idx="189">
                  <c:v>12.629276666666669</c:v>
                </c:pt>
                <c:pt idx="190">
                  <c:v>12.659846666666695</c:v>
                </c:pt>
                <c:pt idx="191">
                  <c:v>12.64905666666667</c:v>
                </c:pt>
                <c:pt idx="192">
                  <c:v>12.659846666666695</c:v>
                </c:pt>
                <c:pt idx="193">
                  <c:v>12.69581</c:v>
                </c:pt>
                <c:pt idx="194">
                  <c:v>12.749759999999998</c:v>
                </c:pt>
                <c:pt idx="195">
                  <c:v>12.981736666666691</c:v>
                </c:pt>
                <c:pt idx="196">
                  <c:v>13.3935366666667</c:v>
                </c:pt>
                <c:pt idx="197">
                  <c:v>13.659680000000021</c:v>
                </c:pt>
                <c:pt idx="198">
                  <c:v>13.485250000000002</c:v>
                </c:pt>
                <c:pt idx="199">
                  <c:v>13.325203333333334</c:v>
                </c:pt>
                <c:pt idx="200">
                  <c:v>13.15796666666667</c:v>
                </c:pt>
                <c:pt idx="201">
                  <c:v>13.048269999999997</c:v>
                </c:pt>
                <c:pt idx="202">
                  <c:v>12.972743333333353</c:v>
                </c:pt>
                <c:pt idx="203">
                  <c:v>12.929586666666697</c:v>
                </c:pt>
                <c:pt idx="204">
                  <c:v>12.895420000000019</c:v>
                </c:pt>
                <c:pt idx="205">
                  <c:v>12.852260000000019</c:v>
                </c:pt>
                <c:pt idx="206">
                  <c:v>12.809100000000004</c:v>
                </c:pt>
                <c:pt idx="207">
                  <c:v>12.78392666666667</c:v>
                </c:pt>
                <c:pt idx="208">
                  <c:v>12.791119999999999</c:v>
                </c:pt>
                <c:pt idx="209">
                  <c:v>12.78572333333334</c:v>
                </c:pt>
                <c:pt idx="210">
                  <c:v>12.776733333333334</c:v>
                </c:pt>
                <c:pt idx="211">
                  <c:v>12.762346666666676</c:v>
                </c:pt>
                <c:pt idx="212">
                  <c:v>12.744363333333306</c:v>
                </c:pt>
                <c:pt idx="213">
                  <c:v>12.729976666666669</c:v>
                </c:pt>
                <c:pt idx="214">
                  <c:v>12.729976666666669</c:v>
                </c:pt>
                <c:pt idx="215">
                  <c:v>12.731776666666669</c:v>
                </c:pt>
                <c:pt idx="216">
                  <c:v>12.717389999999998</c:v>
                </c:pt>
                <c:pt idx="217">
                  <c:v>12.697610000000001</c:v>
                </c:pt>
                <c:pt idx="218">
                  <c:v>12.672433333333354</c:v>
                </c:pt>
                <c:pt idx="219">
                  <c:v>12.658046666666674</c:v>
                </c:pt>
                <c:pt idx="220">
                  <c:v>12.679626666666676</c:v>
                </c:pt>
                <c:pt idx="221">
                  <c:v>12.733573333333322</c:v>
                </c:pt>
                <c:pt idx="222">
                  <c:v>12.834276666666669</c:v>
                </c:pt>
                <c:pt idx="223">
                  <c:v>12.985330000000019</c:v>
                </c:pt>
                <c:pt idx="224">
                  <c:v>13.11480666666667</c:v>
                </c:pt>
                <c:pt idx="225">
                  <c:v>13.082436666666704</c:v>
                </c:pt>
                <c:pt idx="226">
                  <c:v>13.014103333333328</c:v>
                </c:pt>
                <c:pt idx="227">
                  <c:v>12.974543333333349</c:v>
                </c:pt>
                <c:pt idx="228">
                  <c:v>12.960156666666691</c:v>
                </c:pt>
                <c:pt idx="229">
                  <c:v>12.927786666666689</c:v>
                </c:pt>
                <c:pt idx="230">
                  <c:v>12.920593333333334</c:v>
                </c:pt>
                <c:pt idx="231">
                  <c:v>12.908006666666672</c:v>
                </c:pt>
                <c:pt idx="232">
                  <c:v>12.884630000000019</c:v>
                </c:pt>
                <c:pt idx="233">
                  <c:v>12.859453333333361</c:v>
                </c:pt>
                <c:pt idx="234">
                  <c:v>12.8666466666667</c:v>
                </c:pt>
                <c:pt idx="235">
                  <c:v>12.8558566666667</c:v>
                </c:pt>
                <c:pt idx="236">
                  <c:v>12.841470000000001</c:v>
                </c:pt>
                <c:pt idx="237">
                  <c:v>12.836076666666672</c:v>
                </c:pt>
                <c:pt idx="238">
                  <c:v>12.841470000000001</c:v>
                </c:pt>
                <c:pt idx="239">
                  <c:v>12.850463333333353</c:v>
                </c:pt>
                <c:pt idx="240">
                  <c:v>12.834276666666669</c:v>
                </c:pt>
                <c:pt idx="241">
                  <c:v>12.82169</c:v>
                </c:pt>
                <c:pt idx="242">
                  <c:v>12.834276666666669</c:v>
                </c:pt>
                <c:pt idx="243">
                  <c:v>12.895420000000019</c:v>
                </c:pt>
                <c:pt idx="244">
                  <c:v>12.952963333333349</c:v>
                </c:pt>
                <c:pt idx="245">
                  <c:v>12.963753333333349</c:v>
                </c:pt>
                <c:pt idx="246">
                  <c:v>12.943969999999998</c:v>
                </c:pt>
                <c:pt idx="247">
                  <c:v>12.872040000000023</c:v>
                </c:pt>
                <c:pt idx="248">
                  <c:v>12.762346666666676</c:v>
                </c:pt>
                <c:pt idx="249">
                  <c:v>12.670636666666695</c:v>
                </c:pt>
                <c:pt idx="250">
                  <c:v>12.652653333333351</c:v>
                </c:pt>
                <c:pt idx="251">
                  <c:v>12.738969999999997</c:v>
                </c:pt>
                <c:pt idx="252">
                  <c:v>12.8109</c:v>
                </c:pt>
                <c:pt idx="253">
                  <c:v>12.776733333333334</c:v>
                </c:pt>
                <c:pt idx="254">
                  <c:v>12.77133666666667</c:v>
                </c:pt>
                <c:pt idx="255">
                  <c:v>12.82169</c:v>
                </c:pt>
                <c:pt idx="256">
                  <c:v>12.827083333333334</c:v>
                </c:pt>
                <c:pt idx="257">
                  <c:v>12.86125</c:v>
                </c:pt>
                <c:pt idx="258">
                  <c:v>12.89002333333333</c:v>
                </c:pt>
                <c:pt idx="259">
                  <c:v>12.94577</c:v>
                </c:pt>
                <c:pt idx="260">
                  <c:v>12.997920000000001</c:v>
                </c:pt>
                <c:pt idx="261">
                  <c:v>13.05726333333333</c:v>
                </c:pt>
                <c:pt idx="262">
                  <c:v>13.082436666666704</c:v>
                </c:pt>
                <c:pt idx="263">
                  <c:v>13.069850000000002</c:v>
                </c:pt>
                <c:pt idx="264">
                  <c:v>13.04287666666667</c:v>
                </c:pt>
                <c:pt idx="265">
                  <c:v>13.030286666666672</c:v>
                </c:pt>
                <c:pt idx="266">
                  <c:v>12.999716666666679</c:v>
                </c:pt>
                <c:pt idx="267">
                  <c:v>12.985330000000019</c:v>
                </c:pt>
                <c:pt idx="268">
                  <c:v>12.963753333333349</c:v>
                </c:pt>
                <c:pt idx="269">
                  <c:v>12.95116333333333</c:v>
                </c:pt>
                <c:pt idx="270">
                  <c:v>12.93857666666667</c:v>
                </c:pt>
                <c:pt idx="271">
                  <c:v>12.943969999999998</c:v>
                </c:pt>
                <c:pt idx="272">
                  <c:v>12.960156666666691</c:v>
                </c:pt>
                <c:pt idx="273">
                  <c:v>12.990726666666674</c:v>
                </c:pt>
                <c:pt idx="274">
                  <c:v>13.026693333333332</c:v>
                </c:pt>
                <c:pt idx="275">
                  <c:v>13.051866666666674</c:v>
                </c:pt>
                <c:pt idx="276">
                  <c:v>13.080640000000002</c:v>
                </c:pt>
                <c:pt idx="277">
                  <c:v>13.073446666666698</c:v>
                </c:pt>
                <c:pt idx="278">
                  <c:v>13.073446666666698</c:v>
                </c:pt>
                <c:pt idx="279">
                  <c:v>13.086033333333349</c:v>
                </c:pt>
                <c:pt idx="280">
                  <c:v>13.10761333333333</c:v>
                </c:pt>
                <c:pt idx="281">
                  <c:v>13.122</c:v>
                </c:pt>
                <c:pt idx="282">
                  <c:v>13.127393333333321</c:v>
                </c:pt>
                <c:pt idx="283">
                  <c:v>13.12919333333333</c:v>
                </c:pt>
                <c:pt idx="284">
                  <c:v>13.15796666666667</c:v>
                </c:pt>
                <c:pt idx="285">
                  <c:v>13.170553333333332</c:v>
                </c:pt>
                <c:pt idx="286">
                  <c:v>13.19932666666667</c:v>
                </c:pt>
                <c:pt idx="287">
                  <c:v>13.22270333333333</c:v>
                </c:pt>
                <c:pt idx="288">
                  <c:v>13.25147333333333</c:v>
                </c:pt>
                <c:pt idx="289">
                  <c:v>13.25507</c:v>
                </c:pt>
                <c:pt idx="290">
                  <c:v>13.228096666666669</c:v>
                </c:pt>
                <c:pt idx="291">
                  <c:v>13.202923333333322</c:v>
                </c:pt>
                <c:pt idx="292">
                  <c:v>13.188536666666678</c:v>
                </c:pt>
                <c:pt idx="293">
                  <c:v>13.213710000000001</c:v>
                </c:pt>
                <c:pt idx="294">
                  <c:v>13.235290000000001</c:v>
                </c:pt>
                <c:pt idx="295">
                  <c:v>13.174150000000001</c:v>
                </c:pt>
                <c:pt idx="296">
                  <c:v>13.044673333333321</c:v>
                </c:pt>
                <c:pt idx="297">
                  <c:v>12.877436666666704</c:v>
                </c:pt>
                <c:pt idx="298">
                  <c:v>12.7066</c:v>
                </c:pt>
                <c:pt idx="299">
                  <c:v>12.62028333333333</c:v>
                </c:pt>
                <c:pt idx="300">
                  <c:v>12.622083333333332</c:v>
                </c:pt>
                <c:pt idx="301">
                  <c:v>12.66164333333333</c:v>
                </c:pt>
                <c:pt idx="302">
                  <c:v>12.69221333333333</c:v>
                </c:pt>
                <c:pt idx="303">
                  <c:v>12.751556666666676</c:v>
                </c:pt>
                <c:pt idx="304">
                  <c:v>12.79651333333333</c:v>
                </c:pt>
                <c:pt idx="305">
                  <c:v>12.82169</c:v>
                </c:pt>
                <c:pt idx="306">
                  <c:v>12.850463333333353</c:v>
                </c:pt>
                <c:pt idx="307">
                  <c:v>12.873840000000019</c:v>
                </c:pt>
                <c:pt idx="308">
                  <c:v>12.90081333333333</c:v>
                </c:pt>
                <c:pt idx="309">
                  <c:v>12.931383333333322</c:v>
                </c:pt>
                <c:pt idx="310">
                  <c:v>12.940373333333319</c:v>
                </c:pt>
                <c:pt idx="311">
                  <c:v>12.952963333333349</c:v>
                </c:pt>
                <c:pt idx="312">
                  <c:v>12.963753333333349</c:v>
                </c:pt>
                <c:pt idx="313">
                  <c:v>12.963753333333349</c:v>
                </c:pt>
                <c:pt idx="314">
                  <c:v>12.985330000000019</c:v>
                </c:pt>
                <c:pt idx="315">
                  <c:v>12.983533333333353</c:v>
                </c:pt>
                <c:pt idx="316">
                  <c:v>12.987130000000002</c:v>
                </c:pt>
                <c:pt idx="317">
                  <c:v>12.996120000000001</c:v>
                </c:pt>
                <c:pt idx="318">
                  <c:v>13.001516666666674</c:v>
                </c:pt>
                <c:pt idx="319">
                  <c:v>13.024893333333328</c:v>
                </c:pt>
                <c:pt idx="320">
                  <c:v>13.02849</c:v>
                </c:pt>
                <c:pt idx="321">
                  <c:v>13.02129666666667</c:v>
                </c:pt>
                <c:pt idx="322">
                  <c:v>13.048269999999997</c:v>
                </c:pt>
                <c:pt idx="323">
                  <c:v>13.059060000000002</c:v>
                </c:pt>
                <c:pt idx="324">
                  <c:v>13.091430000000004</c:v>
                </c:pt>
                <c:pt idx="325">
                  <c:v>13.15796666666667</c:v>
                </c:pt>
                <c:pt idx="326">
                  <c:v>13.246079999999999</c:v>
                </c:pt>
                <c:pt idx="327">
                  <c:v>13.28744</c:v>
                </c:pt>
                <c:pt idx="328">
                  <c:v>13.289240000000001</c:v>
                </c:pt>
                <c:pt idx="329">
                  <c:v>13.28384333333333</c:v>
                </c:pt>
                <c:pt idx="330">
                  <c:v>13.328800000000001</c:v>
                </c:pt>
                <c:pt idx="331">
                  <c:v>13.314413333333334</c:v>
                </c:pt>
                <c:pt idx="332">
                  <c:v>13.307220000000001</c:v>
                </c:pt>
                <c:pt idx="333">
                  <c:v>13.339590000000019</c:v>
                </c:pt>
                <c:pt idx="334">
                  <c:v>13.375556666666704</c:v>
                </c:pt>
                <c:pt idx="335">
                  <c:v>13.397133333333334</c:v>
                </c:pt>
                <c:pt idx="336">
                  <c:v>13.418713333333322</c:v>
                </c:pt>
                <c:pt idx="337">
                  <c:v>13.467266666666672</c:v>
                </c:pt>
                <c:pt idx="338">
                  <c:v>13.44389</c:v>
                </c:pt>
                <c:pt idx="339">
                  <c:v>13.269456666666695</c:v>
                </c:pt>
                <c:pt idx="340">
                  <c:v>12.895420000000019</c:v>
                </c:pt>
                <c:pt idx="341">
                  <c:v>12.31817666666667</c:v>
                </c:pt>
                <c:pt idx="342">
                  <c:v>11.75711666666667</c:v>
                </c:pt>
                <c:pt idx="343">
                  <c:v>11.557510000000002</c:v>
                </c:pt>
                <c:pt idx="344">
                  <c:v>11.812863333333334</c:v>
                </c:pt>
                <c:pt idx="345">
                  <c:v>12.188700000000001</c:v>
                </c:pt>
                <c:pt idx="346">
                  <c:v>12.336156666666689</c:v>
                </c:pt>
                <c:pt idx="347">
                  <c:v>12.386510000000019</c:v>
                </c:pt>
                <c:pt idx="348">
                  <c:v>12.469230000000019</c:v>
                </c:pt>
                <c:pt idx="349">
                  <c:v>12.524976666666669</c:v>
                </c:pt>
                <c:pt idx="350">
                  <c:v>12.607696666666676</c:v>
                </c:pt>
                <c:pt idx="351">
                  <c:v>12.71019666666667</c:v>
                </c:pt>
                <c:pt idx="352">
                  <c:v>12.899013333333334</c:v>
                </c:pt>
                <c:pt idx="353">
                  <c:v>13.285643333333349</c:v>
                </c:pt>
                <c:pt idx="354">
                  <c:v>13.873673333333334</c:v>
                </c:pt>
                <c:pt idx="355">
                  <c:v>14.454513333333349</c:v>
                </c:pt>
                <c:pt idx="356">
                  <c:v>14.990453333333349</c:v>
                </c:pt>
                <c:pt idx="357">
                  <c:v>15.20265</c:v>
                </c:pt>
                <c:pt idx="358">
                  <c:v>15.04260333333333</c:v>
                </c:pt>
                <c:pt idx="359">
                  <c:v>14.738696666666669</c:v>
                </c:pt>
                <c:pt idx="360">
                  <c:v>14.50846333333333</c:v>
                </c:pt>
                <c:pt idx="361">
                  <c:v>14.310653333333349</c:v>
                </c:pt>
                <c:pt idx="362">
                  <c:v>14.184773333333322</c:v>
                </c:pt>
                <c:pt idx="363">
                  <c:v>14.08587</c:v>
                </c:pt>
                <c:pt idx="364">
                  <c:v>14.015736666666697</c:v>
                </c:pt>
                <c:pt idx="365">
                  <c:v>13.961790000000002</c:v>
                </c:pt>
                <c:pt idx="366">
                  <c:v>13.906043333333349</c:v>
                </c:pt>
                <c:pt idx="367">
                  <c:v>13.853893333333351</c:v>
                </c:pt>
                <c:pt idx="368">
                  <c:v>13.805340000000019</c:v>
                </c:pt>
                <c:pt idx="369">
                  <c:v>13.762183333333349</c:v>
                </c:pt>
                <c:pt idx="370">
                  <c:v>13.717226666666669</c:v>
                </c:pt>
                <c:pt idx="371">
                  <c:v>13.681259999999998</c:v>
                </c:pt>
                <c:pt idx="372">
                  <c:v>13.67766333333333</c:v>
                </c:pt>
                <c:pt idx="373">
                  <c:v>13.652486666666704</c:v>
                </c:pt>
                <c:pt idx="374">
                  <c:v>13.61652333333333</c:v>
                </c:pt>
                <c:pt idx="375">
                  <c:v>13.611126666666669</c:v>
                </c:pt>
                <c:pt idx="376">
                  <c:v>13.621916666666669</c:v>
                </c:pt>
                <c:pt idx="377">
                  <c:v>13.641699999999998</c:v>
                </c:pt>
                <c:pt idx="378">
                  <c:v>13.621916666666669</c:v>
                </c:pt>
                <c:pt idx="379">
                  <c:v>13.585953333333332</c:v>
                </c:pt>
                <c:pt idx="380">
                  <c:v>13.551786666666695</c:v>
                </c:pt>
                <c:pt idx="381">
                  <c:v>13.49424</c:v>
                </c:pt>
                <c:pt idx="382">
                  <c:v>13.485250000000002</c:v>
                </c:pt>
                <c:pt idx="383">
                  <c:v>13.478056666666674</c:v>
                </c:pt>
                <c:pt idx="384">
                  <c:v>13.46367</c:v>
                </c:pt>
                <c:pt idx="385">
                  <c:v>13.447486666666691</c:v>
                </c:pt>
                <c:pt idx="386">
                  <c:v>13.4331</c:v>
                </c:pt>
                <c:pt idx="387">
                  <c:v>13.44209</c:v>
                </c:pt>
                <c:pt idx="388">
                  <c:v>13.48165333333333</c:v>
                </c:pt>
                <c:pt idx="389">
                  <c:v>13.54279333333333</c:v>
                </c:pt>
                <c:pt idx="390">
                  <c:v>13.57696</c:v>
                </c:pt>
                <c:pt idx="391">
                  <c:v>13.596743333333334</c:v>
                </c:pt>
                <c:pt idx="392">
                  <c:v>13.621916666666669</c:v>
                </c:pt>
                <c:pt idx="393">
                  <c:v>13.657883333333332</c:v>
                </c:pt>
                <c:pt idx="394">
                  <c:v>13.679463333333334</c:v>
                </c:pt>
                <c:pt idx="395">
                  <c:v>13.733410000000001</c:v>
                </c:pt>
                <c:pt idx="396">
                  <c:v>13.861086666666697</c:v>
                </c:pt>
                <c:pt idx="397">
                  <c:v>13.985166666666691</c:v>
                </c:pt>
                <c:pt idx="398">
                  <c:v>14.017536666666695</c:v>
                </c:pt>
                <c:pt idx="399">
                  <c:v>13.940209999999999</c:v>
                </c:pt>
                <c:pt idx="400">
                  <c:v>13.78016666666667</c:v>
                </c:pt>
                <c:pt idx="401">
                  <c:v>13.62551333333333</c:v>
                </c:pt>
                <c:pt idx="402">
                  <c:v>13.510426666666676</c:v>
                </c:pt>
                <c:pt idx="403">
                  <c:v>13.384546666666697</c:v>
                </c:pt>
                <c:pt idx="404">
                  <c:v>13.318010000000001</c:v>
                </c:pt>
                <c:pt idx="405">
                  <c:v>13.28384333333333</c:v>
                </c:pt>
                <c:pt idx="406">
                  <c:v>13.249676666666669</c:v>
                </c:pt>
                <c:pt idx="407">
                  <c:v>13.231693333333322</c:v>
                </c:pt>
                <c:pt idx="408">
                  <c:v>13.195730000000019</c:v>
                </c:pt>
                <c:pt idx="409">
                  <c:v>13.166956666666676</c:v>
                </c:pt>
                <c:pt idx="410">
                  <c:v>13.113010000000001</c:v>
                </c:pt>
                <c:pt idx="411">
                  <c:v>13.082436666666704</c:v>
                </c:pt>
                <c:pt idx="412">
                  <c:v>13.080640000000002</c:v>
                </c:pt>
                <c:pt idx="413">
                  <c:v>13.05726333333333</c:v>
                </c:pt>
                <c:pt idx="414">
                  <c:v>13.03388333333333</c:v>
                </c:pt>
                <c:pt idx="415">
                  <c:v>13.008710000000001</c:v>
                </c:pt>
                <c:pt idx="416">
                  <c:v>12.990726666666674</c:v>
                </c:pt>
                <c:pt idx="417">
                  <c:v>12.960156666666691</c:v>
                </c:pt>
                <c:pt idx="418">
                  <c:v>12.927786666666689</c:v>
                </c:pt>
                <c:pt idx="419">
                  <c:v>12.90441</c:v>
                </c:pt>
                <c:pt idx="420">
                  <c:v>12.872040000000023</c:v>
                </c:pt>
                <c:pt idx="421">
                  <c:v>12.848663333333322</c:v>
                </c:pt>
                <c:pt idx="422">
                  <c:v>12.830680000000019</c:v>
                </c:pt>
                <c:pt idx="423">
                  <c:v>12.825286666666695</c:v>
                </c:pt>
                <c:pt idx="424">
                  <c:v>12.81809333333333</c:v>
                </c:pt>
                <c:pt idx="425">
                  <c:v>12.809100000000004</c:v>
                </c:pt>
                <c:pt idx="426">
                  <c:v>12.77133666666667</c:v>
                </c:pt>
                <c:pt idx="427">
                  <c:v>12.76774</c:v>
                </c:pt>
                <c:pt idx="428">
                  <c:v>12.749759999999998</c:v>
                </c:pt>
                <c:pt idx="429">
                  <c:v>12.715593333333334</c:v>
                </c:pt>
                <c:pt idx="430">
                  <c:v>12.670636666666695</c:v>
                </c:pt>
                <c:pt idx="431">
                  <c:v>12.59151</c:v>
                </c:pt>
                <c:pt idx="432">
                  <c:v>12.483616666666691</c:v>
                </c:pt>
                <c:pt idx="433">
                  <c:v>12.40629</c:v>
                </c:pt>
                <c:pt idx="434">
                  <c:v>12.382913333333349</c:v>
                </c:pt>
                <c:pt idx="435">
                  <c:v>12.3973</c:v>
                </c:pt>
                <c:pt idx="436">
                  <c:v>12.3973</c:v>
                </c:pt>
                <c:pt idx="437">
                  <c:v>12.3577366666667</c:v>
                </c:pt>
                <c:pt idx="438">
                  <c:v>12.334359999999998</c:v>
                </c:pt>
                <c:pt idx="439">
                  <c:v>12.298393333333319</c:v>
                </c:pt>
                <c:pt idx="440">
                  <c:v>12.285806666666678</c:v>
                </c:pt>
                <c:pt idx="441">
                  <c:v>12.278613333333322</c:v>
                </c:pt>
                <c:pt idx="442">
                  <c:v>12.285806666666678</c:v>
                </c:pt>
                <c:pt idx="443">
                  <c:v>12.26962333333333</c:v>
                </c:pt>
                <c:pt idx="444">
                  <c:v>12.246243333333322</c:v>
                </c:pt>
                <c:pt idx="445">
                  <c:v>12.230059999999998</c:v>
                </c:pt>
                <c:pt idx="446">
                  <c:v>12.21567333333333</c:v>
                </c:pt>
                <c:pt idx="447">
                  <c:v>12.199490000000004</c:v>
                </c:pt>
                <c:pt idx="448">
                  <c:v>12.188700000000001</c:v>
                </c:pt>
                <c:pt idx="449">
                  <c:v>12.181506666666674</c:v>
                </c:pt>
                <c:pt idx="450">
                  <c:v>12.192296666666676</c:v>
                </c:pt>
                <c:pt idx="451">
                  <c:v>12.172516666666695</c:v>
                </c:pt>
                <c:pt idx="452">
                  <c:v>12.149136666666672</c:v>
                </c:pt>
                <c:pt idx="453">
                  <c:v>12.123963333333322</c:v>
                </c:pt>
                <c:pt idx="454">
                  <c:v>12.09699</c:v>
                </c:pt>
                <c:pt idx="455">
                  <c:v>12.07361</c:v>
                </c:pt>
                <c:pt idx="456">
                  <c:v>12.053830000000019</c:v>
                </c:pt>
                <c:pt idx="457">
                  <c:v>12.01966333333333</c:v>
                </c:pt>
                <c:pt idx="458">
                  <c:v>11.994486666666697</c:v>
                </c:pt>
                <c:pt idx="459">
                  <c:v>11.983696666666695</c:v>
                </c:pt>
                <c:pt idx="460">
                  <c:v>11.965716666666697</c:v>
                </c:pt>
                <c:pt idx="461">
                  <c:v>11.935143333333334</c:v>
                </c:pt>
                <c:pt idx="462">
                  <c:v>11.895583333333361</c:v>
                </c:pt>
                <c:pt idx="463">
                  <c:v>11.875803333333353</c:v>
                </c:pt>
                <c:pt idx="464">
                  <c:v>11.856020000000004</c:v>
                </c:pt>
                <c:pt idx="465">
                  <c:v>11.820056666666678</c:v>
                </c:pt>
                <c:pt idx="466">
                  <c:v>11.784090000000001</c:v>
                </c:pt>
                <c:pt idx="467">
                  <c:v>11.762510000000002</c:v>
                </c:pt>
                <c:pt idx="468">
                  <c:v>11.744529999999999</c:v>
                </c:pt>
                <c:pt idx="469">
                  <c:v>11.722950000000001</c:v>
                </c:pt>
                <c:pt idx="470">
                  <c:v>11.71395666666667</c:v>
                </c:pt>
                <c:pt idx="471">
                  <c:v>11.706763333333328</c:v>
                </c:pt>
                <c:pt idx="472">
                  <c:v>11.67439666666667</c:v>
                </c:pt>
                <c:pt idx="473">
                  <c:v>11.651020000000001</c:v>
                </c:pt>
                <c:pt idx="474">
                  <c:v>11.63843</c:v>
                </c:pt>
                <c:pt idx="475">
                  <c:v>11.622246666666674</c:v>
                </c:pt>
                <c:pt idx="476">
                  <c:v>11.59527333333333</c:v>
                </c:pt>
                <c:pt idx="477">
                  <c:v>11.570096666666691</c:v>
                </c:pt>
                <c:pt idx="478">
                  <c:v>11.546720000000001</c:v>
                </c:pt>
                <c:pt idx="479">
                  <c:v>11.528736666666672</c:v>
                </c:pt>
                <c:pt idx="480">
                  <c:v>11.490973333333322</c:v>
                </c:pt>
                <c:pt idx="481">
                  <c:v>11.47119333333333</c:v>
                </c:pt>
                <c:pt idx="482">
                  <c:v>11.451410000000019</c:v>
                </c:pt>
                <c:pt idx="483">
                  <c:v>11.419043333333349</c:v>
                </c:pt>
                <c:pt idx="484">
                  <c:v>11.404656666666689</c:v>
                </c:pt>
                <c:pt idx="485">
                  <c:v>11.397463333333334</c:v>
                </c:pt>
                <c:pt idx="486">
                  <c:v>11.377683333333351</c:v>
                </c:pt>
                <c:pt idx="487">
                  <c:v>11.352506666666704</c:v>
                </c:pt>
                <c:pt idx="488">
                  <c:v>11.323733333333349</c:v>
                </c:pt>
                <c:pt idx="489">
                  <c:v>11.323733333333349</c:v>
                </c:pt>
                <c:pt idx="490">
                  <c:v>11.312943333333349</c:v>
                </c:pt>
                <c:pt idx="491">
                  <c:v>11.312943333333349</c:v>
                </c:pt>
                <c:pt idx="492">
                  <c:v>11.339920000000001</c:v>
                </c:pt>
                <c:pt idx="493">
                  <c:v>11.296760000000001</c:v>
                </c:pt>
                <c:pt idx="494">
                  <c:v>11.262593333333349</c:v>
                </c:pt>
                <c:pt idx="495">
                  <c:v>11.269786666666695</c:v>
                </c:pt>
                <c:pt idx="496">
                  <c:v>11.264390000000001</c:v>
                </c:pt>
                <c:pt idx="497">
                  <c:v>11.228426666666669</c:v>
                </c:pt>
                <c:pt idx="498">
                  <c:v>11.145706666666674</c:v>
                </c:pt>
                <c:pt idx="499">
                  <c:v>11.030616666666672</c:v>
                </c:pt>
                <c:pt idx="500">
                  <c:v>10.93351</c:v>
                </c:pt>
                <c:pt idx="501">
                  <c:v>10.879563333333351</c:v>
                </c:pt>
                <c:pt idx="502">
                  <c:v>10.82921</c:v>
                </c:pt>
                <c:pt idx="503">
                  <c:v>10.81842</c:v>
                </c:pt>
                <c:pt idx="504">
                  <c:v>10.827413333333332</c:v>
                </c:pt>
                <c:pt idx="505">
                  <c:v>10.827413333333332</c:v>
                </c:pt>
                <c:pt idx="506">
                  <c:v>10.823816666666676</c:v>
                </c:pt>
                <c:pt idx="507">
                  <c:v>10.76447333333333</c:v>
                </c:pt>
                <c:pt idx="508">
                  <c:v>10.717719999999998</c:v>
                </c:pt>
                <c:pt idx="509">
                  <c:v>10.68535</c:v>
                </c:pt>
                <c:pt idx="510">
                  <c:v>10.626006666666672</c:v>
                </c:pt>
                <c:pt idx="511">
                  <c:v>10.60083</c:v>
                </c:pt>
                <c:pt idx="512">
                  <c:v>10.561269999999999</c:v>
                </c:pt>
                <c:pt idx="513">
                  <c:v>10.516313333333322</c:v>
                </c:pt>
                <c:pt idx="514">
                  <c:v>10.480346666666689</c:v>
                </c:pt>
                <c:pt idx="515">
                  <c:v>10.455173333333349</c:v>
                </c:pt>
                <c:pt idx="516">
                  <c:v>10.41381333333333</c:v>
                </c:pt>
                <c:pt idx="517">
                  <c:v>10.388636666666695</c:v>
                </c:pt>
                <c:pt idx="518">
                  <c:v>10.368856666666689</c:v>
                </c:pt>
                <c:pt idx="519">
                  <c:v>10.376050000000019</c:v>
                </c:pt>
                <c:pt idx="520">
                  <c:v>10.352670000000021</c:v>
                </c:pt>
                <c:pt idx="521">
                  <c:v>10.309513333333351</c:v>
                </c:pt>
                <c:pt idx="522">
                  <c:v>10.298723333333319</c:v>
                </c:pt>
                <c:pt idx="523">
                  <c:v>10.264556666666676</c:v>
                </c:pt>
                <c:pt idx="524">
                  <c:v>10.22319666666667</c:v>
                </c:pt>
                <c:pt idx="525">
                  <c:v>10.178240000000001</c:v>
                </c:pt>
                <c:pt idx="526">
                  <c:v>10.142273333333321</c:v>
                </c:pt>
                <c:pt idx="527">
                  <c:v>10.12609</c:v>
                </c:pt>
                <c:pt idx="528">
                  <c:v>10.1153</c:v>
                </c:pt>
                <c:pt idx="529">
                  <c:v>10.104510000000001</c:v>
                </c:pt>
                <c:pt idx="530">
                  <c:v>10.055956666666695</c:v>
                </c:pt>
                <c:pt idx="531">
                  <c:v>10.039773333333322</c:v>
                </c:pt>
                <c:pt idx="532">
                  <c:v>10.00201</c:v>
                </c:pt>
                <c:pt idx="533">
                  <c:v>9.962446666666704</c:v>
                </c:pt>
                <c:pt idx="534">
                  <c:v>9.9336766666666705</c:v>
                </c:pt>
                <c:pt idx="535">
                  <c:v>9.9534566666666979</c:v>
                </c:pt>
                <c:pt idx="536">
                  <c:v>9.9660433333333494</c:v>
                </c:pt>
                <c:pt idx="537">
                  <c:v>9.9534566666666979</c:v>
                </c:pt>
                <c:pt idx="538">
                  <c:v>9.9408666666666665</c:v>
                </c:pt>
                <c:pt idx="539">
                  <c:v>9.9462633333333219</c:v>
                </c:pt>
                <c:pt idx="540">
                  <c:v>9.9102966666666727</c:v>
                </c:pt>
                <c:pt idx="541">
                  <c:v>9.8851233333333344</c:v>
                </c:pt>
                <c:pt idx="542">
                  <c:v>9.8599466666666959</c:v>
                </c:pt>
                <c:pt idx="543">
                  <c:v>9.8437633333333334</c:v>
                </c:pt>
                <c:pt idx="544">
                  <c:v>9.8491566666666728</c:v>
                </c:pt>
                <c:pt idx="545">
                  <c:v>9.8149900000000034</c:v>
                </c:pt>
                <c:pt idx="546">
                  <c:v>9.7646366666666768</c:v>
                </c:pt>
                <c:pt idx="547">
                  <c:v>9.703496666666684</c:v>
                </c:pt>
                <c:pt idx="548">
                  <c:v>9.6171799999999994</c:v>
                </c:pt>
                <c:pt idx="549">
                  <c:v>9.534460000000001</c:v>
                </c:pt>
                <c:pt idx="550">
                  <c:v>9.4661266666666748</c:v>
                </c:pt>
                <c:pt idx="551">
                  <c:v>9.4355566666666881</c:v>
                </c:pt>
                <c:pt idx="552">
                  <c:v>9.3618266666666727</c:v>
                </c:pt>
                <c:pt idx="553">
                  <c:v>9.3240633333333331</c:v>
                </c:pt>
                <c:pt idx="554">
                  <c:v>9.3096766666666841</c:v>
                </c:pt>
                <c:pt idx="555">
                  <c:v>9.3024833333333579</c:v>
                </c:pt>
                <c:pt idx="556">
                  <c:v>9.3042833333333324</c:v>
                </c:pt>
                <c:pt idx="557">
                  <c:v>9.3078800000000008</c:v>
                </c:pt>
                <c:pt idx="558">
                  <c:v>9.2827033333333322</c:v>
                </c:pt>
                <c:pt idx="559">
                  <c:v>9.2791066666666708</c:v>
                </c:pt>
                <c:pt idx="560">
                  <c:v>9.3114766666666728</c:v>
                </c:pt>
                <c:pt idx="561">
                  <c:v>9.3060800000000068</c:v>
                </c:pt>
                <c:pt idx="562">
                  <c:v>9.3006866666666923</c:v>
                </c:pt>
                <c:pt idx="563">
                  <c:v>9.2898966666666727</c:v>
                </c:pt>
                <c:pt idx="564">
                  <c:v>9.2737100000000012</c:v>
                </c:pt>
                <c:pt idx="565">
                  <c:v>9.2593266666666665</c:v>
                </c:pt>
                <c:pt idx="566">
                  <c:v>9.2395433333333337</c:v>
                </c:pt>
                <c:pt idx="567">
                  <c:v>9.2377466666666663</c:v>
                </c:pt>
                <c:pt idx="568">
                  <c:v>9.2323499999999985</c:v>
                </c:pt>
                <c:pt idx="569">
                  <c:v>9.2107733333333233</c:v>
                </c:pt>
                <c:pt idx="570">
                  <c:v>9.1945866666666767</c:v>
                </c:pt>
                <c:pt idx="571">
                  <c:v>9.1730100000000014</c:v>
                </c:pt>
                <c:pt idx="572">
                  <c:v>9.0741033333333334</c:v>
                </c:pt>
                <c:pt idx="573">
                  <c:v>8.9859900000000028</c:v>
                </c:pt>
                <c:pt idx="574">
                  <c:v>8.8870833333333348</c:v>
                </c:pt>
                <c:pt idx="575">
                  <c:v>8.7755933333333367</c:v>
                </c:pt>
                <c:pt idx="576">
                  <c:v>8.7630033333333337</c:v>
                </c:pt>
                <c:pt idx="577">
                  <c:v>8.8421266666666725</c:v>
                </c:pt>
                <c:pt idx="578">
                  <c:v>8.8259433333333348</c:v>
                </c:pt>
                <c:pt idx="579">
                  <c:v>8.7737933333333338</c:v>
                </c:pt>
                <c:pt idx="580">
                  <c:v>8.7468199999999978</c:v>
                </c:pt>
                <c:pt idx="581">
                  <c:v>8.7198466666666707</c:v>
                </c:pt>
                <c:pt idx="582">
                  <c:v>8.6910733333333212</c:v>
                </c:pt>
                <c:pt idx="583">
                  <c:v>8.6209400000000009</c:v>
                </c:pt>
                <c:pt idx="584">
                  <c:v>8.5669933333333343</c:v>
                </c:pt>
                <c:pt idx="585">
                  <c:v>8.5202366666666727</c:v>
                </c:pt>
                <c:pt idx="586">
                  <c:v>8.4662900000000025</c:v>
                </c:pt>
                <c:pt idx="587">
                  <c:v>8.3979566666666727</c:v>
                </c:pt>
                <c:pt idx="588">
                  <c:v>8.3781766666666666</c:v>
                </c:pt>
                <c:pt idx="589">
                  <c:v>8.3745800000000195</c:v>
                </c:pt>
                <c:pt idx="590">
                  <c:v>8.3458066666666841</c:v>
                </c:pt>
                <c:pt idx="591">
                  <c:v>8.2648833333333336</c:v>
                </c:pt>
                <c:pt idx="592">
                  <c:v>8.2289199999999969</c:v>
                </c:pt>
                <c:pt idx="593">
                  <c:v>8.2522966666666768</c:v>
                </c:pt>
                <c:pt idx="594">
                  <c:v>8.2612866666666704</c:v>
                </c:pt>
                <c:pt idx="595">
                  <c:v>8.263086666666684</c:v>
                </c:pt>
                <c:pt idx="596">
                  <c:v>8.2720766666666705</c:v>
                </c:pt>
                <c:pt idx="597">
                  <c:v>8.2666833333333347</c:v>
                </c:pt>
                <c:pt idx="598">
                  <c:v>8.2505000000000006</c:v>
                </c:pt>
                <c:pt idx="599">
                  <c:v>8.277473333333333</c:v>
                </c:pt>
                <c:pt idx="600">
                  <c:v>8.2558933333333346</c:v>
                </c:pt>
                <c:pt idx="601">
                  <c:v>8.277473333333333</c:v>
                </c:pt>
                <c:pt idx="602">
                  <c:v>8.2864633333333337</c:v>
                </c:pt>
                <c:pt idx="603">
                  <c:v>8.295456666666686</c:v>
                </c:pt>
                <c:pt idx="604">
                  <c:v>8.3026466666666963</c:v>
                </c:pt>
                <c:pt idx="605">
                  <c:v>8.2900599999999987</c:v>
                </c:pt>
                <c:pt idx="606">
                  <c:v>8.2828666666666706</c:v>
                </c:pt>
                <c:pt idx="607">
                  <c:v>8.2702799999999996</c:v>
                </c:pt>
                <c:pt idx="608">
                  <c:v>8.2486999999999977</c:v>
                </c:pt>
                <c:pt idx="609">
                  <c:v>8.2235233333333309</c:v>
                </c:pt>
                <c:pt idx="610">
                  <c:v>8.1749699999999983</c:v>
                </c:pt>
                <c:pt idx="611">
                  <c:v>8.1443999999999992</c:v>
                </c:pt>
                <c:pt idx="612">
                  <c:v>8.1156300000000048</c:v>
                </c:pt>
                <c:pt idx="613">
                  <c:v>8.0886533333333333</c:v>
                </c:pt>
                <c:pt idx="614">
                  <c:v>8.0580833333333342</c:v>
                </c:pt>
                <c:pt idx="615">
                  <c:v>8.0131266666666665</c:v>
                </c:pt>
                <c:pt idx="616">
                  <c:v>7.9771633333333458</c:v>
                </c:pt>
                <c:pt idx="617">
                  <c:v>7.9537833333333445</c:v>
                </c:pt>
                <c:pt idx="618">
                  <c:v>7.9915466666666672</c:v>
                </c:pt>
                <c:pt idx="619">
                  <c:v>7.9717666666666744</c:v>
                </c:pt>
                <c:pt idx="620">
                  <c:v>7.9286099999999999</c:v>
                </c:pt>
                <c:pt idx="621">
                  <c:v>7.9609766666666646</c:v>
                </c:pt>
                <c:pt idx="622">
                  <c:v>7.8962400000000024</c:v>
                </c:pt>
                <c:pt idx="623">
                  <c:v>7.9609766666666646</c:v>
                </c:pt>
                <c:pt idx="624">
                  <c:v>7.8872500000000008</c:v>
                </c:pt>
                <c:pt idx="625">
                  <c:v>8.002336666666686</c:v>
                </c:pt>
                <c:pt idx="626">
                  <c:v>8.0383033333333138</c:v>
                </c:pt>
                <c:pt idx="627">
                  <c:v>8.0113299999999992</c:v>
                </c:pt>
                <c:pt idx="628">
                  <c:v>8.1605866666666884</c:v>
                </c:pt>
                <c:pt idx="629">
                  <c:v>8.1156300000000048</c:v>
                </c:pt>
                <c:pt idx="630">
                  <c:v>8.0508900000000008</c:v>
                </c:pt>
                <c:pt idx="631">
                  <c:v>8.2576900000000002</c:v>
                </c:pt>
                <c:pt idx="632">
                  <c:v>8.3242266666666662</c:v>
                </c:pt>
                <c:pt idx="633">
                  <c:v>8.1551900000000028</c:v>
                </c:pt>
                <c:pt idx="634">
                  <c:v>8.1102333333333334</c:v>
                </c:pt>
                <c:pt idx="635">
                  <c:v>8.3152366666666921</c:v>
                </c:pt>
                <c:pt idx="636">
                  <c:v>8.7144500000000011</c:v>
                </c:pt>
                <c:pt idx="637">
                  <c:v>8.8870833333333348</c:v>
                </c:pt>
                <c:pt idx="638">
                  <c:v>8.7090566666666724</c:v>
                </c:pt>
                <c:pt idx="639">
                  <c:v>8.4914666666666747</c:v>
                </c:pt>
                <c:pt idx="640">
                  <c:v>8.4501066666666862</c:v>
                </c:pt>
                <c:pt idx="641">
                  <c:v>8.6029600000000013</c:v>
                </c:pt>
                <c:pt idx="642">
                  <c:v>8.8205500000000026</c:v>
                </c:pt>
                <c:pt idx="643">
                  <c:v>8.8313366666666706</c:v>
                </c:pt>
                <c:pt idx="644">
                  <c:v>8.3943599999999989</c:v>
                </c:pt>
                <c:pt idx="645">
                  <c:v>7.6193066666666667</c:v>
                </c:pt>
                <c:pt idx="646">
                  <c:v>6.8064633333333457</c:v>
                </c:pt>
                <c:pt idx="647">
                  <c:v>6.1357099999999996</c:v>
                </c:pt>
                <c:pt idx="648">
                  <c:v>5.6447833333333328</c:v>
                </c:pt>
                <c:pt idx="649">
                  <c:v>5.3139033333333332</c:v>
                </c:pt>
                <c:pt idx="650">
                  <c:v>5.2887266666666664</c:v>
                </c:pt>
                <c:pt idx="651">
                  <c:v>5.7257066666666656</c:v>
                </c:pt>
                <c:pt idx="652">
                  <c:v>6.4665900000000001</c:v>
                </c:pt>
                <c:pt idx="653">
                  <c:v>6.9449299999999976</c:v>
                </c:pt>
                <c:pt idx="654">
                  <c:v>6.6572066666666601</c:v>
                </c:pt>
                <c:pt idx="655">
                  <c:v>5.9307066666666683</c:v>
                </c:pt>
                <c:pt idx="656">
                  <c:v>5.8389966666666666</c:v>
                </c:pt>
                <c:pt idx="657">
                  <c:v>6.5403200000000004</c:v>
                </c:pt>
                <c:pt idx="658">
                  <c:v>6.6841799999999916</c:v>
                </c:pt>
                <c:pt idx="659">
                  <c:v>6.1914566666666646</c:v>
                </c:pt>
                <c:pt idx="660">
                  <c:v>6.4701866666666668</c:v>
                </c:pt>
                <c:pt idx="661">
                  <c:v>6.8478233333333334</c:v>
                </c:pt>
                <c:pt idx="662">
                  <c:v>6.4018533333333458</c:v>
                </c:pt>
                <c:pt idx="663">
                  <c:v>6.6572066666666601</c:v>
                </c:pt>
                <c:pt idx="664">
                  <c:v>6.8262433333333448</c:v>
                </c:pt>
                <c:pt idx="665">
                  <c:v>6.4845733333333415</c:v>
                </c:pt>
                <c:pt idx="666">
                  <c:v>6.8082600000000024</c:v>
                </c:pt>
                <c:pt idx="667">
                  <c:v>6.7453233333333431</c:v>
                </c:pt>
                <c:pt idx="668">
                  <c:v>6.6140499999999918</c:v>
                </c:pt>
                <c:pt idx="669">
                  <c:v>6.8532166666666656</c:v>
                </c:pt>
                <c:pt idx="670">
                  <c:v>6.6446199999999918</c:v>
                </c:pt>
                <c:pt idx="671">
                  <c:v>6.7938766666666668</c:v>
                </c:pt>
                <c:pt idx="672">
                  <c:v>6.7219433333333427</c:v>
                </c:pt>
                <c:pt idx="673">
                  <c:v>6.7111566666666667</c:v>
                </c:pt>
                <c:pt idx="674">
                  <c:v>6.8837900000000003</c:v>
                </c:pt>
                <c:pt idx="675">
                  <c:v>6.8424299999999976</c:v>
                </c:pt>
                <c:pt idx="676">
                  <c:v>6.9611133333333415</c:v>
                </c:pt>
                <c:pt idx="677">
                  <c:v>6.8568133333333394</c:v>
                </c:pt>
                <c:pt idx="678">
                  <c:v>7.1049766666666532</c:v>
                </c:pt>
                <c:pt idx="679">
                  <c:v>6.9467266666666703</c:v>
                </c:pt>
                <c:pt idx="680">
                  <c:v>7.040236666666666</c:v>
                </c:pt>
                <c:pt idx="681">
                  <c:v>7.0815966666666661</c:v>
                </c:pt>
                <c:pt idx="682">
                  <c:v>6.9539200000000001</c:v>
                </c:pt>
                <c:pt idx="683">
                  <c:v>7.0384400000000014</c:v>
                </c:pt>
                <c:pt idx="684">
                  <c:v>7.2326533333333458</c:v>
                </c:pt>
                <c:pt idx="685">
                  <c:v>7.3621266666666525</c:v>
                </c:pt>
                <c:pt idx="686">
                  <c:v>7.3621266666666525</c:v>
                </c:pt>
                <c:pt idx="687">
                  <c:v>7.2866000000000071</c:v>
                </c:pt>
                <c:pt idx="688">
                  <c:v>7.2542299999999997</c:v>
                </c:pt>
                <c:pt idx="689">
                  <c:v>7.3117766666666668</c:v>
                </c:pt>
                <c:pt idx="690">
                  <c:v>7.3603299999999976</c:v>
                </c:pt>
                <c:pt idx="691">
                  <c:v>7.3657533333333332</c:v>
                </c:pt>
                <c:pt idx="692">
                  <c:v>7.4161033333333428</c:v>
                </c:pt>
                <c:pt idx="693">
                  <c:v>7.4664533333333445</c:v>
                </c:pt>
                <c:pt idx="694">
                  <c:v>7.5150066666666646</c:v>
                </c:pt>
                <c:pt idx="695">
                  <c:v>7.5653599999999965</c:v>
                </c:pt>
                <c:pt idx="696">
                  <c:v>7.6552733333333416</c:v>
                </c:pt>
                <c:pt idx="697">
                  <c:v>7.6858433333333416</c:v>
                </c:pt>
                <c:pt idx="698">
                  <c:v>7.7847466666666669</c:v>
                </c:pt>
                <c:pt idx="699">
                  <c:v>7.9232133333333428</c:v>
                </c:pt>
                <c:pt idx="700">
                  <c:v>8.0472933333333199</c:v>
                </c:pt>
                <c:pt idx="701">
                  <c:v>8.10304</c:v>
                </c:pt>
                <c:pt idx="702">
                  <c:v>8.2253233333333178</c:v>
                </c:pt>
                <c:pt idx="703">
                  <c:v>8.3889633333333329</c:v>
                </c:pt>
                <c:pt idx="704">
                  <c:v>8.5418166666666675</c:v>
                </c:pt>
                <c:pt idx="705">
                  <c:v>8.6101500000000009</c:v>
                </c:pt>
                <c:pt idx="706">
                  <c:v>8.5508100000000002</c:v>
                </c:pt>
                <c:pt idx="707">
                  <c:v>8.4537033333333493</c:v>
                </c:pt>
                <c:pt idx="708">
                  <c:v>8.2918599999999998</c:v>
                </c:pt>
                <c:pt idx="709">
                  <c:v>8.0203200000000017</c:v>
                </c:pt>
                <c:pt idx="710">
                  <c:v>7.6085166666666533</c:v>
                </c:pt>
                <c:pt idx="711">
                  <c:v>7.1445366666666486</c:v>
                </c:pt>
                <c:pt idx="712">
                  <c:v>6.6428199999999915</c:v>
                </c:pt>
                <c:pt idx="713">
                  <c:v>6.2310166666666662</c:v>
                </c:pt>
                <c:pt idx="714">
                  <c:v>6.0080333333333416</c:v>
                </c:pt>
                <c:pt idx="715">
                  <c:v>5.9936466666666703</c:v>
                </c:pt>
                <c:pt idx="716">
                  <c:v>6.0601833333333364</c:v>
                </c:pt>
                <c:pt idx="717">
                  <c:v>6.1303166666666655</c:v>
                </c:pt>
                <c:pt idx="718">
                  <c:v>6.2094400000000034</c:v>
                </c:pt>
                <c:pt idx="719">
                  <c:v>6.3299233333333333</c:v>
                </c:pt>
                <c:pt idx="720">
                  <c:v>6.4917666666666713</c:v>
                </c:pt>
                <c:pt idx="721">
                  <c:v>6.5223366666666562</c:v>
                </c:pt>
                <c:pt idx="722">
                  <c:v>6.5349266666666646</c:v>
                </c:pt>
                <c:pt idx="723">
                  <c:v>6.55470666666666</c:v>
                </c:pt>
                <c:pt idx="724">
                  <c:v>6.5708899999999986</c:v>
                </c:pt>
                <c:pt idx="725">
                  <c:v>6.5241366666666485</c:v>
                </c:pt>
                <c:pt idx="726">
                  <c:v>6.5223366666666562</c:v>
                </c:pt>
                <c:pt idx="727">
                  <c:v>6.5636966666666661</c:v>
                </c:pt>
                <c:pt idx="728">
                  <c:v>6.6068566666666646</c:v>
                </c:pt>
                <c:pt idx="729">
                  <c:v>6.5672933333333416</c:v>
                </c:pt>
                <c:pt idx="730">
                  <c:v>6.6086533333333417</c:v>
                </c:pt>
                <c:pt idx="731">
                  <c:v>6.6320299999999976</c:v>
                </c:pt>
                <c:pt idx="732">
                  <c:v>6.7507166666666656</c:v>
                </c:pt>
                <c:pt idx="733">
                  <c:v>6.7920766666666657</c:v>
                </c:pt>
                <c:pt idx="734">
                  <c:v>6.84063</c:v>
                </c:pt>
                <c:pt idx="735">
                  <c:v>6.8028666666666666</c:v>
                </c:pt>
                <c:pt idx="736">
                  <c:v>6.7525166666666525</c:v>
                </c:pt>
                <c:pt idx="737">
                  <c:v>6.7291366666666601</c:v>
                </c:pt>
                <c:pt idx="738">
                  <c:v>6.5169433333333426</c:v>
                </c:pt>
                <c:pt idx="739">
                  <c:v>6.2975533333333331</c:v>
                </c:pt>
                <c:pt idx="740">
                  <c:v>6.1608866666666495</c:v>
                </c:pt>
                <c:pt idx="741">
                  <c:v>6.0889566666666646</c:v>
                </c:pt>
                <c:pt idx="742">
                  <c:v>6.112333333333333</c:v>
                </c:pt>
                <c:pt idx="743">
                  <c:v>6.2112366666666672</c:v>
                </c:pt>
                <c:pt idx="744">
                  <c:v>6.2939566666666646</c:v>
                </c:pt>
                <c:pt idx="745">
                  <c:v>6.2795700000000014</c:v>
                </c:pt>
                <c:pt idx="746">
                  <c:v>6.3263266666666667</c:v>
                </c:pt>
                <c:pt idx="747">
                  <c:v>6.4504066666666668</c:v>
                </c:pt>
                <c:pt idx="748">
                  <c:v>6.5349266666666646</c:v>
                </c:pt>
                <c:pt idx="749">
                  <c:v>6.6895766666666656</c:v>
                </c:pt>
                <c:pt idx="750">
                  <c:v>6.7507166666666656</c:v>
                </c:pt>
                <c:pt idx="751">
                  <c:v>6.7417266666666684</c:v>
                </c:pt>
                <c:pt idx="752">
                  <c:v>6.7219433333333427</c:v>
                </c:pt>
                <c:pt idx="753">
                  <c:v>6.7453233333333431</c:v>
                </c:pt>
                <c:pt idx="754">
                  <c:v>6.7525166666666525</c:v>
                </c:pt>
                <c:pt idx="755">
                  <c:v>6.7327333333333428</c:v>
                </c:pt>
                <c:pt idx="756">
                  <c:v>6.7309366666666666</c:v>
                </c:pt>
                <c:pt idx="757">
                  <c:v>6.8154533333333331</c:v>
                </c:pt>
                <c:pt idx="758">
                  <c:v>6.84063</c:v>
                </c:pt>
                <c:pt idx="759">
                  <c:v>6.8568133333333394</c:v>
                </c:pt>
                <c:pt idx="760">
                  <c:v>6.9629133333333328</c:v>
                </c:pt>
                <c:pt idx="761">
                  <c:v>7.0474299999999985</c:v>
                </c:pt>
                <c:pt idx="762">
                  <c:v>7.1517300000000006</c:v>
                </c:pt>
                <c:pt idx="763">
                  <c:v>7.2398466666666703</c:v>
                </c:pt>
                <c:pt idx="764">
                  <c:v>7.2236600000000024</c:v>
                </c:pt>
                <c:pt idx="765">
                  <c:v>7.2686166666666656</c:v>
                </c:pt>
                <c:pt idx="766">
                  <c:v>7.3351533333333334</c:v>
                </c:pt>
                <c:pt idx="767">
                  <c:v>7.4214966666666662</c:v>
                </c:pt>
                <c:pt idx="768">
                  <c:v>7.6498766666666667</c:v>
                </c:pt>
                <c:pt idx="769">
                  <c:v>7.7595733333333428</c:v>
                </c:pt>
                <c:pt idx="770">
                  <c:v>7.844089999999996</c:v>
                </c:pt>
                <c:pt idx="771">
                  <c:v>7.9124233333333427</c:v>
                </c:pt>
                <c:pt idx="772">
                  <c:v>7.7505799999999976</c:v>
                </c:pt>
                <c:pt idx="773">
                  <c:v>7.6930366666666563</c:v>
                </c:pt>
                <c:pt idx="774">
                  <c:v>7.6678599999999886</c:v>
                </c:pt>
                <c:pt idx="775">
                  <c:v>7.7128166666666527</c:v>
                </c:pt>
                <c:pt idx="776">
                  <c:v>7.8099233333333427</c:v>
                </c:pt>
                <c:pt idx="777">
                  <c:v>7.8422933333333447</c:v>
                </c:pt>
                <c:pt idx="778">
                  <c:v>7.9843566666666668</c:v>
                </c:pt>
                <c:pt idx="779">
                  <c:v>7.9987400000000024</c:v>
                </c:pt>
                <c:pt idx="780">
                  <c:v>8.009530000000014</c:v>
                </c:pt>
                <c:pt idx="781">
                  <c:v>7.9789600000000034</c:v>
                </c:pt>
                <c:pt idx="782">
                  <c:v>7.9286099999999999</c:v>
                </c:pt>
                <c:pt idx="783">
                  <c:v>7.9861533333333448</c:v>
                </c:pt>
                <c:pt idx="784">
                  <c:v>7.9969433333333457</c:v>
                </c:pt>
                <c:pt idx="785">
                  <c:v>7.9861533333333448</c:v>
                </c:pt>
                <c:pt idx="786">
                  <c:v>8.10304</c:v>
                </c:pt>
                <c:pt idx="787">
                  <c:v>8.2720766666666705</c:v>
                </c:pt>
                <c:pt idx="788">
                  <c:v>8.4213333333333331</c:v>
                </c:pt>
                <c:pt idx="789">
                  <c:v>8.5256333333333494</c:v>
                </c:pt>
                <c:pt idx="790">
                  <c:v>8.5598000000000027</c:v>
                </c:pt>
                <c:pt idx="791">
                  <c:v>8.7108533333333309</c:v>
                </c:pt>
                <c:pt idx="792">
                  <c:v>8.8942766666666664</c:v>
                </c:pt>
                <c:pt idx="793">
                  <c:v>9.0759033333333328</c:v>
                </c:pt>
                <c:pt idx="794">
                  <c:v>9.2143699999999971</c:v>
                </c:pt>
                <c:pt idx="795">
                  <c:v>9.2377466666666663</c:v>
                </c:pt>
                <c:pt idx="796">
                  <c:v>9.2898966666666727</c:v>
                </c:pt>
                <c:pt idx="797">
                  <c:v>9.3546333333333536</c:v>
                </c:pt>
                <c:pt idx="798">
                  <c:v>9.3834066666666978</c:v>
                </c:pt>
                <c:pt idx="799">
                  <c:v>9.392396666666686</c:v>
                </c:pt>
                <c:pt idx="800">
                  <c:v>9.1963866666666725</c:v>
                </c:pt>
                <c:pt idx="801">
                  <c:v>9.0129633333333334</c:v>
                </c:pt>
                <c:pt idx="802">
                  <c:v>8.7072566666666678</c:v>
                </c:pt>
                <c:pt idx="803">
                  <c:v>8.3727800000000254</c:v>
                </c:pt>
                <c:pt idx="804">
                  <c:v>8.036503333333334</c:v>
                </c:pt>
                <c:pt idx="805">
                  <c:v>7.6660633333333426</c:v>
                </c:pt>
                <c:pt idx="806">
                  <c:v>7.4107100000000008</c:v>
                </c:pt>
                <c:pt idx="807">
                  <c:v>7.4970266666666667</c:v>
                </c:pt>
                <c:pt idx="808">
                  <c:v>7.5977266666666656</c:v>
                </c:pt>
                <c:pt idx="809">
                  <c:v>7.5797466666666704</c:v>
                </c:pt>
                <c:pt idx="810">
                  <c:v>7.7541766666666563</c:v>
                </c:pt>
                <c:pt idx="811">
                  <c:v>7.9537833333333445</c:v>
                </c:pt>
                <c:pt idx="812">
                  <c:v>8.0922500000000035</c:v>
                </c:pt>
                <c:pt idx="813">
                  <c:v>8.1192266666666661</c:v>
                </c:pt>
                <c:pt idx="814">
                  <c:v>8.0994433333333493</c:v>
                </c:pt>
                <c:pt idx="815">
                  <c:v>8.1318133333333158</c:v>
                </c:pt>
                <c:pt idx="816">
                  <c:v>8.2127333333333343</c:v>
                </c:pt>
                <c:pt idx="817">
                  <c:v>8.5687900000000035</c:v>
                </c:pt>
                <c:pt idx="818">
                  <c:v>9.0093666666666667</c:v>
                </c:pt>
                <c:pt idx="819">
                  <c:v>9.5956000000000028</c:v>
                </c:pt>
                <c:pt idx="820">
                  <c:v>10.199816666666672</c:v>
                </c:pt>
                <c:pt idx="821">
                  <c:v>10.753683333333349</c:v>
                </c:pt>
                <c:pt idx="822">
                  <c:v>11.726546666666676</c:v>
                </c:pt>
                <c:pt idx="823">
                  <c:v>12.927786666666689</c:v>
                </c:pt>
                <c:pt idx="824">
                  <c:v>14.240519999999998</c:v>
                </c:pt>
                <c:pt idx="825">
                  <c:v>15.884193333333332</c:v>
                </c:pt>
                <c:pt idx="826">
                  <c:v>17.986363333333252</c:v>
                </c:pt>
                <c:pt idx="827">
                  <c:v>20.72692</c:v>
                </c:pt>
                <c:pt idx="828">
                  <c:v>24.032133333333263</c:v>
                </c:pt>
                <c:pt idx="829">
                  <c:v>27.360723333333254</c:v>
                </c:pt>
                <c:pt idx="830">
                  <c:v>29.995293333333244</c:v>
                </c:pt>
                <c:pt idx="831">
                  <c:v>31.406933333333264</c:v>
                </c:pt>
                <c:pt idx="832">
                  <c:v>31.189343333333252</c:v>
                </c:pt>
                <c:pt idx="833">
                  <c:v>29.705773333333259</c:v>
                </c:pt>
                <c:pt idx="834">
                  <c:v>27.03343666666666</c:v>
                </c:pt>
                <c:pt idx="835">
                  <c:v>23.35239</c:v>
                </c:pt>
                <c:pt idx="836">
                  <c:v>19.072516666666669</c:v>
                </c:pt>
                <c:pt idx="837">
                  <c:v>15.146903333333322</c:v>
                </c:pt>
                <c:pt idx="838">
                  <c:v>11.989093333333349</c:v>
                </c:pt>
                <c:pt idx="839">
                  <c:v>9.5182766666666669</c:v>
                </c:pt>
                <c:pt idx="840">
                  <c:v>7.8099233333333427</c:v>
                </c:pt>
                <c:pt idx="841">
                  <c:v>6.4180366666666666</c:v>
                </c:pt>
                <c:pt idx="842">
                  <c:v>5.2383766666666673</c:v>
                </c:pt>
                <c:pt idx="843">
                  <c:v>4.3194633333333448</c:v>
                </c:pt>
                <c:pt idx="844">
                  <c:v>3.4922466666666616</c:v>
                </c:pt>
                <c:pt idx="845">
                  <c:v>2.8718433333333238</c:v>
                </c:pt>
                <c:pt idx="846">
                  <c:v>2.2748200000000001</c:v>
                </c:pt>
                <c:pt idx="847">
                  <c:v>1.7784900000000001</c:v>
                </c:pt>
                <c:pt idx="848">
                  <c:v>1.321733333333333</c:v>
                </c:pt>
                <c:pt idx="849">
                  <c:v>1.0358066666666659</c:v>
                </c:pt>
                <c:pt idx="850">
                  <c:v>0.78584666666666703</c:v>
                </c:pt>
                <c:pt idx="851">
                  <c:v>0.52509666666666699</c:v>
                </c:pt>
                <c:pt idx="852">
                  <c:v>0.43698000000000042</c:v>
                </c:pt>
                <c:pt idx="853">
                  <c:v>0.42079666666666726</c:v>
                </c:pt>
                <c:pt idx="854">
                  <c:v>0.508913333333333</c:v>
                </c:pt>
                <c:pt idx="855">
                  <c:v>0.64558000000000004</c:v>
                </c:pt>
                <c:pt idx="856">
                  <c:v>0.798433333333333</c:v>
                </c:pt>
                <c:pt idx="857">
                  <c:v>0.9405</c:v>
                </c:pt>
                <c:pt idx="858">
                  <c:v>1.0250199999999998</c:v>
                </c:pt>
                <c:pt idx="859">
                  <c:v>1.1598866666666681</c:v>
                </c:pt>
                <c:pt idx="860">
                  <c:v>1.2929599999999999</c:v>
                </c:pt>
                <c:pt idx="861">
                  <c:v>1.34331</c:v>
                </c:pt>
                <c:pt idx="862">
                  <c:v>1.4583999999999977</c:v>
                </c:pt>
                <c:pt idx="863">
                  <c:v>1.5195399999999977</c:v>
                </c:pt>
                <c:pt idx="864">
                  <c:v>1.6094533333333341</c:v>
                </c:pt>
                <c:pt idx="865">
                  <c:v>1.717350000000001</c:v>
                </c:pt>
                <c:pt idx="866">
                  <c:v>1.8468333333333331</c:v>
                </c:pt>
                <c:pt idx="867">
                  <c:v>1.940343333333334</c:v>
                </c:pt>
                <c:pt idx="868">
                  <c:v>2.0482399999999998</c:v>
                </c:pt>
                <c:pt idx="869">
                  <c:v>2.1021866666666682</c:v>
                </c:pt>
                <c:pt idx="870">
                  <c:v>2.1327566666666669</c:v>
                </c:pt>
                <c:pt idx="871">
                  <c:v>2.1237666666666692</c:v>
                </c:pt>
                <c:pt idx="872">
                  <c:v>2.1525366666666672</c:v>
                </c:pt>
                <c:pt idx="873">
                  <c:v>2.2604333333333342</c:v>
                </c:pt>
                <c:pt idx="874">
                  <c:v>2.3791199999999977</c:v>
                </c:pt>
                <c:pt idx="875">
                  <c:v>2.3485499999999977</c:v>
                </c:pt>
                <c:pt idx="876">
                  <c:v>2.3359599999999956</c:v>
                </c:pt>
                <c:pt idx="877">
                  <c:v>2.3467499999999957</c:v>
                </c:pt>
                <c:pt idx="878">
                  <c:v>2.3809166666666672</c:v>
                </c:pt>
                <c:pt idx="879">
                  <c:v>2.4870166666666682</c:v>
                </c:pt>
                <c:pt idx="880">
                  <c:v>2.6668433333333272</c:v>
                </c:pt>
                <c:pt idx="881">
                  <c:v>2.828686666666667</c:v>
                </c:pt>
                <c:pt idx="882">
                  <c:v>2.9977233333333331</c:v>
                </c:pt>
                <c:pt idx="883">
                  <c:v>3.2135133333333332</c:v>
                </c:pt>
                <c:pt idx="884">
                  <c:v>3.3411900000000001</c:v>
                </c:pt>
                <c:pt idx="885">
                  <c:v>3.3735599999999977</c:v>
                </c:pt>
                <c:pt idx="886">
                  <c:v>3.4041300000000012</c:v>
                </c:pt>
                <c:pt idx="887">
                  <c:v>3.4203166666666682</c:v>
                </c:pt>
                <c:pt idx="888">
                  <c:v>3.4508866666666669</c:v>
                </c:pt>
                <c:pt idx="889">
                  <c:v>3.504833333333333</c:v>
                </c:pt>
                <c:pt idx="890">
                  <c:v>3.4436933333333331</c:v>
                </c:pt>
                <c:pt idx="891">
                  <c:v>3.4670700000000001</c:v>
                </c:pt>
                <c:pt idx="892">
                  <c:v>3.5911499999999981</c:v>
                </c:pt>
                <c:pt idx="893">
                  <c:v>3.4958433333333252</c:v>
                </c:pt>
                <c:pt idx="894">
                  <c:v>3.4994399999999977</c:v>
                </c:pt>
                <c:pt idx="895">
                  <c:v>3.6630800000000012</c:v>
                </c:pt>
                <c:pt idx="896">
                  <c:v>3.7278333333333342</c:v>
                </c:pt>
                <c:pt idx="897">
                  <c:v>3.61273</c:v>
                </c:pt>
                <c:pt idx="898">
                  <c:v>3.6379066666666682</c:v>
                </c:pt>
                <c:pt idx="899">
                  <c:v>3.8824833333333277</c:v>
                </c:pt>
                <c:pt idx="900">
                  <c:v>3.9598099999999943</c:v>
                </c:pt>
                <c:pt idx="901">
                  <c:v>3.817746666666666</c:v>
                </c:pt>
                <c:pt idx="902">
                  <c:v>3.7655966666666716</c:v>
                </c:pt>
                <c:pt idx="903">
                  <c:v>3.950816666666666</c:v>
                </c:pt>
                <c:pt idx="904">
                  <c:v>4.1324433333333426</c:v>
                </c:pt>
                <c:pt idx="905">
                  <c:v>4.1180566666666563</c:v>
                </c:pt>
                <c:pt idx="906">
                  <c:v>4.0389333333333415</c:v>
                </c:pt>
                <c:pt idx="907">
                  <c:v>4.0191499999999998</c:v>
                </c:pt>
                <c:pt idx="908">
                  <c:v>4.200776666666667</c:v>
                </c:pt>
                <c:pt idx="909">
                  <c:v>4.4561299999999999</c:v>
                </c:pt>
                <c:pt idx="910">
                  <c:v>4.7132833333333428</c:v>
                </c:pt>
                <c:pt idx="911">
                  <c:v>4.8589399999999907</c:v>
                </c:pt>
                <c:pt idx="912">
                  <c:v>4.8985033333333332</c:v>
                </c:pt>
                <c:pt idx="913">
                  <c:v>4.804993333333333</c:v>
                </c:pt>
                <c:pt idx="914">
                  <c:v>4.5388500000000001</c:v>
                </c:pt>
                <c:pt idx="915">
                  <c:v>4.1288466666666563</c:v>
                </c:pt>
                <c:pt idx="916">
                  <c:v>3.6235200000000023</c:v>
                </c:pt>
                <c:pt idx="917">
                  <c:v>3.2548733333333337</c:v>
                </c:pt>
                <c:pt idx="918">
                  <c:v>3.4346999999999968</c:v>
                </c:pt>
                <c:pt idx="919">
                  <c:v>3.9777900000000002</c:v>
                </c:pt>
                <c:pt idx="920">
                  <c:v>4.2529266666666645</c:v>
                </c:pt>
                <c:pt idx="921">
                  <c:v>4.0209499999999956</c:v>
                </c:pt>
                <c:pt idx="922">
                  <c:v>3.9885800000000002</c:v>
                </c:pt>
                <c:pt idx="923">
                  <c:v>4.2349433333333417</c:v>
                </c:pt>
                <c:pt idx="924">
                  <c:v>4.0766966666666704</c:v>
                </c:pt>
                <c:pt idx="925">
                  <c:v>3.9292366666666672</c:v>
                </c:pt>
                <c:pt idx="926">
                  <c:v>4.0155566666666562</c:v>
                </c:pt>
                <c:pt idx="927">
                  <c:v>3.7566033333333277</c:v>
                </c:pt>
                <c:pt idx="928">
                  <c:v>3.8339300000000001</c:v>
                </c:pt>
                <c:pt idx="929">
                  <c:v>3.8627033333333327</c:v>
                </c:pt>
                <c:pt idx="930">
                  <c:v>3.8662999999999981</c:v>
                </c:pt>
                <c:pt idx="931">
                  <c:v>3.9831866666666715</c:v>
                </c:pt>
                <c:pt idx="932">
                  <c:v>3.941826666666667</c:v>
                </c:pt>
                <c:pt idx="933">
                  <c:v>3.9921766666666669</c:v>
                </c:pt>
                <c:pt idx="934">
                  <c:v>3.900466666666667</c:v>
                </c:pt>
                <c:pt idx="935">
                  <c:v>3.8573066666666671</c:v>
                </c:pt>
                <c:pt idx="936">
                  <c:v>3.8339300000000001</c:v>
                </c:pt>
                <c:pt idx="937">
                  <c:v>3.7727900000000001</c:v>
                </c:pt>
                <c:pt idx="938">
                  <c:v>3.7961666666666671</c:v>
                </c:pt>
                <c:pt idx="939">
                  <c:v>3.6990599999999967</c:v>
                </c:pt>
                <c:pt idx="940">
                  <c:v>3.7440166666666692</c:v>
                </c:pt>
                <c:pt idx="941">
                  <c:v>3.7206399999999999</c:v>
                </c:pt>
                <c:pt idx="942">
                  <c:v>3.8051566666666661</c:v>
                </c:pt>
                <c:pt idx="943">
                  <c:v>3.85371</c:v>
                </c:pt>
                <c:pt idx="944">
                  <c:v>3.9148533333333266</c:v>
                </c:pt>
                <c:pt idx="945">
                  <c:v>3.9220466666666667</c:v>
                </c:pt>
                <c:pt idx="946">
                  <c:v>4.0317400000000081</c:v>
                </c:pt>
                <c:pt idx="947">
                  <c:v>4.0569166666666563</c:v>
                </c:pt>
                <c:pt idx="948">
                  <c:v>4.1072666666666668</c:v>
                </c:pt>
                <c:pt idx="949">
                  <c:v>4.1971799999999906</c:v>
                </c:pt>
                <c:pt idx="950">
                  <c:v>4.2745066666666656</c:v>
                </c:pt>
                <c:pt idx="951">
                  <c:v>4.3230599999999955</c:v>
                </c:pt>
                <c:pt idx="952">
                  <c:v>4.4111733333333447</c:v>
                </c:pt>
                <c:pt idx="953">
                  <c:v>4.4813066666666703</c:v>
                </c:pt>
                <c:pt idx="954">
                  <c:v>4.5298600000000002</c:v>
                </c:pt>
                <c:pt idx="955">
                  <c:v>4.5927966666666666</c:v>
                </c:pt>
                <c:pt idx="956">
                  <c:v>4.5856066666666662</c:v>
                </c:pt>
                <c:pt idx="957">
                  <c:v>4.5640266666666562</c:v>
                </c:pt>
                <c:pt idx="958">
                  <c:v>4.6035866666666543</c:v>
                </c:pt>
                <c:pt idx="959">
                  <c:v>4.6107799999999957</c:v>
                </c:pt>
                <c:pt idx="960">
                  <c:v>4.6557366666666562</c:v>
                </c:pt>
                <c:pt idx="961">
                  <c:v>4.6719233333333428</c:v>
                </c:pt>
                <c:pt idx="962">
                  <c:v>4.7024933333333445</c:v>
                </c:pt>
                <c:pt idx="963">
                  <c:v>4.7294666666666663</c:v>
                </c:pt>
                <c:pt idx="964">
                  <c:v>4.6970966666666563</c:v>
                </c:pt>
                <c:pt idx="965">
                  <c:v>4.6791166666666646</c:v>
                </c:pt>
                <c:pt idx="966">
                  <c:v>4.6970966666666563</c:v>
                </c:pt>
                <c:pt idx="967">
                  <c:v>4.7780200000000024</c:v>
                </c:pt>
                <c:pt idx="968">
                  <c:v>4.804993333333333</c:v>
                </c:pt>
                <c:pt idx="969">
                  <c:v>4.7960033333333447</c:v>
                </c:pt>
                <c:pt idx="970">
                  <c:v>4.7816166666666664</c:v>
                </c:pt>
                <c:pt idx="971">
                  <c:v>4.7816166666666664</c:v>
                </c:pt>
                <c:pt idx="972">
                  <c:v>4.8139833333333364</c:v>
                </c:pt>
                <c:pt idx="973">
                  <c:v>4.82117666666666</c:v>
                </c:pt>
                <c:pt idx="974">
                  <c:v>4.7510466666666664</c:v>
                </c:pt>
                <c:pt idx="975">
                  <c:v>4.6503433333333417</c:v>
                </c:pt>
                <c:pt idx="976">
                  <c:v>4.5712200000000092</c:v>
                </c:pt>
                <c:pt idx="977">
                  <c:v>4.5190700000000001</c:v>
                </c:pt>
                <c:pt idx="978">
                  <c:v>4.4507366666666668</c:v>
                </c:pt>
                <c:pt idx="979">
                  <c:v>4.3877966666666666</c:v>
                </c:pt>
                <c:pt idx="980">
                  <c:v>4.2817000000000034</c:v>
                </c:pt>
                <c:pt idx="981">
                  <c:v>4.1576166666666543</c:v>
                </c:pt>
                <c:pt idx="982">
                  <c:v>3.984983333333334</c:v>
                </c:pt>
                <c:pt idx="983">
                  <c:v>3.8033600000000001</c:v>
                </c:pt>
                <c:pt idx="984">
                  <c:v>3.6594833333333328</c:v>
                </c:pt>
                <c:pt idx="985">
                  <c:v>3.57676333333333</c:v>
                </c:pt>
                <c:pt idx="986">
                  <c:v>3.5623766666666672</c:v>
                </c:pt>
                <c:pt idx="987">
                  <c:v>3.57676333333333</c:v>
                </c:pt>
                <c:pt idx="988">
                  <c:v>3.6037366666666744</c:v>
                </c:pt>
                <c:pt idx="989">
                  <c:v>3.6343100000000002</c:v>
                </c:pt>
                <c:pt idx="990">
                  <c:v>3.684673333333333</c:v>
                </c:pt>
                <c:pt idx="991">
                  <c:v>3.7709900000000012</c:v>
                </c:pt>
                <c:pt idx="992">
                  <c:v>3.8645</c:v>
                </c:pt>
                <c:pt idx="993">
                  <c:v>3.932833333333329</c:v>
                </c:pt>
                <c:pt idx="994">
                  <c:v>3.9705999999999997</c:v>
                </c:pt>
                <c:pt idx="995">
                  <c:v>4.0083633333333477</c:v>
                </c:pt>
                <c:pt idx="996">
                  <c:v>4.0964766666666668</c:v>
                </c:pt>
                <c:pt idx="997">
                  <c:v>4.1935833333333354</c:v>
                </c:pt>
                <c:pt idx="998">
                  <c:v>4.2403366666666669</c:v>
                </c:pt>
                <c:pt idx="999">
                  <c:v>4.3014799999999997</c:v>
                </c:pt>
                <c:pt idx="1000">
                  <c:v>4.3680166666666542</c:v>
                </c:pt>
              </c:numCache>
            </c:numRef>
          </c:yVal>
        </c:ser>
        <c:axId val="74264576"/>
        <c:axId val="74266496"/>
      </c:scatterChart>
      <c:valAx>
        <c:axId val="74264576"/>
        <c:scaling>
          <c:orientation val="minMax"/>
          <c:max val="60"/>
        </c:scaling>
        <c:axPos val="b"/>
        <c:title>
          <c:tx>
            <c:rich>
              <a:bodyPr/>
              <a:lstStyle/>
              <a:p>
                <a:pPr>
                  <a:defRPr sz="1600"/>
                </a:pPr>
                <a:r>
                  <a:rPr lang="en-US" sz="1600"/>
                  <a:t>Frequency (Hz)</a:t>
                </a:r>
              </a:p>
            </c:rich>
          </c:tx>
          <c:layout/>
        </c:title>
        <c:numFmt formatCode="General" sourceLinked="1"/>
        <c:tickLblPos val="nextTo"/>
        <c:txPr>
          <a:bodyPr/>
          <a:lstStyle/>
          <a:p>
            <a:pPr>
              <a:defRPr sz="1400" baseline="0"/>
            </a:pPr>
            <a:endParaRPr lang="de-DE"/>
          </a:p>
        </c:txPr>
        <c:crossAx val="74266496"/>
        <c:crosses val="autoZero"/>
        <c:crossBetween val="midCat"/>
      </c:valAx>
      <c:valAx>
        <c:axId val="74266496"/>
        <c:scaling>
          <c:orientation val="minMax"/>
          <c:max val="80"/>
          <c:min val="0"/>
        </c:scaling>
        <c:axPos val="l"/>
        <c:title>
          <c:tx>
            <c:rich>
              <a:bodyPr rot="-5400000" vert="horz"/>
              <a:lstStyle/>
              <a:p>
                <a:pPr>
                  <a:defRPr sz="1600"/>
                </a:pPr>
                <a:r>
                  <a:rPr lang="en-US" sz="1600"/>
                  <a:t>Detuning (Hz)</a:t>
                </a:r>
              </a:p>
            </c:rich>
          </c:tx>
          <c:layout/>
        </c:title>
        <c:numFmt formatCode="General" sourceLinked="1"/>
        <c:tickLblPos val="nextTo"/>
        <c:txPr>
          <a:bodyPr/>
          <a:lstStyle/>
          <a:p>
            <a:pPr>
              <a:defRPr sz="1400"/>
            </a:pPr>
            <a:endParaRPr lang="de-DE"/>
          </a:p>
        </c:txPr>
        <c:crossAx val="74264576"/>
        <c:crosses val="autoZero"/>
        <c:crossBetween val="midCat"/>
      </c:valAx>
    </c:plotArea>
    <c:legend>
      <c:legendPos val="r"/>
      <c:layout>
        <c:manualLayout>
          <c:xMode val="edge"/>
          <c:yMode val="edge"/>
          <c:x val="0.1232358802371931"/>
          <c:y val="8.3589282546057214E-2"/>
          <c:w val="0.24403149606299235"/>
          <c:h val="0.16477818321490317"/>
        </c:manualLayout>
      </c:layout>
      <c:txPr>
        <a:bodyPr/>
        <a:lstStyle/>
        <a:p>
          <a:pPr>
            <a:defRPr sz="1600"/>
          </a:pPr>
          <a:endParaRPr lang="de-DE"/>
        </a:p>
      </c:txPr>
    </c:legend>
    <c:plotVisOnly val="1"/>
    <c:dispBlanksAs val="gap"/>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C76D6B-1253-4681-A1DB-B18FFF1ECEA9}" type="datetimeFigureOut">
              <a:rPr lang="de-DE" smtClean="0"/>
              <a:pPr/>
              <a:t>21.04.2011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FE5B11-993D-4B86-B1DB-0D88E274F33F}"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AutoNum type="arabicParenR"/>
            </a:pPr>
            <a:r>
              <a:rPr lang="de-DE" dirty="0" smtClean="0"/>
              <a:t>Background: CW-</a:t>
            </a:r>
            <a:r>
              <a:rPr lang="de-DE" dirty="0" err="1" smtClean="0"/>
              <a:t>linacs</a:t>
            </a:r>
            <a:r>
              <a:rPr lang="de-DE" baseline="0" dirty="0" smtClean="0"/>
              <a:t> </a:t>
            </a:r>
            <a:r>
              <a:rPr lang="de-DE" baseline="0" dirty="0" err="1" smtClean="0"/>
              <a:t>require</a:t>
            </a:r>
            <a:r>
              <a:rPr lang="de-DE" baseline="0" dirty="0" smtClean="0"/>
              <a:t> large </a:t>
            </a:r>
            <a:r>
              <a:rPr lang="de-DE" baseline="0" dirty="0" err="1" smtClean="0"/>
              <a:t>amount</a:t>
            </a:r>
            <a:r>
              <a:rPr lang="de-DE" baseline="0" dirty="0" smtClean="0"/>
              <a:t> </a:t>
            </a:r>
            <a:r>
              <a:rPr lang="de-DE" baseline="0" dirty="0" err="1" smtClean="0"/>
              <a:t>of</a:t>
            </a:r>
            <a:r>
              <a:rPr lang="de-DE" baseline="0" dirty="0" smtClean="0"/>
              <a:t> </a:t>
            </a:r>
            <a:r>
              <a:rPr lang="de-DE" baseline="0" dirty="0" err="1" smtClean="0"/>
              <a:t>cryo</a:t>
            </a:r>
            <a:r>
              <a:rPr lang="de-DE" baseline="0" dirty="0" smtClean="0"/>
              <a:t>-power. </a:t>
            </a:r>
            <a:r>
              <a:rPr lang="de-DE" baseline="0" dirty="0" err="1" smtClean="0"/>
              <a:t>Cryo</a:t>
            </a:r>
            <a:r>
              <a:rPr lang="de-DE" baseline="0" dirty="0" smtClean="0"/>
              <a:t>-plant </a:t>
            </a:r>
            <a:r>
              <a:rPr lang="de-DE" baseline="0" dirty="0" err="1" smtClean="0"/>
              <a:t>is</a:t>
            </a:r>
            <a:r>
              <a:rPr lang="de-DE" baseline="0" dirty="0" smtClean="0"/>
              <a:t> THE </a:t>
            </a:r>
            <a:r>
              <a:rPr lang="de-DE" baseline="0" dirty="0" err="1" smtClean="0"/>
              <a:t>cost-driver</a:t>
            </a:r>
            <a:r>
              <a:rPr lang="de-DE" baseline="0" dirty="0" smtClean="0"/>
              <a:t>. </a:t>
            </a:r>
            <a:r>
              <a:rPr lang="de-DE" baseline="0" dirty="0" err="1" smtClean="0"/>
              <a:t>Therefore</a:t>
            </a:r>
            <a:r>
              <a:rPr lang="de-DE" baseline="0" dirty="0" smtClean="0"/>
              <a:t> </a:t>
            </a:r>
            <a:r>
              <a:rPr lang="de-DE" baseline="0" dirty="0" err="1" smtClean="0"/>
              <a:t>for</a:t>
            </a:r>
            <a:r>
              <a:rPr lang="de-DE" baseline="0" dirty="0" smtClean="0"/>
              <a:t> CW-</a:t>
            </a:r>
            <a:r>
              <a:rPr lang="de-DE" baseline="0" dirty="0" err="1" smtClean="0"/>
              <a:t>machines</a:t>
            </a:r>
            <a:r>
              <a:rPr lang="de-DE" baseline="0" dirty="0" smtClean="0"/>
              <a:t> </a:t>
            </a:r>
            <a:r>
              <a:rPr lang="de-DE" baseline="0" dirty="0" err="1" smtClean="0"/>
              <a:t>the</a:t>
            </a:r>
            <a:r>
              <a:rPr lang="de-DE" baseline="0" dirty="0" smtClean="0"/>
              <a:t> </a:t>
            </a:r>
            <a:r>
              <a:rPr lang="de-DE" baseline="0" dirty="0" err="1" smtClean="0"/>
              <a:t>focus</a:t>
            </a:r>
            <a:r>
              <a:rPr lang="de-DE" baseline="0" dirty="0" smtClean="0"/>
              <a:t> </a:t>
            </a:r>
            <a:r>
              <a:rPr lang="de-DE" baseline="0" dirty="0" err="1" smtClean="0"/>
              <a:t>shifts</a:t>
            </a:r>
            <a:r>
              <a:rPr lang="de-DE" baseline="0" dirty="0" smtClean="0"/>
              <a:t> </a:t>
            </a:r>
            <a:r>
              <a:rPr lang="de-DE" baseline="0" dirty="0" err="1" smtClean="0"/>
              <a:t>from</a:t>
            </a:r>
            <a:r>
              <a:rPr lang="de-DE" baseline="0" dirty="0" smtClean="0"/>
              <a:t> </a:t>
            </a:r>
            <a:r>
              <a:rPr lang="de-DE" baseline="0" dirty="0" err="1" smtClean="0"/>
              <a:t>achieving</a:t>
            </a:r>
            <a:r>
              <a:rPr lang="de-DE" baseline="0" dirty="0" smtClean="0"/>
              <a:t> </a:t>
            </a:r>
            <a:r>
              <a:rPr lang="de-DE" baseline="0" dirty="0" err="1" smtClean="0"/>
              <a:t>high</a:t>
            </a:r>
            <a:r>
              <a:rPr lang="de-DE" baseline="0" dirty="0" smtClean="0"/>
              <a:t> </a:t>
            </a:r>
            <a:r>
              <a:rPr lang="de-DE" baseline="0" dirty="0" err="1" smtClean="0"/>
              <a:t>gradients</a:t>
            </a:r>
            <a:r>
              <a:rPr lang="de-DE" baseline="0" dirty="0" smtClean="0"/>
              <a:t> </a:t>
            </a:r>
            <a:r>
              <a:rPr lang="de-DE" baseline="0" dirty="0" err="1" smtClean="0"/>
              <a:t>towards</a:t>
            </a:r>
            <a:r>
              <a:rPr lang="de-DE" baseline="0" dirty="0" smtClean="0"/>
              <a:t> </a:t>
            </a:r>
            <a:r>
              <a:rPr lang="de-DE" baseline="0" dirty="0" err="1" smtClean="0"/>
              <a:t>high</a:t>
            </a:r>
            <a:r>
              <a:rPr lang="de-DE" baseline="0" dirty="0" smtClean="0"/>
              <a:t> </a:t>
            </a:r>
            <a:r>
              <a:rPr lang="de-DE" baseline="0" dirty="0" err="1" smtClean="0"/>
              <a:t>quality</a:t>
            </a:r>
            <a:r>
              <a:rPr lang="de-DE" baseline="0" dirty="0" smtClean="0"/>
              <a:t> </a:t>
            </a:r>
            <a:r>
              <a:rPr lang="de-DE" baseline="0" dirty="0" err="1" smtClean="0"/>
              <a:t>factors</a:t>
            </a:r>
            <a:r>
              <a:rPr lang="de-DE" baseline="0" dirty="0" smtClean="0"/>
              <a:t> </a:t>
            </a:r>
            <a:r>
              <a:rPr lang="de-DE" baseline="0" dirty="0" err="1" smtClean="0"/>
              <a:t>or</a:t>
            </a:r>
            <a:r>
              <a:rPr lang="de-DE" baseline="0" dirty="0" smtClean="0"/>
              <a:t> </a:t>
            </a:r>
            <a:r>
              <a:rPr lang="de-DE" baseline="0" dirty="0" err="1" smtClean="0"/>
              <a:t>low</a:t>
            </a:r>
            <a:r>
              <a:rPr lang="de-DE" baseline="0" dirty="0" smtClean="0"/>
              <a:t> </a:t>
            </a:r>
            <a:r>
              <a:rPr lang="de-DE" baseline="0" dirty="0" err="1" smtClean="0"/>
              <a:t>surface</a:t>
            </a:r>
            <a:r>
              <a:rPr lang="de-DE" baseline="0" dirty="0" smtClean="0"/>
              <a:t> </a:t>
            </a:r>
            <a:r>
              <a:rPr lang="de-DE" baseline="0" dirty="0" err="1" smtClean="0"/>
              <a:t>resistances</a:t>
            </a:r>
            <a:r>
              <a:rPr lang="de-DE" baseline="0" dirty="0" smtClean="0"/>
              <a:t>. </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de-DE" baseline="0" dirty="0" err="1" smtClean="0"/>
              <a:t>Possible</a:t>
            </a:r>
            <a:r>
              <a:rPr lang="de-DE" baseline="0" dirty="0" smtClean="0"/>
              <a:t> </a:t>
            </a:r>
            <a:r>
              <a:rPr lang="de-DE" baseline="0" dirty="0" err="1" smtClean="0"/>
              <a:t>candidates</a:t>
            </a:r>
            <a:r>
              <a:rPr lang="de-DE" baseline="0" dirty="0" smtClean="0"/>
              <a:t> </a:t>
            </a:r>
            <a:r>
              <a:rPr lang="de-DE" baseline="0" dirty="0" err="1" smtClean="0"/>
              <a:t>are</a:t>
            </a:r>
            <a:r>
              <a:rPr lang="de-DE" baseline="0" dirty="0" smtClean="0"/>
              <a:t> </a:t>
            </a:r>
            <a:r>
              <a:rPr lang="de-DE" baseline="0" dirty="0" err="1" smtClean="0"/>
              <a:t>these</a:t>
            </a:r>
            <a:r>
              <a:rPr lang="de-DE" baseline="0" dirty="0" smtClean="0"/>
              <a:t> </a:t>
            </a:r>
            <a:r>
              <a:rPr lang="de-DE" baseline="0" dirty="0" err="1" smtClean="0"/>
              <a:t>materials</a:t>
            </a:r>
            <a:r>
              <a:rPr lang="de-DE" baseline="0" dirty="0" smtClean="0"/>
              <a:t> …. </a:t>
            </a:r>
            <a:r>
              <a:rPr lang="de-DE" baseline="0" dirty="0" err="1" smtClean="0"/>
              <a:t>Very</a:t>
            </a:r>
            <a:r>
              <a:rPr lang="de-DE" baseline="0" dirty="0" smtClean="0"/>
              <a:t> promising </a:t>
            </a:r>
            <a:r>
              <a:rPr lang="de-DE" baseline="0" dirty="0" err="1" smtClean="0"/>
              <a:t>multilayer</a:t>
            </a:r>
            <a:r>
              <a:rPr lang="de-DE" baseline="0" dirty="0" smtClean="0"/>
              <a:t> </a:t>
            </a:r>
            <a:r>
              <a:rPr lang="de-DE" baseline="0" dirty="0" err="1" smtClean="0"/>
              <a:t>samples</a:t>
            </a:r>
            <a:endParaRPr lang="de-DE" baseline="0" dirty="0" smtClean="0"/>
          </a:p>
          <a:p>
            <a:pPr marL="228600" indent="-228600">
              <a:buAutoNum type="arabicParenR"/>
            </a:pPr>
            <a:r>
              <a:rPr lang="de-DE" baseline="0" dirty="0" smtClean="0"/>
              <a:t>Focus </a:t>
            </a:r>
            <a:r>
              <a:rPr lang="de-DE" baseline="0" dirty="0" err="1" smtClean="0"/>
              <a:t>is</a:t>
            </a:r>
            <a:r>
              <a:rPr lang="de-DE" baseline="0" dirty="0" smtClean="0"/>
              <a:t> on Sub-</a:t>
            </a:r>
            <a:r>
              <a:rPr lang="de-DE" baseline="0" dirty="0" err="1" smtClean="0"/>
              <a:t>Nanoohm</a:t>
            </a:r>
            <a:r>
              <a:rPr lang="de-DE" baseline="0" dirty="0" smtClean="0"/>
              <a:t> </a:t>
            </a:r>
            <a:r>
              <a:rPr lang="de-DE" baseline="0" dirty="0" err="1" smtClean="0"/>
              <a:t>range</a:t>
            </a:r>
            <a:r>
              <a:rPr lang="de-DE" baseline="0" dirty="0" smtClean="0"/>
              <a:t>. </a:t>
            </a:r>
            <a:r>
              <a:rPr lang="de-DE" baseline="0" dirty="0" err="1" smtClean="0"/>
              <a:t>This</a:t>
            </a:r>
            <a:r>
              <a:rPr lang="de-DE" baseline="0" dirty="0" smtClean="0"/>
              <a:t> </a:t>
            </a:r>
            <a:r>
              <a:rPr lang="de-DE" baseline="0" dirty="0" err="1" smtClean="0"/>
              <a:t>is</a:t>
            </a:r>
            <a:r>
              <a:rPr lang="de-DE" baseline="0" dirty="0" smtClean="0"/>
              <a:t> </a:t>
            </a:r>
            <a:r>
              <a:rPr lang="de-DE" baseline="0" dirty="0" err="1" smtClean="0"/>
              <a:t>hard</a:t>
            </a:r>
            <a:r>
              <a:rPr lang="de-DE" baseline="0" dirty="0" smtClean="0"/>
              <a:t> </a:t>
            </a:r>
            <a:r>
              <a:rPr lang="de-DE" baseline="0" dirty="0" err="1" smtClean="0"/>
              <a:t>to</a:t>
            </a:r>
            <a:r>
              <a:rPr lang="de-DE" baseline="0" dirty="0" smtClean="0"/>
              <a:t> </a:t>
            </a:r>
            <a:r>
              <a:rPr lang="de-DE" baseline="0" dirty="0" err="1" smtClean="0"/>
              <a:t>achieve</a:t>
            </a:r>
            <a:r>
              <a:rPr lang="de-DE" baseline="0" dirty="0" smtClean="0"/>
              <a:t>, </a:t>
            </a:r>
            <a:r>
              <a:rPr lang="de-DE" baseline="0" dirty="0" err="1" smtClean="0"/>
              <a:t>since</a:t>
            </a:r>
            <a:r>
              <a:rPr lang="de-DE" baseline="0" dirty="0" smtClean="0"/>
              <a:t> a </a:t>
            </a:r>
            <a:r>
              <a:rPr lang="de-DE" baseline="0" dirty="0" err="1" smtClean="0"/>
              <a:t>test</a:t>
            </a:r>
            <a:r>
              <a:rPr lang="de-DE" baseline="0" dirty="0" smtClean="0"/>
              <a:t> </a:t>
            </a:r>
            <a:r>
              <a:rPr lang="de-DE" baseline="0" dirty="0" err="1" smtClean="0"/>
              <a:t>apparatus</a:t>
            </a:r>
            <a:r>
              <a:rPr lang="de-DE" baseline="0" dirty="0" smtClean="0"/>
              <a:t> will </a:t>
            </a:r>
            <a:r>
              <a:rPr lang="de-DE" baseline="0" dirty="0" err="1" smtClean="0"/>
              <a:t>be</a:t>
            </a:r>
            <a:r>
              <a:rPr lang="de-DE" baseline="0" dirty="0" smtClean="0"/>
              <a:t> </a:t>
            </a:r>
            <a:r>
              <a:rPr lang="de-DE" baseline="0" dirty="0" err="1" smtClean="0"/>
              <a:t>made</a:t>
            </a:r>
            <a:r>
              <a:rPr lang="de-DE" baseline="0" dirty="0" smtClean="0"/>
              <a:t> </a:t>
            </a:r>
            <a:r>
              <a:rPr lang="de-DE" baseline="0" dirty="0" err="1" smtClean="0"/>
              <a:t>of</a:t>
            </a:r>
            <a:r>
              <a:rPr lang="de-DE" baseline="0" dirty="0" smtClean="0"/>
              <a:t> </a:t>
            </a:r>
            <a:r>
              <a:rPr lang="de-DE" baseline="0" dirty="0" err="1" smtClean="0"/>
              <a:t>niobium</a:t>
            </a:r>
            <a:r>
              <a:rPr lang="de-DE" baseline="0" dirty="0" smtClean="0"/>
              <a:t> </a:t>
            </a:r>
            <a:r>
              <a:rPr lang="de-DE" baseline="0" dirty="0" err="1" smtClean="0"/>
              <a:t>and</a:t>
            </a:r>
            <a:r>
              <a:rPr lang="de-DE" baseline="0" dirty="0" smtClean="0"/>
              <a:t> </a:t>
            </a:r>
            <a:r>
              <a:rPr lang="de-DE" baseline="0" dirty="0" err="1" smtClean="0"/>
              <a:t>if</a:t>
            </a:r>
            <a:r>
              <a:rPr lang="de-DE" baseline="0" dirty="0" smtClean="0"/>
              <a:t> </a:t>
            </a:r>
            <a:r>
              <a:rPr lang="de-DE" baseline="0" dirty="0" err="1" smtClean="0"/>
              <a:t>we</a:t>
            </a:r>
            <a:r>
              <a:rPr lang="de-DE" baseline="0" dirty="0" smtClean="0"/>
              <a:t> </a:t>
            </a:r>
            <a:r>
              <a:rPr lang="de-DE" baseline="0" dirty="0" err="1" smtClean="0"/>
              <a:t>put</a:t>
            </a:r>
            <a:r>
              <a:rPr lang="de-DE" baseline="0" dirty="0" smtClean="0"/>
              <a:t> a sample </a:t>
            </a:r>
            <a:r>
              <a:rPr lang="de-DE" baseline="0" dirty="0" err="1" smtClean="0"/>
              <a:t>into</a:t>
            </a:r>
            <a:r>
              <a:rPr lang="de-DE" baseline="0" dirty="0" smtClean="0"/>
              <a:t> a </a:t>
            </a:r>
            <a:r>
              <a:rPr lang="de-DE" baseline="0" dirty="0" err="1" smtClean="0"/>
              <a:t>cavity</a:t>
            </a:r>
            <a:r>
              <a:rPr lang="de-DE" baseline="0" dirty="0" smtClean="0"/>
              <a:t>, </a:t>
            </a:r>
            <a:r>
              <a:rPr lang="de-DE" baseline="0" dirty="0" err="1" smtClean="0"/>
              <a:t>we</a:t>
            </a:r>
            <a:r>
              <a:rPr lang="de-DE" baseline="0" dirty="0" smtClean="0"/>
              <a:t> will </a:t>
            </a:r>
            <a:r>
              <a:rPr lang="de-DE" baseline="0" dirty="0" err="1" smtClean="0"/>
              <a:t>always</a:t>
            </a:r>
            <a:r>
              <a:rPr lang="de-DE" baseline="0" dirty="0" smtClean="0"/>
              <a:t> </a:t>
            </a:r>
            <a:r>
              <a:rPr lang="de-DE" baseline="0" dirty="0" err="1" smtClean="0"/>
              <a:t>have</a:t>
            </a:r>
            <a:r>
              <a:rPr lang="de-DE" baseline="0" dirty="0" smtClean="0"/>
              <a:t> </a:t>
            </a:r>
            <a:r>
              <a:rPr lang="de-DE" baseline="0" dirty="0" err="1" smtClean="0"/>
              <a:t>the</a:t>
            </a:r>
            <a:r>
              <a:rPr lang="de-DE" baseline="0" dirty="0" smtClean="0"/>
              <a:t> </a:t>
            </a:r>
            <a:r>
              <a:rPr lang="de-DE" baseline="0" dirty="0" err="1" smtClean="0"/>
              <a:t>losses</a:t>
            </a:r>
            <a:r>
              <a:rPr lang="de-DE" baseline="0" dirty="0" smtClean="0"/>
              <a:t> </a:t>
            </a:r>
            <a:r>
              <a:rPr lang="de-DE" baseline="0" dirty="0" err="1" smtClean="0"/>
              <a:t>from</a:t>
            </a:r>
            <a:r>
              <a:rPr lang="de-DE" baseline="0" dirty="0" smtClean="0"/>
              <a:t> </a:t>
            </a:r>
            <a:r>
              <a:rPr lang="de-DE" baseline="0" dirty="0" err="1" smtClean="0"/>
              <a:t>the</a:t>
            </a:r>
            <a:r>
              <a:rPr lang="de-DE" baseline="0" dirty="0" smtClean="0"/>
              <a:t> </a:t>
            </a:r>
            <a:r>
              <a:rPr lang="de-DE" baseline="0" dirty="0" err="1" smtClean="0"/>
              <a:t>cavity</a:t>
            </a:r>
            <a:r>
              <a:rPr lang="de-DE" baseline="0" dirty="0" smtClean="0"/>
              <a:t> </a:t>
            </a:r>
            <a:r>
              <a:rPr lang="de-DE" baseline="0" dirty="0" err="1" smtClean="0"/>
              <a:t>walls</a:t>
            </a:r>
            <a:r>
              <a:rPr lang="de-DE" baseline="0" dirty="0" smtClean="0"/>
              <a:t> </a:t>
            </a:r>
            <a:r>
              <a:rPr lang="de-DE" baseline="0" dirty="0" err="1" smtClean="0"/>
              <a:t>that</a:t>
            </a:r>
            <a:r>
              <a:rPr lang="de-DE" baseline="0" dirty="0" smtClean="0"/>
              <a:t> </a:t>
            </a:r>
            <a:r>
              <a:rPr lang="de-DE" baseline="0" dirty="0" err="1" smtClean="0"/>
              <a:t>are</a:t>
            </a:r>
            <a:r>
              <a:rPr lang="de-DE" baseline="0" dirty="0" smtClean="0"/>
              <a:t> </a:t>
            </a:r>
            <a:r>
              <a:rPr lang="de-DE" baseline="0" dirty="0" err="1" smtClean="0"/>
              <a:t>higher</a:t>
            </a:r>
            <a:r>
              <a:rPr lang="de-DE" baseline="0" dirty="0" smtClean="0"/>
              <a:t> </a:t>
            </a:r>
            <a:r>
              <a:rPr lang="de-DE" baseline="0" dirty="0" err="1" smtClean="0"/>
              <a:t>than</a:t>
            </a:r>
            <a:r>
              <a:rPr lang="de-DE" baseline="0" dirty="0" smtClean="0"/>
              <a:t> </a:t>
            </a:r>
            <a:r>
              <a:rPr lang="de-DE" baseline="0" dirty="0" err="1" smtClean="0"/>
              <a:t>losses</a:t>
            </a:r>
            <a:r>
              <a:rPr lang="de-DE" baseline="0" dirty="0" smtClean="0"/>
              <a:t> </a:t>
            </a:r>
            <a:r>
              <a:rPr lang="de-DE" baseline="0" dirty="0" err="1" smtClean="0"/>
              <a:t>at</a:t>
            </a:r>
            <a:r>
              <a:rPr lang="de-DE" baseline="0" dirty="0" smtClean="0"/>
              <a:t> </a:t>
            </a:r>
            <a:r>
              <a:rPr lang="de-DE" baseline="0" dirty="0" err="1" smtClean="0"/>
              <a:t>the</a:t>
            </a:r>
            <a:r>
              <a:rPr lang="de-DE" baseline="0" dirty="0" smtClean="0"/>
              <a:t> sample </a:t>
            </a:r>
            <a:r>
              <a:rPr lang="de-DE" baseline="0" dirty="0" err="1" smtClean="0"/>
              <a:t>if</a:t>
            </a:r>
            <a:r>
              <a:rPr lang="de-DE" baseline="0" dirty="0" smtClean="0"/>
              <a:t> </a:t>
            </a:r>
            <a:r>
              <a:rPr lang="de-DE" baseline="0" dirty="0" err="1" smtClean="0"/>
              <a:t>we</a:t>
            </a:r>
            <a:r>
              <a:rPr lang="de-DE" baseline="0" dirty="0" smtClean="0"/>
              <a:t> </a:t>
            </a:r>
            <a:r>
              <a:rPr lang="de-DE" baseline="0" dirty="0" err="1" smtClean="0"/>
              <a:t>have</a:t>
            </a:r>
            <a:r>
              <a:rPr lang="de-DE" baseline="0" dirty="0" smtClean="0"/>
              <a:t> a </a:t>
            </a:r>
            <a:r>
              <a:rPr lang="de-DE" baseline="0" dirty="0" err="1" smtClean="0"/>
              <a:t>better</a:t>
            </a:r>
            <a:r>
              <a:rPr lang="de-DE" baseline="0" dirty="0" smtClean="0"/>
              <a:t> material.</a:t>
            </a:r>
          </a:p>
          <a:p>
            <a:pPr marL="228600" indent="-228600">
              <a:buAutoNum type="arabicParenR"/>
            </a:pPr>
            <a:r>
              <a:rPr lang="de-DE" baseline="0" dirty="0" smtClean="0"/>
              <a:t>Methode </a:t>
            </a:r>
            <a:r>
              <a:rPr lang="de-DE" baseline="0" dirty="0" err="1" smtClean="0"/>
              <a:t>of</a:t>
            </a:r>
            <a:r>
              <a:rPr lang="de-DE" baseline="0" dirty="0" smtClean="0"/>
              <a:t> </a:t>
            </a:r>
            <a:r>
              <a:rPr lang="de-DE" baseline="0" dirty="0" err="1" smtClean="0"/>
              <a:t>choice</a:t>
            </a:r>
            <a:r>
              <a:rPr lang="de-DE" baseline="0" dirty="0" smtClean="0"/>
              <a:t> </a:t>
            </a:r>
            <a:r>
              <a:rPr lang="de-DE" baseline="0" dirty="0" err="1" smtClean="0"/>
              <a:t>is</a:t>
            </a:r>
            <a:r>
              <a:rPr lang="de-DE" baseline="0" dirty="0" smtClean="0"/>
              <a:t> an </a:t>
            </a:r>
            <a:r>
              <a:rPr lang="de-DE" baseline="0" dirty="0" err="1" smtClean="0"/>
              <a:t>apparatus</a:t>
            </a:r>
            <a:r>
              <a:rPr lang="de-DE" baseline="0" dirty="0" smtClean="0"/>
              <a:t> </a:t>
            </a:r>
            <a:r>
              <a:rPr lang="de-DE" baseline="0" dirty="0" err="1" smtClean="0"/>
              <a:t>simular</a:t>
            </a:r>
            <a:r>
              <a:rPr lang="de-DE" baseline="0" dirty="0" smtClean="0"/>
              <a:t> </a:t>
            </a:r>
            <a:r>
              <a:rPr lang="de-DE" baseline="0" dirty="0" err="1" smtClean="0"/>
              <a:t>to</a:t>
            </a:r>
            <a:r>
              <a:rPr lang="de-DE" baseline="0" dirty="0" smtClean="0"/>
              <a:t> </a:t>
            </a:r>
            <a:r>
              <a:rPr lang="de-DE" baseline="0" dirty="0" err="1" smtClean="0"/>
              <a:t>the</a:t>
            </a:r>
            <a:r>
              <a:rPr lang="de-DE" baseline="0" dirty="0" smtClean="0"/>
              <a:t> CERN </a:t>
            </a:r>
            <a:r>
              <a:rPr lang="de-DE" baseline="0" dirty="0" err="1" smtClean="0"/>
              <a:t>quadrupole</a:t>
            </a:r>
            <a:r>
              <a:rPr lang="de-DE" baseline="0" dirty="0" smtClean="0"/>
              <a:t> </a:t>
            </a:r>
            <a:r>
              <a:rPr lang="de-DE" baseline="0" dirty="0" err="1" smtClean="0"/>
              <a:t>resonator</a:t>
            </a:r>
            <a:endParaRPr lang="de-DE" baseline="0" dirty="0" smtClean="0"/>
          </a:p>
        </p:txBody>
      </p:sp>
      <p:sp>
        <p:nvSpPr>
          <p:cNvPr id="4" name="Foliennummernplatzhalter 3"/>
          <p:cNvSpPr>
            <a:spLocks noGrp="1"/>
          </p:cNvSpPr>
          <p:nvPr>
            <p:ph type="sldNum" sz="quarter" idx="10"/>
          </p:nvPr>
        </p:nvSpPr>
        <p:spPr/>
        <p:txBody>
          <a:bodyPr/>
          <a:lstStyle/>
          <a:p>
            <a:fld id="{C1FE5B11-993D-4B86-B1DB-0D88E274F33F}" type="slidenum">
              <a:rPr lang="de-DE" smtClean="0"/>
              <a:pPr/>
              <a:t>3</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The </a:t>
            </a:r>
            <a:r>
              <a:rPr lang="de-DE" dirty="0" err="1" smtClean="0"/>
              <a:t>idea</a:t>
            </a:r>
            <a:r>
              <a:rPr lang="de-DE" dirty="0" smtClean="0"/>
              <a:t> was </a:t>
            </a:r>
            <a:r>
              <a:rPr lang="de-DE" dirty="0" err="1" smtClean="0"/>
              <a:t>to</a:t>
            </a:r>
            <a:r>
              <a:rPr lang="de-DE" dirty="0" smtClean="0"/>
              <a:t> </a:t>
            </a:r>
            <a:r>
              <a:rPr lang="de-DE" dirty="0" err="1" smtClean="0"/>
              <a:t>give</a:t>
            </a:r>
            <a:r>
              <a:rPr lang="de-DE" dirty="0" smtClean="0"/>
              <a:t> </a:t>
            </a:r>
            <a:r>
              <a:rPr lang="de-DE" dirty="0" err="1" smtClean="0"/>
              <a:t>up</a:t>
            </a:r>
            <a:r>
              <a:rPr lang="de-DE" dirty="0" smtClean="0"/>
              <a:t> </a:t>
            </a:r>
            <a:r>
              <a:rPr lang="de-DE" dirty="0" err="1" smtClean="0"/>
              <a:t>the</a:t>
            </a:r>
            <a:r>
              <a:rPr lang="de-DE" dirty="0" smtClean="0"/>
              <a:t> </a:t>
            </a:r>
            <a:r>
              <a:rPr lang="de-DE" dirty="0" err="1" smtClean="0"/>
              <a:t>cavity</a:t>
            </a:r>
            <a:r>
              <a:rPr lang="de-DE" dirty="0" smtClean="0"/>
              <a:t> </a:t>
            </a:r>
            <a:r>
              <a:rPr lang="de-DE" dirty="0" err="1" smtClean="0"/>
              <a:t>shape</a:t>
            </a:r>
            <a:r>
              <a:rPr lang="de-DE" dirty="0" smtClean="0"/>
              <a:t> </a:t>
            </a:r>
            <a:r>
              <a:rPr lang="de-DE" dirty="0" err="1" smtClean="0"/>
              <a:t>of</a:t>
            </a:r>
            <a:r>
              <a:rPr lang="de-DE" dirty="0" smtClean="0"/>
              <a:t> an </a:t>
            </a:r>
            <a:r>
              <a:rPr lang="de-DE" dirty="0" err="1" smtClean="0"/>
              <a:t>accelerating</a:t>
            </a:r>
            <a:r>
              <a:rPr lang="de-DE" dirty="0" smtClean="0"/>
              <a:t> </a:t>
            </a:r>
            <a:r>
              <a:rPr lang="de-DE" dirty="0" err="1" smtClean="0"/>
              <a:t>structure</a:t>
            </a:r>
            <a:r>
              <a:rPr lang="de-DE" dirty="0" smtClean="0"/>
              <a:t>.</a:t>
            </a:r>
            <a:r>
              <a:rPr lang="de-DE" baseline="0" dirty="0" smtClean="0"/>
              <a:t> </a:t>
            </a:r>
            <a:r>
              <a:rPr lang="de-DE" baseline="0" dirty="0" err="1" smtClean="0"/>
              <a:t>This</a:t>
            </a:r>
            <a:r>
              <a:rPr lang="de-DE" baseline="0" dirty="0" smtClean="0"/>
              <a:t> </a:t>
            </a:r>
            <a:r>
              <a:rPr lang="de-DE" baseline="0" dirty="0" err="1" smtClean="0"/>
              <a:t>allowed</a:t>
            </a:r>
            <a:r>
              <a:rPr lang="de-DE" baseline="0" dirty="0" smtClean="0"/>
              <a:t> </a:t>
            </a:r>
            <a:r>
              <a:rPr lang="de-DE" baseline="0" dirty="0" err="1" smtClean="0"/>
              <a:t>for</a:t>
            </a:r>
            <a:r>
              <a:rPr lang="de-DE" baseline="0" dirty="0" smtClean="0"/>
              <a:t> a </a:t>
            </a:r>
            <a:r>
              <a:rPr lang="de-DE" baseline="0" dirty="0" err="1" smtClean="0"/>
              <a:t>focussing</a:t>
            </a:r>
            <a:r>
              <a:rPr lang="de-DE" baseline="0" dirty="0" smtClean="0"/>
              <a:t> </a:t>
            </a:r>
            <a:r>
              <a:rPr lang="de-DE" baseline="0" dirty="0" err="1" smtClean="0"/>
              <a:t>of</a:t>
            </a:r>
            <a:r>
              <a:rPr lang="de-DE" baseline="0" dirty="0" smtClean="0"/>
              <a:t> </a:t>
            </a:r>
            <a:r>
              <a:rPr lang="de-DE" baseline="0" dirty="0" err="1" smtClean="0"/>
              <a:t>magnetic</a:t>
            </a:r>
            <a:r>
              <a:rPr lang="de-DE" baseline="0" dirty="0" smtClean="0"/>
              <a:t> </a:t>
            </a:r>
            <a:r>
              <a:rPr lang="de-DE" baseline="0" dirty="0" err="1" smtClean="0"/>
              <a:t>fields</a:t>
            </a:r>
            <a:r>
              <a:rPr lang="de-DE" baseline="0" dirty="0" smtClean="0"/>
              <a:t> on </a:t>
            </a:r>
            <a:r>
              <a:rPr lang="de-DE" baseline="0" dirty="0" err="1" smtClean="0"/>
              <a:t>the</a:t>
            </a:r>
            <a:r>
              <a:rPr lang="de-DE" baseline="0" dirty="0" smtClean="0"/>
              <a:t> sample, </a:t>
            </a:r>
            <a:r>
              <a:rPr lang="de-DE" baseline="0" dirty="0" err="1" smtClean="0"/>
              <a:t>as</a:t>
            </a:r>
            <a:r>
              <a:rPr lang="de-DE" baseline="0" dirty="0" smtClean="0"/>
              <a:t> </a:t>
            </a:r>
            <a:r>
              <a:rPr lang="de-DE" baseline="0" dirty="0" err="1" smtClean="0"/>
              <a:t>can</a:t>
            </a:r>
            <a:r>
              <a:rPr lang="de-DE" baseline="0" dirty="0" smtClean="0"/>
              <a:t> </a:t>
            </a:r>
            <a:r>
              <a:rPr lang="de-DE" baseline="0" dirty="0" err="1" smtClean="0"/>
              <a:t>be</a:t>
            </a:r>
            <a:r>
              <a:rPr lang="de-DE" baseline="0" dirty="0" smtClean="0"/>
              <a:t> </a:t>
            </a:r>
            <a:r>
              <a:rPr lang="de-DE" baseline="0" dirty="0" err="1" smtClean="0"/>
              <a:t>seen</a:t>
            </a:r>
            <a:r>
              <a:rPr lang="de-DE" baseline="0" dirty="0" smtClean="0"/>
              <a:t> </a:t>
            </a:r>
            <a:r>
              <a:rPr lang="de-DE" baseline="0" dirty="0" err="1" smtClean="0"/>
              <a:t>from</a:t>
            </a:r>
            <a:r>
              <a:rPr lang="de-DE" baseline="0" dirty="0" smtClean="0"/>
              <a:t> </a:t>
            </a:r>
            <a:r>
              <a:rPr lang="de-DE" baseline="0" dirty="0" err="1" smtClean="0"/>
              <a:t>this</a:t>
            </a:r>
            <a:r>
              <a:rPr lang="de-DE" baseline="0" dirty="0" smtClean="0"/>
              <a:t> </a:t>
            </a:r>
            <a:r>
              <a:rPr lang="de-DE" baseline="0" dirty="0" err="1" smtClean="0"/>
              <a:t>picture</a:t>
            </a:r>
            <a:r>
              <a:rPr lang="de-DE" baseline="0" dirty="0" smtClean="0"/>
              <a:t>. </a:t>
            </a:r>
          </a:p>
          <a:p>
            <a:r>
              <a:rPr lang="de-DE" baseline="0" dirty="0" smtClean="0"/>
              <a:t>Pair </a:t>
            </a:r>
            <a:r>
              <a:rPr lang="de-DE" baseline="0" dirty="0" err="1" smtClean="0"/>
              <a:t>of</a:t>
            </a:r>
            <a:r>
              <a:rPr lang="de-DE" baseline="0" dirty="0" smtClean="0"/>
              <a:t> ring </a:t>
            </a:r>
            <a:r>
              <a:rPr lang="de-DE" baseline="0" dirty="0" err="1" smtClean="0"/>
              <a:t>with</a:t>
            </a:r>
            <a:r>
              <a:rPr lang="de-DE" baseline="0" dirty="0" smtClean="0"/>
              <a:t> </a:t>
            </a:r>
            <a:r>
              <a:rPr lang="de-DE" baseline="0" dirty="0" err="1" smtClean="0"/>
              <a:t>circumference</a:t>
            </a:r>
            <a:r>
              <a:rPr lang="de-DE" baseline="0" dirty="0" smtClean="0"/>
              <a:t> </a:t>
            </a:r>
            <a:r>
              <a:rPr lang="de-DE" baseline="0" dirty="0" err="1" smtClean="0"/>
              <a:t>of</a:t>
            </a:r>
            <a:r>
              <a:rPr lang="de-DE" baseline="0" dirty="0" smtClean="0"/>
              <a:t> </a:t>
            </a:r>
            <a:r>
              <a:rPr lang="de-DE" baseline="0" dirty="0" err="1" smtClean="0"/>
              <a:t>one</a:t>
            </a:r>
            <a:r>
              <a:rPr lang="de-DE" baseline="0" dirty="0" smtClean="0"/>
              <a:t> </a:t>
            </a:r>
            <a:r>
              <a:rPr lang="de-DE" baseline="0" dirty="0" err="1" smtClean="0"/>
              <a:t>or</a:t>
            </a:r>
            <a:r>
              <a:rPr lang="de-DE" baseline="0" dirty="0" smtClean="0"/>
              <a:t> an integer </a:t>
            </a:r>
            <a:r>
              <a:rPr lang="de-DE" baseline="0" dirty="0" err="1" smtClean="0"/>
              <a:t>number</a:t>
            </a:r>
            <a:r>
              <a:rPr lang="de-DE" baseline="0" dirty="0" smtClean="0"/>
              <a:t> </a:t>
            </a:r>
            <a:r>
              <a:rPr lang="de-DE" baseline="0" dirty="0" err="1" smtClean="0"/>
              <a:t>of</a:t>
            </a:r>
            <a:r>
              <a:rPr lang="de-DE" baseline="0" dirty="0" smtClean="0"/>
              <a:t> </a:t>
            </a:r>
            <a:r>
              <a:rPr lang="de-DE" baseline="0" dirty="0" err="1" smtClean="0"/>
              <a:t>wavelengths</a:t>
            </a:r>
            <a:r>
              <a:rPr lang="de-DE" baseline="0" dirty="0" smtClean="0"/>
              <a:t>. </a:t>
            </a:r>
            <a:r>
              <a:rPr lang="de-DE" baseline="0" dirty="0" err="1" smtClean="0"/>
              <a:t>Operated</a:t>
            </a:r>
            <a:r>
              <a:rPr lang="de-DE" baseline="0" dirty="0" smtClean="0"/>
              <a:t> in </a:t>
            </a:r>
            <a:r>
              <a:rPr lang="de-DE" baseline="0" dirty="0" err="1" smtClean="0"/>
              <a:t>quadrupole</a:t>
            </a:r>
            <a:r>
              <a:rPr lang="de-DE" baseline="0" dirty="0" smtClean="0"/>
              <a:t> </a:t>
            </a:r>
            <a:r>
              <a:rPr lang="de-DE" baseline="0" dirty="0" err="1" smtClean="0"/>
              <a:t>mode</a:t>
            </a:r>
            <a:r>
              <a:rPr lang="de-DE" baseline="0" dirty="0" smtClean="0"/>
              <a:t> (</a:t>
            </a:r>
            <a:r>
              <a:rPr lang="de-DE" baseline="0" dirty="0" err="1" smtClean="0"/>
              <a:t>prevent</a:t>
            </a:r>
            <a:r>
              <a:rPr lang="de-DE" baseline="0" dirty="0" smtClean="0"/>
              <a:t> </a:t>
            </a:r>
            <a:r>
              <a:rPr lang="de-DE" baseline="0" dirty="0" err="1" smtClean="0"/>
              <a:t>fields</a:t>
            </a:r>
            <a:r>
              <a:rPr lang="de-DE" baseline="0" dirty="0" smtClean="0"/>
              <a:t> </a:t>
            </a:r>
            <a:r>
              <a:rPr lang="de-DE" baseline="0" dirty="0" err="1" smtClean="0"/>
              <a:t>from</a:t>
            </a:r>
            <a:r>
              <a:rPr lang="de-DE" baseline="0" dirty="0" smtClean="0"/>
              <a:t> </a:t>
            </a:r>
            <a:r>
              <a:rPr lang="de-DE" baseline="0" dirty="0" err="1" smtClean="0"/>
              <a:t>penetrating</a:t>
            </a:r>
            <a:r>
              <a:rPr lang="de-DE" baseline="0" dirty="0" smtClean="0"/>
              <a:t> </a:t>
            </a:r>
            <a:r>
              <a:rPr lang="de-DE" baseline="0" dirty="0" err="1" smtClean="0"/>
              <a:t>into</a:t>
            </a:r>
            <a:r>
              <a:rPr lang="de-DE" baseline="0" dirty="0" smtClean="0"/>
              <a:t> </a:t>
            </a:r>
            <a:r>
              <a:rPr lang="de-DE" baseline="0" dirty="0" err="1" smtClean="0"/>
              <a:t>the</a:t>
            </a:r>
            <a:r>
              <a:rPr lang="de-DE" baseline="0" dirty="0" smtClean="0"/>
              <a:t> </a:t>
            </a:r>
            <a:r>
              <a:rPr lang="de-DE" baseline="0" dirty="0" err="1" smtClean="0"/>
              <a:t>coaxial</a:t>
            </a:r>
            <a:r>
              <a:rPr lang="de-DE" baseline="0" dirty="0" smtClean="0"/>
              <a:t> </a:t>
            </a:r>
            <a:r>
              <a:rPr lang="de-DE" baseline="0" dirty="0" err="1" smtClean="0"/>
              <a:t>slit</a:t>
            </a:r>
            <a:r>
              <a:rPr lang="de-DE" baseline="0" dirty="0" smtClean="0"/>
              <a:t> </a:t>
            </a:r>
            <a:r>
              <a:rPr lang="de-DE" baseline="0" dirty="0" err="1" smtClean="0"/>
              <a:t>that</a:t>
            </a:r>
            <a:r>
              <a:rPr lang="de-DE" baseline="0" dirty="0" smtClean="0"/>
              <a:t> </a:t>
            </a:r>
            <a:r>
              <a:rPr lang="de-DE" baseline="0" dirty="0" err="1" smtClean="0"/>
              <a:t>seperates</a:t>
            </a:r>
            <a:r>
              <a:rPr lang="de-DE" baseline="0" dirty="0" smtClean="0"/>
              <a:t> </a:t>
            </a:r>
            <a:r>
              <a:rPr lang="de-DE" baseline="0" dirty="0" err="1" smtClean="0"/>
              <a:t>the</a:t>
            </a:r>
            <a:r>
              <a:rPr lang="de-DE" baseline="0" dirty="0" smtClean="0"/>
              <a:t> sample </a:t>
            </a:r>
            <a:r>
              <a:rPr lang="de-DE" baseline="0" dirty="0" err="1" smtClean="0"/>
              <a:t>from</a:t>
            </a:r>
            <a:r>
              <a:rPr lang="de-DE" baseline="0" dirty="0" smtClean="0"/>
              <a:t> </a:t>
            </a:r>
            <a:r>
              <a:rPr lang="de-DE" baseline="0" dirty="0" err="1" smtClean="0"/>
              <a:t>the</a:t>
            </a:r>
            <a:r>
              <a:rPr lang="de-DE" baseline="0" dirty="0" smtClean="0"/>
              <a:t> </a:t>
            </a:r>
            <a:r>
              <a:rPr lang="de-DE" baseline="0" dirty="0" err="1" smtClean="0"/>
              <a:t>cavity</a:t>
            </a:r>
            <a:r>
              <a:rPr lang="de-DE" baseline="0" dirty="0" smtClean="0"/>
              <a:t> </a:t>
            </a:r>
            <a:r>
              <a:rPr lang="de-DE" baseline="0" dirty="0" err="1" smtClean="0"/>
              <a:t>walls</a:t>
            </a:r>
            <a:r>
              <a:rPr lang="de-DE" baseline="0" dirty="0" smtClean="0"/>
              <a:t>.</a:t>
            </a:r>
          </a:p>
          <a:p>
            <a:r>
              <a:rPr lang="de-DE" baseline="0" dirty="0" smtClean="0"/>
              <a:t>Measurement </a:t>
            </a:r>
            <a:r>
              <a:rPr lang="de-DE" baseline="0" dirty="0" err="1" smtClean="0"/>
              <a:t>is</a:t>
            </a:r>
            <a:r>
              <a:rPr lang="de-DE" baseline="0" dirty="0" smtClean="0"/>
              <a:t> </a:t>
            </a:r>
            <a:r>
              <a:rPr lang="de-DE" baseline="0" dirty="0" err="1" smtClean="0"/>
              <a:t>purely</a:t>
            </a:r>
            <a:r>
              <a:rPr lang="de-DE" baseline="0" dirty="0" smtClean="0"/>
              <a:t> </a:t>
            </a:r>
            <a:r>
              <a:rPr lang="de-DE" baseline="0" dirty="0" err="1" smtClean="0"/>
              <a:t>calorimetric</a:t>
            </a:r>
            <a:r>
              <a:rPr lang="de-DE" baseline="0" dirty="0" smtClean="0"/>
              <a:t>: A </a:t>
            </a:r>
            <a:r>
              <a:rPr lang="de-DE" baseline="0" dirty="0" err="1" smtClean="0"/>
              <a:t>heater</a:t>
            </a:r>
            <a:r>
              <a:rPr lang="de-DE" baseline="0" dirty="0" smtClean="0"/>
              <a:t> </a:t>
            </a:r>
            <a:r>
              <a:rPr lang="de-DE" baseline="0" dirty="0" err="1" smtClean="0"/>
              <a:t>is</a:t>
            </a:r>
            <a:r>
              <a:rPr lang="de-DE" baseline="0" dirty="0" smtClean="0"/>
              <a:t> </a:t>
            </a:r>
            <a:r>
              <a:rPr lang="de-DE" baseline="0" dirty="0" err="1" smtClean="0"/>
              <a:t>used</a:t>
            </a:r>
            <a:r>
              <a:rPr lang="de-DE" baseline="0" dirty="0" smtClean="0"/>
              <a:t> </a:t>
            </a:r>
            <a:r>
              <a:rPr lang="de-DE" baseline="0" dirty="0" err="1" smtClean="0"/>
              <a:t>to</a:t>
            </a:r>
            <a:r>
              <a:rPr lang="de-DE" baseline="0" dirty="0" smtClean="0"/>
              <a:t> </a:t>
            </a:r>
            <a:r>
              <a:rPr lang="de-DE" baseline="0" dirty="0" err="1" smtClean="0"/>
              <a:t>produce</a:t>
            </a:r>
            <a:r>
              <a:rPr lang="de-DE" baseline="0" dirty="0" smtClean="0"/>
              <a:t> </a:t>
            </a:r>
            <a:r>
              <a:rPr lang="de-DE" baseline="0" dirty="0" err="1" smtClean="0"/>
              <a:t>the</a:t>
            </a:r>
            <a:r>
              <a:rPr lang="de-DE" baseline="0" dirty="0" smtClean="0"/>
              <a:t> same </a:t>
            </a:r>
            <a:r>
              <a:rPr lang="de-DE" baseline="0" dirty="0" err="1" smtClean="0"/>
              <a:t>field</a:t>
            </a:r>
            <a:r>
              <a:rPr lang="de-DE" baseline="0" dirty="0" smtClean="0"/>
              <a:t> </a:t>
            </a:r>
            <a:r>
              <a:rPr lang="de-DE" baseline="0" dirty="0" err="1" smtClean="0"/>
              <a:t>as</a:t>
            </a:r>
            <a:r>
              <a:rPr lang="de-DE" baseline="0" dirty="0" smtClean="0"/>
              <a:t> </a:t>
            </a:r>
            <a:r>
              <a:rPr lang="de-DE" baseline="0" dirty="0" err="1" smtClean="0"/>
              <a:t>the</a:t>
            </a:r>
            <a:r>
              <a:rPr lang="de-DE" baseline="0" dirty="0" smtClean="0"/>
              <a:t> RF, (</a:t>
            </a:r>
            <a:r>
              <a:rPr lang="de-DE" baseline="0" dirty="0" err="1" smtClean="0"/>
              <a:t>substitution</a:t>
            </a:r>
            <a:r>
              <a:rPr lang="de-DE" baseline="0" dirty="0" smtClean="0"/>
              <a:t> </a:t>
            </a:r>
            <a:r>
              <a:rPr lang="de-DE" baseline="0" dirty="0" err="1" smtClean="0"/>
              <a:t>method</a:t>
            </a:r>
            <a:r>
              <a:rPr lang="de-DE" baseline="0" dirty="0" smtClean="0"/>
              <a:t>) </a:t>
            </a:r>
            <a:r>
              <a:rPr lang="de-DE" baseline="0" dirty="0" err="1" smtClean="0"/>
              <a:t>temperature</a:t>
            </a:r>
            <a:r>
              <a:rPr lang="de-DE" baseline="0" dirty="0" smtClean="0"/>
              <a:t> </a:t>
            </a:r>
            <a:r>
              <a:rPr lang="de-DE" baseline="0" dirty="0" err="1" smtClean="0"/>
              <a:t>increase</a:t>
            </a:r>
            <a:r>
              <a:rPr lang="de-DE" baseline="0" dirty="0" smtClean="0"/>
              <a:t> </a:t>
            </a:r>
            <a:r>
              <a:rPr lang="de-DE" baseline="0" dirty="0" err="1" smtClean="0"/>
              <a:t>is</a:t>
            </a:r>
            <a:r>
              <a:rPr lang="de-DE" baseline="0" dirty="0" smtClean="0"/>
              <a:t> </a:t>
            </a:r>
            <a:r>
              <a:rPr lang="de-DE" baseline="0" dirty="0" err="1" smtClean="0"/>
              <a:t>used</a:t>
            </a:r>
            <a:r>
              <a:rPr lang="de-DE" baseline="0" dirty="0" smtClean="0"/>
              <a:t> </a:t>
            </a:r>
            <a:r>
              <a:rPr lang="de-DE" baseline="0" dirty="0" err="1" smtClean="0"/>
              <a:t>to</a:t>
            </a:r>
            <a:r>
              <a:rPr lang="de-DE" baseline="0" dirty="0" smtClean="0"/>
              <a:t> </a:t>
            </a:r>
            <a:r>
              <a:rPr lang="de-DE" baseline="0" dirty="0" err="1" smtClean="0"/>
              <a:t>compare</a:t>
            </a:r>
            <a:r>
              <a:rPr lang="de-DE" baseline="0" dirty="0" smtClean="0"/>
              <a:t> </a:t>
            </a:r>
            <a:r>
              <a:rPr lang="de-DE" baseline="0" dirty="0" err="1" smtClean="0"/>
              <a:t>both</a:t>
            </a:r>
            <a:r>
              <a:rPr lang="de-DE" baseline="0" dirty="0" smtClean="0"/>
              <a:t> </a:t>
            </a:r>
            <a:r>
              <a:rPr lang="de-DE" baseline="0" dirty="0" err="1" smtClean="0"/>
              <a:t>heating</a:t>
            </a:r>
            <a:r>
              <a:rPr lang="de-DE" baseline="0" dirty="0" smtClean="0"/>
              <a:t> </a:t>
            </a:r>
            <a:r>
              <a:rPr lang="de-DE" baseline="0" dirty="0" err="1" smtClean="0"/>
              <a:t>methods</a:t>
            </a:r>
            <a:r>
              <a:rPr lang="de-DE" baseline="0" dirty="0" smtClean="0"/>
              <a:t>. Precision </a:t>
            </a:r>
            <a:r>
              <a:rPr lang="de-DE" baseline="0" dirty="0" err="1" smtClean="0"/>
              <a:t>is</a:t>
            </a:r>
            <a:r>
              <a:rPr lang="de-DE" baseline="0" dirty="0" smtClean="0"/>
              <a:t> </a:t>
            </a:r>
            <a:r>
              <a:rPr lang="de-DE" baseline="0" dirty="0" err="1" smtClean="0"/>
              <a:t>derived</a:t>
            </a:r>
            <a:r>
              <a:rPr lang="de-DE" baseline="0" dirty="0" smtClean="0"/>
              <a:t> </a:t>
            </a:r>
            <a:r>
              <a:rPr lang="de-DE" baseline="0" dirty="0" err="1" smtClean="0"/>
              <a:t>from</a:t>
            </a:r>
            <a:r>
              <a:rPr lang="de-DE" baseline="0" dirty="0" smtClean="0"/>
              <a:t> </a:t>
            </a:r>
            <a:r>
              <a:rPr lang="de-DE" baseline="0" dirty="0" err="1" smtClean="0"/>
              <a:t>the</a:t>
            </a:r>
            <a:r>
              <a:rPr lang="de-DE" baseline="0" dirty="0" smtClean="0"/>
              <a:t> </a:t>
            </a:r>
            <a:r>
              <a:rPr lang="de-DE" baseline="0" dirty="0" err="1" smtClean="0"/>
              <a:t>precision</a:t>
            </a:r>
            <a:r>
              <a:rPr lang="de-DE" baseline="0" dirty="0" smtClean="0"/>
              <a:t>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heater</a:t>
            </a:r>
            <a:r>
              <a:rPr lang="de-DE" baseline="0" dirty="0" smtClean="0"/>
              <a:t> </a:t>
            </a:r>
            <a:r>
              <a:rPr lang="de-DE" baseline="0" dirty="0" err="1" smtClean="0"/>
              <a:t>and</a:t>
            </a:r>
            <a:r>
              <a:rPr lang="de-DE" baseline="0" dirty="0" smtClean="0"/>
              <a:t> </a:t>
            </a:r>
            <a:r>
              <a:rPr lang="de-DE" baseline="0" dirty="0" err="1" smtClean="0"/>
              <a:t>the</a:t>
            </a:r>
            <a:r>
              <a:rPr lang="de-DE" baseline="0" dirty="0" smtClean="0"/>
              <a:t> </a:t>
            </a:r>
            <a:r>
              <a:rPr lang="de-DE" baseline="0" dirty="0" err="1" smtClean="0"/>
              <a:t>thermocouple</a:t>
            </a:r>
            <a:r>
              <a:rPr lang="de-DE" baseline="0" dirty="0" smtClean="0"/>
              <a:t>.</a:t>
            </a:r>
          </a:p>
          <a:p>
            <a:r>
              <a:rPr lang="de-DE" baseline="0" dirty="0" smtClean="0"/>
              <a:t>A </a:t>
            </a:r>
            <a:r>
              <a:rPr lang="de-DE" baseline="0" dirty="0" err="1" smtClean="0"/>
              <a:t>follow-up</a:t>
            </a:r>
            <a:r>
              <a:rPr lang="de-DE" baseline="0" dirty="0" smtClean="0"/>
              <a:t> design </a:t>
            </a:r>
            <a:r>
              <a:rPr lang="de-DE" baseline="0" dirty="0" err="1" smtClean="0"/>
              <a:t>based</a:t>
            </a:r>
            <a:r>
              <a:rPr lang="de-DE" baseline="0" dirty="0" smtClean="0"/>
              <a:t> on </a:t>
            </a:r>
            <a:r>
              <a:rPr lang="de-DE" baseline="0" dirty="0" err="1" smtClean="0"/>
              <a:t>the</a:t>
            </a:r>
            <a:r>
              <a:rPr lang="de-DE" baseline="0" dirty="0" smtClean="0"/>
              <a:t> CERN </a:t>
            </a:r>
            <a:r>
              <a:rPr lang="de-DE" baseline="0" dirty="0" err="1" smtClean="0"/>
              <a:t>experiences</a:t>
            </a:r>
            <a:r>
              <a:rPr lang="de-DE" baseline="0" dirty="0" smtClean="0"/>
              <a:t> </a:t>
            </a:r>
            <a:r>
              <a:rPr lang="de-DE" baseline="0" dirty="0" err="1" smtClean="0"/>
              <a:t>is</a:t>
            </a:r>
            <a:r>
              <a:rPr lang="de-DE" baseline="0" dirty="0" smtClean="0"/>
              <a:t> </a:t>
            </a:r>
            <a:r>
              <a:rPr lang="de-DE" baseline="0" dirty="0" err="1" smtClean="0"/>
              <a:t>presently</a:t>
            </a:r>
            <a:r>
              <a:rPr lang="de-DE" baseline="0" dirty="0" smtClean="0"/>
              <a:t> </a:t>
            </a:r>
            <a:r>
              <a:rPr lang="de-DE" baseline="0" dirty="0" err="1" smtClean="0"/>
              <a:t>being</a:t>
            </a:r>
            <a:r>
              <a:rPr lang="de-DE" baseline="0" dirty="0" smtClean="0"/>
              <a:t> </a:t>
            </a:r>
            <a:r>
              <a:rPr lang="de-DE" baseline="0" dirty="0" err="1" smtClean="0"/>
              <a:t>devloped</a:t>
            </a:r>
            <a:r>
              <a:rPr lang="de-DE" baseline="0" dirty="0" smtClean="0"/>
              <a:t> </a:t>
            </a:r>
            <a:r>
              <a:rPr lang="de-DE" baseline="0" dirty="0" err="1" smtClean="0"/>
              <a:t>at</a:t>
            </a:r>
            <a:r>
              <a:rPr lang="de-DE" baseline="0" dirty="0" smtClean="0"/>
              <a:t> HZB.</a:t>
            </a:r>
          </a:p>
          <a:p>
            <a:r>
              <a:rPr lang="de-DE" baseline="0" dirty="0" err="1" smtClean="0"/>
              <a:t>From</a:t>
            </a:r>
            <a:r>
              <a:rPr lang="de-DE" baseline="0" dirty="0" smtClean="0"/>
              <a:t> 2013 on </a:t>
            </a:r>
            <a:r>
              <a:rPr lang="de-DE" baseline="0" dirty="0" err="1" smtClean="0"/>
              <a:t>we</a:t>
            </a:r>
            <a:r>
              <a:rPr lang="de-DE" baseline="0" dirty="0" smtClean="0"/>
              <a:t> </a:t>
            </a:r>
            <a:r>
              <a:rPr lang="de-DE" baseline="0" dirty="0" err="1" smtClean="0"/>
              <a:t>expect</a:t>
            </a:r>
            <a:r>
              <a:rPr lang="de-DE" baseline="0" dirty="0" smtClean="0"/>
              <a:t> </a:t>
            </a:r>
            <a:r>
              <a:rPr lang="de-DE" baseline="0" dirty="0" err="1" smtClean="0"/>
              <a:t>the</a:t>
            </a:r>
            <a:r>
              <a:rPr lang="de-DE" baseline="0" dirty="0" smtClean="0"/>
              <a:t> </a:t>
            </a:r>
            <a:r>
              <a:rPr lang="de-DE" baseline="0" dirty="0" err="1" smtClean="0"/>
              <a:t>first</a:t>
            </a:r>
            <a:r>
              <a:rPr lang="de-DE" baseline="0" dirty="0" smtClean="0"/>
              <a:t> prototype </a:t>
            </a:r>
            <a:r>
              <a:rPr lang="de-DE" baseline="0" dirty="0" err="1" smtClean="0"/>
              <a:t>being</a:t>
            </a:r>
            <a:r>
              <a:rPr lang="de-DE" baseline="0" dirty="0" smtClean="0"/>
              <a:t> </a:t>
            </a:r>
            <a:r>
              <a:rPr lang="de-DE" baseline="0" dirty="0" err="1" smtClean="0"/>
              <a:t>functional</a:t>
            </a:r>
            <a:r>
              <a:rPr lang="de-DE" baseline="0" dirty="0" smtClean="0"/>
              <a:t>.</a:t>
            </a:r>
          </a:p>
          <a:p>
            <a:endParaRPr lang="de-DE" dirty="0"/>
          </a:p>
        </p:txBody>
      </p:sp>
      <p:sp>
        <p:nvSpPr>
          <p:cNvPr id="4" name="Foliennummernplatzhalter 3"/>
          <p:cNvSpPr>
            <a:spLocks noGrp="1"/>
          </p:cNvSpPr>
          <p:nvPr>
            <p:ph type="sldNum" sz="quarter" idx="10"/>
          </p:nvPr>
        </p:nvSpPr>
        <p:spPr/>
        <p:txBody>
          <a:bodyPr/>
          <a:lstStyle/>
          <a:p>
            <a:fld id="{C1FE5B11-993D-4B86-B1DB-0D88E274F33F}" type="slidenum">
              <a:rPr lang="de-DE" smtClean="0"/>
              <a:pPr/>
              <a:t>4</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Setzt Dresden Kollaboration fort:</a:t>
            </a:r>
            <a:r>
              <a:rPr lang="de-DE" baseline="0" dirty="0" smtClean="0"/>
              <a:t> </a:t>
            </a:r>
          </a:p>
          <a:p>
            <a:r>
              <a:rPr lang="de-DE" dirty="0" smtClean="0"/>
              <a:t>Slice </a:t>
            </a:r>
            <a:r>
              <a:rPr lang="de-DE" dirty="0" err="1" smtClean="0"/>
              <a:t>Emittanz</a:t>
            </a:r>
            <a:r>
              <a:rPr lang="de-DE" dirty="0" smtClean="0"/>
              <a:t> Messung war EUCARD1</a:t>
            </a:r>
          </a:p>
          <a:p>
            <a:endParaRPr lang="de-DE" dirty="0" smtClean="0"/>
          </a:p>
          <a:p>
            <a:r>
              <a:rPr lang="de-DE" dirty="0" smtClean="0"/>
              <a:t>Nun Optimierte </a:t>
            </a:r>
            <a:r>
              <a:rPr lang="de-DE" dirty="0" err="1" smtClean="0"/>
              <a:t>Emmitanzkompensation</a:t>
            </a:r>
            <a:r>
              <a:rPr lang="de-DE" dirty="0" smtClean="0"/>
              <a:t> EUCARD2</a:t>
            </a:r>
          </a:p>
          <a:p>
            <a:r>
              <a:rPr lang="de-DE" dirty="0" smtClean="0"/>
              <a:t>Verbessertes </a:t>
            </a:r>
            <a:r>
              <a:rPr lang="de-DE" dirty="0" err="1" smtClean="0"/>
              <a:t>Fokussiersystem</a:t>
            </a:r>
            <a:r>
              <a:rPr lang="de-DE" dirty="0" smtClean="0"/>
              <a:t>, realisiert durch</a:t>
            </a:r>
          </a:p>
          <a:p>
            <a:r>
              <a:rPr lang="de-DE" dirty="0" smtClean="0"/>
              <a:t>	(a)</a:t>
            </a:r>
            <a:r>
              <a:rPr lang="de-DE" baseline="0" dirty="0" smtClean="0"/>
              <a:t> Optimierung des supraleitenden Solenoiden: Optional Quadrupol und </a:t>
            </a:r>
            <a:r>
              <a:rPr lang="de-DE" baseline="0" dirty="0" err="1" smtClean="0"/>
              <a:t>Skewed</a:t>
            </a:r>
            <a:r>
              <a:rPr lang="de-DE" baseline="0" dirty="0" smtClean="0"/>
              <a:t> </a:t>
            </a:r>
            <a:r>
              <a:rPr lang="de-DE" baseline="0" dirty="0" err="1" smtClean="0"/>
              <a:t>quadrupole</a:t>
            </a:r>
            <a:r>
              <a:rPr lang="de-DE" baseline="0" dirty="0" smtClean="0"/>
              <a:t> (</a:t>
            </a:r>
            <a:r>
              <a:rPr lang="de-DE" baseline="0" dirty="0" err="1" smtClean="0"/>
              <a:t>turned</a:t>
            </a:r>
            <a:r>
              <a:rPr lang="de-DE" baseline="0" dirty="0" smtClean="0"/>
              <a:t> </a:t>
            </a:r>
            <a:r>
              <a:rPr lang="de-DE" baseline="0" dirty="0" err="1" smtClean="0"/>
              <a:t>axially</a:t>
            </a:r>
            <a:r>
              <a:rPr lang="de-DE" baseline="0" dirty="0" smtClean="0"/>
              <a:t> </a:t>
            </a:r>
            <a:r>
              <a:rPr lang="de-DE" baseline="0" dirty="0" err="1" smtClean="0"/>
              <a:t>by</a:t>
            </a:r>
            <a:r>
              <a:rPr lang="de-DE" baseline="0" dirty="0" smtClean="0"/>
              <a:t> 45°) -&gt; Kompensation von Feldfehlern des Solenoiden</a:t>
            </a:r>
          </a:p>
          <a:p>
            <a:r>
              <a:rPr lang="de-DE" baseline="0" dirty="0" smtClean="0"/>
              <a:t>	(b) Quadrupol TE Mode in der letzten </a:t>
            </a:r>
            <a:r>
              <a:rPr lang="de-DE" baseline="0" dirty="0" err="1" smtClean="0"/>
              <a:t>Cavity</a:t>
            </a:r>
            <a:r>
              <a:rPr lang="de-DE" baseline="0" dirty="0" smtClean="0"/>
              <a:t> Zelle (longitudinale B Komponente) </a:t>
            </a:r>
            <a:br>
              <a:rPr lang="de-DE" baseline="0" dirty="0" smtClean="0"/>
            </a:br>
            <a:r>
              <a:rPr lang="de-DE" baseline="0" dirty="0" smtClean="0"/>
              <a:t>	(b2) Quadrupol TE Mode in </a:t>
            </a:r>
            <a:r>
              <a:rPr lang="de-DE" baseline="0" dirty="0" err="1" smtClean="0"/>
              <a:t>seperater</a:t>
            </a:r>
            <a:r>
              <a:rPr lang="de-DE" baseline="0" dirty="0" smtClean="0"/>
              <a:t> </a:t>
            </a:r>
            <a:r>
              <a:rPr lang="de-DE" baseline="0" dirty="0" err="1" smtClean="0"/>
              <a:t>Cavity</a:t>
            </a:r>
            <a:endParaRPr lang="de-DE" baseline="0" dirty="0" smtClean="0"/>
          </a:p>
          <a:p>
            <a:r>
              <a:rPr lang="de-DE" baseline="0" dirty="0" smtClean="0"/>
              <a:t>Anfang schon im EUCARD1 aber langfristig</a:t>
            </a:r>
          </a:p>
          <a:p>
            <a:r>
              <a:rPr lang="de-DE" baseline="0" dirty="0" smtClean="0"/>
              <a:t>Hardwareerweiterung notwendig (noch nicht definiert)</a:t>
            </a:r>
          </a:p>
          <a:p>
            <a:endParaRPr lang="de-DE" dirty="0"/>
          </a:p>
        </p:txBody>
      </p:sp>
      <p:sp>
        <p:nvSpPr>
          <p:cNvPr id="4" name="Foliennummernplatzhalter 3"/>
          <p:cNvSpPr>
            <a:spLocks noGrp="1"/>
          </p:cNvSpPr>
          <p:nvPr>
            <p:ph type="sldNum" sz="quarter" idx="10"/>
          </p:nvPr>
        </p:nvSpPr>
        <p:spPr/>
        <p:txBody>
          <a:bodyPr/>
          <a:lstStyle/>
          <a:p>
            <a:fld id="{C1FE5B11-993D-4B86-B1DB-0D88E274F33F}" type="slidenum">
              <a:rPr lang="de-DE" smtClean="0"/>
              <a:pPr/>
              <a:t>10</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Photokathodenentwicklung</a:t>
            </a:r>
            <a:endParaRPr lang="de-DE" dirty="0" smtClean="0"/>
          </a:p>
          <a:p>
            <a:r>
              <a:rPr lang="de-DE" dirty="0" smtClean="0"/>
              <a:t>Bezug EUCARD </a:t>
            </a:r>
            <a:r>
              <a:rPr lang="de-DE" baseline="0" dirty="0" smtClean="0"/>
              <a:t> -&gt; 10.4</a:t>
            </a:r>
          </a:p>
          <a:p>
            <a:pPr marL="228600" indent="-228600">
              <a:buNone/>
            </a:pPr>
            <a:r>
              <a:rPr lang="de-DE" baseline="0" dirty="0" smtClean="0"/>
              <a:t>Was ist die richtige Kathodenlösung für SRF-</a:t>
            </a:r>
            <a:r>
              <a:rPr lang="de-DE" baseline="0" dirty="0" err="1" smtClean="0"/>
              <a:t>GUns</a:t>
            </a:r>
            <a:r>
              <a:rPr lang="de-DE" baseline="0" dirty="0" smtClean="0"/>
              <a:t>? Für FELs  …. Und für ERLs, die hohe Strahlqualität erzeugen sollen.</a:t>
            </a:r>
          </a:p>
          <a:p>
            <a:pPr marL="228600" indent="-228600">
              <a:buNone/>
            </a:pPr>
            <a:r>
              <a:rPr lang="de-DE" baseline="0" dirty="0" smtClean="0"/>
              <a:t>(a) Bleikathode = FEL-</a:t>
            </a:r>
            <a:r>
              <a:rPr lang="de-DE" baseline="0" dirty="0" err="1" smtClean="0"/>
              <a:t>Lösungskanditat</a:t>
            </a:r>
            <a:r>
              <a:rPr lang="de-DE" baseline="0" dirty="0" smtClean="0"/>
              <a:t>, geringer mittlerer Strom, kurze Pulse möglich</a:t>
            </a:r>
          </a:p>
          <a:p>
            <a:pPr marL="228600" indent="-228600">
              <a:buNone/>
            </a:pPr>
            <a:r>
              <a:rPr lang="de-DE" baseline="0" dirty="0" smtClean="0"/>
              <a:t>GUT: wenige Komponenten, </a:t>
            </a:r>
            <a:r>
              <a:rPr lang="de-DE" baseline="0" dirty="0" err="1" smtClean="0"/>
              <a:t>Pb</a:t>
            </a:r>
            <a:r>
              <a:rPr lang="de-DE" baseline="0" dirty="0" smtClean="0"/>
              <a:t> ist Supraleiter, kein Insert, kein </a:t>
            </a:r>
            <a:r>
              <a:rPr lang="de-DE" baseline="0" dirty="0" err="1" smtClean="0"/>
              <a:t>Notch</a:t>
            </a:r>
            <a:r>
              <a:rPr lang="de-DE" baseline="0" dirty="0" smtClean="0"/>
              <a:t> =&gt; deswegen für hohe </a:t>
            </a:r>
            <a:r>
              <a:rPr lang="de-DE" baseline="0" dirty="0" err="1" smtClean="0"/>
              <a:t>Peakfelder</a:t>
            </a:r>
            <a:r>
              <a:rPr lang="de-DE" baseline="0" dirty="0" smtClean="0"/>
              <a:t> geeignet</a:t>
            </a:r>
          </a:p>
          <a:p>
            <a:pPr marL="228600" indent="-228600">
              <a:buNone/>
            </a:pPr>
            <a:r>
              <a:rPr lang="de-DE" baseline="0" dirty="0" smtClean="0"/>
              <a:t>(b) Für ERL: brauche hohen mittleren Strom UND hohe Strahlqualität</a:t>
            </a:r>
          </a:p>
          <a:p>
            <a:pPr marL="228600" indent="-228600">
              <a:buNone/>
            </a:pPr>
            <a:r>
              <a:rPr lang="de-DE" baseline="0" dirty="0" smtClean="0"/>
              <a:t>BNL schlägt </a:t>
            </a:r>
            <a:r>
              <a:rPr lang="de-DE" baseline="0" dirty="0" err="1" smtClean="0"/>
              <a:t>diamond</a:t>
            </a:r>
            <a:r>
              <a:rPr lang="de-DE" baseline="0" dirty="0" smtClean="0"/>
              <a:t> </a:t>
            </a:r>
            <a:r>
              <a:rPr lang="de-DE" baseline="0" dirty="0" err="1" smtClean="0"/>
              <a:t>amplifier</a:t>
            </a:r>
            <a:r>
              <a:rPr lang="de-DE" baseline="0" dirty="0" smtClean="0"/>
              <a:t> </a:t>
            </a:r>
            <a:r>
              <a:rPr lang="de-DE" baseline="0" dirty="0" err="1" smtClean="0"/>
              <a:t>cathode</a:t>
            </a:r>
            <a:r>
              <a:rPr lang="de-DE" baseline="0" dirty="0" smtClean="0"/>
              <a:t> vor</a:t>
            </a:r>
          </a:p>
          <a:p>
            <a:pPr marL="228600" indent="-228600">
              <a:buNone/>
            </a:pPr>
            <a:r>
              <a:rPr lang="de-DE" baseline="0" dirty="0" smtClean="0"/>
              <a:t>Wir wollen diese Kathode übernehmen und schauen, ob wir sie im Hinblick auf die Strahlqualität benutzen können (BNL hat kleinere Anforderungen in dieser Richtung)</a:t>
            </a:r>
            <a:endParaRPr lang="de-DE" dirty="0" smtClean="0"/>
          </a:p>
          <a:p>
            <a:endParaRPr lang="de-DE" dirty="0"/>
          </a:p>
        </p:txBody>
      </p:sp>
      <p:sp>
        <p:nvSpPr>
          <p:cNvPr id="4" name="Foliennummernplatzhalter 3"/>
          <p:cNvSpPr>
            <a:spLocks noGrp="1"/>
          </p:cNvSpPr>
          <p:nvPr>
            <p:ph type="sldNum" sz="quarter" idx="10"/>
          </p:nvPr>
        </p:nvSpPr>
        <p:spPr/>
        <p:txBody>
          <a:bodyPr/>
          <a:lstStyle/>
          <a:p>
            <a:fld id="{C1FE5B11-993D-4B86-B1DB-0D88E274F33F}" type="slidenum">
              <a:rPr lang="de-DE" smtClean="0"/>
              <a:pPr/>
              <a:t>12</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baseline="0"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C1FE5B11-993D-4B86-B1DB-0D88E274F33F}" type="slidenum">
              <a:rPr lang="de-DE" smtClean="0"/>
              <a:pPr/>
              <a:t>17</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C1FE5B11-993D-4B86-B1DB-0D88E274F33F}" type="slidenum">
              <a:rPr lang="de-DE" smtClean="0"/>
              <a:pPr/>
              <a:t>18</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7F1119A3-E97A-49CC-8C7F-B3BE21AF80E3}" type="datetimeFigureOut">
              <a:rPr lang="en-US" smtClean="0"/>
              <a:pPr/>
              <a:t>4/21/2011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7F1119A3-E97A-49CC-8C7F-B3BE21AF80E3}" type="datetimeFigureOut">
              <a:rPr lang="en-US" smtClean="0"/>
              <a:pPr/>
              <a:t>4/21/2011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7F1119A3-E97A-49CC-8C7F-B3BE21AF80E3}" type="datetimeFigureOut">
              <a:rPr lang="en-US" smtClean="0"/>
              <a:pPr/>
              <a:t>4/21/2011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2400"/>
            </a:lvl1pPr>
          </a:lstStyle>
          <a:p>
            <a:r>
              <a:rPr lang="de-DE" smtClean="0"/>
              <a:t>Titelmasterformat durch Klicken bearbeiten</a:t>
            </a:r>
            <a:endParaRPr lang="en-US"/>
          </a:p>
        </p:txBody>
      </p:sp>
      <p:sp>
        <p:nvSpPr>
          <p:cNvPr id="3" name="Inhaltsplatzhalter 2"/>
          <p:cNvSpPr>
            <a:spLocks noGrp="1"/>
          </p:cNvSpPr>
          <p:nvPr>
            <p:ph idx="1"/>
          </p:nvPr>
        </p:nvSpPr>
        <p:spPr/>
        <p:txBody>
          <a:bodyPr>
            <a:normAutofit/>
          </a:bodyPr>
          <a:lstStyle>
            <a:lvl1pPr>
              <a:defRPr sz="1800"/>
            </a:lvl1pPr>
            <a:lvl2pPr>
              <a:defRPr sz="1800"/>
            </a:lvl2pPr>
            <a:lvl3pPr>
              <a:defRPr sz="1800"/>
            </a:lvl3pPr>
            <a:lvl4pPr>
              <a:defRPr sz="1800"/>
            </a:lvl4pPr>
            <a:lvl5pPr>
              <a:defRPr sz="1800"/>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7F1119A3-E97A-49CC-8C7F-B3BE21AF80E3}" type="datetimeFigureOut">
              <a:rPr lang="en-US" smtClean="0"/>
              <a:pPr/>
              <a:t>4/21/2011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7F1119A3-E97A-49CC-8C7F-B3BE21AF80E3}" type="datetimeFigureOut">
              <a:rPr lang="en-US" smtClean="0"/>
              <a:pPr/>
              <a:t>4/21/2011</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7F1119A3-E97A-49CC-8C7F-B3BE21AF80E3}" type="datetimeFigureOut">
              <a:rPr lang="en-US" smtClean="0"/>
              <a:pPr/>
              <a:t>4/21/2011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7F1119A3-E97A-49CC-8C7F-B3BE21AF80E3}" type="datetimeFigureOut">
              <a:rPr lang="en-US" smtClean="0"/>
              <a:pPr/>
              <a:t>4/21/2011</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7F1119A3-E97A-49CC-8C7F-B3BE21AF80E3}" type="datetimeFigureOut">
              <a:rPr lang="en-US" smtClean="0"/>
              <a:pPr/>
              <a:t>4/21/2011</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F1119A3-E97A-49CC-8C7F-B3BE21AF80E3}" type="datetimeFigureOut">
              <a:rPr lang="en-US" smtClean="0"/>
              <a:pPr/>
              <a:t>4/21/2011</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7F1119A3-E97A-49CC-8C7F-B3BE21AF80E3}" type="datetimeFigureOut">
              <a:rPr lang="en-US" smtClean="0"/>
              <a:pPr/>
              <a:t>4/21/2011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7F1119A3-E97A-49CC-8C7F-B3BE21AF80E3}" type="datetimeFigureOut">
              <a:rPr lang="en-US" smtClean="0"/>
              <a:pPr/>
              <a:t>4/21/2011</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757F6608-B1C3-47A9-8338-71210AD62DC8}"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119A3-E97A-49CC-8C7F-B3BE21AF80E3}" type="datetimeFigureOut">
              <a:rPr lang="en-US" smtClean="0"/>
              <a:pPr/>
              <a:t>4/21/2011</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7F6608-B1C3-47A9-8338-71210AD62DC8}"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400" b="1"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en-US" sz="3200" dirty="0" smtClean="0"/>
              <a:t>HZB Proposals for EUCARD2 Research </a:t>
            </a:r>
            <a:br>
              <a:rPr lang="en-US" sz="3200" dirty="0" smtClean="0"/>
            </a:br>
            <a:r>
              <a:rPr lang="en-US" sz="3200" dirty="0" smtClean="0"/>
              <a:t>V1.0</a:t>
            </a:r>
            <a:endParaRPr lang="en-US" sz="3200" dirty="0"/>
          </a:p>
        </p:txBody>
      </p:sp>
      <p:sp>
        <p:nvSpPr>
          <p:cNvPr id="3" name="Untertitel 2"/>
          <p:cNvSpPr>
            <a:spLocks noGrp="1"/>
          </p:cNvSpPr>
          <p:nvPr>
            <p:ph type="subTitle" idx="1"/>
          </p:nvPr>
        </p:nvSpPr>
        <p:spPr>
          <a:xfrm>
            <a:off x="899592" y="3886200"/>
            <a:ext cx="7272808" cy="1752600"/>
          </a:xfrm>
        </p:spPr>
        <p:txBody>
          <a:bodyPr>
            <a:normAutofit/>
          </a:bodyPr>
          <a:lstStyle/>
          <a:p>
            <a:pPr algn="l"/>
            <a:r>
              <a:rPr lang="en-US" sz="2400" dirty="0" smtClean="0"/>
              <a:t>O. Kugeler | HZB | oliver.kugeler@helmholtz-berlin.de</a:t>
            </a:r>
          </a:p>
          <a:p>
            <a:pPr algn="l"/>
            <a:r>
              <a:rPr lang="en-US" sz="2400" dirty="0" smtClean="0"/>
              <a:t>T. Kamps | HZB | kamps@helmholtz-berlin.de</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827584" y="620688"/>
            <a:ext cx="1905000" cy="7048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804248" y="659160"/>
            <a:ext cx="1285875" cy="60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eck 17"/>
          <p:cNvSpPr/>
          <p:nvPr/>
        </p:nvSpPr>
        <p:spPr>
          <a:xfrm>
            <a:off x="3635896" y="4221088"/>
            <a:ext cx="5328592" cy="24482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hteck 16"/>
          <p:cNvSpPr/>
          <p:nvPr/>
        </p:nvSpPr>
        <p:spPr>
          <a:xfrm>
            <a:off x="179512" y="3140968"/>
            <a:ext cx="3528392" cy="30963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p:txBody>
          <a:bodyPr/>
          <a:lstStyle/>
          <a:p>
            <a:r>
              <a:rPr lang="en-US" dirty="0" smtClean="0">
                <a:solidFill>
                  <a:schemeClr val="tx1"/>
                </a:solidFill>
              </a:rPr>
              <a:t>(3) Joint design study on </a:t>
            </a:r>
            <a:br>
              <a:rPr lang="en-US" dirty="0" smtClean="0">
                <a:solidFill>
                  <a:schemeClr val="tx1"/>
                </a:solidFill>
              </a:rPr>
            </a:br>
            <a:r>
              <a:rPr lang="en-US" dirty="0" err="1" smtClean="0">
                <a:solidFill>
                  <a:schemeClr val="tx1"/>
                </a:solidFill>
              </a:rPr>
              <a:t>emittance</a:t>
            </a:r>
            <a:r>
              <a:rPr lang="en-US" dirty="0" smtClean="0">
                <a:solidFill>
                  <a:schemeClr val="tx1"/>
                </a:solidFill>
              </a:rPr>
              <a:t> compensation schemes for SRF guns</a:t>
            </a:r>
            <a:endParaRPr lang="en-US" dirty="0"/>
          </a:p>
        </p:txBody>
      </p:sp>
      <p:sp>
        <p:nvSpPr>
          <p:cNvPr id="4" name="Textfeld 3"/>
          <p:cNvSpPr txBox="1"/>
          <p:nvPr/>
        </p:nvSpPr>
        <p:spPr>
          <a:xfrm>
            <a:off x="395536" y="1772816"/>
            <a:ext cx="3456384" cy="923330"/>
          </a:xfrm>
          <a:prstGeom prst="rect">
            <a:avLst/>
          </a:prstGeom>
          <a:noFill/>
        </p:spPr>
        <p:txBody>
          <a:bodyPr wrap="square" rtlCol="0">
            <a:spAutoFit/>
          </a:bodyPr>
          <a:lstStyle/>
          <a:p>
            <a:r>
              <a:rPr lang="en-US" b="1" smtClean="0">
                <a:solidFill>
                  <a:schemeClr val="accent1"/>
                </a:solidFill>
              </a:rPr>
              <a:t>Emittance compensation,</a:t>
            </a:r>
            <a:r>
              <a:rPr lang="en-US" b="1" smtClean="0">
                <a:solidFill>
                  <a:schemeClr val="accent1"/>
                </a:solidFill>
                <a:sym typeface="Wingdings" pitchFamily="2" charset="2"/>
              </a:rPr>
              <a:t> balanced interplay between RF cavity and solenoid</a:t>
            </a:r>
            <a:endParaRPr lang="en-US" b="1">
              <a:solidFill>
                <a:schemeClr val="accent1"/>
              </a:solidFill>
            </a:endParaRPr>
          </a:p>
        </p:txBody>
      </p:sp>
      <p:sp>
        <p:nvSpPr>
          <p:cNvPr id="6" name="Textfeld 5"/>
          <p:cNvSpPr txBox="1"/>
          <p:nvPr/>
        </p:nvSpPr>
        <p:spPr>
          <a:xfrm>
            <a:off x="3995936" y="1340768"/>
            <a:ext cx="4752528" cy="584775"/>
          </a:xfrm>
          <a:prstGeom prst="rect">
            <a:avLst/>
          </a:prstGeom>
          <a:noFill/>
        </p:spPr>
        <p:txBody>
          <a:bodyPr wrap="square" rtlCol="0">
            <a:spAutoFit/>
          </a:bodyPr>
          <a:lstStyle/>
          <a:p>
            <a:r>
              <a:rPr lang="en-US" sz="1600" b="1" smtClean="0">
                <a:solidFill>
                  <a:schemeClr val="bg2">
                    <a:lumMod val="50000"/>
                  </a:schemeClr>
                </a:solidFill>
              </a:rPr>
              <a:t>Present situation at SRF gun of HZDR: large normal-conducting magnet outside cryovessel</a:t>
            </a:r>
            <a:endParaRPr lang="en-US" sz="1600" b="1">
              <a:solidFill>
                <a:schemeClr val="bg2">
                  <a:lumMod val="50000"/>
                </a:schemeClr>
              </a:solidFill>
            </a:endParaRPr>
          </a:p>
        </p:txBody>
      </p:sp>
      <p:sp>
        <p:nvSpPr>
          <p:cNvPr id="7" name="Textfeld 6"/>
          <p:cNvSpPr txBox="1"/>
          <p:nvPr/>
        </p:nvSpPr>
        <p:spPr>
          <a:xfrm>
            <a:off x="395536" y="3246075"/>
            <a:ext cx="3024336" cy="830997"/>
          </a:xfrm>
          <a:prstGeom prst="rect">
            <a:avLst/>
          </a:prstGeom>
          <a:noFill/>
        </p:spPr>
        <p:txBody>
          <a:bodyPr wrap="square" rtlCol="0">
            <a:spAutoFit/>
          </a:bodyPr>
          <a:lstStyle/>
          <a:p>
            <a:r>
              <a:rPr lang="en-US" sz="1600" b="1" smtClean="0">
                <a:solidFill>
                  <a:schemeClr val="accent2"/>
                </a:solidFill>
              </a:rPr>
              <a:t>Option: Place SC solenoid of HZB design close to SRF cavity</a:t>
            </a:r>
            <a:endParaRPr lang="en-US" sz="1600" b="1">
              <a:solidFill>
                <a:schemeClr val="accent2"/>
              </a:solidFill>
            </a:endParaRPr>
          </a:p>
        </p:txBody>
      </p:sp>
      <p:sp>
        <p:nvSpPr>
          <p:cNvPr id="8" name="Textfeld 7"/>
          <p:cNvSpPr txBox="1"/>
          <p:nvPr/>
        </p:nvSpPr>
        <p:spPr>
          <a:xfrm>
            <a:off x="3926438" y="4211796"/>
            <a:ext cx="4249881" cy="338554"/>
          </a:xfrm>
          <a:prstGeom prst="rect">
            <a:avLst/>
          </a:prstGeom>
          <a:noFill/>
        </p:spPr>
        <p:txBody>
          <a:bodyPr wrap="none" rtlCol="0">
            <a:spAutoFit/>
          </a:bodyPr>
          <a:lstStyle/>
          <a:p>
            <a:r>
              <a:rPr lang="en-US" sz="1600" b="1" smtClean="0">
                <a:solidFill>
                  <a:schemeClr val="accent3"/>
                </a:solidFill>
              </a:rPr>
              <a:t>Option: Include cavity with HOM focusing</a:t>
            </a:r>
            <a:endParaRPr lang="en-US" sz="1600" b="1">
              <a:solidFill>
                <a:schemeClr val="accent3"/>
              </a:solidFill>
            </a:endParaRPr>
          </a:p>
        </p:txBody>
      </p:sp>
      <p:pic>
        <p:nvPicPr>
          <p:cNvPr id="2050" name="Picture 2" descr="C:\Dokumente und Einstellungen\kamps\Eigene Dateien\Eigene Bilder\HoverSnaps\Capture18.04.2011-16.14.15.jpg"/>
          <p:cNvPicPr>
            <a:picLocks noChangeAspect="1" noChangeArrowheads="1"/>
          </p:cNvPicPr>
          <p:nvPr/>
        </p:nvPicPr>
        <p:blipFill>
          <a:blip r:embed="rId3" cstate="print"/>
          <a:srcRect/>
          <a:stretch>
            <a:fillRect/>
          </a:stretch>
        </p:blipFill>
        <p:spPr bwMode="auto">
          <a:xfrm>
            <a:off x="3811863" y="4509119"/>
            <a:ext cx="5008609" cy="2232249"/>
          </a:xfrm>
          <a:prstGeom prst="rect">
            <a:avLst/>
          </a:prstGeom>
          <a:noFill/>
        </p:spPr>
      </p:pic>
      <p:sp>
        <p:nvSpPr>
          <p:cNvPr id="9" name="Textfeld 8"/>
          <p:cNvSpPr txBox="1"/>
          <p:nvPr/>
        </p:nvSpPr>
        <p:spPr>
          <a:xfrm>
            <a:off x="6084168" y="6505599"/>
            <a:ext cx="2628540" cy="307777"/>
          </a:xfrm>
          <a:prstGeom prst="rect">
            <a:avLst/>
          </a:prstGeom>
          <a:noFill/>
        </p:spPr>
        <p:txBody>
          <a:bodyPr wrap="none" rtlCol="0">
            <a:spAutoFit/>
          </a:bodyPr>
          <a:lstStyle/>
          <a:p>
            <a:r>
              <a:rPr lang="en-US" sz="1400" smtClean="0"/>
              <a:t>Courtesy D. Janssen/V. Volkov</a:t>
            </a:r>
            <a:endParaRPr lang="en-US" sz="1400"/>
          </a:p>
        </p:txBody>
      </p:sp>
      <p:pic>
        <p:nvPicPr>
          <p:cNvPr id="2051" name="Picture 3"/>
          <p:cNvPicPr>
            <a:picLocks noChangeAspect="1" noChangeArrowheads="1"/>
          </p:cNvPicPr>
          <p:nvPr/>
        </p:nvPicPr>
        <p:blipFill>
          <a:blip r:embed="rId4" cstate="print"/>
          <a:srcRect/>
          <a:stretch>
            <a:fillRect/>
          </a:stretch>
        </p:blipFill>
        <p:spPr bwMode="auto">
          <a:xfrm>
            <a:off x="3923928" y="1959376"/>
            <a:ext cx="3717404" cy="2189704"/>
          </a:xfrm>
          <a:prstGeom prst="rect">
            <a:avLst/>
          </a:prstGeom>
          <a:noFill/>
          <a:ln w="9525">
            <a:noFill/>
            <a:miter lim="800000"/>
            <a:headEnd/>
            <a:tailEnd/>
          </a:ln>
        </p:spPr>
      </p:pic>
      <p:pic>
        <p:nvPicPr>
          <p:cNvPr id="2052" name="Picture 4" descr="C:\Dokumente und Einstellungen\kamps\Eigene Dateien\Eigene Bilder\HoverSnaps\Capture18.04.2011-16.20.44.jpg"/>
          <p:cNvPicPr>
            <a:picLocks noChangeAspect="1" noChangeArrowheads="1"/>
          </p:cNvPicPr>
          <p:nvPr/>
        </p:nvPicPr>
        <p:blipFill>
          <a:blip r:embed="rId5" cstate="print"/>
          <a:srcRect/>
          <a:stretch>
            <a:fillRect/>
          </a:stretch>
        </p:blipFill>
        <p:spPr bwMode="auto">
          <a:xfrm>
            <a:off x="6338366" y="1988840"/>
            <a:ext cx="2481536" cy="1224136"/>
          </a:xfrm>
          <a:prstGeom prst="rect">
            <a:avLst/>
          </a:prstGeom>
          <a:noFill/>
        </p:spPr>
      </p:pic>
      <p:pic>
        <p:nvPicPr>
          <p:cNvPr id="2054" name="Picture 6"/>
          <p:cNvPicPr>
            <a:picLocks noChangeAspect="1" noChangeArrowheads="1"/>
          </p:cNvPicPr>
          <p:nvPr/>
        </p:nvPicPr>
        <p:blipFill>
          <a:blip r:embed="rId6" cstate="print"/>
          <a:srcRect/>
          <a:stretch>
            <a:fillRect/>
          </a:stretch>
        </p:blipFill>
        <p:spPr bwMode="auto">
          <a:xfrm>
            <a:off x="3851921" y="3140968"/>
            <a:ext cx="1008112" cy="756084"/>
          </a:xfrm>
          <a:prstGeom prst="rect">
            <a:avLst/>
          </a:prstGeom>
          <a:noFill/>
          <a:ln w="9525">
            <a:noFill/>
            <a:miter lim="800000"/>
            <a:headEnd/>
            <a:tailEnd/>
          </a:ln>
        </p:spPr>
      </p:pic>
      <p:pic>
        <p:nvPicPr>
          <p:cNvPr id="2055" name="Picture 7" descr="D:\Profile\gbt\Daten\SRF_Gun\Sketches\Engineering_model\SRF_Gun_HoBiCaT_cav_sol.png"/>
          <p:cNvPicPr>
            <a:picLocks noChangeAspect="1" noChangeArrowheads="1"/>
          </p:cNvPicPr>
          <p:nvPr/>
        </p:nvPicPr>
        <p:blipFill>
          <a:blip r:embed="rId7" cstate="print"/>
          <a:srcRect/>
          <a:stretch>
            <a:fillRect/>
          </a:stretch>
        </p:blipFill>
        <p:spPr bwMode="auto">
          <a:xfrm>
            <a:off x="395536" y="4149080"/>
            <a:ext cx="3095828" cy="18002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p:nvPr>
        </p:nvSpPr>
        <p:spPr/>
        <p:txBody>
          <a:bodyPr/>
          <a:lstStyle/>
          <a:p>
            <a:r>
              <a:rPr lang="en-US" dirty="0" smtClean="0">
                <a:solidFill>
                  <a:schemeClr val="tx1"/>
                </a:solidFill>
              </a:rPr>
              <a:t>(4) EU networking activities and studies on </a:t>
            </a:r>
            <a:br>
              <a:rPr lang="en-US" dirty="0" smtClean="0">
                <a:solidFill>
                  <a:schemeClr val="tx1"/>
                </a:solidFill>
              </a:rPr>
            </a:br>
            <a:r>
              <a:rPr lang="en-US" dirty="0" smtClean="0">
                <a:solidFill>
                  <a:schemeClr val="tx1"/>
                </a:solidFill>
              </a:rPr>
              <a:t>advanced </a:t>
            </a:r>
            <a:r>
              <a:rPr lang="en-US" dirty="0" err="1" smtClean="0">
                <a:solidFill>
                  <a:schemeClr val="tx1"/>
                </a:solidFill>
              </a:rPr>
              <a:t>photocathodes</a:t>
            </a:r>
            <a:r>
              <a:rPr lang="en-US" dirty="0" smtClean="0">
                <a:solidFill>
                  <a:schemeClr val="tx1"/>
                </a:solidFill>
              </a:rPr>
              <a:t> for SRF guns</a:t>
            </a:r>
          </a:p>
        </p:txBody>
      </p:sp>
      <p:sp>
        <p:nvSpPr>
          <p:cNvPr id="3" name="Inhaltsplatzhalt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b="1" dirty="0" smtClean="0">
                <a:solidFill>
                  <a:schemeClr val="accent3">
                    <a:lumMod val="75000"/>
                  </a:schemeClr>
                </a:solidFill>
              </a:rPr>
              <a:t>Photocathode crucial to performance of any </a:t>
            </a:r>
            <a:r>
              <a:rPr lang="en-US" b="1" dirty="0" err="1" smtClean="0">
                <a:solidFill>
                  <a:schemeClr val="accent3">
                    <a:lumMod val="75000"/>
                  </a:schemeClr>
                </a:solidFill>
              </a:rPr>
              <a:t>photoinjector</a:t>
            </a:r>
            <a:r>
              <a:rPr lang="en-US" b="1" dirty="0" smtClean="0">
                <a:solidFill>
                  <a:schemeClr val="accent3">
                    <a:lumMod val="75000"/>
                  </a:schemeClr>
                </a:solidFill>
              </a:rPr>
              <a:t>, together with drive laser and cavity responsible for current, </a:t>
            </a:r>
            <a:r>
              <a:rPr lang="en-US" b="1" dirty="0" err="1" smtClean="0">
                <a:solidFill>
                  <a:schemeClr val="accent3">
                    <a:lumMod val="75000"/>
                  </a:schemeClr>
                </a:solidFill>
              </a:rPr>
              <a:t>emittance</a:t>
            </a:r>
            <a:r>
              <a:rPr lang="en-US" b="1" dirty="0" smtClean="0">
                <a:solidFill>
                  <a:schemeClr val="accent3">
                    <a:lumMod val="75000"/>
                  </a:schemeClr>
                </a:solidFill>
              </a:rPr>
              <a:t>, initial pulse length. Requirements differ from short-pulse, low </a:t>
            </a:r>
            <a:r>
              <a:rPr lang="en-US" b="1" dirty="0" err="1" smtClean="0">
                <a:solidFill>
                  <a:schemeClr val="accent3">
                    <a:lumMod val="75000"/>
                  </a:schemeClr>
                </a:solidFill>
              </a:rPr>
              <a:t>emittance</a:t>
            </a:r>
            <a:r>
              <a:rPr lang="en-US" b="1" dirty="0" smtClean="0">
                <a:solidFill>
                  <a:schemeClr val="accent3">
                    <a:lumMod val="75000"/>
                  </a:schemeClr>
                </a:solidFill>
              </a:rPr>
              <a:t> for FELs to high average current for ERLs.</a:t>
            </a:r>
          </a:p>
          <a:p>
            <a:pPr fontAlgn="auto">
              <a:spcAft>
                <a:spcPts val="0"/>
              </a:spcAft>
              <a:buFont typeface="Arial" pitchFamily="34" charset="0"/>
              <a:buChar char="•"/>
              <a:defRPr/>
            </a:pPr>
            <a:r>
              <a:rPr lang="en-US" dirty="0" smtClean="0"/>
              <a:t>This continues the </a:t>
            </a:r>
            <a:r>
              <a:rPr lang="en-US" dirty="0" err="1" smtClean="0"/>
              <a:t>Pb</a:t>
            </a:r>
            <a:r>
              <a:rPr lang="en-US" dirty="0" smtClean="0"/>
              <a:t> cathode activity in WP 10.4 by IPJ </a:t>
            </a:r>
            <a:r>
              <a:rPr lang="en-US" dirty="0" err="1" smtClean="0"/>
              <a:t>Swierk</a:t>
            </a:r>
            <a:r>
              <a:rPr lang="en-US" dirty="0" smtClean="0"/>
              <a:t>, DESY and HZB</a:t>
            </a:r>
            <a:endParaRPr lang="en-US" b="1" dirty="0" smtClean="0">
              <a:solidFill>
                <a:schemeClr val="accent3">
                  <a:lumMod val="75000"/>
                </a:schemeClr>
              </a:solidFill>
            </a:endParaRPr>
          </a:p>
          <a:p>
            <a:pPr fontAlgn="auto">
              <a:spcAft>
                <a:spcPts val="0"/>
              </a:spcAft>
              <a:buFont typeface="Arial" pitchFamily="34" charset="0"/>
              <a:buChar char="•"/>
              <a:defRPr/>
            </a:pPr>
            <a:r>
              <a:rPr lang="en-US" b="1" dirty="0" smtClean="0">
                <a:solidFill>
                  <a:schemeClr val="accent1"/>
                </a:solidFill>
              </a:rPr>
              <a:t>Aim of the proposal is to evaluate current and promising cathode solutions for SRF guns in </a:t>
            </a:r>
            <a:r>
              <a:rPr lang="en-US" b="1" dirty="0" err="1" smtClean="0">
                <a:solidFill>
                  <a:schemeClr val="accent1"/>
                </a:solidFill>
              </a:rPr>
              <a:t>laboratotory</a:t>
            </a:r>
            <a:r>
              <a:rPr lang="en-US" b="1" dirty="0" smtClean="0">
                <a:solidFill>
                  <a:schemeClr val="accent1"/>
                </a:solidFill>
              </a:rPr>
              <a:t> and operational environment</a:t>
            </a:r>
          </a:p>
          <a:p>
            <a:pPr fontAlgn="auto">
              <a:spcAft>
                <a:spcPts val="0"/>
              </a:spcAft>
              <a:buFont typeface="Arial" pitchFamily="34" charset="0"/>
              <a:buChar char="•"/>
              <a:defRPr/>
            </a:pPr>
            <a:r>
              <a:rPr lang="en-US" dirty="0" smtClean="0"/>
              <a:t>Partners: HZB, HZDR, IPJ </a:t>
            </a:r>
            <a:r>
              <a:rPr lang="en-US" dirty="0" err="1" smtClean="0"/>
              <a:t>Swierk</a:t>
            </a:r>
            <a:r>
              <a:rPr lang="en-US" dirty="0" smtClean="0"/>
              <a:t>, DESY, </a:t>
            </a:r>
            <a:r>
              <a:rPr lang="en-US" dirty="0" err="1" smtClean="0"/>
              <a:t>Daresbury</a:t>
            </a:r>
            <a:r>
              <a:rPr lang="en-US" dirty="0" smtClean="0"/>
              <a:t>, U Mainz, anybody interested in high performance </a:t>
            </a:r>
            <a:r>
              <a:rPr lang="en-US" dirty="0" err="1" smtClean="0"/>
              <a:t>photocathodes</a:t>
            </a:r>
            <a:endParaRPr lang="en-US" dirty="0" smtClean="0"/>
          </a:p>
          <a:p>
            <a:pPr fontAlgn="auto">
              <a:spcAft>
                <a:spcPts val="0"/>
              </a:spcAft>
              <a:buFont typeface="Arial" pitchFamily="34" charset="0"/>
              <a:buChar char="•"/>
              <a:defRPr/>
            </a:pPr>
            <a:r>
              <a:rPr lang="en-US" dirty="0" smtClean="0"/>
              <a:t>Work: Test SC </a:t>
            </a:r>
            <a:r>
              <a:rPr lang="en-US" dirty="0" err="1" smtClean="0"/>
              <a:t>Pb</a:t>
            </a:r>
            <a:r>
              <a:rPr lang="en-US" dirty="0" smtClean="0"/>
              <a:t> cathode at synchrotron radiation lab and in SRF gun setup, design and engineering cathode insert with diamond amplifier cathode (DAC, </a:t>
            </a:r>
            <a:r>
              <a:rPr lang="en-US" dirty="0" smtClean="0">
                <a:sym typeface="Wingdings" pitchFamily="2" charset="2"/>
              </a:rPr>
              <a:t> see BNL</a:t>
            </a:r>
            <a:r>
              <a:rPr lang="en-US" dirty="0" smtClean="0"/>
              <a:t>), test DAC in lab and in DC/SRF gun setup</a:t>
            </a:r>
          </a:p>
          <a:p>
            <a:pPr fontAlgn="auto">
              <a:spcAft>
                <a:spcPts val="0"/>
              </a:spcAft>
              <a:buFont typeface="Arial" pitchFamily="34" charset="0"/>
              <a:buChar char="•"/>
              <a:defRPr/>
            </a:pPr>
            <a:r>
              <a:rPr lang="en-US" dirty="0" smtClean="0"/>
              <a:t>Timeline: </a:t>
            </a:r>
            <a:r>
              <a:rPr lang="en-US" dirty="0" err="1" smtClean="0"/>
              <a:t>Pb</a:t>
            </a:r>
            <a:r>
              <a:rPr lang="en-US" dirty="0" smtClean="0"/>
              <a:t> cathode test report M9, DAC cathode insert engineering design M12, DAC insert lab test report M18, DAC test in SRF gun M36</a:t>
            </a:r>
          </a:p>
          <a:p>
            <a:pPr fontAlgn="auto">
              <a:spcAft>
                <a:spcPts val="0"/>
              </a:spcAft>
              <a:buFont typeface="Arial" pitchFamily="34" charset="0"/>
              <a:buChar char="•"/>
              <a:defRPr/>
            </a:pPr>
            <a:r>
              <a:rPr lang="en-US" dirty="0" smtClean="0"/>
              <a:t>Cost: 2 FTE years 150k, two DAC prototypes 20k, DAC implementation in gun 30k </a:t>
            </a:r>
            <a:r>
              <a:rPr lang="en-US" dirty="0" smtClean="0">
                <a:sym typeface="Wingdings" pitchFamily="2" charset="2"/>
              </a:rPr>
              <a:t> 200k</a:t>
            </a:r>
            <a:r>
              <a:rPr lang="en-US" dirty="0" smtClean="0"/>
              <a:t> </a:t>
            </a:r>
          </a:p>
          <a:p>
            <a:pPr fontAlgn="auto">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solidFill>
                  <a:schemeClr val="tx1"/>
                </a:solidFill>
              </a:rPr>
              <a:t>(4) EU networking activities and studies on </a:t>
            </a:r>
            <a:br>
              <a:rPr lang="en-US" dirty="0" smtClean="0">
                <a:solidFill>
                  <a:schemeClr val="tx1"/>
                </a:solidFill>
              </a:rPr>
            </a:br>
            <a:r>
              <a:rPr lang="en-US" dirty="0" smtClean="0">
                <a:solidFill>
                  <a:schemeClr val="tx1"/>
                </a:solidFill>
              </a:rPr>
              <a:t>advanced </a:t>
            </a:r>
            <a:r>
              <a:rPr lang="en-US" dirty="0" err="1" smtClean="0">
                <a:solidFill>
                  <a:schemeClr val="tx1"/>
                </a:solidFill>
              </a:rPr>
              <a:t>photocathodes</a:t>
            </a:r>
            <a:r>
              <a:rPr lang="en-US" dirty="0" smtClean="0">
                <a:solidFill>
                  <a:schemeClr val="tx1"/>
                </a:solidFill>
              </a:rPr>
              <a:t> for SRF guns</a:t>
            </a:r>
            <a:endParaRPr lang="en-US" dirty="0"/>
          </a:p>
        </p:txBody>
      </p:sp>
      <p:sp>
        <p:nvSpPr>
          <p:cNvPr id="4" name="Textfeld 3"/>
          <p:cNvSpPr txBox="1"/>
          <p:nvPr/>
        </p:nvSpPr>
        <p:spPr>
          <a:xfrm>
            <a:off x="251520" y="1340768"/>
            <a:ext cx="3960440" cy="1323439"/>
          </a:xfrm>
          <a:prstGeom prst="rect">
            <a:avLst/>
          </a:prstGeom>
          <a:noFill/>
        </p:spPr>
        <p:txBody>
          <a:bodyPr wrap="square" rtlCol="0">
            <a:spAutoFit/>
          </a:bodyPr>
          <a:lstStyle/>
          <a:p>
            <a:r>
              <a:rPr lang="en-US" sz="1600" b="1" smtClean="0">
                <a:solidFill>
                  <a:schemeClr val="accent1"/>
                </a:solidFill>
              </a:rPr>
              <a:t>Solution for FELs and short pulse sources </a:t>
            </a:r>
            <a:r>
              <a:rPr lang="en-US" sz="1600" b="1" smtClean="0">
                <a:solidFill>
                  <a:schemeClr val="accent1"/>
                </a:solidFill>
                <a:sym typeface="Wingdings" pitchFamily="2" charset="2"/>
              </a:rPr>
              <a:t></a:t>
            </a:r>
            <a:endParaRPr lang="en-US" sz="1600" b="1" smtClean="0">
              <a:solidFill>
                <a:schemeClr val="accent1"/>
              </a:solidFill>
            </a:endParaRPr>
          </a:p>
          <a:p>
            <a:r>
              <a:rPr lang="en-US" sz="1600" b="1" smtClean="0">
                <a:solidFill>
                  <a:schemeClr val="accent1"/>
                </a:solidFill>
              </a:rPr>
              <a:t>Nb/Pb hybrid SRF gun, joint development of DESY, IPJ, HZB, DESY, BNL, JLAB</a:t>
            </a:r>
            <a:endParaRPr lang="en-US" sz="1600" b="1">
              <a:solidFill>
                <a:schemeClr val="accent1"/>
              </a:solidFill>
            </a:endParaRPr>
          </a:p>
        </p:txBody>
      </p:sp>
      <p:sp>
        <p:nvSpPr>
          <p:cNvPr id="6" name="Textfeld 5"/>
          <p:cNvSpPr txBox="1"/>
          <p:nvPr/>
        </p:nvSpPr>
        <p:spPr>
          <a:xfrm>
            <a:off x="4427984" y="1340768"/>
            <a:ext cx="4464496" cy="584775"/>
          </a:xfrm>
          <a:prstGeom prst="rect">
            <a:avLst/>
          </a:prstGeom>
          <a:noFill/>
        </p:spPr>
        <p:txBody>
          <a:bodyPr wrap="square" rtlCol="0">
            <a:spAutoFit/>
          </a:bodyPr>
          <a:lstStyle/>
          <a:p>
            <a:r>
              <a:rPr lang="en-US" sz="1600" b="1" smtClean="0">
                <a:solidFill>
                  <a:schemeClr val="accent1"/>
                </a:solidFill>
              </a:rPr>
              <a:t>Option for high average current ERLs </a:t>
            </a:r>
            <a:r>
              <a:rPr lang="en-US" sz="1600" b="1" smtClean="0">
                <a:solidFill>
                  <a:schemeClr val="accent1"/>
                </a:solidFill>
                <a:sym typeface="Wingdings" pitchFamily="2" charset="2"/>
              </a:rPr>
              <a:t> implementation of DAC in SRF gun</a:t>
            </a:r>
            <a:endParaRPr lang="en-US" sz="1600" b="1">
              <a:solidFill>
                <a:schemeClr val="accent1"/>
              </a:solidFill>
            </a:endParaRPr>
          </a:p>
        </p:txBody>
      </p:sp>
      <p:sp>
        <p:nvSpPr>
          <p:cNvPr id="7" name="Textfeld 6"/>
          <p:cNvSpPr txBox="1"/>
          <p:nvPr/>
        </p:nvSpPr>
        <p:spPr>
          <a:xfrm>
            <a:off x="5521301" y="4149080"/>
            <a:ext cx="3371179" cy="307777"/>
          </a:xfrm>
          <a:prstGeom prst="rect">
            <a:avLst/>
          </a:prstGeom>
          <a:noFill/>
        </p:spPr>
        <p:txBody>
          <a:bodyPr wrap="none" rtlCol="0">
            <a:spAutoFit/>
          </a:bodyPr>
          <a:lstStyle/>
          <a:p>
            <a:r>
              <a:rPr lang="en-US" sz="1400" smtClean="0"/>
              <a:t>X. Chang et al, PRL 105, 164801 (2010)</a:t>
            </a:r>
            <a:endParaRPr lang="en-US" sz="1400"/>
          </a:p>
        </p:txBody>
      </p:sp>
      <p:pic>
        <p:nvPicPr>
          <p:cNvPr id="1026" name="Picture 2" descr="C:\Dokumente und Einstellungen\kamps\Eigene Dateien\Eigene Bilder\HoverSnaps\Capture18.04.2011-14.29.23.jpg"/>
          <p:cNvPicPr>
            <a:picLocks noChangeAspect="1" noChangeArrowheads="1"/>
          </p:cNvPicPr>
          <p:nvPr/>
        </p:nvPicPr>
        <p:blipFill>
          <a:blip r:embed="rId3" cstate="print"/>
          <a:srcRect/>
          <a:stretch>
            <a:fillRect/>
          </a:stretch>
        </p:blipFill>
        <p:spPr bwMode="auto">
          <a:xfrm>
            <a:off x="4499992" y="2132856"/>
            <a:ext cx="3960440" cy="2037499"/>
          </a:xfrm>
          <a:prstGeom prst="rect">
            <a:avLst/>
          </a:prstGeom>
          <a:noFill/>
        </p:spPr>
      </p:pic>
      <p:pic>
        <p:nvPicPr>
          <p:cNvPr id="1027" name="Picture 3" descr="C:\Dokumente und Einstellungen\kamps\Eigene Dateien\Eigene Bilder\HoverSnaps\Capture07.02.2011-09.43.52.jpg"/>
          <p:cNvPicPr>
            <a:picLocks noChangeAspect="1" noChangeArrowheads="1"/>
          </p:cNvPicPr>
          <p:nvPr/>
        </p:nvPicPr>
        <p:blipFill>
          <a:blip r:embed="rId4" cstate="print"/>
          <a:srcRect/>
          <a:stretch>
            <a:fillRect/>
          </a:stretch>
        </p:blipFill>
        <p:spPr bwMode="auto">
          <a:xfrm>
            <a:off x="4633465" y="4857964"/>
            <a:ext cx="3826967" cy="1811396"/>
          </a:xfrm>
          <a:prstGeom prst="rect">
            <a:avLst/>
          </a:prstGeom>
          <a:noFill/>
        </p:spPr>
      </p:pic>
      <p:sp>
        <p:nvSpPr>
          <p:cNvPr id="10" name="Ellipse 9"/>
          <p:cNvSpPr/>
          <p:nvPr/>
        </p:nvSpPr>
        <p:spPr>
          <a:xfrm>
            <a:off x="4572000" y="2132856"/>
            <a:ext cx="4032448" cy="2376264"/>
          </a:xfrm>
          <a:prstGeom prst="ellipse">
            <a:avLst/>
          </a:prstGeom>
          <a:noFill/>
          <a:ln w="254000">
            <a:solidFill>
              <a:schemeClr val="accent6">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Gerade Verbindung mit Pfeil 11"/>
          <p:cNvCxnSpPr>
            <a:stCxn id="10" idx="4"/>
          </p:cNvCxnSpPr>
          <p:nvPr/>
        </p:nvCxnSpPr>
        <p:spPr>
          <a:xfrm rot="16200000" flipH="1">
            <a:off x="6372200" y="4725144"/>
            <a:ext cx="1224136" cy="792088"/>
          </a:xfrm>
          <a:prstGeom prst="straightConnector1">
            <a:avLst/>
          </a:prstGeom>
          <a:ln w="190500">
            <a:solidFill>
              <a:schemeClr val="accent6">
                <a:lumMod val="60000"/>
                <a:lumOff val="40000"/>
              </a:schemeClr>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13" name="Textfeld 12"/>
          <p:cNvSpPr txBox="1"/>
          <p:nvPr/>
        </p:nvSpPr>
        <p:spPr>
          <a:xfrm>
            <a:off x="4617424" y="6505599"/>
            <a:ext cx="1682768" cy="307777"/>
          </a:xfrm>
          <a:prstGeom prst="rect">
            <a:avLst/>
          </a:prstGeom>
          <a:noFill/>
        </p:spPr>
        <p:txBody>
          <a:bodyPr wrap="none" rtlCol="0">
            <a:spAutoFit/>
          </a:bodyPr>
          <a:lstStyle/>
          <a:p>
            <a:r>
              <a:rPr lang="en-US" sz="1400" smtClean="0"/>
              <a:t>Courtesy V. Volkov</a:t>
            </a:r>
            <a:endParaRPr lang="en-US" sz="1400"/>
          </a:p>
        </p:txBody>
      </p:sp>
      <p:pic>
        <p:nvPicPr>
          <p:cNvPr id="1028" name="Picture 4"/>
          <p:cNvPicPr>
            <a:picLocks noChangeAspect="1" noChangeArrowheads="1"/>
          </p:cNvPicPr>
          <p:nvPr/>
        </p:nvPicPr>
        <p:blipFill>
          <a:blip r:embed="rId5" cstate="print"/>
          <a:srcRect/>
          <a:stretch>
            <a:fillRect/>
          </a:stretch>
        </p:blipFill>
        <p:spPr bwMode="auto">
          <a:xfrm>
            <a:off x="251520" y="3933056"/>
            <a:ext cx="1324225" cy="2016224"/>
          </a:xfrm>
          <a:prstGeom prst="rect">
            <a:avLst/>
          </a:prstGeom>
          <a:noFill/>
          <a:ln w="9525">
            <a:noFill/>
            <a:miter lim="800000"/>
            <a:headEnd/>
            <a:tailEnd/>
          </a:ln>
        </p:spPr>
      </p:pic>
      <p:sp>
        <p:nvSpPr>
          <p:cNvPr id="15" name="Textfeld 14"/>
          <p:cNvSpPr txBox="1"/>
          <p:nvPr/>
        </p:nvSpPr>
        <p:spPr>
          <a:xfrm>
            <a:off x="179512" y="2852936"/>
            <a:ext cx="1656184" cy="584775"/>
          </a:xfrm>
          <a:prstGeom prst="rect">
            <a:avLst/>
          </a:prstGeom>
          <a:noFill/>
        </p:spPr>
        <p:txBody>
          <a:bodyPr wrap="square" rtlCol="0">
            <a:spAutoFit/>
          </a:bodyPr>
          <a:lstStyle/>
          <a:p>
            <a:r>
              <a:rPr lang="en-US" sz="1600" b="1" smtClean="0">
                <a:solidFill>
                  <a:schemeClr val="bg1">
                    <a:lumMod val="50000"/>
                  </a:schemeClr>
                </a:solidFill>
              </a:rPr>
              <a:t>build Nb plugs at HZDR</a:t>
            </a:r>
            <a:endParaRPr lang="en-US" sz="1600" b="1">
              <a:solidFill>
                <a:schemeClr val="bg1">
                  <a:lumMod val="50000"/>
                </a:schemeClr>
              </a:solidFill>
            </a:endParaRPr>
          </a:p>
        </p:txBody>
      </p:sp>
      <p:sp>
        <p:nvSpPr>
          <p:cNvPr id="17" name="Textfeld 16"/>
          <p:cNvSpPr txBox="1"/>
          <p:nvPr/>
        </p:nvSpPr>
        <p:spPr>
          <a:xfrm>
            <a:off x="179512" y="6011996"/>
            <a:ext cx="1656183" cy="338554"/>
          </a:xfrm>
          <a:prstGeom prst="rect">
            <a:avLst/>
          </a:prstGeom>
          <a:noFill/>
        </p:spPr>
        <p:txBody>
          <a:bodyPr wrap="square" rtlCol="0">
            <a:spAutoFit/>
          </a:bodyPr>
          <a:lstStyle/>
          <a:p>
            <a:r>
              <a:rPr lang="en-US" sz="1600" b="1" smtClean="0">
                <a:solidFill>
                  <a:schemeClr val="accent3"/>
                </a:solidFill>
              </a:rPr>
              <a:t>coat Pb at IPJ</a:t>
            </a:r>
            <a:endParaRPr lang="en-US" sz="1600" b="1">
              <a:solidFill>
                <a:schemeClr val="accent3"/>
              </a:solidFill>
            </a:endParaRPr>
          </a:p>
        </p:txBody>
      </p:sp>
      <p:sp>
        <p:nvSpPr>
          <p:cNvPr id="19" name="Textfeld 18"/>
          <p:cNvSpPr txBox="1"/>
          <p:nvPr/>
        </p:nvSpPr>
        <p:spPr>
          <a:xfrm>
            <a:off x="2123728" y="6095037"/>
            <a:ext cx="2113079" cy="584775"/>
          </a:xfrm>
          <a:prstGeom prst="rect">
            <a:avLst/>
          </a:prstGeom>
          <a:noFill/>
        </p:spPr>
        <p:txBody>
          <a:bodyPr wrap="none" rtlCol="0">
            <a:spAutoFit/>
          </a:bodyPr>
          <a:lstStyle/>
          <a:p>
            <a:r>
              <a:rPr lang="en-US" sz="1600" b="1" smtClean="0">
                <a:solidFill>
                  <a:schemeClr val="accent2"/>
                </a:solidFill>
              </a:rPr>
              <a:t>beam experiment at</a:t>
            </a:r>
          </a:p>
          <a:p>
            <a:r>
              <a:rPr lang="en-US" sz="1600" b="1" smtClean="0">
                <a:solidFill>
                  <a:schemeClr val="accent2"/>
                </a:solidFill>
              </a:rPr>
              <a:t>HZB and HZDR</a:t>
            </a:r>
            <a:endParaRPr lang="en-US" sz="1600" b="1">
              <a:solidFill>
                <a:schemeClr val="accent2"/>
              </a:solidFill>
            </a:endParaRPr>
          </a:p>
        </p:txBody>
      </p:sp>
      <p:pic>
        <p:nvPicPr>
          <p:cNvPr id="20" name="Picture 5"/>
          <p:cNvPicPr>
            <a:picLocks noChangeAspect="1" noChangeArrowheads="1"/>
          </p:cNvPicPr>
          <p:nvPr/>
        </p:nvPicPr>
        <p:blipFill>
          <a:blip r:embed="rId6" cstate="print"/>
          <a:srcRect/>
          <a:stretch>
            <a:fillRect/>
          </a:stretch>
        </p:blipFill>
        <p:spPr bwMode="auto">
          <a:xfrm>
            <a:off x="2411760" y="4653136"/>
            <a:ext cx="1656184" cy="1242138"/>
          </a:xfrm>
          <a:prstGeom prst="rect">
            <a:avLst/>
          </a:prstGeom>
          <a:noFill/>
          <a:ln w="9525">
            <a:noFill/>
            <a:round/>
            <a:headEnd/>
            <a:tailEnd/>
          </a:ln>
        </p:spPr>
      </p:pic>
      <p:sp>
        <p:nvSpPr>
          <p:cNvPr id="18" name="Textfeld 17"/>
          <p:cNvSpPr txBox="1"/>
          <p:nvPr/>
        </p:nvSpPr>
        <p:spPr>
          <a:xfrm>
            <a:off x="2051720" y="4365105"/>
            <a:ext cx="2448272" cy="338554"/>
          </a:xfrm>
          <a:prstGeom prst="rect">
            <a:avLst/>
          </a:prstGeom>
          <a:noFill/>
        </p:spPr>
        <p:txBody>
          <a:bodyPr wrap="square" rtlCol="0">
            <a:spAutoFit/>
          </a:bodyPr>
          <a:lstStyle/>
          <a:p>
            <a:r>
              <a:rPr lang="en-US" sz="1600" b="1" smtClean="0">
                <a:solidFill>
                  <a:schemeClr val="tx2">
                    <a:lumMod val="40000"/>
                    <a:lumOff val="60000"/>
                  </a:schemeClr>
                </a:solidFill>
              </a:rPr>
              <a:t>SEM/EDX at HZB/FHI</a:t>
            </a:r>
            <a:endParaRPr lang="en-US" sz="1600" b="1">
              <a:solidFill>
                <a:schemeClr val="tx2">
                  <a:lumMod val="40000"/>
                  <a:lumOff val="60000"/>
                </a:schemeClr>
              </a:solidFill>
            </a:endParaRPr>
          </a:p>
        </p:txBody>
      </p:sp>
      <p:pic>
        <p:nvPicPr>
          <p:cNvPr id="1029" name="Picture 5"/>
          <p:cNvPicPr>
            <a:picLocks noChangeAspect="1" noChangeArrowheads="1"/>
          </p:cNvPicPr>
          <p:nvPr/>
        </p:nvPicPr>
        <p:blipFill>
          <a:blip r:embed="rId7" cstate="print"/>
          <a:srcRect/>
          <a:stretch>
            <a:fillRect/>
          </a:stretch>
        </p:blipFill>
        <p:spPr bwMode="auto">
          <a:xfrm>
            <a:off x="2699792" y="2852936"/>
            <a:ext cx="1368152" cy="1504967"/>
          </a:xfrm>
          <a:prstGeom prst="rect">
            <a:avLst/>
          </a:prstGeom>
          <a:noFill/>
          <a:ln w="9525">
            <a:noFill/>
            <a:miter lim="800000"/>
            <a:headEnd/>
            <a:tailEnd/>
          </a:ln>
        </p:spPr>
      </p:pic>
      <p:sp>
        <p:nvSpPr>
          <p:cNvPr id="16" name="Textfeld 15"/>
          <p:cNvSpPr txBox="1"/>
          <p:nvPr/>
        </p:nvSpPr>
        <p:spPr>
          <a:xfrm>
            <a:off x="1979712" y="2492896"/>
            <a:ext cx="2160240" cy="584775"/>
          </a:xfrm>
          <a:prstGeom prst="rect">
            <a:avLst/>
          </a:prstGeom>
          <a:noFill/>
        </p:spPr>
        <p:txBody>
          <a:bodyPr wrap="square" rtlCol="0">
            <a:spAutoFit/>
          </a:bodyPr>
          <a:lstStyle/>
          <a:p>
            <a:r>
              <a:rPr lang="en-US" sz="1600" b="1" smtClean="0"/>
              <a:t>polish and surface analysis at HZB</a:t>
            </a:r>
            <a:endParaRPr lang="en-US" sz="1600" b="1"/>
          </a:p>
        </p:txBody>
      </p:sp>
      <p:sp>
        <p:nvSpPr>
          <p:cNvPr id="22" name="Pfeil nach rechts 21"/>
          <p:cNvSpPr/>
          <p:nvPr/>
        </p:nvSpPr>
        <p:spPr>
          <a:xfrm>
            <a:off x="1187624" y="3140968"/>
            <a:ext cx="1224136" cy="504056"/>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Pfeil nach rechts 23"/>
          <p:cNvSpPr/>
          <p:nvPr/>
        </p:nvSpPr>
        <p:spPr>
          <a:xfrm rot="19160831" flipH="1">
            <a:off x="1315240" y="3788352"/>
            <a:ext cx="1327761" cy="576064"/>
          </a:xfrm>
          <a:prstGeom prst="rightArrow">
            <a:avLst/>
          </a:prstGeom>
          <a:solidFill>
            <a:schemeClr val="tx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3"/>
              </a:solidFill>
            </a:endParaRPr>
          </a:p>
        </p:txBody>
      </p:sp>
      <p:sp>
        <p:nvSpPr>
          <p:cNvPr id="25" name="Pfeil nach rechts 24"/>
          <p:cNvSpPr/>
          <p:nvPr/>
        </p:nvSpPr>
        <p:spPr>
          <a:xfrm>
            <a:off x="1547664" y="5013176"/>
            <a:ext cx="864096" cy="504056"/>
          </a:xfrm>
          <a:prstGeom prst="rightArrow">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feil nach unten 25"/>
          <p:cNvSpPr/>
          <p:nvPr/>
        </p:nvSpPr>
        <p:spPr>
          <a:xfrm>
            <a:off x="2699792" y="5661248"/>
            <a:ext cx="504056" cy="504056"/>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txBox="1">
            <a:spLocks/>
          </p:cNvSpPr>
          <p:nvPr/>
        </p:nvSpPr>
        <p:spPr>
          <a:xfrm>
            <a:off x="609600" y="4270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1"/>
                </a:solidFill>
                <a:effectLst/>
                <a:uLnTx/>
                <a:uFillTx/>
                <a:latin typeface="+mj-lt"/>
                <a:ea typeface="+mj-ea"/>
                <a:cs typeface="+mj-cs"/>
              </a:rPr>
              <a:t>Cost matrix</a:t>
            </a:r>
            <a:endParaRPr kumimoji="0" lang="en-US" sz="4000" b="1" i="0" u="none" strike="noStrike" kern="1200" cap="none" spc="0" normalizeH="0" baseline="0" noProof="0" dirty="0">
              <a:ln>
                <a:noFill/>
              </a:ln>
              <a:solidFill>
                <a:schemeClr val="accent1"/>
              </a:solidFill>
              <a:effectLst/>
              <a:uLnTx/>
              <a:uFillTx/>
              <a:latin typeface="+mj-lt"/>
              <a:ea typeface="+mj-ea"/>
              <a:cs typeface="+mj-cs"/>
            </a:endParaRPr>
          </a:p>
        </p:txBody>
      </p:sp>
      <p:graphicFrame>
        <p:nvGraphicFramePr>
          <p:cNvPr id="5" name="Tabelle 4"/>
          <p:cNvGraphicFramePr>
            <a:graphicFrameLocks noGrp="1"/>
          </p:cNvGraphicFramePr>
          <p:nvPr/>
        </p:nvGraphicFramePr>
        <p:xfrm>
          <a:off x="467545" y="1397000"/>
          <a:ext cx="7992887" cy="4480272"/>
        </p:xfrm>
        <a:graphic>
          <a:graphicData uri="http://schemas.openxmlformats.org/drawingml/2006/table">
            <a:tbl>
              <a:tblPr firstRow="1" bandRow="1">
                <a:tableStyleId>{5C22544A-7EE6-4342-B048-85BDC9FD1C3A}</a:tableStyleId>
              </a:tblPr>
              <a:tblGrid>
                <a:gridCol w="2514658"/>
                <a:gridCol w="1481785"/>
                <a:gridCol w="1998222"/>
                <a:gridCol w="1998222"/>
              </a:tblGrid>
              <a:tr h="806719">
                <a:tc>
                  <a:txBody>
                    <a:bodyPr/>
                    <a:lstStyle/>
                    <a:p>
                      <a:pPr algn="l"/>
                      <a:r>
                        <a:rPr lang="de-DE" dirty="0" smtClean="0"/>
                        <a:t>Task</a:t>
                      </a:r>
                      <a:endParaRPr lang="de-DE" dirty="0"/>
                    </a:p>
                  </a:txBody>
                  <a:tcPr/>
                </a:tc>
                <a:tc>
                  <a:txBody>
                    <a:bodyPr/>
                    <a:lstStyle/>
                    <a:p>
                      <a:pPr algn="l"/>
                      <a:r>
                        <a:rPr lang="de-DE" dirty="0" smtClean="0"/>
                        <a:t>Man power</a:t>
                      </a:r>
                      <a:endParaRPr lang="de-DE" dirty="0"/>
                    </a:p>
                  </a:txBody>
                  <a:tcPr/>
                </a:tc>
                <a:tc>
                  <a:txBody>
                    <a:bodyPr/>
                    <a:lstStyle/>
                    <a:p>
                      <a:pPr algn="l"/>
                      <a:r>
                        <a:rPr lang="de-DE" dirty="0" smtClean="0"/>
                        <a:t>Equipment</a:t>
                      </a:r>
                      <a:endParaRPr lang="de-DE" dirty="0"/>
                    </a:p>
                  </a:txBody>
                  <a:tcPr/>
                </a:tc>
                <a:tc>
                  <a:txBody>
                    <a:bodyPr/>
                    <a:lstStyle/>
                    <a:p>
                      <a:pPr algn="l"/>
                      <a:r>
                        <a:rPr lang="de-DE" dirty="0" smtClean="0"/>
                        <a:t>Total</a:t>
                      </a:r>
                      <a:endParaRPr lang="de-DE" dirty="0"/>
                    </a:p>
                  </a:txBody>
                  <a:tcPr/>
                </a:tc>
              </a:tr>
              <a:tr h="806719">
                <a:tc>
                  <a:txBody>
                    <a:bodyPr/>
                    <a:lstStyle/>
                    <a:p>
                      <a:pPr algn="l"/>
                      <a:r>
                        <a:rPr lang="de-DE" dirty="0" err="1" smtClean="0"/>
                        <a:t>Thin</a:t>
                      </a:r>
                      <a:r>
                        <a:rPr lang="de-DE" baseline="0" dirty="0" smtClean="0"/>
                        <a:t> </a:t>
                      </a:r>
                      <a:r>
                        <a:rPr lang="de-DE" baseline="0" dirty="0" err="1" smtClean="0"/>
                        <a:t>f</a:t>
                      </a:r>
                      <a:r>
                        <a:rPr lang="de-DE" dirty="0" err="1" smtClean="0"/>
                        <a:t>ilms</a:t>
                      </a:r>
                      <a:endParaRPr lang="de-DE" dirty="0"/>
                    </a:p>
                  </a:txBody>
                  <a:tcPr/>
                </a:tc>
                <a:tc>
                  <a:txBody>
                    <a:bodyPr/>
                    <a:lstStyle/>
                    <a:p>
                      <a:pPr algn="l"/>
                      <a:r>
                        <a:rPr lang="de-DE" dirty="0" smtClean="0"/>
                        <a:t>2 </a:t>
                      </a:r>
                      <a:r>
                        <a:rPr lang="de-DE" dirty="0" err="1" smtClean="0"/>
                        <a:t>FTEy</a:t>
                      </a:r>
                      <a:endParaRPr lang="de-DE" dirty="0" smtClean="0"/>
                    </a:p>
                    <a:p>
                      <a:pPr algn="l"/>
                      <a:r>
                        <a:rPr lang="de-DE" dirty="0" smtClean="0"/>
                        <a:t>150 k€</a:t>
                      </a:r>
                      <a:endParaRPr lang="de-DE" dirty="0"/>
                    </a:p>
                  </a:txBody>
                  <a:tcPr/>
                </a:tc>
                <a:tc>
                  <a:txBody>
                    <a:bodyPr/>
                    <a:lstStyle/>
                    <a:p>
                      <a:pPr algn="l"/>
                      <a:r>
                        <a:rPr lang="de-DE" dirty="0" smtClean="0"/>
                        <a:t>70 k€</a:t>
                      </a:r>
                      <a:endParaRPr lang="de-DE" dirty="0"/>
                    </a:p>
                  </a:txBody>
                  <a:tcPr/>
                </a:tc>
                <a:tc>
                  <a:txBody>
                    <a:bodyPr/>
                    <a:lstStyle/>
                    <a:p>
                      <a:pPr algn="l"/>
                      <a:r>
                        <a:rPr lang="de-DE" dirty="0" smtClean="0"/>
                        <a:t>220 k€</a:t>
                      </a:r>
                      <a:endParaRPr lang="de-DE" dirty="0"/>
                    </a:p>
                  </a:txBody>
                  <a:tcPr/>
                </a:tc>
              </a:tr>
              <a:tr h="806719">
                <a:tc>
                  <a:txBody>
                    <a:bodyPr/>
                    <a:lstStyle/>
                    <a:p>
                      <a:pPr algn="l"/>
                      <a:r>
                        <a:rPr lang="de-DE" dirty="0" smtClean="0"/>
                        <a:t>Tuner </a:t>
                      </a:r>
                      <a:r>
                        <a:rPr lang="de-DE" dirty="0" err="1" smtClean="0"/>
                        <a:t>development</a:t>
                      </a:r>
                      <a:endParaRPr lang="de-DE" dirty="0"/>
                    </a:p>
                  </a:txBody>
                  <a:tcPr/>
                </a:tc>
                <a:tc>
                  <a:txBody>
                    <a:bodyPr/>
                    <a:lstStyle/>
                    <a:p>
                      <a:pPr algn="l"/>
                      <a:r>
                        <a:rPr lang="de-DE" dirty="0" smtClean="0"/>
                        <a:t>1 </a:t>
                      </a:r>
                      <a:r>
                        <a:rPr lang="de-DE" dirty="0" err="1" smtClean="0"/>
                        <a:t>FTEy</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75 k€</a:t>
                      </a:r>
                    </a:p>
                  </a:txBody>
                  <a:tcPr/>
                </a:tc>
                <a:tc>
                  <a:txBody>
                    <a:bodyPr/>
                    <a:lstStyle/>
                    <a:p>
                      <a:pPr algn="l"/>
                      <a:r>
                        <a:rPr lang="de-DE" dirty="0" smtClean="0"/>
                        <a:t>60 k€</a:t>
                      </a:r>
                      <a:endParaRPr lang="de-DE" dirty="0"/>
                    </a:p>
                  </a:txBody>
                  <a:tcPr/>
                </a:tc>
                <a:tc>
                  <a:txBody>
                    <a:bodyPr/>
                    <a:lstStyle/>
                    <a:p>
                      <a:pPr algn="l"/>
                      <a:r>
                        <a:rPr lang="de-DE" dirty="0" smtClean="0"/>
                        <a:t>135 k€</a:t>
                      </a:r>
                      <a:endParaRPr lang="de-DE" dirty="0"/>
                    </a:p>
                  </a:txBody>
                  <a:tcPr/>
                </a:tc>
              </a:tr>
              <a:tr h="806719">
                <a:tc>
                  <a:txBody>
                    <a:bodyPr/>
                    <a:lstStyle/>
                    <a:p>
                      <a:pPr algn="l"/>
                      <a:r>
                        <a:rPr lang="de-DE" dirty="0" err="1" smtClean="0"/>
                        <a:t>Emittance</a:t>
                      </a:r>
                      <a:r>
                        <a:rPr lang="de-DE" dirty="0" smtClean="0"/>
                        <a:t> </a:t>
                      </a:r>
                      <a:r>
                        <a:rPr lang="de-DE" dirty="0" err="1" smtClean="0"/>
                        <a:t>compensation</a:t>
                      </a:r>
                      <a:endParaRPr lang="de-DE" dirty="0"/>
                    </a:p>
                  </a:txBody>
                  <a:tcPr/>
                </a:tc>
                <a:tc>
                  <a:txBody>
                    <a:bodyPr/>
                    <a:lstStyle/>
                    <a:p>
                      <a:pPr algn="l"/>
                      <a:r>
                        <a:rPr lang="de-DE" dirty="0" smtClean="0"/>
                        <a:t>1.5 </a:t>
                      </a:r>
                      <a:r>
                        <a:rPr lang="de-DE" dirty="0" err="1" smtClean="0"/>
                        <a:t>FTEy</a:t>
                      </a:r>
                      <a:endParaRPr lang="de-DE" dirty="0" smtClean="0"/>
                    </a:p>
                    <a:p>
                      <a:pPr algn="l"/>
                      <a:r>
                        <a:rPr lang="de-DE" dirty="0" smtClean="0"/>
                        <a:t>112k€</a:t>
                      </a:r>
                      <a:endParaRPr lang="de-DE" dirty="0"/>
                    </a:p>
                  </a:txBody>
                  <a:tcPr/>
                </a:tc>
                <a:tc>
                  <a:txBody>
                    <a:bodyPr/>
                    <a:lstStyle/>
                    <a:p>
                      <a:pPr algn="l"/>
                      <a:r>
                        <a:rPr lang="de-DE" dirty="0" smtClean="0"/>
                        <a:t>70 k€</a:t>
                      </a:r>
                      <a:endParaRPr lang="de-DE" dirty="0"/>
                    </a:p>
                  </a:txBody>
                  <a:tcPr/>
                </a:tc>
                <a:tc>
                  <a:txBody>
                    <a:bodyPr/>
                    <a:lstStyle/>
                    <a:p>
                      <a:pPr algn="l"/>
                      <a:r>
                        <a:rPr lang="de-DE" dirty="0" smtClean="0"/>
                        <a:t>182 k€</a:t>
                      </a:r>
                      <a:endParaRPr lang="de-DE" dirty="0"/>
                    </a:p>
                  </a:txBody>
                  <a:tcPr/>
                </a:tc>
              </a:tr>
              <a:tr h="806719">
                <a:tc>
                  <a:txBody>
                    <a:bodyPr/>
                    <a:lstStyle/>
                    <a:p>
                      <a:pPr algn="l"/>
                      <a:r>
                        <a:rPr lang="de-DE" dirty="0" err="1" smtClean="0"/>
                        <a:t>Photocathodes</a:t>
                      </a:r>
                      <a:endParaRPr lang="de-DE" dirty="0"/>
                    </a:p>
                  </a:txBody>
                  <a:tcPr/>
                </a:tc>
                <a:tc>
                  <a:txBody>
                    <a:bodyPr/>
                    <a:lstStyle/>
                    <a:p>
                      <a:pPr algn="l"/>
                      <a:r>
                        <a:rPr lang="de-DE" dirty="0" smtClean="0"/>
                        <a:t>2 </a:t>
                      </a:r>
                      <a:r>
                        <a:rPr lang="de-DE" dirty="0" err="1" smtClean="0"/>
                        <a:t>FTEy</a:t>
                      </a:r>
                      <a:r>
                        <a:rPr lang="de-DE" dirty="0" smtClean="0"/>
                        <a:t> </a:t>
                      </a:r>
                      <a:endParaRPr lang="de-DE" dirty="0" smtClean="0"/>
                    </a:p>
                    <a:p>
                      <a:pPr algn="l"/>
                      <a:r>
                        <a:rPr lang="de-DE" dirty="0" smtClean="0"/>
                        <a:t>150 k</a:t>
                      </a:r>
                      <a:r>
                        <a:rPr lang="de-DE" dirty="0" smtClean="0"/>
                        <a:t>€</a:t>
                      </a:r>
                      <a:endParaRPr lang="de-DE" dirty="0"/>
                    </a:p>
                  </a:txBody>
                  <a:tcPr/>
                </a:tc>
                <a:tc>
                  <a:txBody>
                    <a:bodyPr/>
                    <a:lstStyle/>
                    <a:p>
                      <a:pPr algn="l"/>
                      <a:r>
                        <a:rPr lang="de-DE" dirty="0" smtClean="0"/>
                        <a:t>50 k</a:t>
                      </a:r>
                      <a:r>
                        <a:rPr lang="de-DE" dirty="0" smtClean="0"/>
                        <a:t>€</a:t>
                      </a:r>
                      <a:endParaRPr lang="de-DE" dirty="0"/>
                    </a:p>
                  </a:txBody>
                  <a:tcPr/>
                </a:tc>
                <a:tc>
                  <a:txBody>
                    <a:bodyPr/>
                    <a:lstStyle/>
                    <a:p>
                      <a:pPr algn="l"/>
                      <a:r>
                        <a:rPr lang="de-DE" dirty="0" smtClean="0"/>
                        <a:t>200 k</a:t>
                      </a:r>
                      <a:r>
                        <a:rPr lang="de-DE" dirty="0" smtClean="0"/>
                        <a:t>€</a:t>
                      </a:r>
                      <a:endParaRPr lang="de-DE" dirty="0"/>
                    </a:p>
                  </a:txBody>
                  <a:tcPr/>
                </a:tc>
              </a:tr>
              <a:tr h="446677">
                <a:tc>
                  <a:txBody>
                    <a:bodyPr/>
                    <a:lstStyle/>
                    <a:p>
                      <a:pPr algn="l"/>
                      <a:endParaRPr lang="de-DE" dirty="0"/>
                    </a:p>
                  </a:txBody>
                  <a:tcPr/>
                </a:tc>
                <a:tc>
                  <a:txBody>
                    <a:bodyPr/>
                    <a:lstStyle/>
                    <a:p>
                      <a:pPr algn="l"/>
                      <a:endParaRPr lang="de-DE" dirty="0"/>
                    </a:p>
                  </a:txBody>
                  <a:tcPr/>
                </a:tc>
                <a:tc>
                  <a:txBody>
                    <a:bodyPr/>
                    <a:lstStyle/>
                    <a:p>
                      <a:pPr algn="l"/>
                      <a:endParaRPr lang="de-DE" dirty="0"/>
                    </a:p>
                  </a:txBody>
                  <a:tcPr/>
                </a:tc>
                <a:tc>
                  <a:txBody>
                    <a:bodyPr/>
                    <a:lstStyle/>
                    <a:p>
                      <a:pPr algn="l"/>
                      <a:r>
                        <a:rPr lang="de-DE" dirty="0" smtClean="0"/>
                        <a:t>737 k€</a:t>
                      </a:r>
                      <a:endParaRPr lang="de-DE"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620688"/>
            <a:ext cx="8229600" cy="5505475"/>
          </a:xfrm>
        </p:spPr>
        <p:txBody>
          <a:bodyPr anchor="ctr">
            <a:normAutofit/>
          </a:bodyPr>
          <a:lstStyle/>
          <a:p>
            <a:pPr algn="ctr">
              <a:buNone/>
            </a:pPr>
            <a:r>
              <a:rPr lang="de-DE" sz="7200" dirty="0" smtClean="0"/>
              <a:t>Abstracts</a:t>
            </a:r>
            <a:endParaRPr lang="de-DE" sz="7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vert="horz" lIns="91440" tIns="45720" rIns="91440" bIns="45720" rtlCol="0">
            <a:normAutofit lnSpcReduction="10000"/>
          </a:bodyPr>
          <a:lstStyle/>
          <a:p>
            <a:pPr marL="0" indent="0">
              <a:buNone/>
            </a:pPr>
            <a:r>
              <a:rPr lang="en-US" sz="1600" dirty="0" smtClean="0"/>
              <a:t>In cavities for superconducting CW </a:t>
            </a:r>
            <a:r>
              <a:rPr lang="en-US" sz="1600" dirty="0" err="1" smtClean="0"/>
              <a:t>Linacs</a:t>
            </a:r>
            <a:r>
              <a:rPr lang="en-US" sz="1600" dirty="0" smtClean="0"/>
              <a:t>, minimizing residual losses (or obtaining a high quality factor Q</a:t>
            </a:r>
            <a:r>
              <a:rPr lang="en-US" sz="1600" baseline="-25000" dirty="0" smtClean="0"/>
              <a:t>0</a:t>
            </a:r>
            <a:r>
              <a:rPr lang="en-US" sz="1600" dirty="0" smtClean="0"/>
              <a:t>) is the primary objective rather than achieving high accelerating gradients as in pulsed machines. The </a:t>
            </a:r>
            <a:r>
              <a:rPr lang="en-US" sz="1600" dirty="0" err="1" smtClean="0"/>
              <a:t>cryo</a:t>
            </a:r>
            <a:r>
              <a:rPr lang="en-US" sz="1600" dirty="0" smtClean="0"/>
              <a:t>-plant is the cost driver in a CW machine and doubling Q</a:t>
            </a:r>
            <a:r>
              <a:rPr lang="en-US" sz="1600" baseline="-25000" dirty="0" smtClean="0"/>
              <a:t>0</a:t>
            </a:r>
            <a:r>
              <a:rPr lang="en-US" sz="1600" dirty="0" smtClean="0"/>
              <a:t> implies halving the required </a:t>
            </a:r>
            <a:r>
              <a:rPr lang="en-US" sz="1600" dirty="0" err="1" smtClean="0"/>
              <a:t>cryo</a:t>
            </a:r>
            <a:r>
              <a:rPr lang="en-US" sz="1600" dirty="0" smtClean="0"/>
              <a:t>-power and thus the costs. In niobium, the typical value for 1.3 GHz cavities at 1.8 K is Q</a:t>
            </a:r>
            <a:r>
              <a:rPr lang="en-US" sz="1600" baseline="-25000" dirty="0" smtClean="0"/>
              <a:t>0</a:t>
            </a:r>
            <a:r>
              <a:rPr lang="en-US" sz="1600" dirty="0" smtClean="0"/>
              <a:t>=3 x 10</a:t>
            </a:r>
            <a:r>
              <a:rPr lang="en-US" sz="1600" baseline="30000" dirty="0" smtClean="0"/>
              <a:t>10</a:t>
            </a:r>
            <a:r>
              <a:rPr lang="en-US" sz="1600" dirty="0" smtClean="0"/>
              <a:t>. </a:t>
            </a:r>
          </a:p>
          <a:p>
            <a:pPr marL="0" indent="0">
              <a:buNone/>
            </a:pPr>
            <a:r>
              <a:rPr lang="en-US" sz="1600" dirty="0" smtClean="0"/>
              <a:t>From this perspective it is highly desirable to put more effort into the search for alternatives to bulk niobium as cavity material. The focus here is on thin films, since thin films are less susceptible to flux pinning of residual ambient magnetic fields. Also, recent development in deposition technology – like in HIPIMS –  have opened pathways towards cleaner films and thus lower surface resistances. A further interesting perspective for pushing the limits of CW-</a:t>
            </a:r>
            <a:r>
              <a:rPr lang="en-US" sz="1600" dirty="0" err="1" smtClean="0"/>
              <a:t>Linacs</a:t>
            </a:r>
            <a:r>
              <a:rPr lang="en-US" sz="1600" dirty="0" smtClean="0"/>
              <a:t> is the improvement of Q</a:t>
            </a:r>
            <a:r>
              <a:rPr lang="en-US" sz="1600" baseline="-25000" dirty="0" smtClean="0"/>
              <a:t>0</a:t>
            </a:r>
            <a:r>
              <a:rPr lang="en-US" sz="1600" dirty="0" smtClean="0"/>
              <a:t> by multilayer dielectric/superconductor coatings on a niobium substrate [1]. </a:t>
            </a:r>
          </a:p>
          <a:p>
            <a:pPr marL="0" indent="0">
              <a:buNone/>
            </a:pPr>
            <a:r>
              <a:rPr lang="en-US" sz="1600" dirty="0" smtClean="0"/>
              <a:t>A test apparatus to measure thin film samples based on the CERN </a:t>
            </a:r>
            <a:r>
              <a:rPr lang="en-US" sz="1600" dirty="0" err="1" smtClean="0"/>
              <a:t>quadrupole</a:t>
            </a:r>
            <a:r>
              <a:rPr lang="en-US" sz="1600" dirty="0" smtClean="0"/>
              <a:t> resonator design is presently being developed at HZB. This device aims at sub-</a:t>
            </a:r>
            <a:r>
              <a:rPr lang="en-US" sz="1600" dirty="0" err="1" smtClean="0"/>
              <a:t>Nanoohm</a:t>
            </a:r>
            <a:r>
              <a:rPr lang="en-US" sz="1600" dirty="0" smtClean="0"/>
              <a:t> resolution. It will be integrated into the dedicated SRF-testing facility </a:t>
            </a:r>
            <a:r>
              <a:rPr lang="en-US" sz="1600" dirty="0" err="1" smtClean="0"/>
              <a:t>HoBiCaT</a:t>
            </a:r>
            <a:r>
              <a:rPr lang="en-US" sz="1600" dirty="0" smtClean="0"/>
              <a:t> and take advantage of the infrastructure, in particular the ability to supply </a:t>
            </a:r>
            <a:r>
              <a:rPr lang="en-US" sz="1600" dirty="0" err="1" smtClean="0"/>
              <a:t>superfluid</a:t>
            </a:r>
            <a:r>
              <a:rPr lang="en-US" sz="1600" dirty="0" smtClean="0"/>
              <a:t> Helium below 1.5 K.</a:t>
            </a:r>
          </a:p>
          <a:p>
            <a:pPr marL="0" indent="0">
              <a:buNone/>
            </a:pPr>
            <a:r>
              <a:rPr lang="en-US" sz="1600" dirty="0" smtClean="0"/>
              <a:t>The proposed work includes</a:t>
            </a:r>
          </a:p>
          <a:p>
            <a:pPr marL="0" indent="0">
              <a:buNone/>
            </a:pPr>
            <a:endParaRPr lang="en-US" sz="1600" dirty="0" smtClean="0"/>
          </a:p>
          <a:p>
            <a:pPr marL="0" indent="0">
              <a:buNone/>
            </a:pPr>
            <a:r>
              <a:rPr lang="en-US" sz="1600" dirty="0" smtClean="0"/>
              <a:t>[1] A. </a:t>
            </a:r>
            <a:r>
              <a:rPr lang="en-US" sz="1600" dirty="0" err="1" smtClean="0"/>
              <a:t>Gurevich</a:t>
            </a:r>
            <a:r>
              <a:rPr lang="en-US" sz="1600" dirty="0" smtClean="0"/>
              <a:t>, Appl. Phys. </a:t>
            </a:r>
            <a:r>
              <a:rPr lang="en-US" sz="1600" dirty="0" err="1" smtClean="0"/>
              <a:t>Lett</a:t>
            </a:r>
            <a:r>
              <a:rPr lang="en-US" sz="1600" dirty="0" smtClean="0"/>
              <a:t>. 88, 012511 (2006)</a:t>
            </a:r>
          </a:p>
        </p:txBody>
      </p:sp>
      <p:sp>
        <p:nvSpPr>
          <p:cNvPr id="4" name="Titel 1"/>
          <p:cNvSpPr>
            <a:spLocks noGrp="1"/>
          </p:cNvSpPr>
          <p:nvPr>
            <p:ph type="title"/>
          </p:nvPr>
        </p:nvSpPr>
        <p:spPr>
          <a:xfrm>
            <a:off x="457200" y="274638"/>
            <a:ext cx="8229600" cy="1143000"/>
          </a:xfrm>
        </p:spPr>
        <p:txBody>
          <a:bodyPr>
            <a:normAutofit/>
          </a:bodyPr>
          <a:lstStyle/>
          <a:p>
            <a:r>
              <a:rPr lang="en-US" dirty="0" smtClean="0">
                <a:solidFill>
                  <a:schemeClr val="tx1"/>
                </a:solidFill>
              </a:rPr>
              <a:t>(1) </a:t>
            </a:r>
            <a:r>
              <a:rPr lang="en-US" dirty="0" err="1" smtClean="0">
                <a:solidFill>
                  <a:schemeClr val="tx1"/>
                </a:solidFill>
              </a:rPr>
              <a:t>Characterisation</a:t>
            </a:r>
            <a:r>
              <a:rPr lang="en-US" dirty="0" smtClean="0">
                <a:solidFill>
                  <a:schemeClr val="tx1"/>
                </a:solidFill>
              </a:rPr>
              <a:t> of superconducting thin films optimized for high Q</a:t>
            </a:r>
            <a:r>
              <a:rPr lang="en-US" baseline="-25000" dirty="0" smtClean="0">
                <a:solidFill>
                  <a:schemeClr val="tx1"/>
                </a:solidFill>
              </a:rPr>
              <a:t>0</a:t>
            </a:r>
            <a:r>
              <a:rPr lang="en-US" dirty="0" smtClean="0">
                <a:solidFill>
                  <a:schemeClr val="tx1"/>
                </a:solidFill>
              </a:rPr>
              <a:t> applications</a:t>
            </a:r>
            <a:endParaRPr lang="en-US"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solidFill>
                  <a:schemeClr val="tx1"/>
                </a:solidFill>
              </a:rPr>
              <a:t>(2) Impact of high-current operation on cavity tuner design and </a:t>
            </a:r>
            <a:r>
              <a:rPr lang="en-US" dirty="0" err="1" smtClean="0">
                <a:solidFill>
                  <a:schemeClr val="tx1"/>
                </a:solidFill>
              </a:rPr>
              <a:t>microphonics</a:t>
            </a:r>
            <a:r>
              <a:rPr lang="en-US" dirty="0" smtClean="0">
                <a:solidFill>
                  <a:schemeClr val="tx1"/>
                </a:solidFill>
              </a:rPr>
              <a:t> compensation</a:t>
            </a:r>
            <a:br>
              <a:rPr lang="en-US" dirty="0" smtClean="0">
                <a:solidFill>
                  <a:schemeClr val="tx1"/>
                </a:solidFill>
              </a:rPr>
            </a:br>
            <a:r>
              <a:rPr lang="en-US" dirty="0" smtClean="0">
                <a:solidFill>
                  <a:schemeClr val="tx1"/>
                </a:solidFill>
              </a:rPr>
              <a:t>HZB, INFN-Milano</a:t>
            </a:r>
            <a:endParaRPr lang="de-DE" dirty="0"/>
          </a:p>
        </p:txBody>
      </p:sp>
      <p:sp>
        <p:nvSpPr>
          <p:cNvPr id="4" name="Inhaltsplatzhalter 2"/>
          <p:cNvSpPr>
            <a:spLocks noGrp="1"/>
          </p:cNvSpPr>
          <p:nvPr>
            <p:ph idx="1"/>
          </p:nvPr>
        </p:nvSpPr>
        <p:spPr>
          <a:xfrm>
            <a:off x="457200" y="1600200"/>
            <a:ext cx="8229600" cy="4525963"/>
          </a:xfrm>
        </p:spPr>
        <p:txBody>
          <a:bodyPr>
            <a:normAutofit/>
          </a:bodyPr>
          <a:lstStyle/>
          <a:p>
            <a:pPr marL="0" indent="0">
              <a:buNone/>
            </a:pPr>
            <a:r>
              <a:rPr lang="en-US" sz="1600" dirty="0" smtClean="0"/>
              <a:t>Superconducting high current CW-</a:t>
            </a:r>
            <a:r>
              <a:rPr lang="en-US" sz="1600" dirty="0" err="1" smtClean="0"/>
              <a:t>Linacs</a:t>
            </a:r>
            <a:r>
              <a:rPr lang="en-US" sz="1600" dirty="0" smtClean="0"/>
              <a:t> require heavy HOM-damping which can be achieved by ferrite absorbers in dedicated beam pipe sections (Cornell) or with waveguide absorbers (</a:t>
            </a:r>
            <a:r>
              <a:rPr lang="en-US" sz="1600" dirty="0" err="1" smtClean="0"/>
              <a:t>JLab</a:t>
            </a:r>
            <a:r>
              <a:rPr lang="en-US" sz="1600" dirty="0" smtClean="0"/>
              <a:t>). The latter solution is favored for the ERL main LINAC cavities that are presently being developed for the </a:t>
            </a:r>
            <a:r>
              <a:rPr lang="en-US" sz="1600" dirty="0" err="1" smtClean="0"/>
              <a:t>B</a:t>
            </a:r>
            <a:r>
              <a:rPr lang="en-US" sz="1600" i="1" dirty="0" err="1" smtClean="0"/>
              <a:t>ERL</a:t>
            </a:r>
            <a:r>
              <a:rPr lang="en-US" sz="1600" dirty="0" err="1" smtClean="0"/>
              <a:t>inPro</a:t>
            </a:r>
            <a:r>
              <a:rPr lang="en-US" sz="1600" dirty="0" smtClean="0"/>
              <a:t> project at HZB. However, it imposes an increased dynamic mechanic load on the tuner which is particularly critical for </a:t>
            </a:r>
            <a:r>
              <a:rPr lang="en-US" sz="1600" dirty="0" err="1" smtClean="0"/>
              <a:t>microphonics</a:t>
            </a:r>
            <a:r>
              <a:rPr lang="en-US" sz="1600" dirty="0" smtClean="0"/>
              <a:t> compensation. Furthermore, since both ends of a cavity-tank are equipped with waveguide dampers, a coaxial tuning solution, as realized by the INFN blade-tuner, is called for. Tests with a conventional blade-tuner that was loaded with a comparably heavy mass (a SQUID current monitor) at the moving end have resulted in a significant reduction of the lowest mechanical resonance of the system, right into the particularly critical frequency range of the cavity bandwidth.</a:t>
            </a:r>
          </a:p>
          <a:p>
            <a:pPr marL="0" indent="0">
              <a:buNone/>
            </a:pPr>
            <a:r>
              <a:rPr lang="en-US" sz="1600" dirty="0" smtClean="0"/>
              <a:t>For the usability of a coaxial tuner in such an environment, the cavity-tank-tuner system has to be stiffened. In a first step, mechanical simulations need to be performed (by HZB) in order to obtain a minimum stiffness value for the cavity. Then the original blade tuner design will be adapted (by INFN) and a prototype will be manufactured. The prototype will be mounted onto the prototype of the LINAC cavity and tested in </a:t>
            </a:r>
            <a:r>
              <a:rPr lang="en-US" sz="1600" dirty="0" err="1" smtClean="0"/>
              <a:t>HoBiCaT</a:t>
            </a:r>
            <a:r>
              <a:rPr lang="en-US" sz="1600" dirty="0" smtClean="0"/>
              <a:t>. Sufficient tuning range and feed-forward </a:t>
            </a:r>
            <a:r>
              <a:rPr lang="en-US" sz="1600" dirty="0" err="1" smtClean="0"/>
              <a:t>microphonics</a:t>
            </a:r>
            <a:r>
              <a:rPr lang="en-US" sz="1600" dirty="0" smtClean="0"/>
              <a:t> compensation need to be demonstrated there.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solidFill>
                  <a:schemeClr val="tx1"/>
                </a:solidFill>
              </a:rPr>
              <a:t>(3) Joint research study on </a:t>
            </a:r>
            <a:r>
              <a:rPr lang="en-US" dirty="0" err="1" smtClean="0">
                <a:solidFill>
                  <a:schemeClr val="tx1"/>
                </a:solidFill>
              </a:rPr>
              <a:t>emittance</a:t>
            </a:r>
            <a:r>
              <a:rPr lang="en-US" dirty="0" smtClean="0">
                <a:solidFill>
                  <a:schemeClr val="tx1"/>
                </a:solidFill>
              </a:rPr>
              <a:t> compensation schemes for SRF guns</a:t>
            </a:r>
            <a:br>
              <a:rPr lang="en-US" dirty="0" smtClean="0">
                <a:solidFill>
                  <a:schemeClr val="tx1"/>
                </a:solidFill>
              </a:rPr>
            </a:br>
            <a:r>
              <a:rPr lang="en-US" dirty="0" smtClean="0">
                <a:solidFill>
                  <a:schemeClr val="tx1"/>
                </a:solidFill>
              </a:rPr>
              <a:t>(HZB, HZDR and open to parties interested in beam dynamics)</a:t>
            </a:r>
            <a:endParaRPr lang="en-US" dirty="0"/>
          </a:p>
        </p:txBody>
      </p:sp>
      <p:sp>
        <p:nvSpPr>
          <p:cNvPr id="3" name="Inhaltsplatzhalter 2"/>
          <p:cNvSpPr>
            <a:spLocks noGrp="1"/>
          </p:cNvSpPr>
          <p:nvPr>
            <p:ph idx="1"/>
          </p:nvPr>
        </p:nvSpPr>
        <p:spPr/>
        <p:txBody>
          <a:bodyPr>
            <a:normAutofit/>
          </a:bodyPr>
          <a:lstStyle/>
          <a:p>
            <a:pPr marL="0" indent="0">
              <a:buNone/>
            </a:pPr>
            <a:r>
              <a:rPr lang="en-US" sz="1600" dirty="0" err="1" smtClean="0"/>
              <a:t>Emittance</a:t>
            </a:r>
            <a:r>
              <a:rPr lang="en-US" sz="1600" dirty="0" smtClean="0"/>
              <a:t> performance in RF </a:t>
            </a:r>
            <a:r>
              <a:rPr lang="en-US" sz="1600" dirty="0" err="1" smtClean="0"/>
              <a:t>photoinjectors</a:t>
            </a:r>
            <a:r>
              <a:rPr lang="en-US" sz="1600" dirty="0" smtClean="0"/>
              <a:t> can be achieved by the </a:t>
            </a:r>
            <a:r>
              <a:rPr lang="en-US" sz="1600" dirty="0" err="1" smtClean="0"/>
              <a:t>emittance</a:t>
            </a:r>
            <a:r>
              <a:rPr lang="en-US" sz="1600" dirty="0" smtClean="0"/>
              <a:t> compensation process. In this process, space charge and </a:t>
            </a:r>
            <a:r>
              <a:rPr lang="en-US" sz="1600" dirty="0" err="1" smtClean="0"/>
              <a:t>rf</a:t>
            </a:r>
            <a:r>
              <a:rPr lang="en-US" sz="1600" dirty="0" smtClean="0"/>
              <a:t>-induced increase of </a:t>
            </a:r>
            <a:r>
              <a:rPr lang="en-US" sz="1600" dirty="0" err="1" smtClean="0"/>
              <a:t>emittance</a:t>
            </a:r>
            <a:r>
              <a:rPr lang="en-US" sz="1600" dirty="0" smtClean="0"/>
              <a:t> is counteracted by </a:t>
            </a:r>
            <a:r>
              <a:rPr lang="en-US" sz="1600" dirty="0" err="1" smtClean="0"/>
              <a:t>solenoidal</a:t>
            </a:r>
            <a:r>
              <a:rPr lang="en-US" sz="1600" dirty="0" smtClean="0"/>
              <a:t> and RF magnetic focusing. This scheme has been successfully applied to numerous NCRF </a:t>
            </a:r>
            <a:r>
              <a:rPr lang="en-US" sz="1600" dirty="0" err="1" smtClean="0"/>
              <a:t>photoinjectors</a:t>
            </a:r>
            <a:r>
              <a:rPr lang="en-US" sz="1600" dirty="0" smtClean="0"/>
              <a:t> (see FLASH, LCLS, LANL RF guns) leading to extremely high peak beam brightness. In this type of </a:t>
            </a:r>
            <a:r>
              <a:rPr lang="en-US" sz="1600" dirty="0" err="1" smtClean="0"/>
              <a:t>photoinjector</a:t>
            </a:r>
            <a:r>
              <a:rPr lang="en-US" sz="1600" dirty="0" smtClean="0"/>
              <a:t>, the main solenoid is pulled over the accelerating RF cavity. Applying this scheme directly to a SRF gun would result in severe Q degradation of the cavity due to the increased presence of magnetic flux density on the superconductor. </a:t>
            </a:r>
          </a:p>
          <a:p>
            <a:pPr marL="0" indent="0">
              <a:buNone/>
            </a:pPr>
            <a:r>
              <a:rPr lang="en-US" sz="1600" dirty="0" smtClean="0"/>
              <a:t>The aim of this project is to investigate options to apply </a:t>
            </a:r>
            <a:r>
              <a:rPr lang="en-US" sz="1600" dirty="0" err="1" smtClean="0"/>
              <a:t>emittance</a:t>
            </a:r>
            <a:r>
              <a:rPr lang="en-US" sz="1600" dirty="0" smtClean="0"/>
              <a:t> compensation to SRF guns by using external </a:t>
            </a:r>
            <a:r>
              <a:rPr lang="en-US" sz="1600" dirty="0" err="1" smtClean="0"/>
              <a:t>solenoidal</a:t>
            </a:r>
            <a:r>
              <a:rPr lang="en-US" sz="1600" dirty="0" smtClean="0"/>
              <a:t> magnets with appropriate shielding, higher order magnets and RF based methods using additional TE-modes in the gun cavity or in a separate cavity. During the project we want to develop prototype magnets and RF devices and test these in operational SRF guns. </a:t>
            </a:r>
          </a:p>
          <a:p>
            <a:pPr marL="0" indent="0">
              <a:buNone/>
            </a:pPr>
            <a:r>
              <a:rPr lang="en-US" sz="1600" dirty="0" smtClean="0"/>
              <a:t>Successful </a:t>
            </a:r>
            <a:r>
              <a:rPr lang="en-US" sz="1600" dirty="0" err="1" smtClean="0"/>
              <a:t>emittance</a:t>
            </a:r>
            <a:r>
              <a:rPr lang="en-US" sz="1600" dirty="0" smtClean="0"/>
              <a:t> compensation can only be verified with slice diagnostics, which has been studied during </a:t>
            </a:r>
            <a:r>
              <a:rPr lang="en-US" sz="1600" dirty="0" err="1" smtClean="0"/>
              <a:t>EuCARD</a:t>
            </a:r>
            <a:r>
              <a:rPr lang="en-US" sz="1600" dirty="0" smtClean="0"/>
              <a:t> in WP10.7 by HZB and HZDR. In this sense, the proposed activity is a continuation of the work carried out in </a:t>
            </a:r>
            <a:r>
              <a:rPr lang="en-US" sz="1600" dirty="0" err="1" smtClean="0"/>
              <a:t>EuCARD</a:t>
            </a:r>
            <a:r>
              <a:rPr lang="en-US" sz="1600" dirty="0" smtClean="0"/>
              <a:t>.</a:t>
            </a:r>
          </a:p>
          <a:p>
            <a:pPr marL="0" indent="0">
              <a:buNone/>
            </a:pPr>
            <a:r>
              <a:rPr lang="en-US" sz="1600" dirty="0" smtClean="0"/>
              <a:t>The work includes physics and engineering design of </a:t>
            </a:r>
            <a:r>
              <a:rPr lang="en-US" sz="1600" dirty="0" err="1" smtClean="0"/>
              <a:t>solenoidal</a:t>
            </a:r>
            <a:r>
              <a:rPr lang="en-US" sz="1600" dirty="0" smtClean="0"/>
              <a:t> magnets, purchase and test of prototypes with test equipment and with operational SRF guns. In addition we want to perform RF and beam dynamics studies of RF based methods.</a:t>
            </a:r>
            <a:endParaRPr lang="en-US"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solidFill>
                  <a:schemeClr val="tx1"/>
                </a:solidFill>
              </a:rPr>
              <a:t>(4) EU networking activities and studies on advanced </a:t>
            </a:r>
            <a:r>
              <a:rPr lang="en-US" dirty="0" err="1" smtClean="0">
                <a:solidFill>
                  <a:schemeClr val="tx1"/>
                </a:solidFill>
              </a:rPr>
              <a:t>photocathodes</a:t>
            </a:r>
            <a:r>
              <a:rPr lang="en-US" dirty="0" smtClean="0">
                <a:solidFill>
                  <a:schemeClr val="tx1"/>
                </a:solidFill>
              </a:rPr>
              <a:t> for SRF guns</a:t>
            </a:r>
            <a:br>
              <a:rPr lang="en-US" dirty="0" smtClean="0">
                <a:solidFill>
                  <a:schemeClr val="tx1"/>
                </a:solidFill>
              </a:rPr>
            </a:br>
            <a:r>
              <a:rPr lang="en-US" dirty="0" smtClean="0">
                <a:solidFill>
                  <a:schemeClr val="tx1"/>
                </a:solidFill>
              </a:rPr>
              <a:t>(HZB, HZDR, DESY, IPJ and parties interested in </a:t>
            </a:r>
            <a:r>
              <a:rPr lang="en-US" dirty="0" err="1" smtClean="0">
                <a:solidFill>
                  <a:schemeClr val="tx1"/>
                </a:solidFill>
              </a:rPr>
              <a:t>photocathodes</a:t>
            </a:r>
            <a:r>
              <a:rPr lang="en-US" dirty="0" smtClean="0">
                <a:solidFill>
                  <a:schemeClr val="tx1"/>
                </a:solidFill>
              </a:rPr>
              <a:t>)</a:t>
            </a:r>
            <a:endParaRPr lang="en-US" dirty="0"/>
          </a:p>
        </p:txBody>
      </p:sp>
      <p:sp>
        <p:nvSpPr>
          <p:cNvPr id="3" name="Inhaltsplatzhalter 2"/>
          <p:cNvSpPr>
            <a:spLocks noGrp="1"/>
          </p:cNvSpPr>
          <p:nvPr>
            <p:ph idx="1"/>
          </p:nvPr>
        </p:nvSpPr>
        <p:spPr/>
        <p:txBody>
          <a:bodyPr>
            <a:normAutofit/>
          </a:bodyPr>
          <a:lstStyle/>
          <a:p>
            <a:pPr marL="0" indent="0">
              <a:buNone/>
            </a:pPr>
            <a:r>
              <a:rPr lang="en-US" sz="1600" dirty="0" smtClean="0"/>
              <a:t>The photocathode is crucial to the performance of any type of DC, NCRF or SRF </a:t>
            </a:r>
            <a:r>
              <a:rPr lang="en-US" sz="1600" dirty="0" err="1" smtClean="0"/>
              <a:t>photoinjector</a:t>
            </a:r>
            <a:r>
              <a:rPr lang="en-US" sz="1600" dirty="0" smtClean="0"/>
              <a:t>. Together with the drive laser and the cavity the initial beam parameters are made at the cathode. The requirements on these beam parameters differ greatly depending on the specific application the accelerator is driving. The scope spans from ultra-short, high peak current and low </a:t>
            </a:r>
            <a:r>
              <a:rPr lang="en-US" sz="1600" dirty="0" err="1" smtClean="0"/>
              <a:t>emittance</a:t>
            </a:r>
            <a:r>
              <a:rPr lang="en-US" sz="1600" dirty="0" smtClean="0"/>
              <a:t> bunches for FELs to low </a:t>
            </a:r>
            <a:r>
              <a:rPr lang="en-US" sz="1600" dirty="0" err="1" smtClean="0"/>
              <a:t>emittance</a:t>
            </a:r>
            <a:r>
              <a:rPr lang="en-US" sz="1600" dirty="0" smtClean="0"/>
              <a:t> and high average current beams for ERLs.</a:t>
            </a:r>
          </a:p>
          <a:p>
            <a:pPr marL="0" indent="0">
              <a:buNone/>
            </a:pPr>
            <a:r>
              <a:rPr lang="en-US" sz="1600" dirty="0" smtClean="0"/>
              <a:t>The aim of this project is to evaluate actual and promising cathode solutions for SRF guns. This includes the </a:t>
            </a:r>
            <a:r>
              <a:rPr lang="en-US" sz="1600" dirty="0" err="1" smtClean="0"/>
              <a:t>Pb</a:t>
            </a:r>
            <a:r>
              <a:rPr lang="en-US" sz="1600" dirty="0" smtClean="0"/>
              <a:t>/</a:t>
            </a:r>
            <a:r>
              <a:rPr lang="en-US" sz="1600" dirty="0" err="1" smtClean="0"/>
              <a:t>Nb</a:t>
            </a:r>
            <a:r>
              <a:rPr lang="en-US" sz="1600" dirty="0" smtClean="0"/>
              <a:t> hybrid cavity solution, which has been studied during </a:t>
            </a:r>
            <a:r>
              <a:rPr lang="en-US" sz="1600" dirty="0" err="1" smtClean="0"/>
              <a:t>EuCARD</a:t>
            </a:r>
            <a:r>
              <a:rPr lang="en-US" sz="1600" dirty="0" smtClean="0"/>
              <a:t> in WP10.4. We want to continue this activity by performing operational tests in SRF guns with the </a:t>
            </a:r>
            <a:r>
              <a:rPr lang="en-US" sz="1600" dirty="0" err="1" smtClean="0"/>
              <a:t>Pb</a:t>
            </a:r>
            <a:r>
              <a:rPr lang="en-US" sz="1600" dirty="0" smtClean="0"/>
              <a:t> cathode. In addition, synchrotron radiation based techniques will be used to study </a:t>
            </a:r>
            <a:r>
              <a:rPr lang="en-US" sz="1600" dirty="0" err="1" smtClean="0"/>
              <a:t>Pb</a:t>
            </a:r>
            <a:r>
              <a:rPr lang="en-US" sz="1600" dirty="0" smtClean="0"/>
              <a:t> cathode film before and after use in the SRF gun environment. </a:t>
            </a:r>
          </a:p>
          <a:p>
            <a:pPr marL="0" indent="0">
              <a:buNone/>
            </a:pPr>
            <a:r>
              <a:rPr lang="en-US" sz="1600" dirty="0" smtClean="0"/>
              <a:t>An interesting option for a cathode able to generate high average current beams is the diamond amplifier cathode (DAC) as proposed by BNL for the 500 mA ERL project. We want to study the application of the DAC to the SRF guns. The initial steps include physics and engineering design of a suitable cathode cell which contains the DAC. This cell will then be tested in laboratory and inside SRF gun setups to study the beam parameters from the DAC and </a:t>
            </a:r>
            <a:r>
              <a:rPr lang="en-US" sz="1600" dirty="0" err="1" smtClean="0"/>
              <a:t>compatiblity</a:t>
            </a:r>
            <a:r>
              <a:rPr lang="en-US" sz="1600" dirty="0" smtClean="0"/>
              <a:t> with high average power RF operation.  The aim is to explore the short-pulse low </a:t>
            </a:r>
            <a:r>
              <a:rPr lang="en-US" sz="1600" dirty="0" err="1" smtClean="0"/>
              <a:t>emittance</a:t>
            </a:r>
            <a:r>
              <a:rPr lang="en-US" sz="1600" dirty="0" smtClean="0"/>
              <a:t> regime.</a:t>
            </a:r>
            <a:endParaRPr lang="en-US"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Questions</a:t>
            </a:r>
            <a:endParaRPr lang="en-US" dirty="0"/>
          </a:p>
        </p:txBody>
      </p:sp>
      <p:sp>
        <p:nvSpPr>
          <p:cNvPr id="3" name="Inhaltsplatzhalter 2"/>
          <p:cNvSpPr>
            <a:spLocks noGrp="1"/>
          </p:cNvSpPr>
          <p:nvPr>
            <p:ph idx="1"/>
          </p:nvPr>
        </p:nvSpPr>
        <p:spPr/>
        <p:txBody>
          <a:bodyPr/>
          <a:lstStyle/>
          <a:p>
            <a:r>
              <a:rPr lang="en-US" dirty="0" smtClean="0"/>
              <a:t>What are the aims of EuCARD2?</a:t>
            </a:r>
          </a:p>
          <a:p>
            <a:r>
              <a:rPr lang="en-US" dirty="0" smtClean="0"/>
              <a:t>What is our strategy? How many projects/money do we want to apply for?</a:t>
            </a:r>
          </a:p>
          <a:p>
            <a:r>
              <a:rPr lang="en-US" dirty="0" smtClean="0"/>
              <a:t>What is the timeline of EuCARD2? </a:t>
            </a:r>
            <a:br>
              <a:rPr lang="en-US" dirty="0" smtClean="0"/>
            </a:br>
            <a:r>
              <a:rPr lang="en-US" dirty="0" smtClean="0"/>
              <a:t>(Starting date 2014, direct succession to EuCARD1 ending in 2013?)</a:t>
            </a:r>
          </a:p>
          <a:p>
            <a:r>
              <a:rPr lang="en-US" dirty="0" smtClean="0"/>
              <a:t>How much money is available?</a:t>
            </a:r>
          </a:p>
          <a:p>
            <a:r>
              <a:rPr lang="en-US" dirty="0" smtClean="0"/>
              <a:t>How many partners are involved?</a:t>
            </a:r>
          </a:p>
          <a:p>
            <a:pPr>
              <a:buNone/>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2"/>
          <p:cNvSpPr>
            <a:spLocks noGrp="1"/>
          </p:cNvSpPr>
          <p:nvPr>
            <p:ph idx="1"/>
          </p:nvPr>
        </p:nvSpPr>
        <p:spPr>
          <a:xfrm>
            <a:off x="457200" y="620688"/>
            <a:ext cx="8229600" cy="5505475"/>
          </a:xfrm>
        </p:spPr>
        <p:txBody>
          <a:bodyPr anchor="ctr">
            <a:normAutofit/>
          </a:bodyPr>
          <a:lstStyle/>
          <a:p>
            <a:pPr>
              <a:buNone/>
            </a:pPr>
            <a:r>
              <a:rPr lang="de-DE" sz="6600" dirty="0" smtClean="0"/>
              <a:t>HZB </a:t>
            </a:r>
            <a:r>
              <a:rPr lang="de-DE" sz="6600" dirty="0" err="1" smtClean="0"/>
              <a:t>Proposals</a:t>
            </a:r>
            <a:endParaRPr lang="de-DE" sz="6600" dirty="0" smtClean="0"/>
          </a:p>
          <a:p>
            <a:pPr marL="742950" indent="-742950">
              <a:buAutoNum type="arabicParenBoth"/>
            </a:pPr>
            <a:r>
              <a:rPr lang="de-DE" sz="4400" dirty="0" smtClean="0"/>
              <a:t>SC </a:t>
            </a:r>
            <a:r>
              <a:rPr lang="de-DE" sz="4400" dirty="0" err="1" smtClean="0"/>
              <a:t>thin</a:t>
            </a:r>
            <a:r>
              <a:rPr lang="de-DE" sz="4400" dirty="0" smtClean="0"/>
              <a:t> </a:t>
            </a:r>
            <a:r>
              <a:rPr lang="de-DE" sz="4400" dirty="0" err="1" smtClean="0"/>
              <a:t>films</a:t>
            </a:r>
            <a:r>
              <a:rPr lang="de-DE" sz="4400" dirty="0" smtClean="0"/>
              <a:t> </a:t>
            </a:r>
            <a:r>
              <a:rPr lang="de-DE" sz="4400" dirty="0" err="1" smtClean="0"/>
              <a:t>testing</a:t>
            </a:r>
            <a:endParaRPr lang="de-DE" sz="4400" dirty="0" smtClean="0"/>
          </a:p>
          <a:p>
            <a:pPr marL="742950" indent="-742950">
              <a:buAutoNum type="arabicParenBoth"/>
            </a:pPr>
            <a:r>
              <a:rPr lang="de-DE" sz="4400" dirty="0" err="1" smtClean="0"/>
              <a:t>Cavity</a:t>
            </a:r>
            <a:r>
              <a:rPr lang="de-DE" sz="4400" dirty="0" smtClean="0"/>
              <a:t> </a:t>
            </a:r>
            <a:r>
              <a:rPr lang="de-DE" sz="4400" dirty="0" err="1" smtClean="0"/>
              <a:t>tuner</a:t>
            </a:r>
            <a:r>
              <a:rPr lang="de-DE" sz="4400" dirty="0" smtClean="0"/>
              <a:t> </a:t>
            </a:r>
            <a:r>
              <a:rPr lang="de-DE" sz="4400" dirty="0" err="1" smtClean="0"/>
              <a:t>development</a:t>
            </a:r>
            <a:endParaRPr lang="de-DE" sz="4400" dirty="0" smtClean="0"/>
          </a:p>
          <a:p>
            <a:pPr marL="742950" indent="-742950">
              <a:buAutoNum type="arabicParenBoth"/>
            </a:pPr>
            <a:r>
              <a:rPr lang="de-DE" sz="4400" dirty="0" err="1" smtClean="0"/>
              <a:t>Emmittance</a:t>
            </a:r>
            <a:r>
              <a:rPr lang="de-DE" sz="4400" dirty="0" smtClean="0"/>
              <a:t> </a:t>
            </a:r>
            <a:r>
              <a:rPr lang="de-DE" sz="4400" dirty="0" err="1" smtClean="0"/>
              <a:t>compensation</a:t>
            </a:r>
            <a:endParaRPr lang="de-DE" sz="4400" dirty="0" smtClean="0"/>
          </a:p>
          <a:p>
            <a:pPr marL="742950" indent="-742950">
              <a:buAutoNum type="arabicParenBoth"/>
            </a:pPr>
            <a:r>
              <a:rPr lang="de-DE" sz="4400" dirty="0" err="1" smtClean="0"/>
              <a:t>Cathode</a:t>
            </a:r>
            <a:r>
              <a:rPr lang="de-DE" sz="4400" dirty="0" smtClean="0"/>
              <a:t> </a:t>
            </a:r>
            <a:r>
              <a:rPr lang="de-DE" sz="4400" dirty="0" err="1" smtClean="0"/>
              <a:t>research</a:t>
            </a:r>
            <a:endParaRPr lang="de-DE" sz="4400" dirty="0" smtClean="0"/>
          </a:p>
          <a:p>
            <a:pPr marL="742950" indent="-742950">
              <a:buAutoNum type="arabicParenBoth"/>
            </a:pPr>
            <a:endParaRPr lang="de-DE" sz="4400" dirty="0"/>
          </a:p>
        </p:txBody>
      </p:sp>
      <p:grpSp>
        <p:nvGrpSpPr>
          <p:cNvPr id="20" name="Gruppieren 19"/>
          <p:cNvGrpSpPr/>
          <p:nvPr/>
        </p:nvGrpSpPr>
        <p:grpSpPr>
          <a:xfrm>
            <a:off x="5652120" y="692696"/>
            <a:ext cx="2972106" cy="5664825"/>
            <a:chOff x="5652120" y="692696"/>
            <a:chExt cx="2972106" cy="5664825"/>
          </a:xfrm>
        </p:grpSpPr>
        <p:sp>
          <p:nvSpPr>
            <p:cNvPr id="5" name="Textfeld 4"/>
            <p:cNvSpPr txBox="1"/>
            <p:nvPr/>
          </p:nvSpPr>
          <p:spPr>
            <a:xfrm>
              <a:off x="6300192" y="692696"/>
              <a:ext cx="2324034" cy="1200329"/>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de-DE" sz="3600" dirty="0" smtClean="0"/>
                <a:t>New </a:t>
              </a:r>
              <a:r>
                <a:rPr lang="de-DE" sz="3600" dirty="0" err="1" smtClean="0"/>
                <a:t>within</a:t>
              </a:r>
              <a:endParaRPr lang="de-DE" sz="3600" dirty="0" smtClean="0"/>
            </a:p>
            <a:p>
              <a:r>
                <a:rPr lang="de-DE" sz="3600" dirty="0" err="1" smtClean="0"/>
                <a:t>EuCARD</a:t>
              </a:r>
              <a:endParaRPr lang="de-DE" sz="3600" dirty="0"/>
            </a:p>
          </p:txBody>
        </p:sp>
        <p:sp>
          <p:nvSpPr>
            <p:cNvPr id="7" name="Textfeld 6"/>
            <p:cNvSpPr txBox="1"/>
            <p:nvPr/>
          </p:nvSpPr>
          <p:spPr>
            <a:xfrm>
              <a:off x="6516216" y="5157192"/>
              <a:ext cx="1990160" cy="1200329"/>
            </a:xfrm>
            <a:prstGeom prst="rect">
              <a:avLst/>
            </a:prstGeom>
          </p:spPr>
          <p:style>
            <a:lnRef idx="0">
              <a:schemeClr val="accent3"/>
            </a:lnRef>
            <a:fillRef idx="3">
              <a:schemeClr val="accent3"/>
            </a:fillRef>
            <a:effectRef idx="3">
              <a:schemeClr val="accent3"/>
            </a:effectRef>
            <a:fontRef idx="minor">
              <a:schemeClr val="lt1"/>
            </a:fontRef>
          </p:style>
          <p:txBody>
            <a:bodyPr wrap="none" rtlCol="0">
              <a:spAutoFit/>
            </a:bodyPr>
            <a:lstStyle/>
            <a:p>
              <a:r>
                <a:rPr lang="de-DE" sz="3600" dirty="0" err="1" smtClean="0"/>
                <a:t>Continue</a:t>
              </a:r>
              <a:r>
                <a:rPr lang="de-DE" sz="3600" dirty="0" smtClean="0"/>
                <a:t> </a:t>
              </a:r>
            </a:p>
            <a:p>
              <a:r>
                <a:rPr lang="de-DE" sz="3600" dirty="0" smtClean="0"/>
                <a:t>EuCARD1</a:t>
              </a:r>
              <a:endParaRPr lang="de-DE" sz="3600" dirty="0"/>
            </a:p>
          </p:txBody>
        </p:sp>
        <p:cxnSp>
          <p:nvCxnSpPr>
            <p:cNvPr id="9" name="Gerade Verbindung mit Pfeil 8"/>
            <p:cNvCxnSpPr/>
            <p:nvPr/>
          </p:nvCxnSpPr>
          <p:spPr>
            <a:xfrm rot="10800000">
              <a:off x="5652120" y="4941168"/>
              <a:ext cx="432048" cy="36004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0" name="Gerade Verbindung mit Pfeil 9"/>
            <p:cNvCxnSpPr/>
            <p:nvPr/>
          </p:nvCxnSpPr>
          <p:spPr>
            <a:xfrm rot="16200000" flipV="1">
              <a:off x="6480212" y="4473116"/>
              <a:ext cx="432048" cy="21602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4" name="Gerade Verbindung mit Pfeil 13"/>
            <p:cNvCxnSpPr/>
            <p:nvPr/>
          </p:nvCxnSpPr>
          <p:spPr>
            <a:xfrm rot="10800000" flipV="1">
              <a:off x="5868144" y="2060848"/>
              <a:ext cx="360040" cy="28803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6" name="Gerade Verbindung mit Pfeil 15"/>
            <p:cNvCxnSpPr/>
            <p:nvPr/>
          </p:nvCxnSpPr>
          <p:spPr>
            <a:xfrm rot="5400000">
              <a:off x="6444208" y="2348880"/>
              <a:ext cx="864096" cy="28803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solidFill>
                  <a:schemeClr val="tx1"/>
                </a:solidFill>
              </a:rPr>
              <a:t>(1) </a:t>
            </a:r>
            <a:r>
              <a:rPr lang="en-US" dirty="0" err="1" smtClean="0">
                <a:solidFill>
                  <a:schemeClr val="tx1"/>
                </a:solidFill>
              </a:rPr>
              <a:t>Characterisation</a:t>
            </a:r>
            <a:r>
              <a:rPr lang="en-US" dirty="0" smtClean="0">
                <a:solidFill>
                  <a:schemeClr val="tx1"/>
                </a:solidFill>
              </a:rPr>
              <a:t> of superconducting thin films optimized for high Q</a:t>
            </a:r>
            <a:r>
              <a:rPr lang="en-US" baseline="-25000" dirty="0" smtClean="0">
                <a:solidFill>
                  <a:schemeClr val="tx1"/>
                </a:solidFill>
              </a:rPr>
              <a:t>0</a:t>
            </a:r>
            <a:r>
              <a:rPr lang="en-US" dirty="0" smtClean="0">
                <a:solidFill>
                  <a:schemeClr val="tx1"/>
                </a:solidFill>
              </a:rPr>
              <a:t> applications</a:t>
            </a:r>
            <a:endParaRPr lang="en-US" dirty="0">
              <a:solidFill>
                <a:schemeClr val="tx1"/>
              </a:solidFill>
            </a:endParaRPr>
          </a:p>
        </p:txBody>
      </p:sp>
      <p:sp>
        <p:nvSpPr>
          <p:cNvPr id="3" name="Inhaltsplatzhalter 2"/>
          <p:cNvSpPr>
            <a:spLocks noGrp="1"/>
          </p:cNvSpPr>
          <p:nvPr>
            <p:ph idx="1"/>
          </p:nvPr>
        </p:nvSpPr>
        <p:spPr>
          <a:xfrm>
            <a:off x="457200" y="1600200"/>
            <a:ext cx="8229600" cy="4781128"/>
          </a:xfrm>
        </p:spPr>
        <p:txBody>
          <a:bodyPr>
            <a:normAutofit fontScale="92500" lnSpcReduction="20000"/>
          </a:bodyPr>
          <a:lstStyle/>
          <a:p>
            <a:r>
              <a:rPr lang="en-US" b="1" dirty="0" smtClean="0">
                <a:solidFill>
                  <a:schemeClr val="accent3">
                    <a:lumMod val="75000"/>
                  </a:schemeClr>
                </a:solidFill>
              </a:rPr>
              <a:t>In cavities for superconducting CW </a:t>
            </a:r>
            <a:r>
              <a:rPr lang="en-US" b="1" dirty="0" err="1" smtClean="0">
                <a:solidFill>
                  <a:schemeClr val="accent3">
                    <a:lumMod val="75000"/>
                  </a:schemeClr>
                </a:solidFill>
              </a:rPr>
              <a:t>Linacs</a:t>
            </a:r>
            <a:r>
              <a:rPr lang="en-US" b="1" dirty="0" smtClean="0">
                <a:solidFill>
                  <a:schemeClr val="accent3">
                    <a:lumMod val="75000"/>
                  </a:schemeClr>
                </a:solidFill>
              </a:rPr>
              <a:t>, minimizing residual losses (high Q</a:t>
            </a:r>
            <a:r>
              <a:rPr lang="en-US" b="1" baseline="-25000" dirty="0" smtClean="0">
                <a:solidFill>
                  <a:schemeClr val="accent3">
                    <a:lumMod val="75000"/>
                  </a:schemeClr>
                </a:solidFill>
              </a:rPr>
              <a:t>0</a:t>
            </a:r>
            <a:r>
              <a:rPr lang="en-US" b="1" dirty="0" smtClean="0">
                <a:solidFill>
                  <a:schemeClr val="accent3">
                    <a:lumMod val="75000"/>
                  </a:schemeClr>
                </a:solidFill>
              </a:rPr>
              <a:t>) is the primary objective rather than achieving high accelerating gradients as in pulsed machines. The </a:t>
            </a:r>
            <a:r>
              <a:rPr lang="en-US" b="1" dirty="0" err="1" smtClean="0">
                <a:solidFill>
                  <a:schemeClr val="accent3">
                    <a:lumMod val="75000"/>
                  </a:schemeClr>
                </a:solidFill>
              </a:rPr>
              <a:t>cryoplant</a:t>
            </a:r>
            <a:r>
              <a:rPr lang="en-US" b="1" dirty="0" smtClean="0">
                <a:solidFill>
                  <a:schemeClr val="accent3">
                    <a:lumMod val="75000"/>
                  </a:schemeClr>
                </a:solidFill>
              </a:rPr>
              <a:t> is the cost driver in a CW-machine and doubling Q</a:t>
            </a:r>
            <a:r>
              <a:rPr lang="en-US" b="1" baseline="-25000" dirty="0" smtClean="0">
                <a:solidFill>
                  <a:schemeClr val="accent3">
                    <a:lumMod val="75000"/>
                  </a:schemeClr>
                </a:solidFill>
              </a:rPr>
              <a:t>0</a:t>
            </a:r>
            <a:r>
              <a:rPr lang="en-US" b="1" dirty="0" smtClean="0">
                <a:solidFill>
                  <a:schemeClr val="accent3">
                    <a:lumMod val="75000"/>
                  </a:schemeClr>
                </a:solidFill>
              </a:rPr>
              <a:t> implies halving the required </a:t>
            </a:r>
            <a:r>
              <a:rPr lang="en-US" b="1" dirty="0" err="1" smtClean="0">
                <a:solidFill>
                  <a:schemeClr val="accent3">
                    <a:lumMod val="75000"/>
                  </a:schemeClr>
                </a:solidFill>
              </a:rPr>
              <a:t>cryo</a:t>
            </a:r>
            <a:r>
              <a:rPr lang="en-US" b="1" dirty="0" smtClean="0">
                <a:solidFill>
                  <a:schemeClr val="accent3">
                    <a:lumMod val="75000"/>
                  </a:schemeClr>
                </a:solidFill>
              </a:rPr>
              <a:t>-power. Therefore it is highly desirable to search for alternatives to niobium for CW-superconducting cavities.</a:t>
            </a:r>
          </a:p>
          <a:p>
            <a:r>
              <a:rPr lang="en-US" dirty="0" smtClean="0"/>
              <a:t>New proposal within EUCARD framework</a:t>
            </a:r>
          </a:p>
          <a:p>
            <a:r>
              <a:rPr lang="en-US" b="1" dirty="0" smtClean="0">
                <a:solidFill>
                  <a:schemeClr val="accent1"/>
                </a:solidFill>
              </a:rPr>
              <a:t>Aim is the production and RF-testing of superconducting thin-film samples. Candidates are Nb</a:t>
            </a:r>
            <a:r>
              <a:rPr lang="en-US" b="1" baseline="-25000" dirty="0" smtClean="0">
                <a:solidFill>
                  <a:schemeClr val="accent1"/>
                </a:solidFill>
              </a:rPr>
              <a:t>3</a:t>
            </a:r>
            <a:r>
              <a:rPr lang="en-US" b="1" dirty="0" smtClean="0">
                <a:solidFill>
                  <a:schemeClr val="accent1"/>
                </a:solidFill>
              </a:rPr>
              <a:t>Sn, MgBr</a:t>
            </a:r>
            <a:r>
              <a:rPr lang="en-US" b="1" baseline="-25000" dirty="0" smtClean="0">
                <a:solidFill>
                  <a:schemeClr val="accent1"/>
                </a:solidFill>
              </a:rPr>
              <a:t>2</a:t>
            </a:r>
            <a:r>
              <a:rPr lang="en-US" b="1" dirty="0" smtClean="0">
                <a:solidFill>
                  <a:schemeClr val="accent1"/>
                </a:solidFill>
              </a:rPr>
              <a:t>, </a:t>
            </a:r>
            <a:r>
              <a:rPr lang="en-US" b="1" dirty="0" err="1" smtClean="0">
                <a:solidFill>
                  <a:schemeClr val="accent1"/>
                </a:solidFill>
              </a:rPr>
              <a:t>NbN</a:t>
            </a:r>
            <a:r>
              <a:rPr lang="en-US" b="1" dirty="0" smtClean="0">
                <a:solidFill>
                  <a:schemeClr val="accent1"/>
                </a:solidFill>
              </a:rPr>
              <a:t>, </a:t>
            </a:r>
            <a:r>
              <a:rPr lang="en-US" b="1" dirty="0" err="1" smtClean="0">
                <a:solidFill>
                  <a:schemeClr val="accent1"/>
                </a:solidFill>
              </a:rPr>
              <a:t>NbTi</a:t>
            </a:r>
            <a:r>
              <a:rPr lang="en-US" b="1" dirty="0" smtClean="0">
                <a:solidFill>
                  <a:schemeClr val="accent1"/>
                </a:solidFill>
              </a:rPr>
              <a:t>, multilayer-coated niobium, etc. A new RF testing apparatus with sub-</a:t>
            </a:r>
            <a:r>
              <a:rPr lang="en-US" b="1" dirty="0" err="1" smtClean="0">
                <a:solidFill>
                  <a:schemeClr val="accent1"/>
                </a:solidFill>
              </a:rPr>
              <a:t>Nanoohm</a:t>
            </a:r>
            <a:r>
              <a:rPr lang="en-US" b="1" dirty="0" smtClean="0">
                <a:solidFill>
                  <a:schemeClr val="accent1"/>
                </a:solidFill>
              </a:rPr>
              <a:t> resolution based on the CERN </a:t>
            </a:r>
            <a:r>
              <a:rPr lang="en-US" b="1" dirty="0" err="1" smtClean="0">
                <a:solidFill>
                  <a:schemeClr val="accent1"/>
                </a:solidFill>
              </a:rPr>
              <a:t>quadrupole</a:t>
            </a:r>
            <a:r>
              <a:rPr lang="en-US" b="1" dirty="0" smtClean="0">
                <a:solidFill>
                  <a:schemeClr val="accent1"/>
                </a:solidFill>
              </a:rPr>
              <a:t> resonator design is presently being developed at HZB. </a:t>
            </a:r>
          </a:p>
          <a:p>
            <a:r>
              <a:rPr lang="en-US" dirty="0" smtClean="0"/>
              <a:t>Partners: CERN, IPJ </a:t>
            </a:r>
            <a:r>
              <a:rPr lang="en-US" dirty="0" err="1" smtClean="0"/>
              <a:t>Swierk</a:t>
            </a:r>
            <a:r>
              <a:rPr lang="en-US" dirty="0" smtClean="0"/>
              <a:t>, labs with HIPIMS sputtering facilities, lab that has the ability to produce thin </a:t>
            </a:r>
            <a:r>
              <a:rPr lang="en-US" dirty="0" err="1" smtClean="0"/>
              <a:t>multilayers</a:t>
            </a:r>
            <a:r>
              <a:rPr lang="en-US" dirty="0" smtClean="0"/>
              <a:t> of superconductors and dielectrics</a:t>
            </a:r>
          </a:p>
          <a:p>
            <a:r>
              <a:rPr lang="en-US" dirty="0" smtClean="0"/>
              <a:t>Work: Performance of RF measurements with test-apparatus, materials </a:t>
            </a:r>
            <a:r>
              <a:rPr lang="en-US" dirty="0" err="1" smtClean="0"/>
              <a:t>characterisation</a:t>
            </a:r>
            <a:r>
              <a:rPr lang="en-US" dirty="0" smtClean="0"/>
              <a:t> with synchrotron radiation and/or neutrons, commission improved test-apparatus based on experience gained with HZB  testing system</a:t>
            </a:r>
          </a:p>
          <a:p>
            <a:r>
              <a:rPr lang="en-US" dirty="0" smtClean="0"/>
              <a:t>Timeline: Distribute candidate systems among participants, initiate deposition perform 2-4 measurement cycles per year</a:t>
            </a:r>
          </a:p>
          <a:p>
            <a:r>
              <a:rPr lang="en-US" dirty="0" smtClean="0"/>
              <a:t>Cost: 2 FTE years </a:t>
            </a:r>
            <a:r>
              <a:rPr lang="en-US" dirty="0" smtClean="0"/>
              <a:t>150k</a:t>
            </a:r>
            <a:r>
              <a:rPr lang="en-US" dirty="0" smtClean="0"/>
              <a:t>, 2nd prototype 50k, </a:t>
            </a:r>
            <a:r>
              <a:rPr lang="en-US" dirty="0" err="1" smtClean="0"/>
              <a:t>cryo</a:t>
            </a:r>
            <a:r>
              <a:rPr lang="en-US" dirty="0" smtClean="0"/>
              <a:t>-compatible field measurement setup 20k </a:t>
            </a:r>
            <a:r>
              <a:rPr lang="en-US" dirty="0" smtClean="0">
                <a:sym typeface="Wingdings" pitchFamily="2" charset="2"/>
              </a:rPr>
              <a:t> Total </a:t>
            </a:r>
            <a:r>
              <a:rPr lang="en-US" dirty="0" smtClean="0">
                <a:sym typeface="Wingdings" pitchFamily="2" charset="2"/>
              </a:rPr>
              <a:t>220k</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p:cNvPicPr>
          <p:nvPr>
            <p:ph idx="1"/>
          </p:nvPr>
        </p:nvPicPr>
        <p:blipFill>
          <a:blip r:embed="rId3" cstate="print"/>
          <a:srcRect/>
          <a:stretch>
            <a:fillRect/>
          </a:stretch>
        </p:blipFill>
        <p:spPr bwMode="auto">
          <a:xfrm>
            <a:off x="5220072" y="260648"/>
            <a:ext cx="3672408" cy="6059278"/>
          </a:xfrm>
          <a:prstGeom prst="rect">
            <a:avLst/>
          </a:prstGeom>
          <a:noFill/>
          <a:ln w="9525">
            <a:noFill/>
            <a:miter lim="800000"/>
            <a:headEnd/>
            <a:tailEnd/>
          </a:ln>
        </p:spPr>
      </p:pic>
      <p:sp>
        <p:nvSpPr>
          <p:cNvPr id="6" name="Titel 1"/>
          <p:cNvSpPr>
            <a:spLocks noGrp="1"/>
          </p:cNvSpPr>
          <p:nvPr>
            <p:ph type="title"/>
          </p:nvPr>
        </p:nvSpPr>
        <p:spPr>
          <a:xfrm>
            <a:off x="251520" y="274638"/>
            <a:ext cx="4320480" cy="778098"/>
          </a:xfrm>
        </p:spPr>
        <p:txBody>
          <a:bodyPr>
            <a:normAutofit/>
          </a:bodyPr>
          <a:lstStyle/>
          <a:p>
            <a:r>
              <a:rPr lang="en-US" dirty="0" smtClean="0">
                <a:solidFill>
                  <a:schemeClr val="tx1"/>
                </a:solidFill>
              </a:rPr>
              <a:t>Thin film </a:t>
            </a:r>
            <a:r>
              <a:rPr lang="en-US" dirty="0" err="1" smtClean="0">
                <a:solidFill>
                  <a:schemeClr val="tx1"/>
                </a:solidFill>
              </a:rPr>
              <a:t>characterisation</a:t>
            </a:r>
            <a:endParaRPr lang="en-US" dirty="0">
              <a:solidFill>
                <a:schemeClr val="tx1"/>
              </a:solidFill>
            </a:endParaRPr>
          </a:p>
        </p:txBody>
      </p:sp>
      <p:sp>
        <p:nvSpPr>
          <p:cNvPr id="7" name="Textfeld 6"/>
          <p:cNvSpPr txBox="1"/>
          <p:nvPr/>
        </p:nvSpPr>
        <p:spPr>
          <a:xfrm>
            <a:off x="611560" y="1340768"/>
            <a:ext cx="4176463" cy="3970318"/>
          </a:xfrm>
          <a:prstGeom prst="rect">
            <a:avLst/>
          </a:prstGeom>
          <a:noFill/>
        </p:spPr>
        <p:txBody>
          <a:bodyPr wrap="square" rtlCol="0">
            <a:spAutoFit/>
          </a:bodyPr>
          <a:lstStyle/>
          <a:p>
            <a:r>
              <a:rPr lang="en-US" b="1" dirty="0" smtClean="0"/>
              <a:t>Thin film test stand</a:t>
            </a:r>
            <a:r>
              <a:rPr lang="de-DE" dirty="0" smtClean="0"/>
              <a:t> </a:t>
            </a:r>
          </a:p>
          <a:p>
            <a:pPr>
              <a:buFont typeface="Arial" pitchFamily="34" charset="0"/>
              <a:buChar char="•"/>
            </a:pPr>
            <a:r>
              <a:rPr lang="de-DE" dirty="0" smtClean="0"/>
              <a:t> </a:t>
            </a:r>
            <a:r>
              <a:rPr lang="de-DE" dirty="0" err="1" smtClean="0"/>
              <a:t>resonator</a:t>
            </a:r>
            <a:r>
              <a:rPr lang="de-DE" dirty="0" smtClean="0"/>
              <a:t> </a:t>
            </a:r>
            <a:r>
              <a:rPr lang="de-DE" dirty="0" err="1" smtClean="0"/>
              <a:t>loop</a:t>
            </a:r>
            <a:r>
              <a:rPr lang="de-DE" dirty="0" smtClean="0"/>
              <a:t> </a:t>
            </a:r>
            <a:r>
              <a:rPr lang="de-DE" dirty="0" err="1" smtClean="0"/>
              <a:t>to</a:t>
            </a:r>
            <a:r>
              <a:rPr lang="de-DE" dirty="0" smtClean="0"/>
              <a:t> </a:t>
            </a:r>
            <a:r>
              <a:rPr lang="de-DE" dirty="0" err="1" smtClean="0"/>
              <a:t>focus</a:t>
            </a:r>
            <a:r>
              <a:rPr lang="de-DE" dirty="0" smtClean="0"/>
              <a:t> </a:t>
            </a:r>
            <a:r>
              <a:rPr lang="de-DE" dirty="0" err="1" smtClean="0"/>
              <a:t>magnetic</a:t>
            </a:r>
            <a:r>
              <a:rPr lang="de-DE" dirty="0" smtClean="0"/>
              <a:t> </a:t>
            </a:r>
            <a:r>
              <a:rPr lang="de-DE" dirty="0" err="1" smtClean="0"/>
              <a:t>fields</a:t>
            </a:r>
            <a:r>
              <a:rPr lang="de-DE" dirty="0" smtClean="0"/>
              <a:t> on sample</a:t>
            </a:r>
          </a:p>
          <a:p>
            <a:pPr>
              <a:buFont typeface="Arial" pitchFamily="34" charset="0"/>
              <a:buChar char="•"/>
            </a:pPr>
            <a:r>
              <a:rPr lang="de-DE" dirty="0" smtClean="0"/>
              <a:t> </a:t>
            </a:r>
            <a:r>
              <a:rPr lang="de-DE" dirty="0" err="1" smtClean="0"/>
              <a:t>operation</a:t>
            </a:r>
            <a:r>
              <a:rPr lang="de-DE" dirty="0" smtClean="0"/>
              <a:t> in </a:t>
            </a:r>
            <a:r>
              <a:rPr lang="de-DE" dirty="0" err="1" smtClean="0"/>
              <a:t>higher</a:t>
            </a:r>
            <a:r>
              <a:rPr lang="de-DE" dirty="0" smtClean="0"/>
              <a:t> order </a:t>
            </a:r>
            <a:r>
              <a:rPr lang="de-DE" dirty="0" err="1" smtClean="0"/>
              <a:t>mode</a:t>
            </a:r>
            <a:endParaRPr lang="de-DE" dirty="0" smtClean="0"/>
          </a:p>
          <a:p>
            <a:pPr>
              <a:buFont typeface="Arial" pitchFamily="34" charset="0"/>
              <a:buChar char="•"/>
            </a:pPr>
            <a:r>
              <a:rPr lang="de-DE" dirty="0" smtClean="0"/>
              <a:t> </a:t>
            </a:r>
            <a:r>
              <a:rPr lang="de-DE" dirty="0" err="1" smtClean="0"/>
              <a:t>Calorimetric</a:t>
            </a:r>
            <a:r>
              <a:rPr lang="de-DE" dirty="0" smtClean="0"/>
              <a:t> </a:t>
            </a:r>
            <a:r>
              <a:rPr lang="de-DE" dirty="0" err="1" smtClean="0"/>
              <a:t>measurement</a:t>
            </a:r>
            <a:endParaRPr lang="de-DE" dirty="0" smtClean="0"/>
          </a:p>
          <a:p>
            <a:pPr>
              <a:buFont typeface="Arial" pitchFamily="34" charset="0"/>
              <a:buChar char="•"/>
            </a:pPr>
            <a:r>
              <a:rPr lang="de-DE" dirty="0" smtClean="0"/>
              <a:t> B-</a:t>
            </a:r>
            <a:r>
              <a:rPr lang="de-DE" dirty="0" err="1" smtClean="0"/>
              <a:t>field</a:t>
            </a:r>
            <a:r>
              <a:rPr lang="de-DE" dirty="0" smtClean="0"/>
              <a:t> </a:t>
            </a:r>
            <a:r>
              <a:rPr lang="de-DE" dirty="0" err="1" smtClean="0"/>
              <a:t>focused</a:t>
            </a:r>
            <a:r>
              <a:rPr lang="de-DE" dirty="0" smtClean="0"/>
              <a:t> on sample </a:t>
            </a:r>
            <a:r>
              <a:rPr lang="de-DE" dirty="0" err="1" smtClean="0"/>
              <a:t>by</a:t>
            </a:r>
            <a:r>
              <a:rPr lang="de-DE" dirty="0" smtClean="0"/>
              <a:t> </a:t>
            </a:r>
            <a:r>
              <a:rPr lang="de-DE" dirty="0" err="1" smtClean="0"/>
              <a:t>resonator</a:t>
            </a:r>
            <a:r>
              <a:rPr lang="de-DE" dirty="0" smtClean="0"/>
              <a:t> </a:t>
            </a:r>
            <a:r>
              <a:rPr lang="de-DE" dirty="0" err="1" smtClean="0"/>
              <a:t>loops</a:t>
            </a:r>
            <a:r>
              <a:rPr lang="de-DE" dirty="0" smtClean="0"/>
              <a:t> </a:t>
            </a:r>
            <a:r>
              <a:rPr lang="de-DE" dirty="0" err="1" smtClean="0"/>
              <a:t>operated</a:t>
            </a:r>
            <a:r>
              <a:rPr lang="de-DE" dirty="0" smtClean="0"/>
              <a:t> in </a:t>
            </a:r>
            <a:r>
              <a:rPr lang="de-DE" dirty="0" err="1" smtClean="0"/>
              <a:t>quadrupole</a:t>
            </a:r>
            <a:r>
              <a:rPr lang="de-DE" dirty="0" smtClean="0"/>
              <a:t> </a:t>
            </a:r>
            <a:r>
              <a:rPr lang="de-DE" dirty="0" err="1" smtClean="0"/>
              <a:t>mode</a:t>
            </a:r>
            <a:endParaRPr lang="de-DE" dirty="0" smtClean="0"/>
          </a:p>
          <a:p>
            <a:endParaRPr lang="de-DE" dirty="0" smtClean="0"/>
          </a:p>
          <a:p>
            <a:r>
              <a:rPr lang="de-DE" dirty="0" err="1" smtClean="0"/>
              <a:t>Until</a:t>
            </a:r>
            <a:r>
              <a:rPr lang="de-DE" dirty="0" smtClean="0"/>
              <a:t> 2013: </a:t>
            </a:r>
            <a:r>
              <a:rPr lang="de-DE" dirty="0" err="1" smtClean="0"/>
              <a:t>Build</a:t>
            </a:r>
            <a:r>
              <a:rPr lang="de-DE" dirty="0" smtClean="0"/>
              <a:t> </a:t>
            </a:r>
            <a:r>
              <a:rPr lang="de-DE" dirty="0" err="1" smtClean="0"/>
              <a:t>complementary</a:t>
            </a:r>
            <a:r>
              <a:rPr lang="de-DE" dirty="0" smtClean="0"/>
              <a:t> </a:t>
            </a:r>
            <a:r>
              <a:rPr lang="de-DE" dirty="0" err="1" smtClean="0"/>
              <a:t>apparatus</a:t>
            </a:r>
            <a:r>
              <a:rPr lang="de-DE" dirty="0" smtClean="0"/>
              <a:t> </a:t>
            </a:r>
            <a:r>
              <a:rPr lang="de-DE" dirty="0" err="1" smtClean="0"/>
              <a:t>at</a:t>
            </a:r>
            <a:r>
              <a:rPr lang="de-DE" dirty="0" smtClean="0"/>
              <a:t> HZB </a:t>
            </a:r>
            <a:r>
              <a:rPr lang="de-DE" dirty="0" err="1" smtClean="0"/>
              <a:t>with</a:t>
            </a:r>
            <a:r>
              <a:rPr lang="de-DE" dirty="0" smtClean="0"/>
              <a:t> sub-</a:t>
            </a:r>
            <a:r>
              <a:rPr lang="de-DE" dirty="0" err="1" smtClean="0"/>
              <a:t>Nanoohm</a:t>
            </a:r>
            <a:r>
              <a:rPr lang="de-DE" dirty="0" smtClean="0"/>
              <a:t> </a:t>
            </a:r>
            <a:r>
              <a:rPr lang="de-DE" dirty="0" err="1" smtClean="0"/>
              <a:t>resolution</a:t>
            </a:r>
            <a:endParaRPr lang="de-DE" dirty="0" smtClean="0"/>
          </a:p>
          <a:p>
            <a:endParaRPr lang="de-DE" dirty="0" smtClean="0"/>
          </a:p>
          <a:p>
            <a:endParaRPr lang="de-DE" dirty="0" smtClean="0"/>
          </a:p>
          <a:p>
            <a:endParaRPr lang="de-DE" dirty="0"/>
          </a:p>
        </p:txBody>
      </p:sp>
      <p:sp>
        <p:nvSpPr>
          <p:cNvPr id="8" name="Textfeld 7"/>
          <p:cNvSpPr txBox="1"/>
          <p:nvPr/>
        </p:nvSpPr>
        <p:spPr>
          <a:xfrm>
            <a:off x="5796136" y="6309320"/>
            <a:ext cx="3073405" cy="369332"/>
          </a:xfrm>
          <a:prstGeom prst="rect">
            <a:avLst/>
          </a:prstGeom>
          <a:noFill/>
        </p:spPr>
        <p:txBody>
          <a:bodyPr wrap="none" rtlCol="0">
            <a:spAutoFit/>
          </a:bodyPr>
          <a:lstStyle/>
          <a:p>
            <a:r>
              <a:rPr lang="de-DE" dirty="0" smtClean="0"/>
              <a:t>Quadrupole </a:t>
            </a:r>
            <a:r>
              <a:rPr lang="de-DE" dirty="0" err="1" smtClean="0"/>
              <a:t>resonator</a:t>
            </a:r>
            <a:r>
              <a:rPr lang="de-DE" dirty="0" smtClean="0"/>
              <a:t> </a:t>
            </a:r>
            <a:r>
              <a:rPr lang="de-DE" dirty="0" err="1" smtClean="0"/>
              <a:t>at</a:t>
            </a:r>
            <a:r>
              <a:rPr lang="de-DE" dirty="0" smtClean="0"/>
              <a:t> CERN</a:t>
            </a:r>
            <a:endParaRPr lang="de-DE" dirty="0"/>
          </a:p>
        </p:txBody>
      </p:sp>
      <p:sp>
        <p:nvSpPr>
          <p:cNvPr id="9" name="Rechteck 8"/>
          <p:cNvSpPr/>
          <p:nvPr/>
        </p:nvSpPr>
        <p:spPr>
          <a:xfrm>
            <a:off x="539552" y="4869160"/>
            <a:ext cx="4572000" cy="1477328"/>
          </a:xfrm>
          <a:prstGeom prst="rect">
            <a:avLst/>
          </a:prstGeom>
        </p:spPr>
        <p:txBody>
          <a:bodyPr>
            <a:spAutoFit/>
          </a:bodyPr>
          <a:lstStyle/>
          <a:p>
            <a:r>
              <a:rPr lang="de-DE" b="1" dirty="0" err="1" smtClean="0"/>
              <a:t>Addtional</a:t>
            </a:r>
            <a:r>
              <a:rPr lang="de-DE" b="1" dirty="0" smtClean="0"/>
              <a:t> </a:t>
            </a:r>
            <a:r>
              <a:rPr lang="de-DE" b="1" dirty="0" err="1" smtClean="0"/>
              <a:t>diagnostics</a:t>
            </a:r>
            <a:r>
              <a:rPr lang="de-DE" b="1" dirty="0" smtClean="0"/>
              <a:t> </a:t>
            </a:r>
            <a:r>
              <a:rPr lang="de-DE" b="1" dirty="0" err="1" smtClean="0"/>
              <a:t>available</a:t>
            </a:r>
            <a:r>
              <a:rPr lang="de-DE" b="1" dirty="0" smtClean="0"/>
              <a:t> </a:t>
            </a:r>
            <a:r>
              <a:rPr lang="de-DE" b="1" dirty="0" err="1" smtClean="0"/>
              <a:t>at</a:t>
            </a:r>
            <a:r>
              <a:rPr lang="de-DE" b="1" dirty="0" smtClean="0"/>
              <a:t> HZB</a:t>
            </a:r>
          </a:p>
          <a:p>
            <a:r>
              <a:rPr lang="de-DE" dirty="0" smtClean="0"/>
              <a:t>Soft x-</a:t>
            </a:r>
            <a:r>
              <a:rPr lang="de-DE" dirty="0" err="1" smtClean="0"/>
              <a:t>ray</a:t>
            </a:r>
            <a:r>
              <a:rPr lang="de-DE" dirty="0" smtClean="0"/>
              <a:t> </a:t>
            </a:r>
            <a:r>
              <a:rPr lang="de-DE" dirty="0" err="1" smtClean="0"/>
              <a:t>spectroscopy</a:t>
            </a:r>
            <a:endParaRPr lang="de-DE" dirty="0" smtClean="0"/>
          </a:p>
          <a:p>
            <a:r>
              <a:rPr lang="de-DE" dirty="0" err="1" smtClean="0"/>
              <a:t>Electron</a:t>
            </a:r>
            <a:r>
              <a:rPr lang="de-DE" dirty="0" smtClean="0"/>
              <a:t> </a:t>
            </a:r>
            <a:r>
              <a:rPr lang="de-DE" dirty="0" err="1" smtClean="0"/>
              <a:t>spectrocopy</a:t>
            </a:r>
            <a:endParaRPr lang="de-DE" dirty="0" smtClean="0"/>
          </a:p>
          <a:p>
            <a:r>
              <a:rPr lang="de-DE" dirty="0" smtClean="0"/>
              <a:t>Neutron </a:t>
            </a:r>
            <a:r>
              <a:rPr lang="de-DE" dirty="0" err="1" smtClean="0"/>
              <a:t>diffraction</a:t>
            </a:r>
            <a:endParaRPr lang="de-DE" dirty="0" smtClean="0"/>
          </a:p>
          <a:p>
            <a:r>
              <a:rPr lang="de-DE" dirty="0" smtClean="0"/>
              <a:t>NMR </a:t>
            </a:r>
            <a:r>
              <a:rPr lang="de-DE" dirty="0" err="1" smtClean="0"/>
              <a:t>spectroscopy</a:t>
            </a:r>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solidFill>
                  <a:schemeClr val="tx1"/>
                </a:solidFill>
              </a:rPr>
              <a:t>(2) Impact of high-current operation on cavity tuner design and </a:t>
            </a:r>
            <a:r>
              <a:rPr lang="en-US" dirty="0" err="1" smtClean="0">
                <a:solidFill>
                  <a:schemeClr val="tx1"/>
                </a:solidFill>
              </a:rPr>
              <a:t>microphonics</a:t>
            </a:r>
            <a:r>
              <a:rPr lang="en-US" dirty="0" smtClean="0">
                <a:solidFill>
                  <a:schemeClr val="tx1"/>
                </a:solidFill>
              </a:rPr>
              <a:t> compensation</a:t>
            </a:r>
            <a:endParaRPr lang="en-US" dirty="0">
              <a:solidFill>
                <a:schemeClr val="tx1"/>
              </a:solidFill>
            </a:endParaRPr>
          </a:p>
        </p:txBody>
      </p:sp>
      <p:sp>
        <p:nvSpPr>
          <p:cNvPr id="3" name="Inhaltsplatzhalter 2"/>
          <p:cNvSpPr>
            <a:spLocks noGrp="1"/>
          </p:cNvSpPr>
          <p:nvPr>
            <p:ph idx="1"/>
          </p:nvPr>
        </p:nvSpPr>
        <p:spPr/>
        <p:txBody>
          <a:bodyPr>
            <a:normAutofit fontScale="92500" lnSpcReduction="10000"/>
          </a:bodyPr>
          <a:lstStyle/>
          <a:p>
            <a:r>
              <a:rPr lang="en-US" b="1" dirty="0" smtClean="0">
                <a:solidFill>
                  <a:schemeClr val="accent3">
                    <a:lumMod val="75000"/>
                  </a:schemeClr>
                </a:solidFill>
              </a:rPr>
              <a:t>High current superconducting CW-</a:t>
            </a:r>
            <a:r>
              <a:rPr lang="en-US" b="1" dirty="0" err="1" smtClean="0">
                <a:solidFill>
                  <a:schemeClr val="accent3">
                    <a:lumMod val="75000"/>
                  </a:schemeClr>
                </a:solidFill>
              </a:rPr>
              <a:t>Linacs</a:t>
            </a:r>
            <a:r>
              <a:rPr lang="en-US" b="1" dirty="0" smtClean="0">
                <a:solidFill>
                  <a:schemeClr val="accent3">
                    <a:lumMod val="75000"/>
                  </a:schemeClr>
                </a:solidFill>
              </a:rPr>
              <a:t> require heavy HOM-damping. Waveguide absorbers attached to the cavity beam-pipe are one promising solution. However, they necessitate a coaxial tuner - like the INFN blade tuner - and complicate the fast tuning mechanism by increasing the total moving mass. Since cavities are operated at low bandwidths application </a:t>
            </a:r>
            <a:r>
              <a:rPr lang="en-US" b="1" dirty="0" err="1" smtClean="0">
                <a:solidFill>
                  <a:schemeClr val="accent3">
                    <a:lumMod val="75000"/>
                  </a:schemeClr>
                </a:solidFill>
              </a:rPr>
              <a:t>microphonics</a:t>
            </a:r>
            <a:r>
              <a:rPr lang="en-US" b="1" dirty="0" smtClean="0">
                <a:solidFill>
                  <a:schemeClr val="accent3">
                    <a:lumMod val="75000"/>
                  </a:schemeClr>
                </a:solidFill>
              </a:rPr>
              <a:t> compensation method is needed.</a:t>
            </a:r>
          </a:p>
          <a:p>
            <a:r>
              <a:rPr lang="en-US" dirty="0" smtClean="0"/>
              <a:t>New proposal within EUCARD framework</a:t>
            </a:r>
          </a:p>
          <a:p>
            <a:r>
              <a:rPr lang="en-US" b="1" dirty="0" smtClean="0">
                <a:solidFill>
                  <a:schemeClr val="accent1"/>
                </a:solidFill>
              </a:rPr>
              <a:t>Aim is the optimization of the tuner design for the increased dynamic load due to waveguide HOM absorbers and the demonstration of </a:t>
            </a:r>
            <a:r>
              <a:rPr lang="en-US" b="1" dirty="0" err="1" smtClean="0">
                <a:solidFill>
                  <a:schemeClr val="accent1"/>
                </a:solidFill>
              </a:rPr>
              <a:t>microphonics</a:t>
            </a:r>
            <a:r>
              <a:rPr lang="en-US" b="1" dirty="0" smtClean="0">
                <a:solidFill>
                  <a:schemeClr val="accent1"/>
                </a:solidFill>
              </a:rPr>
              <a:t> compensation with </a:t>
            </a:r>
            <a:r>
              <a:rPr lang="en-US" b="1" dirty="0" err="1" smtClean="0">
                <a:solidFill>
                  <a:schemeClr val="accent1"/>
                </a:solidFill>
              </a:rPr>
              <a:t>piezos</a:t>
            </a:r>
            <a:r>
              <a:rPr lang="en-US" b="1" dirty="0" smtClean="0">
                <a:solidFill>
                  <a:schemeClr val="accent1"/>
                </a:solidFill>
              </a:rPr>
              <a:t>. </a:t>
            </a:r>
          </a:p>
          <a:p>
            <a:r>
              <a:rPr lang="en-US" dirty="0" smtClean="0"/>
              <a:t>Partners: HZB, INFN-Milano, anybody interested in HOM-damped CW-cavities</a:t>
            </a:r>
          </a:p>
          <a:p>
            <a:r>
              <a:rPr lang="en-US" dirty="0" smtClean="0"/>
              <a:t>Work: Electromechanical simulation of engineering design based on blade tuner, manufacture and test of tuner prototype</a:t>
            </a:r>
          </a:p>
          <a:p>
            <a:r>
              <a:rPr lang="en-US" dirty="0" smtClean="0"/>
              <a:t>Timeline: Engineering design M3, prototype manufacture and cavity mounting M12, second prototype manufacture and mounting M21, demonstration of </a:t>
            </a:r>
            <a:r>
              <a:rPr lang="en-US" dirty="0" err="1" smtClean="0"/>
              <a:t>microphonics</a:t>
            </a:r>
            <a:r>
              <a:rPr lang="en-US" dirty="0" smtClean="0"/>
              <a:t> compensation M24</a:t>
            </a:r>
          </a:p>
          <a:p>
            <a:r>
              <a:rPr lang="en-US" dirty="0" smtClean="0"/>
              <a:t>Cost: 1.0 FTE years </a:t>
            </a:r>
            <a:r>
              <a:rPr lang="en-US" dirty="0" smtClean="0"/>
              <a:t>75k</a:t>
            </a:r>
            <a:r>
              <a:rPr lang="en-US" dirty="0" smtClean="0"/>
              <a:t>, 2 prototypes 60k, sum </a:t>
            </a:r>
            <a:r>
              <a:rPr lang="en-US" dirty="0" smtClean="0"/>
              <a:t>135k</a:t>
            </a: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67544" y="1412776"/>
            <a:ext cx="5498056" cy="2808311"/>
          </a:xfrm>
          <a:prstGeom prst="rect">
            <a:avLst/>
          </a:prstGeom>
          <a:noFill/>
          <a:ln w="9525">
            <a:noFill/>
            <a:miter lim="800000"/>
            <a:headEnd/>
            <a:tailEnd/>
          </a:ln>
          <a:effectLst/>
        </p:spPr>
      </p:pic>
      <p:pic>
        <p:nvPicPr>
          <p:cNvPr id="5" name="Picture 249" descr="C:\Documents and Settings\bosotti\Documenti\CARE\Final Report\figures Rocco\ch 6\new slim tuner assembly.PNG"/>
          <p:cNvPicPr>
            <a:picLocks noChangeAspect="1" noChangeArrowheads="1"/>
          </p:cNvPicPr>
          <p:nvPr/>
        </p:nvPicPr>
        <p:blipFill>
          <a:blip r:embed="rId3" cstate="print"/>
          <a:srcRect/>
          <a:stretch>
            <a:fillRect/>
          </a:stretch>
        </p:blipFill>
        <p:spPr bwMode="auto">
          <a:xfrm>
            <a:off x="5436096" y="1412775"/>
            <a:ext cx="3168352" cy="2900459"/>
          </a:xfrm>
          <a:prstGeom prst="rect">
            <a:avLst/>
          </a:prstGeom>
          <a:noFill/>
        </p:spPr>
      </p:pic>
      <p:sp>
        <p:nvSpPr>
          <p:cNvPr id="6" name="Textfeld 5"/>
          <p:cNvSpPr txBox="1"/>
          <p:nvPr/>
        </p:nvSpPr>
        <p:spPr>
          <a:xfrm>
            <a:off x="5796136" y="4725144"/>
            <a:ext cx="2485745" cy="369332"/>
          </a:xfrm>
          <a:prstGeom prst="rect">
            <a:avLst/>
          </a:prstGeom>
          <a:noFill/>
        </p:spPr>
        <p:txBody>
          <a:bodyPr wrap="none" rtlCol="0">
            <a:spAutoFit/>
          </a:bodyPr>
          <a:lstStyle/>
          <a:p>
            <a:r>
              <a:rPr lang="de-DE" dirty="0" smtClean="0"/>
              <a:t>INFN </a:t>
            </a:r>
            <a:r>
              <a:rPr lang="de-DE" dirty="0" err="1" smtClean="0"/>
              <a:t>coaxial</a:t>
            </a:r>
            <a:r>
              <a:rPr lang="de-DE" dirty="0" smtClean="0"/>
              <a:t> blade </a:t>
            </a:r>
            <a:r>
              <a:rPr lang="de-DE" dirty="0" err="1" smtClean="0"/>
              <a:t>tuner</a:t>
            </a:r>
            <a:endParaRPr lang="de-DE" dirty="0"/>
          </a:p>
        </p:txBody>
      </p:sp>
      <p:sp>
        <p:nvSpPr>
          <p:cNvPr id="7" name="Textfeld 6"/>
          <p:cNvSpPr txBox="1"/>
          <p:nvPr/>
        </p:nvSpPr>
        <p:spPr>
          <a:xfrm>
            <a:off x="971600" y="4725144"/>
            <a:ext cx="3707938" cy="369332"/>
          </a:xfrm>
          <a:prstGeom prst="rect">
            <a:avLst/>
          </a:prstGeom>
          <a:noFill/>
        </p:spPr>
        <p:txBody>
          <a:bodyPr wrap="none" rtlCol="0">
            <a:spAutoFit/>
          </a:bodyPr>
          <a:lstStyle/>
          <a:p>
            <a:r>
              <a:rPr lang="de-DE" dirty="0" err="1" smtClean="0"/>
              <a:t>Jlab</a:t>
            </a:r>
            <a:r>
              <a:rPr lang="de-DE" dirty="0" smtClean="0"/>
              <a:t> </a:t>
            </a:r>
            <a:r>
              <a:rPr lang="de-DE" dirty="0" err="1" smtClean="0"/>
              <a:t>cavity</a:t>
            </a:r>
            <a:r>
              <a:rPr lang="de-DE" dirty="0" smtClean="0"/>
              <a:t> design </a:t>
            </a:r>
            <a:r>
              <a:rPr lang="de-DE" dirty="0" err="1" smtClean="0"/>
              <a:t>with</a:t>
            </a:r>
            <a:r>
              <a:rPr lang="de-DE" dirty="0" smtClean="0"/>
              <a:t> HOM-</a:t>
            </a:r>
            <a:r>
              <a:rPr lang="de-DE" dirty="0" err="1" smtClean="0"/>
              <a:t>dampers</a:t>
            </a:r>
            <a:endParaRPr lang="de-DE" dirty="0"/>
          </a:p>
        </p:txBody>
      </p:sp>
      <p:sp>
        <p:nvSpPr>
          <p:cNvPr id="8" name="Titel 1"/>
          <p:cNvSpPr>
            <a:spLocks noGrp="1"/>
          </p:cNvSpPr>
          <p:nvPr>
            <p:ph type="title"/>
          </p:nvPr>
        </p:nvSpPr>
        <p:spPr>
          <a:xfrm>
            <a:off x="457200" y="274638"/>
            <a:ext cx="8229600" cy="1143000"/>
          </a:xfrm>
        </p:spPr>
        <p:txBody>
          <a:bodyPr/>
          <a:lstStyle/>
          <a:p>
            <a:r>
              <a:rPr lang="en-US" dirty="0" smtClean="0">
                <a:solidFill>
                  <a:schemeClr val="tx1"/>
                </a:solidFill>
              </a:rPr>
              <a:t>Technical concepts</a:t>
            </a:r>
            <a:endParaRPr lang="de-DE" dirty="0"/>
          </a:p>
        </p:txBody>
      </p:sp>
      <p:sp>
        <p:nvSpPr>
          <p:cNvPr id="9" name="Textfeld 8"/>
          <p:cNvSpPr txBox="1"/>
          <p:nvPr/>
        </p:nvSpPr>
        <p:spPr>
          <a:xfrm>
            <a:off x="1835696" y="3934797"/>
            <a:ext cx="2770310" cy="646331"/>
          </a:xfrm>
          <a:prstGeom prst="rect">
            <a:avLst/>
          </a:prstGeom>
          <a:noFill/>
        </p:spPr>
        <p:txBody>
          <a:bodyPr wrap="none" rtlCol="0">
            <a:spAutoFit/>
          </a:bodyPr>
          <a:lstStyle/>
          <a:p>
            <a:r>
              <a:rPr lang="de-DE" dirty="0" err="1" smtClean="0"/>
              <a:t>Waveguide</a:t>
            </a:r>
            <a:r>
              <a:rPr lang="de-DE" dirty="0" smtClean="0"/>
              <a:t> HOM-</a:t>
            </a:r>
            <a:r>
              <a:rPr lang="de-DE" dirty="0" err="1" smtClean="0"/>
              <a:t>absorbers</a:t>
            </a:r>
            <a:endParaRPr lang="de-DE" dirty="0" smtClean="0"/>
          </a:p>
          <a:p>
            <a:r>
              <a:rPr lang="de-DE" dirty="0" err="1" smtClean="0"/>
              <a:t>attached</a:t>
            </a:r>
            <a:r>
              <a:rPr lang="de-DE" dirty="0" smtClean="0"/>
              <a:t> </a:t>
            </a:r>
            <a:r>
              <a:rPr lang="de-DE" dirty="0" err="1" smtClean="0"/>
              <a:t>to</a:t>
            </a:r>
            <a:r>
              <a:rPr lang="de-DE" dirty="0" smtClean="0"/>
              <a:t> </a:t>
            </a:r>
            <a:r>
              <a:rPr lang="de-DE" dirty="0" err="1" smtClean="0"/>
              <a:t>cryostat</a:t>
            </a:r>
            <a:r>
              <a:rPr lang="de-DE" dirty="0" smtClean="0"/>
              <a:t> </a:t>
            </a:r>
            <a:r>
              <a:rPr lang="de-DE" dirty="0" err="1" smtClean="0"/>
              <a:t>walls</a:t>
            </a:r>
            <a:endParaRPr lang="de-DE" dirty="0"/>
          </a:p>
        </p:txBody>
      </p:sp>
      <p:cxnSp>
        <p:nvCxnSpPr>
          <p:cNvPr id="11" name="Gerade Verbindung mit Pfeil 10"/>
          <p:cNvCxnSpPr>
            <a:stCxn id="9" idx="1"/>
          </p:cNvCxnSpPr>
          <p:nvPr/>
        </p:nvCxnSpPr>
        <p:spPr>
          <a:xfrm rot="10800000">
            <a:off x="1619672" y="3646765"/>
            <a:ext cx="216024" cy="61119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Gerade Verbindung mit Pfeil 12"/>
          <p:cNvCxnSpPr>
            <a:stCxn id="9" idx="3"/>
          </p:cNvCxnSpPr>
          <p:nvPr/>
        </p:nvCxnSpPr>
        <p:spPr>
          <a:xfrm flipV="1">
            <a:off x="4606006" y="3862789"/>
            <a:ext cx="326034" cy="39517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9" name="Titel 1"/>
          <p:cNvSpPr>
            <a:spLocks noGrp="1"/>
          </p:cNvSpPr>
          <p:nvPr>
            <p:ph type="title"/>
          </p:nvPr>
        </p:nvSpPr>
        <p:spPr>
          <a:xfrm>
            <a:off x="457200" y="274638"/>
            <a:ext cx="8229600" cy="1143000"/>
          </a:xfrm>
        </p:spPr>
        <p:txBody>
          <a:bodyPr/>
          <a:lstStyle/>
          <a:p>
            <a:r>
              <a:rPr lang="en-US" dirty="0" smtClean="0">
                <a:solidFill>
                  <a:schemeClr val="tx1"/>
                </a:solidFill>
              </a:rPr>
              <a:t>Transfer function due to increased moving mass</a:t>
            </a:r>
            <a:endParaRPr lang="de-DE" dirty="0"/>
          </a:p>
        </p:txBody>
      </p:sp>
      <p:cxnSp>
        <p:nvCxnSpPr>
          <p:cNvPr id="11" name="Gerade Verbindung mit Pfeil 10"/>
          <p:cNvCxnSpPr/>
          <p:nvPr/>
        </p:nvCxnSpPr>
        <p:spPr>
          <a:xfrm rot="10800000">
            <a:off x="3635896" y="4149080"/>
            <a:ext cx="216024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feld 11"/>
          <p:cNvSpPr txBox="1"/>
          <p:nvPr/>
        </p:nvSpPr>
        <p:spPr>
          <a:xfrm>
            <a:off x="4067944" y="3645024"/>
            <a:ext cx="1619546" cy="369332"/>
          </a:xfrm>
          <a:prstGeom prst="rect">
            <a:avLst/>
          </a:prstGeom>
          <a:noFill/>
        </p:spPr>
        <p:txBody>
          <a:bodyPr wrap="none" rtlCol="0">
            <a:spAutoFit/>
          </a:bodyPr>
          <a:lstStyle/>
          <a:p>
            <a:r>
              <a:rPr lang="de-DE" dirty="0" err="1" smtClean="0"/>
              <a:t>Increased</a:t>
            </a:r>
            <a:r>
              <a:rPr lang="de-DE" dirty="0" smtClean="0"/>
              <a:t> </a:t>
            </a:r>
            <a:r>
              <a:rPr lang="de-DE" dirty="0" err="1" smtClean="0"/>
              <a:t>mass</a:t>
            </a:r>
            <a:endParaRPr lang="de-DE" dirty="0"/>
          </a:p>
        </p:txBody>
      </p:sp>
      <p:cxnSp>
        <p:nvCxnSpPr>
          <p:cNvPr id="13" name="Gerade Verbindung mit Pfeil 12"/>
          <p:cNvCxnSpPr/>
          <p:nvPr/>
        </p:nvCxnSpPr>
        <p:spPr>
          <a:xfrm rot="5400000">
            <a:off x="6876256" y="3140968"/>
            <a:ext cx="936104" cy="7200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6372200" y="2276872"/>
            <a:ext cx="1891736" cy="369332"/>
          </a:xfrm>
          <a:prstGeom prst="rect">
            <a:avLst/>
          </a:prstGeom>
          <a:noFill/>
        </p:spPr>
        <p:txBody>
          <a:bodyPr wrap="none" rtlCol="0">
            <a:spAutoFit/>
          </a:bodyPr>
          <a:lstStyle/>
          <a:p>
            <a:r>
              <a:rPr lang="de-DE" dirty="0" smtClean="0"/>
              <a:t>Second </a:t>
            </a:r>
            <a:r>
              <a:rPr lang="de-DE" dirty="0" err="1" smtClean="0"/>
              <a:t>resonance</a:t>
            </a:r>
            <a:endParaRPr lang="de-DE" dirty="0"/>
          </a:p>
        </p:txBody>
      </p:sp>
      <p:sp>
        <p:nvSpPr>
          <p:cNvPr id="17" name="Textfeld 16"/>
          <p:cNvSpPr txBox="1"/>
          <p:nvPr/>
        </p:nvSpPr>
        <p:spPr>
          <a:xfrm>
            <a:off x="4788024" y="2420888"/>
            <a:ext cx="1436419" cy="646331"/>
          </a:xfrm>
          <a:prstGeom prst="rect">
            <a:avLst/>
          </a:prstGeom>
          <a:noFill/>
        </p:spPr>
        <p:txBody>
          <a:bodyPr wrap="none" rtlCol="0">
            <a:spAutoFit/>
          </a:bodyPr>
          <a:lstStyle/>
          <a:p>
            <a:pPr algn="ctr"/>
            <a:r>
              <a:rPr lang="de-DE" dirty="0" err="1" smtClean="0"/>
              <a:t>Typical</a:t>
            </a:r>
            <a:r>
              <a:rPr lang="de-DE" dirty="0" smtClean="0"/>
              <a:t> TESLA</a:t>
            </a:r>
          </a:p>
          <a:p>
            <a:pPr algn="ctr"/>
            <a:r>
              <a:rPr lang="de-DE" dirty="0" err="1" smtClean="0"/>
              <a:t>resonance</a:t>
            </a:r>
            <a:endParaRPr lang="de-DE" dirty="0"/>
          </a:p>
        </p:txBody>
      </p:sp>
      <p:cxnSp>
        <p:nvCxnSpPr>
          <p:cNvPr id="18" name="Gerade Verbindung mit Pfeil 17"/>
          <p:cNvCxnSpPr/>
          <p:nvPr/>
        </p:nvCxnSpPr>
        <p:spPr>
          <a:xfrm rot="16200000" flipH="1">
            <a:off x="5400092" y="3248980"/>
            <a:ext cx="720080" cy="36004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457200" y="274638"/>
            <a:ext cx="8229600" cy="1143000"/>
          </a:xfrm>
        </p:spPr>
        <p:txBody>
          <a:bodyPr/>
          <a:lstStyle/>
          <a:p>
            <a:r>
              <a:rPr lang="en-US" dirty="0" smtClean="0">
                <a:solidFill>
                  <a:schemeClr val="tx1"/>
                </a:solidFill>
              </a:rPr>
              <a:t>Solution and Work</a:t>
            </a:r>
            <a:endParaRPr lang="de-DE" dirty="0"/>
          </a:p>
        </p:txBody>
      </p:sp>
      <p:sp>
        <p:nvSpPr>
          <p:cNvPr id="5" name="Rechteck 4"/>
          <p:cNvSpPr/>
          <p:nvPr/>
        </p:nvSpPr>
        <p:spPr>
          <a:xfrm>
            <a:off x="611560" y="1350060"/>
            <a:ext cx="3635739" cy="369332"/>
          </a:xfrm>
          <a:prstGeom prst="rect">
            <a:avLst/>
          </a:prstGeom>
        </p:spPr>
        <p:txBody>
          <a:bodyPr wrap="none">
            <a:spAutoFit/>
          </a:bodyPr>
          <a:lstStyle/>
          <a:p>
            <a:r>
              <a:rPr lang="en-US" dirty="0" smtClean="0"/>
              <a:t>Resonance frequency of an oscillator</a:t>
            </a:r>
            <a:endParaRPr lang="de-DE" dirty="0"/>
          </a:p>
        </p:txBody>
      </p:sp>
      <p:graphicFrame>
        <p:nvGraphicFramePr>
          <p:cNvPr id="6" name="Objekt 5"/>
          <p:cNvGraphicFramePr>
            <a:graphicFrameLocks noChangeAspect="1"/>
          </p:cNvGraphicFramePr>
          <p:nvPr/>
        </p:nvGraphicFramePr>
        <p:xfrm>
          <a:off x="1907704" y="1844824"/>
          <a:ext cx="1086292" cy="864096"/>
        </p:xfrm>
        <a:graphic>
          <a:graphicData uri="http://schemas.openxmlformats.org/presentationml/2006/ole">
            <p:oleObj spid="_x0000_s2053" name="Formel" r:id="rId3" imgW="558892" imgH="444247" progId="Equation.3">
              <p:embed/>
            </p:oleObj>
          </a:graphicData>
        </a:graphic>
      </p:graphicFrame>
      <p:sp>
        <p:nvSpPr>
          <p:cNvPr id="7" name="Textfeld 6"/>
          <p:cNvSpPr txBox="1"/>
          <p:nvPr/>
        </p:nvSpPr>
        <p:spPr>
          <a:xfrm>
            <a:off x="3419872" y="1844824"/>
            <a:ext cx="3312368" cy="369332"/>
          </a:xfrm>
          <a:prstGeom prst="rect">
            <a:avLst/>
          </a:prstGeom>
          <a:noFill/>
        </p:spPr>
        <p:txBody>
          <a:bodyPr wrap="square" rtlCol="0">
            <a:spAutoFit/>
          </a:bodyPr>
          <a:lstStyle/>
          <a:p>
            <a:r>
              <a:rPr lang="de-DE" dirty="0" smtClean="0"/>
              <a:t>spring </a:t>
            </a:r>
            <a:r>
              <a:rPr lang="de-DE" dirty="0" err="1" smtClean="0"/>
              <a:t>constant</a:t>
            </a:r>
            <a:endParaRPr lang="de-DE" dirty="0"/>
          </a:p>
        </p:txBody>
      </p:sp>
      <p:sp>
        <p:nvSpPr>
          <p:cNvPr id="8" name="Textfeld 7"/>
          <p:cNvSpPr txBox="1"/>
          <p:nvPr/>
        </p:nvSpPr>
        <p:spPr>
          <a:xfrm>
            <a:off x="3347864" y="2564904"/>
            <a:ext cx="3312368" cy="369332"/>
          </a:xfrm>
          <a:prstGeom prst="rect">
            <a:avLst/>
          </a:prstGeom>
          <a:noFill/>
        </p:spPr>
        <p:txBody>
          <a:bodyPr wrap="square" rtlCol="0">
            <a:spAutoFit/>
          </a:bodyPr>
          <a:lstStyle/>
          <a:p>
            <a:r>
              <a:rPr lang="de-DE" dirty="0" err="1" smtClean="0"/>
              <a:t>moving</a:t>
            </a:r>
            <a:r>
              <a:rPr lang="de-DE" dirty="0" smtClean="0"/>
              <a:t> </a:t>
            </a:r>
            <a:r>
              <a:rPr lang="de-DE" dirty="0" err="1" smtClean="0"/>
              <a:t>mass</a:t>
            </a:r>
            <a:endParaRPr lang="de-DE" dirty="0"/>
          </a:p>
        </p:txBody>
      </p:sp>
      <p:sp>
        <p:nvSpPr>
          <p:cNvPr id="9" name="Rechteck 8"/>
          <p:cNvSpPr/>
          <p:nvPr/>
        </p:nvSpPr>
        <p:spPr>
          <a:xfrm>
            <a:off x="611560" y="3068960"/>
            <a:ext cx="7556941" cy="3416320"/>
          </a:xfrm>
          <a:prstGeom prst="rect">
            <a:avLst/>
          </a:prstGeom>
        </p:spPr>
        <p:txBody>
          <a:bodyPr wrap="square">
            <a:spAutoFit/>
          </a:bodyPr>
          <a:lstStyle/>
          <a:p>
            <a:r>
              <a:rPr lang="en-US" dirty="0" smtClean="0"/>
              <a:t>When mass is increased, need to increase spring constant to </a:t>
            </a:r>
          </a:p>
          <a:p>
            <a:r>
              <a:rPr lang="en-US" dirty="0" smtClean="0"/>
              <a:t>obtain higher resonance frequency</a:t>
            </a:r>
          </a:p>
          <a:p>
            <a:endParaRPr lang="en-US" dirty="0" smtClean="0"/>
          </a:p>
          <a:p>
            <a:pPr>
              <a:buFont typeface="Arial" pitchFamily="34" charset="0"/>
              <a:buChar char="•"/>
            </a:pPr>
            <a:r>
              <a:rPr lang="en-US" dirty="0" smtClean="0"/>
              <a:t> Increase cavity stiffness</a:t>
            </a:r>
          </a:p>
          <a:p>
            <a:r>
              <a:rPr lang="en-US" dirty="0" smtClean="0"/>
              <a:t> </a:t>
            </a:r>
          </a:p>
          <a:p>
            <a:r>
              <a:rPr lang="en-US" dirty="0" smtClean="0"/>
              <a:t>Work:</a:t>
            </a:r>
          </a:p>
          <a:p>
            <a:r>
              <a:rPr lang="en-US" dirty="0" smtClean="0"/>
              <a:t>ANSYS-simulation of stiffness </a:t>
            </a:r>
            <a:r>
              <a:rPr lang="en-US" dirty="0" smtClean="0"/>
              <a:t>requirements</a:t>
            </a:r>
            <a:endParaRPr lang="en-US" dirty="0" smtClean="0"/>
          </a:p>
          <a:p>
            <a:r>
              <a:rPr lang="en-US" dirty="0" smtClean="0"/>
              <a:t>Adapt blade tuner </a:t>
            </a:r>
            <a:r>
              <a:rPr lang="en-US" dirty="0" smtClean="0"/>
              <a:t>design by INFN Milano</a:t>
            </a:r>
            <a:endParaRPr lang="en-US" dirty="0" smtClean="0"/>
          </a:p>
          <a:p>
            <a:r>
              <a:rPr lang="en-US" dirty="0" smtClean="0"/>
              <a:t>Manufacture </a:t>
            </a:r>
            <a:r>
              <a:rPr lang="en-US" dirty="0" smtClean="0"/>
              <a:t>tuner</a:t>
            </a:r>
            <a:endParaRPr lang="en-US" dirty="0" smtClean="0"/>
          </a:p>
          <a:p>
            <a:r>
              <a:rPr lang="en-US" dirty="0" smtClean="0"/>
              <a:t>Tuner testing </a:t>
            </a:r>
            <a:r>
              <a:rPr lang="en-US" dirty="0" smtClean="0"/>
              <a:t>at HOM damped cavity in </a:t>
            </a:r>
            <a:r>
              <a:rPr lang="en-US" dirty="0" err="1" smtClean="0"/>
              <a:t>HoBiCaT</a:t>
            </a:r>
            <a:r>
              <a:rPr lang="en-US" dirty="0" smtClean="0"/>
              <a:t> </a:t>
            </a:r>
            <a:endParaRPr lang="en-US" dirty="0" smtClean="0"/>
          </a:p>
          <a:p>
            <a:endParaRPr lang="en-US" dirty="0" smtClean="0"/>
          </a:p>
          <a:p>
            <a:endParaRPr lang="de-DE" dirty="0"/>
          </a:p>
        </p:txBody>
      </p:sp>
      <p:cxnSp>
        <p:nvCxnSpPr>
          <p:cNvPr id="11" name="Gerade Verbindung mit Pfeil 10"/>
          <p:cNvCxnSpPr/>
          <p:nvPr/>
        </p:nvCxnSpPr>
        <p:spPr>
          <a:xfrm rot="10800000" flipV="1">
            <a:off x="3059832" y="2060848"/>
            <a:ext cx="432048"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rot="10800000">
            <a:off x="3059832" y="2564904"/>
            <a:ext cx="36004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p:nvPr>
        </p:nvSpPr>
        <p:spPr/>
        <p:txBody>
          <a:bodyPr/>
          <a:lstStyle/>
          <a:p>
            <a:r>
              <a:rPr lang="en-US" dirty="0" smtClean="0">
                <a:solidFill>
                  <a:schemeClr val="tx1"/>
                </a:solidFill>
              </a:rPr>
              <a:t>(3) Joint design study on </a:t>
            </a:r>
            <a:br>
              <a:rPr lang="en-US" dirty="0" smtClean="0">
                <a:solidFill>
                  <a:schemeClr val="tx1"/>
                </a:solidFill>
              </a:rPr>
            </a:br>
            <a:r>
              <a:rPr lang="en-US" dirty="0" err="1" smtClean="0">
                <a:solidFill>
                  <a:schemeClr val="tx1"/>
                </a:solidFill>
              </a:rPr>
              <a:t>emittance</a:t>
            </a:r>
            <a:r>
              <a:rPr lang="en-US" dirty="0" smtClean="0">
                <a:solidFill>
                  <a:schemeClr val="tx1"/>
                </a:solidFill>
              </a:rPr>
              <a:t> compensation schemes for SRF guns</a:t>
            </a:r>
          </a:p>
        </p:txBody>
      </p:sp>
      <p:sp>
        <p:nvSpPr>
          <p:cNvPr id="3" name="Inhaltsplatzhalter 2"/>
          <p:cNvSpPr>
            <a:spLocks noGrp="1"/>
          </p:cNvSpPr>
          <p:nvPr>
            <p:ph idx="1"/>
          </p:nvPr>
        </p:nvSpPr>
        <p:spPr/>
        <p:txBody>
          <a:bodyPr>
            <a:normAutofit lnSpcReduction="10000"/>
          </a:bodyPr>
          <a:lstStyle/>
          <a:p>
            <a:pPr>
              <a:lnSpc>
                <a:spcPct val="90000"/>
              </a:lnSpc>
            </a:pPr>
            <a:r>
              <a:rPr lang="en-US" b="1" dirty="0" err="1" smtClean="0">
                <a:solidFill>
                  <a:srgbClr val="77933C"/>
                </a:solidFill>
              </a:rPr>
              <a:t>Emittance</a:t>
            </a:r>
            <a:r>
              <a:rPr lang="en-US" b="1" dirty="0" smtClean="0">
                <a:solidFill>
                  <a:srgbClr val="77933C"/>
                </a:solidFill>
              </a:rPr>
              <a:t> performance in RF </a:t>
            </a:r>
            <a:r>
              <a:rPr lang="en-US" b="1" dirty="0" err="1" smtClean="0">
                <a:solidFill>
                  <a:srgbClr val="77933C"/>
                </a:solidFill>
              </a:rPr>
              <a:t>photoinjectors</a:t>
            </a:r>
            <a:r>
              <a:rPr lang="en-US" b="1" dirty="0" smtClean="0">
                <a:solidFill>
                  <a:srgbClr val="77933C"/>
                </a:solidFill>
              </a:rPr>
              <a:t> is achieved by </a:t>
            </a:r>
            <a:r>
              <a:rPr lang="en-US" b="1" dirty="0" err="1" smtClean="0">
                <a:solidFill>
                  <a:srgbClr val="77933C"/>
                </a:solidFill>
              </a:rPr>
              <a:t>emittance</a:t>
            </a:r>
            <a:r>
              <a:rPr lang="en-US" b="1" dirty="0" smtClean="0">
                <a:solidFill>
                  <a:srgbClr val="77933C"/>
                </a:solidFill>
              </a:rPr>
              <a:t> compensation process, delicate interplay between RF acceleration and focusing in cavity and successive focusing with </a:t>
            </a:r>
            <a:r>
              <a:rPr lang="en-US" b="1" dirty="0" err="1" smtClean="0">
                <a:solidFill>
                  <a:srgbClr val="77933C"/>
                </a:solidFill>
              </a:rPr>
              <a:t>solenoidal</a:t>
            </a:r>
            <a:r>
              <a:rPr lang="en-US" b="1" dirty="0" smtClean="0">
                <a:solidFill>
                  <a:srgbClr val="77933C"/>
                </a:solidFill>
              </a:rPr>
              <a:t> magnet </a:t>
            </a:r>
          </a:p>
          <a:p>
            <a:pPr>
              <a:lnSpc>
                <a:spcPct val="90000"/>
              </a:lnSpc>
            </a:pPr>
            <a:r>
              <a:rPr lang="en-US" dirty="0" smtClean="0"/>
              <a:t>During EUCARD, HZDR and HZB implemented slice </a:t>
            </a:r>
            <a:r>
              <a:rPr lang="en-US" dirty="0" err="1" smtClean="0"/>
              <a:t>emittance</a:t>
            </a:r>
            <a:r>
              <a:rPr lang="en-US" dirty="0" smtClean="0"/>
              <a:t> measurement by zero-phasing at the ELBE </a:t>
            </a:r>
            <a:r>
              <a:rPr lang="en-US" dirty="0" err="1" smtClean="0"/>
              <a:t>linac</a:t>
            </a:r>
            <a:r>
              <a:rPr lang="en-US" dirty="0" smtClean="0"/>
              <a:t> (EUCARD WP10.7). This proposal continues this successful activity as slice diagnostics is required to verify the </a:t>
            </a:r>
            <a:r>
              <a:rPr lang="en-US" dirty="0" err="1" smtClean="0"/>
              <a:t>emittance</a:t>
            </a:r>
            <a:r>
              <a:rPr lang="en-US" dirty="0" smtClean="0"/>
              <a:t> compensation process.</a:t>
            </a:r>
          </a:p>
          <a:p>
            <a:pPr>
              <a:lnSpc>
                <a:spcPct val="90000"/>
              </a:lnSpc>
            </a:pPr>
            <a:r>
              <a:rPr lang="en-US" b="1" dirty="0" smtClean="0">
                <a:solidFill>
                  <a:schemeClr val="accent1"/>
                </a:solidFill>
              </a:rPr>
              <a:t>The aim here is a joint design study for </a:t>
            </a:r>
            <a:r>
              <a:rPr lang="en-US" b="1" dirty="0" err="1" smtClean="0">
                <a:solidFill>
                  <a:schemeClr val="accent1"/>
                </a:solidFill>
              </a:rPr>
              <a:t>emittance</a:t>
            </a:r>
            <a:r>
              <a:rPr lang="en-US" b="1" dirty="0" smtClean="0">
                <a:solidFill>
                  <a:schemeClr val="accent1"/>
                </a:solidFill>
              </a:rPr>
              <a:t> compensation focused on superconducting </a:t>
            </a:r>
            <a:r>
              <a:rPr lang="en-US" b="1" dirty="0" err="1" smtClean="0">
                <a:solidFill>
                  <a:schemeClr val="accent1"/>
                </a:solidFill>
              </a:rPr>
              <a:t>solenoidal</a:t>
            </a:r>
            <a:r>
              <a:rPr lang="en-US" b="1" dirty="0" smtClean="0">
                <a:solidFill>
                  <a:schemeClr val="accent1"/>
                </a:solidFill>
              </a:rPr>
              <a:t> magnets, including quad and skew-quad fields (</a:t>
            </a:r>
            <a:r>
              <a:rPr lang="en-US" b="1" dirty="0" smtClean="0">
                <a:solidFill>
                  <a:schemeClr val="accent1"/>
                </a:solidFill>
                <a:sym typeface="Wingdings" pitchFamily="2" charset="2"/>
              </a:rPr>
              <a:t> see LCLS gun</a:t>
            </a:r>
            <a:r>
              <a:rPr lang="en-US" b="1" dirty="0" smtClean="0">
                <a:solidFill>
                  <a:schemeClr val="accent1"/>
                </a:solidFill>
              </a:rPr>
              <a:t>) as the base line and on a RF based (additional TE mode) magnetic field in the cavity as a second alternative method.</a:t>
            </a:r>
          </a:p>
          <a:p>
            <a:pPr>
              <a:lnSpc>
                <a:spcPct val="90000"/>
              </a:lnSpc>
            </a:pPr>
            <a:r>
              <a:rPr lang="en-US" dirty="0" smtClean="0"/>
              <a:t>Partners: HZB, HZDR, anybody interested in beam dynamics</a:t>
            </a:r>
          </a:p>
          <a:p>
            <a:pPr>
              <a:lnSpc>
                <a:spcPct val="90000"/>
              </a:lnSpc>
            </a:pPr>
            <a:r>
              <a:rPr lang="en-US" dirty="0" smtClean="0"/>
              <a:t>Work: Physics and engineering design, purchase and test of prototype</a:t>
            </a:r>
          </a:p>
          <a:p>
            <a:pPr>
              <a:lnSpc>
                <a:spcPct val="90000"/>
              </a:lnSpc>
            </a:pPr>
            <a:r>
              <a:rPr lang="en-US" dirty="0" smtClean="0"/>
              <a:t>Timeline: Physics design M6, engineering M9, prototype test report M18, implementation in gun M24, report on RF based methods M36</a:t>
            </a:r>
          </a:p>
          <a:p>
            <a:pPr>
              <a:lnSpc>
                <a:spcPct val="90000"/>
              </a:lnSpc>
            </a:pPr>
            <a:r>
              <a:rPr lang="en-US" dirty="0" smtClean="0"/>
              <a:t>Cost: 1.5 FTE years </a:t>
            </a:r>
            <a:r>
              <a:rPr lang="en-US" dirty="0" smtClean="0"/>
              <a:t>112 k</a:t>
            </a:r>
            <a:r>
              <a:rPr lang="en-US" dirty="0" smtClean="0"/>
              <a:t>, 1 </a:t>
            </a:r>
            <a:r>
              <a:rPr lang="en-US" dirty="0" smtClean="0"/>
              <a:t>prototype 50k</a:t>
            </a:r>
            <a:r>
              <a:rPr lang="en-US" dirty="0" smtClean="0"/>
              <a:t>, </a:t>
            </a:r>
            <a:r>
              <a:rPr lang="en-US" dirty="0" err="1" smtClean="0"/>
              <a:t>cryo</a:t>
            </a:r>
            <a:r>
              <a:rPr lang="en-US" dirty="0" smtClean="0"/>
              <a:t>-compatible field measurement setup 20k </a:t>
            </a:r>
            <a:r>
              <a:rPr lang="en-US" dirty="0" smtClean="0">
                <a:sym typeface="Wingdings" pitchFamily="2" charset="2"/>
              </a:rPr>
              <a:t> Total 195k</a:t>
            </a:r>
            <a:endParaRPr lang="en-US" dirty="0" smtClean="0"/>
          </a:p>
          <a:p>
            <a:pPr>
              <a:lnSpc>
                <a:spcPct val="90000"/>
              </a:lnSpc>
            </a:pPr>
            <a:endParaRPr lang="en-US" dirty="0" smtClean="0"/>
          </a:p>
          <a:p>
            <a:pPr>
              <a:lnSpc>
                <a:spcPct val="90000"/>
              </a:lnSpc>
            </a:pPr>
            <a:endParaRPr lang="en-US" dirty="0" smtClean="0"/>
          </a:p>
          <a:p>
            <a:pPr>
              <a:lnSpc>
                <a:spcPct val="90000"/>
              </a:lnSpc>
            </a:pP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2669</Words>
  <Application>Microsoft Office PowerPoint</Application>
  <PresentationFormat>Bildschirmpräsentation (4:3)</PresentationFormat>
  <Paragraphs>191</Paragraphs>
  <Slides>19</Slides>
  <Notes>6</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19</vt:i4>
      </vt:variant>
    </vt:vector>
  </HeadingPairs>
  <TitlesOfParts>
    <vt:vector size="21" baseType="lpstr">
      <vt:lpstr>Larissa-Design</vt:lpstr>
      <vt:lpstr>Formel</vt:lpstr>
      <vt:lpstr>HZB Proposals for EUCARD2 Research  V1.0</vt:lpstr>
      <vt:lpstr>Folie 2</vt:lpstr>
      <vt:lpstr>(1) Characterisation of superconducting thin films optimized for high Q0 applications</vt:lpstr>
      <vt:lpstr>Thin film characterisation</vt:lpstr>
      <vt:lpstr>(2) Impact of high-current operation on cavity tuner design and microphonics compensation</vt:lpstr>
      <vt:lpstr>Technical concepts</vt:lpstr>
      <vt:lpstr>Transfer function due to increased moving mass</vt:lpstr>
      <vt:lpstr>Solution and Work</vt:lpstr>
      <vt:lpstr>(3) Joint design study on  emittance compensation schemes for SRF guns</vt:lpstr>
      <vt:lpstr>(3) Joint design study on  emittance compensation schemes for SRF guns</vt:lpstr>
      <vt:lpstr>(4) EU networking activities and studies on  advanced photocathodes for SRF guns</vt:lpstr>
      <vt:lpstr>(4) EU networking activities and studies on  advanced photocathodes for SRF guns</vt:lpstr>
      <vt:lpstr>Folie 13</vt:lpstr>
      <vt:lpstr>Folie 14</vt:lpstr>
      <vt:lpstr>(1) Characterisation of superconducting thin films optimized for high Q0 applications</vt:lpstr>
      <vt:lpstr>(2) Impact of high-current operation on cavity tuner design and microphonics compensation HZB, INFN-Milano</vt:lpstr>
      <vt:lpstr>(3) Joint research study on emittance compensation schemes for SRF guns (HZB, HZDR and open to parties interested in beam dynamics)</vt:lpstr>
      <vt:lpstr>(4) EU networking activities and studies on advanced photocathodes for SRF guns (HZB, HZDR, DESY, IPJ and parties interested in photocathodes)</vt:lpstr>
      <vt:lpstr>Questions</vt:lpstr>
    </vt:vector>
  </TitlesOfParts>
  <Company>Helmholtz-Zentrum Berlin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EUCARD2 Research Proposals V1.0</dc:title>
  <dc:creator>T. kamps</dc:creator>
  <cp:lastModifiedBy>Oliver Kugeler</cp:lastModifiedBy>
  <cp:revision>551</cp:revision>
  <dcterms:created xsi:type="dcterms:W3CDTF">2011-04-13T08:38:03Z</dcterms:created>
  <dcterms:modified xsi:type="dcterms:W3CDTF">2011-04-21T05:34:44Z</dcterms:modified>
</cp:coreProperties>
</file>