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7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y="6858000" cx="12192000"/>
  <p:notesSz cx="6858000" cy="9144000"/>
  <p:embeddedFontLst>
    <p:embeddedFont>
      <p:font typeface="Arial Black"/>
      <p:regular r:id="rId15"/>
    </p:embeddedFont>
    <p:embeddedFont>
      <p:font typeface="Caveat Brush"/>
      <p:regular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ArialBlack-regular.fntdata"/><Relationship Id="rId14" Type="http://schemas.openxmlformats.org/officeDocument/2006/relationships/slide" Target="slides/slide10.xml"/><Relationship Id="rId16" Type="http://schemas.openxmlformats.org/officeDocument/2006/relationships/font" Target="fonts/CaveatBrush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fr-FR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9" name="Google Shape;89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7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59" name="Google Shape;559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26da2099afc_0_3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26da2099afc_0_3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g26da2099afc_0_3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0" name="Google Shape;150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26dbf04de43_2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26dbf04de43_2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g26dbf04de43_2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2611002f6ea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2611002f6ea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g2611002f6ea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1" name="Google Shape;181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26dbf04de43_2_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4" name="Google Shape;304;g26dbf04de43_2_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5" name="Google Shape;305;g26dbf04de43_2_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26da2099afc_0_13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26da2099afc_0_13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g26da2099afc_0_13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g2611002f6ea_0_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7" name="Google Shape;437;g2611002f6ea_0_1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8" name="Google Shape;438;g2611002f6ea_0_1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4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5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5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5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5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5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5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>
  <p:cSld name="Title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oogle Shape;15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2"/>
          <p:cNvSpPr txBox="1"/>
          <p:nvPr>
            <p:ph type="ctrTitle"/>
          </p:nvPr>
        </p:nvSpPr>
        <p:spPr>
          <a:xfrm>
            <a:off x="1524000" y="2750127"/>
            <a:ext cx="9144000" cy="135150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6000"/>
              <a:buFont typeface="Arial Black"/>
              <a:buNone/>
              <a:defRPr b="1" i="0" sz="600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1524000" y="4193708"/>
            <a:ext cx="9144000" cy="5584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2"/>
          <p:cNvSpPr txBox="1"/>
          <p:nvPr>
            <p:ph idx="2" type="body"/>
          </p:nvPr>
        </p:nvSpPr>
        <p:spPr>
          <a:xfrm>
            <a:off x="1524000" y="6033858"/>
            <a:ext cx="9144000" cy="2226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8AF9B"/>
              </a:buClr>
              <a:buSzPts val="1050"/>
              <a:buFont typeface="Arial"/>
              <a:buNone/>
              <a:defRPr sz="105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3" type="body"/>
          </p:nvPr>
        </p:nvSpPr>
        <p:spPr>
          <a:xfrm>
            <a:off x="1524000" y="5067129"/>
            <a:ext cx="9144000" cy="2226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8AF9B"/>
              </a:buClr>
              <a:buSzPts val="1400"/>
              <a:buFont typeface="Arial"/>
              <a:buNone/>
              <a:defRPr sz="14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20" name="Google Shape;20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17557" y="758650"/>
            <a:ext cx="6054912" cy="2490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-slide image">
  <p:cSld name="Full-slide imag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3"/>
          <p:cNvSpPr txBox="1"/>
          <p:nvPr>
            <p:ph idx="1" type="body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3"/>
          <p:cNvSpPr/>
          <p:nvPr>
            <p:ph idx="2" type="pic"/>
          </p:nvPr>
        </p:nvSpPr>
        <p:spPr>
          <a:xfrm>
            <a:off x="838200" y="1706879"/>
            <a:ext cx="10515600" cy="4649471"/>
          </a:xfrm>
          <a:prstGeom prst="rect">
            <a:avLst/>
          </a:prstGeom>
          <a:noFill/>
          <a:ln>
            <a:noFill/>
          </a:ln>
        </p:spPr>
      </p:sp>
      <p:sp>
        <p:nvSpPr>
          <p:cNvPr id="25" name="Google Shape;25;p3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26" name="Google Shape;26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3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"/>
          <p:cNvSpPr txBox="1"/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with images below">
  <p:cSld name="Text with images below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oogle Shape;30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4"/>
          <p:cNvSpPr txBox="1"/>
          <p:nvPr>
            <p:ph idx="1" type="body"/>
          </p:nvPr>
        </p:nvSpPr>
        <p:spPr>
          <a:xfrm>
            <a:off x="839788" y="1681162"/>
            <a:ext cx="5103812" cy="18200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4"/>
          <p:cNvSpPr/>
          <p:nvPr>
            <p:ph idx="2" type="pic"/>
          </p:nvPr>
        </p:nvSpPr>
        <p:spPr>
          <a:xfrm>
            <a:off x="836612" y="3879477"/>
            <a:ext cx="5106988" cy="2343696"/>
          </a:xfrm>
          <a:prstGeom prst="rect">
            <a:avLst/>
          </a:prstGeom>
          <a:noFill/>
          <a:ln>
            <a:noFill/>
          </a:ln>
        </p:spPr>
      </p:sp>
      <p:sp>
        <p:nvSpPr>
          <p:cNvPr id="33" name="Google Shape;33;p4"/>
          <p:cNvSpPr txBox="1"/>
          <p:nvPr>
            <p:ph idx="3" type="body"/>
          </p:nvPr>
        </p:nvSpPr>
        <p:spPr>
          <a:xfrm>
            <a:off x="6249988" y="1681162"/>
            <a:ext cx="5103812" cy="18200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" name="Google Shape;34;p4"/>
          <p:cNvSpPr/>
          <p:nvPr>
            <p:ph idx="4" type="pic"/>
          </p:nvPr>
        </p:nvSpPr>
        <p:spPr>
          <a:xfrm>
            <a:off x="6249988" y="3879477"/>
            <a:ext cx="5106988" cy="2343696"/>
          </a:xfrm>
          <a:prstGeom prst="rect">
            <a:avLst/>
          </a:prstGeom>
          <a:noFill/>
          <a:ln>
            <a:noFill/>
          </a:ln>
        </p:spPr>
      </p:sp>
      <p:sp>
        <p:nvSpPr>
          <p:cNvPr id="35" name="Google Shape;35;p4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36" name="Google Shape;36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4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4"/>
          <p:cNvSpPr txBox="1"/>
          <p:nvPr>
            <p:ph idx="5" type="body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" name="Google Shape;39;p4"/>
          <p:cNvSpPr txBox="1"/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">
  <p:cSld name="Standard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oogle Shape;41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5"/>
          <p:cNvSpPr txBox="1"/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5"/>
          <p:cNvSpPr txBox="1"/>
          <p:nvPr>
            <p:ph idx="1" type="body"/>
          </p:nvPr>
        </p:nvSpPr>
        <p:spPr>
          <a:xfrm>
            <a:off x="748145" y="1825624"/>
            <a:ext cx="10688781" cy="4921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5"/>
          <p:cNvSpPr txBox="1"/>
          <p:nvPr>
            <p:ph idx="2" type="body"/>
          </p:nvPr>
        </p:nvSpPr>
        <p:spPr>
          <a:xfrm>
            <a:off x="838200" y="1028700"/>
            <a:ext cx="10515600" cy="619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45" name="Google Shape;45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5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47" name="Google Shape;47;p5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 (two text columns)">
  <p:cSld name="Comparison (two text columns)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Google Shape;49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6"/>
          <p:cNvSpPr txBox="1"/>
          <p:nvPr>
            <p:ph idx="1" type="body"/>
          </p:nvPr>
        </p:nvSpPr>
        <p:spPr>
          <a:xfrm>
            <a:off x="838200" y="1734671"/>
            <a:ext cx="5181600" cy="44422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1" name="Google Shape;51;p6"/>
          <p:cNvSpPr txBox="1"/>
          <p:nvPr>
            <p:ph idx="2" type="body"/>
          </p:nvPr>
        </p:nvSpPr>
        <p:spPr>
          <a:xfrm>
            <a:off x="6172200" y="1734671"/>
            <a:ext cx="5181600" cy="44422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2" name="Google Shape;52;p6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53" name="Google Shape;53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6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6"/>
          <p:cNvSpPr txBox="1"/>
          <p:nvPr>
            <p:ph idx="3" type="body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6" name="Google Shape;56;p6"/>
          <p:cNvSpPr txBox="1"/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longside large image">
  <p:cSld name="Text alongside large image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58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7"/>
          <p:cNvSpPr txBox="1"/>
          <p:nvPr>
            <p:ph idx="1" type="body"/>
          </p:nvPr>
        </p:nvSpPr>
        <p:spPr>
          <a:xfrm>
            <a:off x="838200" y="1734671"/>
            <a:ext cx="3821206" cy="44422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0" name="Google Shape;60;p7"/>
          <p:cNvSpPr/>
          <p:nvPr>
            <p:ph idx="2" type="pic"/>
          </p:nvPr>
        </p:nvSpPr>
        <p:spPr>
          <a:xfrm>
            <a:off x="4948238" y="1735138"/>
            <a:ext cx="6405562" cy="4420985"/>
          </a:xfrm>
          <a:prstGeom prst="rect">
            <a:avLst/>
          </a:prstGeom>
          <a:noFill/>
          <a:ln>
            <a:noFill/>
          </a:ln>
        </p:spPr>
      </p:sp>
      <p:sp>
        <p:nvSpPr>
          <p:cNvPr id="61" name="Google Shape;61;p7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62" name="Google Shape;62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7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7"/>
          <p:cNvSpPr txBox="1"/>
          <p:nvPr>
            <p:ph idx="3" type="body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5" name="Google Shape;65;p7"/>
          <p:cNvSpPr txBox="1"/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longside two images">
  <p:cSld name="Text alongside two images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8"/>
          <p:cNvSpPr txBox="1"/>
          <p:nvPr>
            <p:ph idx="1" type="body"/>
          </p:nvPr>
        </p:nvSpPr>
        <p:spPr>
          <a:xfrm>
            <a:off x="839788" y="1681163"/>
            <a:ext cx="5157787" cy="4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A7DBF"/>
              </a:buClr>
              <a:buSzPts val="2000"/>
              <a:buFont typeface="Arial"/>
              <a:buNone/>
              <a:defRPr sz="20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9" name="Google Shape;69;p8"/>
          <p:cNvSpPr/>
          <p:nvPr>
            <p:ph idx="2" type="pic"/>
          </p:nvPr>
        </p:nvSpPr>
        <p:spPr>
          <a:xfrm>
            <a:off x="6513512" y="1654549"/>
            <a:ext cx="4840288" cy="2090457"/>
          </a:xfrm>
          <a:prstGeom prst="rect">
            <a:avLst/>
          </a:prstGeom>
          <a:noFill/>
          <a:ln>
            <a:noFill/>
          </a:ln>
        </p:spPr>
      </p:sp>
      <p:sp>
        <p:nvSpPr>
          <p:cNvPr id="70" name="Google Shape;70;p8"/>
          <p:cNvSpPr/>
          <p:nvPr>
            <p:ph idx="3" type="pic"/>
          </p:nvPr>
        </p:nvSpPr>
        <p:spPr>
          <a:xfrm>
            <a:off x="6513512" y="4072310"/>
            <a:ext cx="4840288" cy="2090457"/>
          </a:xfrm>
          <a:prstGeom prst="rect">
            <a:avLst/>
          </a:prstGeom>
          <a:noFill/>
          <a:ln>
            <a:noFill/>
          </a:ln>
        </p:spPr>
      </p:sp>
      <p:sp>
        <p:nvSpPr>
          <p:cNvPr id="71" name="Google Shape;71;p8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72" name="Google Shape;72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8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8"/>
          <p:cNvSpPr txBox="1"/>
          <p:nvPr>
            <p:ph idx="4" type="body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8"/>
          <p:cNvSpPr txBox="1"/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(no formatting)">
  <p:cSld name="Blank (no formatting)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0"/>
          <p:cNvSpPr txBox="1"/>
          <p:nvPr>
            <p:ph type="ctrTitle"/>
          </p:nvPr>
        </p:nvSpPr>
        <p:spPr>
          <a:xfrm>
            <a:off x="970099" y="309035"/>
            <a:ext cx="10070400" cy="32832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0"/>
          <p:cNvSpPr txBox="1"/>
          <p:nvPr>
            <p:ph idx="1" type="subTitle"/>
          </p:nvPr>
        </p:nvSpPr>
        <p:spPr>
          <a:xfrm>
            <a:off x="970099" y="4277037"/>
            <a:ext cx="10070400" cy="15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7F7F7F"/>
              </a:buClr>
              <a:buSzPts val="1300"/>
              <a:buNone/>
              <a:defRPr sz="1300"/>
            </a:lvl1pPr>
            <a:lvl2pPr lvl="1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80" name="Google Shape;80;p10"/>
          <p:cNvSpPr/>
          <p:nvPr/>
        </p:nvSpPr>
        <p:spPr>
          <a:xfrm>
            <a:off x="11595947" y="3008364"/>
            <a:ext cx="596100" cy="841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10"/>
          <p:cNvSpPr/>
          <p:nvPr/>
        </p:nvSpPr>
        <p:spPr>
          <a:xfrm>
            <a:off x="1" y="0"/>
            <a:ext cx="596100" cy="597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10"/>
          <p:cNvSpPr/>
          <p:nvPr/>
        </p:nvSpPr>
        <p:spPr>
          <a:xfrm>
            <a:off x="11595943" y="0"/>
            <a:ext cx="596100" cy="597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10"/>
          <p:cNvSpPr/>
          <p:nvPr/>
        </p:nvSpPr>
        <p:spPr>
          <a:xfrm>
            <a:off x="11429185" y="6259900"/>
            <a:ext cx="762900" cy="597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4" name="Google Shape;84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70099" y="3844763"/>
            <a:ext cx="9144006" cy="179564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0"/>
          <p:cNvSpPr txBox="1"/>
          <p:nvPr>
            <p:ph idx="10" type="dt"/>
          </p:nvPr>
        </p:nvSpPr>
        <p:spPr>
          <a:xfrm>
            <a:off x="0" y="6503089"/>
            <a:ext cx="768300" cy="35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167975" spcFirstLastPara="1" rIns="0" wrap="square" tIns="0">
            <a:noAutofit/>
          </a:bodyPr>
          <a:lstStyle>
            <a:lvl1pPr lv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9pPr>
          </a:lstStyle>
          <a:p/>
        </p:txBody>
      </p:sp>
      <p:sp>
        <p:nvSpPr>
          <p:cNvPr id="86" name="Google Shape;86;p10"/>
          <p:cNvSpPr txBox="1"/>
          <p:nvPr>
            <p:ph idx="11" type="ftr"/>
          </p:nvPr>
        </p:nvSpPr>
        <p:spPr>
          <a:xfrm>
            <a:off x="768351" y="6502400"/>
            <a:ext cx="4357500" cy="355500"/>
          </a:xfrm>
          <a:prstGeom prst="rect">
            <a:avLst/>
          </a:prstGeom>
          <a:noFill/>
          <a:ln>
            <a:noFill/>
          </a:ln>
        </p:spPr>
        <p:txBody>
          <a:bodyPr anchorCtr="0" anchor="b" bIns="96000" lIns="19200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0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1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748145" y="1825624"/>
            <a:ext cx="10688781" cy="4921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/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b="0" i="0" lang="fr-FR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100" u="none" cap="none" strike="noStrike">
              <a:solidFill>
                <a:srgbClr val="18AF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</p:sldLayoutIdLst>
  <mc:AlternateContent>
    <mc:Choice Requires="p14">
      <p:transition p14:dur="200">
        <p:fade/>
      </p:transition>
    </mc:Choice>
    <mc:Fallback>
      <p:transition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9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3.png"/><Relationship Id="rId4" Type="http://schemas.openxmlformats.org/officeDocument/2006/relationships/hyperlink" Target="mailto:su.lei.nay.chi.aye@cern.ch" TargetMode="External"/><Relationship Id="rId5" Type="http://schemas.openxmlformats.org/officeDocument/2006/relationships/hyperlink" Target="mailto:suaye@ucsd.edu" TargetMode="External"/><Relationship Id="rId6" Type="http://schemas.openxmlformats.org/officeDocument/2006/relationships/image" Target="../media/image1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2.png"/><Relationship Id="rId4" Type="http://schemas.openxmlformats.org/officeDocument/2006/relationships/image" Target="../media/image21.png"/><Relationship Id="rId5" Type="http://schemas.openxmlformats.org/officeDocument/2006/relationships/image" Target="../media/image26.png"/><Relationship Id="rId6" Type="http://schemas.openxmlformats.org/officeDocument/2006/relationships/image" Target="../media/image1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8.png"/><Relationship Id="rId4" Type="http://schemas.openxmlformats.org/officeDocument/2006/relationships/image" Target="../media/image11.png"/><Relationship Id="rId5" Type="http://schemas.openxmlformats.org/officeDocument/2006/relationships/image" Target="../media/image15.png"/><Relationship Id="rId6" Type="http://schemas.openxmlformats.org/officeDocument/2006/relationships/hyperlink" Target="https://towardsdatascience.com/reinforcement-learning-101-e24b50e1d292" TargetMode="External"/><Relationship Id="rId7" Type="http://schemas.openxmlformats.org/officeDocument/2006/relationships/hyperlink" Target="https://medium.com/geekculture/what-is-gaussian-process-intuitive-explaination-fcee3c78c587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Relationship Id="rId4" Type="http://schemas.openxmlformats.org/officeDocument/2006/relationships/image" Target="../media/image2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Relationship Id="rId4" Type="http://schemas.openxmlformats.org/officeDocument/2006/relationships/image" Target="../media/image11.png"/><Relationship Id="rId5" Type="http://schemas.openxmlformats.org/officeDocument/2006/relationships/image" Target="../media/image2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8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1"/>
          <p:cNvSpPr txBox="1"/>
          <p:nvPr>
            <p:ph type="ctrTitle"/>
          </p:nvPr>
        </p:nvSpPr>
        <p:spPr>
          <a:xfrm>
            <a:off x="256049" y="3126319"/>
            <a:ext cx="11679900" cy="135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6000"/>
              <a:buFont typeface="Arial Black"/>
              <a:buNone/>
            </a:pPr>
            <a:r>
              <a:rPr lang="fr-FR" sz="3500"/>
              <a:t>Accelerator Control Using Gaussian Process-Model Predictive Control (GP-MPC) Based Reinforcement Learning (RL) </a:t>
            </a:r>
            <a:endParaRPr sz="3500"/>
          </a:p>
        </p:txBody>
      </p:sp>
      <p:sp>
        <p:nvSpPr>
          <p:cNvPr id="92" name="Google Shape;92;p11"/>
          <p:cNvSpPr txBox="1"/>
          <p:nvPr/>
        </p:nvSpPr>
        <p:spPr>
          <a:xfrm>
            <a:off x="6805200" y="4849400"/>
            <a:ext cx="5386800" cy="171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>
                <a:solidFill>
                  <a:srgbClr val="2B7DC0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Su Lei Aye</a:t>
            </a:r>
            <a:endParaRPr sz="2000">
              <a:solidFill>
                <a:srgbClr val="2B7DC0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>
                <a:solidFill>
                  <a:srgbClr val="2B7DC0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BE-CSS-DSB</a:t>
            </a:r>
            <a:endParaRPr sz="2000">
              <a:solidFill>
                <a:srgbClr val="2B7DC0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>
                <a:solidFill>
                  <a:srgbClr val="2B7DC0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Aug 16th, 2023</a:t>
            </a:r>
            <a:endParaRPr sz="2000">
              <a:solidFill>
                <a:srgbClr val="2B7DC0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>
                <a:solidFill>
                  <a:srgbClr val="2B7DC0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Supervised By </a:t>
            </a:r>
            <a:r>
              <a:rPr lang="fr-FR" sz="2000">
                <a:solidFill>
                  <a:srgbClr val="2B7DC0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Michael Schenk, Verena Kain </a:t>
            </a:r>
            <a:endParaRPr sz="2000">
              <a:solidFill>
                <a:srgbClr val="2B7DC0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3" name="Google Shape;93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5675" y="5190437"/>
            <a:ext cx="961410" cy="993777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53090" y="5321470"/>
            <a:ext cx="1821158" cy="1058892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382600" y="194425"/>
            <a:ext cx="1596580" cy="1351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0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1" name="Google Shape;561;p20"/>
          <p:cNvPicPr preferRelativeResize="0"/>
          <p:nvPr/>
        </p:nvPicPr>
        <p:blipFill>
          <a:blip r:embed="rId3">
            <a:alphaModFix amt="37000"/>
          </a:blip>
          <a:stretch>
            <a:fillRect/>
          </a:stretch>
        </p:blipFill>
        <p:spPr>
          <a:xfrm rot="-5399976">
            <a:off x="4906600" y="385732"/>
            <a:ext cx="1776575" cy="3901112"/>
          </a:xfrm>
          <a:prstGeom prst="rect">
            <a:avLst/>
          </a:prstGeom>
          <a:noFill/>
          <a:ln>
            <a:noFill/>
          </a:ln>
        </p:spPr>
      </p:pic>
      <p:sp>
        <p:nvSpPr>
          <p:cNvPr id="562" name="Google Shape;562;p20"/>
          <p:cNvSpPr txBox="1"/>
          <p:nvPr/>
        </p:nvSpPr>
        <p:spPr>
          <a:xfrm>
            <a:off x="3702050" y="1556622"/>
            <a:ext cx="4440300" cy="137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8800">
                <a:solidFill>
                  <a:srgbClr val="00426E"/>
                </a:solidFill>
                <a:latin typeface="Calibri"/>
                <a:ea typeface="Calibri"/>
                <a:cs typeface="Calibri"/>
                <a:sym typeface="Calibri"/>
              </a:rPr>
              <a:t>Thanks!</a:t>
            </a:r>
            <a:endParaRPr b="1" sz="8800">
              <a:solidFill>
                <a:srgbClr val="00426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3" name="Google Shape;563;p20"/>
          <p:cNvSpPr txBox="1"/>
          <p:nvPr/>
        </p:nvSpPr>
        <p:spPr>
          <a:xfrm>
            <a:off x="3844325" y="3892200"/>
            <a:ext cx="4011300" cy="92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000">
                <a:solidFill>
                  <a:srgbClr val="00426E"/>
                </a:solidFill>
                <a:latin typeface="Calibri"/>
                <a:ea typeface="Calibri"/>
                <a:cs typeface="Calibri"/>
                <a:sym typeface="Calibri"/>
              </a:rPr>
              <a:t>QUESTIONS? </a:t>
            </a:r>
            <a:endParaRPr b="1" sz="2000">
              <a:solidFill>
                <a:srgbClr val="00426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saye@cern.ch</a:t>
            </a:r>
            <a:endParaRPr sz="2000" u="sng">
              <a:solidFill>
                <a:srgbClr val="00426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suaye@ucsd.edu</a:t>
            </a:r>
            <a:r>
              <a:rPr lang="fr-FR" sz="2000">
                <a:latin typeface="Calibri"/>
                <a:ea typeface="Calibri"/>
                <a:cs typeface="Calibri"/>
                <a:sym typeface="Calibri"/>
              </a:rPr>
              <a:t> 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64" name="Google Shape;564;p20"/>
          <p:cNvPicPr preferRelativeResize="0"/>
          <p:nvPr/>
        </p:nvPicPr>
        <p:blipFill rotWithShape="1">
          <a:blip r:embed="rId6">
            <a:alphaModFix/>
          </a:blip>
          <a:srcRect b="43493" l="0" r="0" t="14597"/>
          <a:stretch/>
        </p:blipFill>
        <p:spPr>
          <a:xfrm>
            <a:off x="1714125" y="3341412"/>
            <a:ext cx="8416149" cy="433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Google Shape;101;p12"/>
          <p:cNvPicPr preferRelativeResize="0"/>
          <p:nvPr/>
        </p:nvPicPr>
        <p:blipFill>
          <a:blip r:embed="rId3">
            <a:alphaModFix amt="62000"/>
          </a:blip>
          <a:stretch>
            <a:fillRect/>
          </a:stretch>
        </p:blipFill>
        <p:spPr>
          <a:xfrm rot="-1484526">
            <a:off x="1913046" y="1751660"/>
            <a:ext cx="2594768" cy="17680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2"/>
          <p:cNvPicPr preferRelativeResize="0"/>
          <p:nvPr/>
        </p:nvPicPr>
        <p:blipFill>
          <a:blip r:embed="rId4">
            <a:alphaModFix amt="62000"/>
          </a:blip>
          <a:stretch>
            <a:fillRect/>
          </a:stretch>
        </p:blipFill>
        <p:spPr>
          <a:xfrm rot="-1484526">
            <a:off x="7443834" y="1742809"/>
            <a:ext cx="2594768" cy="17680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2"/>
          <p:cNvPicPr preferRelativeResize="0"/>
          <p:nvPr/>
        </p:nvPicPr>
        <p:blipFill>
          <a:blip r:embed="rId5">
            <a:alphaModFix amt="62000"/>
          </a:blip>
          <a:stretch>
            <a:fillRect/>
          </a:stretch>
        </p:blipFill>
        <p:spPr>
          <a:xfrm rot="-1484526">
            <a:off x="1913046" y="3776251"/>
            <a:ext cx="2594768" cy="17680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2"/>
          <p:cNvPicPr preferRelativeResize="0"/>
          <p:nvPr/>
        </p:nvPicPr>
        <p:blipFill>
          <a:blip r:embed="rId6">
            <a:alphaModFix amt="62000"/>
          </a:blip>
          <a:stretch>
            <a:fillRect/>
          </a:stretch>
        </p:blipFill>
        <p:spPr>
          <a:xfrm rot="-1484526">
            <a:off x="7443834" y="3673123"/>
            <a:ext cx="2594768" cy="1768064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2"/>
          <p:cNvSpPr txBox="1"/>
          <p:nvPr/>
        </p:nvSpPr>
        <p:spPr>
          <a:xfrm>
            <a:off x="730350" y="339275"/>
            <a:ext cx="10613400" cy="8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4700">
                <a:solidFill>
                  <a:srgbClr val="393E91"/>
                </a:solidFill>
                <a:latin typeface="Calibri"/>
                <a:ea typeface="Calibri"/>
                <a:cs typeface="Calibri"/>
                <a:sym typeface="Calibri"/>
              </a:rPr>
              <a:t>Table of Contents</a:t>
            </a:r>
            <a:endParaRPr b="1" sz="4700">
              <a:solidFill>
                <a:srgbClr val="393E9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06" name="Google Shape;106;p12"/>
          <p:cNvGrpSpPr/>
          <p:nvPr/>
        </p:nvGrpSpPr>
        <p:grpSpPr>
          <a:xfrm>
            <a:off x="3889596" y="1161576"/>
            <a:ext cx="4412816" cy="250906"/>
            <a:chOff x="3962000" y="4060525"/>
            <a:chExt cx="2324125" cy="174750"/>
          </a:xfrm>
        </p:grpSpPr>
        <p:sp>
          <p:nvSpPr>
            <p:cNvPr id="107" name="Google Shape;107;p12"/>
            <p:cNvSpPr/>
            <p:nvPr/>
          </p:nvSpPr>
          <p:spPr>
            <a:xfrm>
              <a:off x="3962000" y="4060525"/>
              <a:ext cx="1117875" cy="168975"/>
            </a:xfrm>
            <a:custGeom>
              <a:rect b="b" l="l" r="r" t="t"/>
              <a:pathLst>
                <a:path extrusionOk="0" h="6759" w="44715">
                  <a:moveTo>
                    <a:pt x="9249" y="189"/>
                  </a:moveTo>
                  <a:lnTo>
                    <a:pt x="9605" y="168"/>
                  </a:lnTo>
                  <a:cubicBezTo>
                    <a:pt x="9730" y="377"/>
                    <a:pt x="10023" y="377"/>
                    <a:pt x="10128" y="168"/>
                  </a:cubicBezTo>
                  <a:lnTo>
                    <a:pt x="11048" y="168"/>
                  </a:lnTo>
                  <a:cubicBezTo>
                    <a:pt x="11174" y="377"/>
                    <a:pt x="11404" y="356"/>
                    <a:pt x="11572" y="440"/>
                  </a:cubicBezTo>
                  <a:cubicBezTo>
                    <a:pt x="11969" y="607"/>
                    <a:pt x="12199" y="440"/>
                    <a:pt x="12262" y="42"/>
                  </a:cubicBezTo>
                  <a:lnTo>
                    <a:pt x="12618" y="42"/>
                  </a:lnTo>
                  <a:cubicBezTo>
                    <a:pt x="13078" y="838"/>
                    <a:pt x="13517" y="838"/>
                    <a:pt x="14041" y="42"/>
                  </a:cubicBezTo>
                  <a:cubicBezTo>
                    <a:pt x="14229" y="1"/>
                    <a:pt x="14396" y="1"/>
                    <a:pt x="14564" y="63"/>
                  </a:cubicBezTo>
                  <a:cubicBezTo>
                    <a:pt x="14606" y="210"/>
                    <a:pt x="14731" y="314"/>
                    <a:pt x="14878" y="335"/>
                  </a:cubicBezTo>
                  <a:cubicBezTo>
                    <a:pt x="15422" y="461"/>
                    <a:pt x="16007" y="398"/>
                    <a:pt x="16510" y="168"/>
                  </a:cubicBezTo>
                  <a:cubicBezTo>
                    <a:pt x="16865" y="147"/>
                    <a:pt x="17221" y="168"/>
                    <a:pt x="17577" y="231"/>
                  </a:cubicBezTo>
                  <a:cubicBezTo>
                    <a:pt x="17807" y="607"/>
                    <a:pt x="18372" y="628"/>
                    <a:pt x="18455" y="1193"/>
                  </a:cubicBezTo>
                  <a:cubicBezTo>
                    <a:pt x="18623" y="900"/>
                    <a:pt x="18790" y="628"/>
                    <a:pt x="18979" y="356"/>
                  </a:cubicBezTo>
                  <a:cubicBezTo>
                    <a:pt x="19292" y="294"/>
                    <a:pt x="19606" y="314"/>
                    <a:pt x="19920" y="419"/>
                  </a:cubicBezTo>
                  <a:cubicBezTo>
                    <a:pt x="20108" y="566"/>
                    <a:pt x="20339" y="712"/>
                    <a:pt x="20569" y="817"/>
                  </a:cubicBezTo>
                  <a:cubicBezTo>
                    <a:pt x="20924" y="900"/>
                    <a:pt x="21301" y="963"/>
                    <a:pt x="21301" y="398"/>
                  </a:cubicBezTo>
                  <a:cubicBezTo>
                    <a:pt x="21887" y="294"/>
                    <a:pt x="22494" y="294"/>
                    <a:pt x="23059" y="398"/>
                  </a:cubicBezTo>
                  <a:cubicBezTo>
                    <a:pt x="23059" y="858"/>
                    <a:pt x="23414" y="1130"/>
                    <a:pt x="23561" y="1507"/>
                  </a:cubicBezTo>
                  <a:cubicBezTo>
                    <a:pt x="23833" y="1361"/>
                    <a:pt x="23833" y="1130"/>
                    <a:pt x="23896" y="963"/>
                  </a:cubicBezTo>
                  <a:cubicBezTo>
                    <a:pt x="23937" y="754"/>
                    <a:pt x="23958" y="566"/>
                    <a:pt x="23958" y="356"/>
                  </a:cubicBezTo>
                  <a:cubicBezTo>
                    <a:pt x="24314" y="294"/>
                    <a:pt x="24670" y="314"/>
                    <a:pt x="25005" y="398"/>
                  </a:cubicBezTo>
                  <a:cubicBezTo>
                    <a:pt x="25025" y="545"/>
                    <a:pt x="25005" y="796"/>
                    <a:pt x="25214" y="796"/>
                  </a:cubicBezTo>
                  <a:cubicBezTo>
                    <a:pt x="25549" y="796"/>
                    <a:pt x="25946" y="796"/>
                    <a:pt x="26072" y="335"/>
                  </a:cubicBezTo>
                  <a:lnTo>
                    <a:pt x="28206" y="356"/>
                  </a:lnTo>
                  <a:cubicBezTo>
                    <a:pt x="28248" y="628"/>
                    <a:pt x="28436" y="670"/>
                    <a:pt x="28666" y="670"/>
                  </a:cubicBezTo>
                  <a:cubicBezTo>
                    <a:pt x="29336" y="712"/>
                    <a:pt x="30005" y="607"/>
                    <a:pt x="30696" y="733"/>
                  </a:cubicBezTo>
                  <a:cubicBezTo>
                    <a:pt x="30947" y="796"/>
                    <a:pt x="31031" y="566"/>
                    <a:pt x="31051" y="335"/>
                  </a:cubicBezTo>
                  <a:cubicBezTo>
                    <a:pt x="31282" y="294"/>
                    <a:pt x="31533" y="314"/>
                    <a:pt x="31742" y="419"/>
                  </a:cubicBezTo>
                  <a:cubicBezTo>
                    <a:pt x="31805" y="586"/>
                    <a:pt x="31972" y="691"/>
                    <a:pt x="32139" y="670"/>
                  </a:cubicBezTo>
                  <a:lnTo>
                    <a:pt x="32997" y="670"/>
                  </a:lnTo>
                  <a:cubicBezTo>
                    <a:pt x="32997" y="900"/>
                    <a:pt x="32997" y="1151"/>
                    <a:pt x="33311" y="1193"/>
                  </a:cubicBezTo>
                  <a:cubicBezTo>
                    <a:pt x="33520" y="1235"/>
                    <a:pt x="33709" y="1130"/>
                    <a:pt x="33813" y="942"/>
                  </a:cubicBezTo>
                  <a:cubicBezTo>
                    <a:pt x="33855" y="817"/>
                    <a:pt x="33876" y="670"/>
                    <a:pt x="33876" y="545"/>
                  </a:cubicBezTo>
                  <a:cubicBezTo>
                    <a:pt x="34169" y="503"/>
                    <a:pt x="34483" y="524"/>
                    <a:pt x="34755" y="607"/>
                  </a:cubicBezTo>
                  <a:cubicBezTo>
                    <a:pt x="34755" y="712"/>
                    <a:pt x="34839" y="817"/>
                    <a:pt x="34943" y="858"/>
                  </a:cubicBezTo>
                  <a:cubicBezTo>
                    <a:pt x="34880" y="1193"/>
                    <a:pt x="35173" y="1507"/>
                    <a:pt x="35006" y="1863"/>
                  </a:cubicBezTo>
                  <a:cubicBezTo>
                    <a:pt x="34943" y="2009"/>
                    <a:pt x="35069" y="2156"/>
                    <a:pt x="35215" y="2198"/>
                  </a:cubicBezTo>
                  <a:cubicBezTo>
                    <a:pt x="35383" y="2239"/>
                    <a:pt x="35571" y="2198"/>
                    <a:pt x="35676" y="2051"/>
                  </a:cubicBezTo>
                  <a:cubicBezTo>
                    <a:pt x="35822" y="1947"/>
                    <a:pt x="35759" y="1821"/>
                    <a:pt x="35676" y="1674"/>
                  </a:cubicBezTo>
                  <a:cubicBezTo>
                    <a:pt x="35424" y="1256"/>
                    <a:pt x="35550" y="984"/>
                    <a:pt x="36010" y="858"/>
                  </a:cubicBezTo>
                  <a:cubicBezTo>
                    <a:pt x="36261" y="879"/>
                    <a:pt x="36533" y="775"/>
                    <a:pt x="36722" y="1026"/>
                  </a:cubicBezTo>
                  <a:cubicBezTo>
                    <a:pt x="36408" y="1172"/>
                    <a:pt x="36345" y="1444"/>
                    <a:pt x="36366" y="1737"/>
                  </a:cubicBezTo>
                  <a:lnTo>
                    <a:pt x="36303" y="1779"/>
                  </a:lnTo>
                  <a:lnTo>
                    <a:pt x="36324" y="1821"/>
                  </a:lnTo>
                  <a:lnTo>
                    <a:pt x="36366" y="1737"/>
                  </a:lnTo>
                  <a:cubicBezTo>
                    <a:pt x="36638" y="1695"/>
                    <a:pt x="36889" y="2051"/>
                    <a:pt x="37182" y="1800"/>
                  </a:cubicBezTo>
                  <a:cubicBezTo>
                    <a:pt x="37119" y="1528"/>
                    <a:pt x="36826" y="1340"/>
                    <a:pt x="36910" y="1026"/>
                  </a:cubicBezTo>
                  <a:cubicBezTo>
                    <a:pt x="37224" y="1005"/>
                    <a:pt x="37517" y="879"/>
                    <a:pt x="37789" y="691"/>
                  </a:cubicBezTo>
                  <a:lnTo>
                    <a:pt x="38145" y="691"/>
                  </a:lnTo>
                  <a:lnTo>
                    <a:pt x="38312" y="858"/>
                  </a:lnTo>
                  <a:cubicBezTo>
                    <a:pt x="38626" y="1172"/>
                    <a:pt x="38689" y="1633"/>
                    <a:pt x="38919" y="2030"/>
                  </a:cubicBezTo>
                  <a:cubicBezTo>
                    <a:pt x="38856" y="1444"/>
                    <a:pt x="39421" y="1277"/>
                    <a:pt x="39567" y="858"/>
                  </a:cubicBezTo>
                  <a:lnTo>
                    <a:pt x="39923" y="858"/>
                  </a:lnTo>
                  <a:cubicBezTo>
                    <a:pt x="39965" y="1382"/>
                    <a:pt x="40676" y="1298"/>
                    <a:pt x="40739" y="1821"/>
                  </a:cubicBezTo>
                  <a:cubicBezTo>
                    <a:pt x="40781" y="1821"/>
                    <a:pt x="40844" y="1821"/>
                    <a:pt x="40886" y="1821"/>
                  </a:cubicBezTo>
                  <a:cubicBezTo>
                    <a:pt x="41534" y="1800"/>
                    <a:pt x="42141" y="1528"/>
                    <a:pt x="42580" y="1026"/>
                  </a:cubicBezTo>
                  <a:lnTo>
                    <a:pt x="42580" y="1026"/>
                  </a:lnTo>
                  <a:cubicBezTo>
                    <a:pt x="42873" y="1068"/>
                    <a:pt x="43145" y="1110"/>
                    <a:pt x="43438" y="1151"/>
                  </a:cubicBezTo>
                  <a:cubicBezTo>
                    <a:pt x="43522" y="1151"/>
                    <a:pt x="43606" y="1172"/>
                    <a:pt x="43606" y="1277"/>
                  </a:cubicBezTo>
                  <a:cubicBezTo>
                    <a:pt x="43606" y="1361"/>
                    <a:pt x="43564" y="1444"/>
                    <a:pt x="43501" y="1486"/>
                  </a:cubicBezTo>
                  <a:cubicBezTo>
                    <a:pt x="43417" y="1549"/>
                    <a:pt x="43292" y="1591"/>
                    <a:pt x="43187" y="1612"/>
                  </a:cubicBezTo>
                  <a:cubicBezTo>
                    <a:pt x="42706" y="1716"/>
                    <a:pt x="42476" y="1947"/>
                    <a:pt x="42706" y="2470"/>
                  </a:cubicBezTo>
                  <a:cubicBezTo>
                    <a:pt x="42748" y="2574"/>
                    <a:pt x="42580" y="2721"/>
                    <a:pt x="42727" y="2888"/>
                  </a:cubicBezTo>
                  <a:cubicBezTo>
                    <a:pt x="42978" y="2867"/>
                    <a:pt x="43145" y="2532"/>
                    <a:pt x="43459" y="2637"/>
                  </a:cubicBezTo>
                  <a:cubicBezTo>
                    <a:pt x="43501" y="3014"/>
                    <a:pt x="43836" y="3035"/>
                    <a:pt x="44087" y="3181"/>
                  </a:cubicBezTo>
                  <a:cubicBezTo>
                    <a:pt x="44317" y="3327"/>
                    <a:pt x="44715" y="3474"/>
                    <a:pt x="44610" y="3976"/>
                  </a:cubicBezTo>
                  <a:cubicBezTo>
                    <a:pt x="44422" y="4687"/>
                    <a:pt x="44338" y="4813"/>
                    <a:pt x="43606" y="4750"/>
                  </a:cubicBezTo>
                  <a:cubicBezTo>
                    <a:pt x="43229" y="4708"/>
                    <a:pt x="42852" y="4646"/>
                    <a:pt x="42497" y="4520"/>
                  </a:cubicBezTo>
                  <a:cubicBezTo>
                    <a:pt x="41848" y="4311"/>
                    <a:pt x="41158" y="4436"/>
                    <a:pt x="40614" y="4813"/>
                  </a:cubicBezTo>
                  <a:cubicBezTo>
                    <a:pt x="40132" y="5232"/>
                    <a:pt x="40090" y="5232"/>
                    <a:pt x="39693" y="4667"/>
                  </a:cubicBezTo>
                  <a:cubicBezTo>
                    <a:pt x="39609" y="4520"/>
                    <a:pt x="39526" y="4248"/>
                    <a:pt x="39358" y="4311"/>
                  </a:cubicBezTo>
                  <a:cubicBezTo>
                    <a:pt x="38730" y="4604"/>
                    <a:pt x="38437" y="4206"/>
                    <a:pt x="38186" y="3683"/>
                  </a:cubicBezTo>
                  <a:cubicBezTo>
                    <a:pt x="37747" y="4018"/>
                    <a:pt x="37391" y="4415"/>
                    <a:pt x="36826" y="4102"/>
                  </a:cubicBezTo>
                  <a:cubicBezTo>
                    <a:pt x="36826" y="4708"/>
                    <a:pt x="36826" y="4708"/>
                    <a:pt x="36387" y="5294"/>
                  </a:cubicBezTo>
                  <a:cubicBezTo>
                    <a:pt x="36324" y="5378"/>
                    <a:pt x="36261" y="5483"/>
                    <a:pt x="36199" y="5587"/>
                  </a:cubicBezTo>
                  <a:cubicBezTo>
                    <a:pt x="35843" y="6048"/>
                    <a:pt x="35822" y="6027"/>
                    <a:pt x="35383" y="5692"/>
                  </a:cubicBezTo>
                  <a:cubicBezTo>
                    <a:pt x="35215" y="5566"/>
                    <a:pt x="35173" y="5399"/>
                    <a:pt x="35069" y="5273"/>
                  </a:cubicBezTo>
                  <a:cubicBezTo>
                    <a:pt x="34818" y="5001"/>
                    <a:pt x="34336" y="5106"/>
                    <a:pt x="34253" y="5483"/>
                  </a:cubicBezTo>
                  <a:cubicBezTo>
                    <a:pt x="34044" y="6089"/>
                    <a:pt x="33813" y="6131"/>
                    <a:pt x="33248" y="5817"/>
                  </a:cubicBezTo>
                  <a:cubicBezTo>
                    <a:pt x="32914" y="5629"/>
                    <a:pt x="32851" y="5252"/>
                    <a:pt x="32558" y="5043"/>
                  </a:cubicBezTo>
                  <a:cubicBezTo>
                    <a:pt x="32453" y="4960"/>
                    <a:pt x="32391" y="4771"/>
                    <a:pt x="32202" y="4897"/>
                  </a:cubicBezTo>
                  <a:cubicBezTo>
                    <a:pt x="32098" y="4980"/>
                    <a:pt x="32160" y="5106"/>
                    <a:pt x="32202" y="5232"/>
                  </a:cubicBezTo>
                  <a:cubicBezTo>
                    <a:pt x="32411" y="5817"/>
                    <a:pt x="32391" y="5817"/>
                    <a:pt x="31847" y="6068"/>
                  </a:cubicBezTo>
                  <a:cubicBezTo>
                    <a:pt x="31637" y="6173"/>
                    <a:pt x="31428" y="6278"/>
                    <a:pt x="31240" y="6424"/>
                  </a:cubicBezTo>
                  <a:cubicBezTo>
                    <a:pt x="31031" y="6550"/>
                    <a:pt x="30717" y="6633"/>
                    <a:pt x="30570" y="6487"/>
                  </a:cubicBezTo>
                  <a:cubicBezTo>
                    <a:pt x="30131" y="6110"/>
                    <a:pt x="29901" y="6424"/>
                    <a:pt x="29650" y="6696"/>
                  </a:cubicBezTo>
                  <a:cubicBezTo>
                    <a:pt x="28875" y="6759"/>
                    <a:pt x="28101" y="6717"/>
                    <a:pt x="27327" y="6612"/>
                  </a:cubicBezTo>
                  <a:cubicBezTo>
                    <a:pt x="27285" y="6550"/>
                    <a:pt x="27243" y="6445"/>
                    <a:pt x="27181" y="6424"/>
                  </a:cubicBezTo>
                  <a:cubicBezTo>
                    <a:pt x="27034" y="6403"/>
                    <a:pt x="26992" y="6529"/>
                    <a:pt x="26971" y="6633"/>
                  </a:cubicBezTo>
                  <a:cubicBezTo>
                    <a:pt x="26804" y="6696"/>
                    <a:pt x="26616" y="6675"/>
                    <a:pt x="26448" y="6592"/>
                  </a:cubicBezTo>
                  <a:cubicBezTo>
                    <a:pt x="26302" y="5964"/>
                    <a:pt x="26218" y="5880"/>
                    <a:pt x="25758" y="6110"/>
                  </a:cubicBezTo>
                  <a:cubicBezTo>
                    <a:pt x="25507" y="6236"/>
                    <a:pt x="25297" y="6424"/>
                    <a:pt x="25025" y="6320"/>
                  </a:cubicBezTo>
                  <a:cubicBezTo>
                    <a:pt x="24481" y="6131"/>
                    <a:pt x="23833" y="6257"/>
                    <a:pt x="23372" y="5817"/>
                  </a:cubicBezTo>
                  <a:cubicBezTo>
                    <a:pt x="23268" y="5692"/>
                    <a:pt x="23100" y="5671"/>
                    <a:pt x="22954" y="5713"/>
                  </a:cubicBezTo>
                  <a:cubicBezTo>
                    <a:pt x="22536" y="5943"/>
                    <a:pt x="22410" y="5692"/>
                    <a:pt x="22284" y="5336"/>
                  </a:cubicBezTo>
                  <a:cubicBezTo>
                    <a:pt x="22222" y="5169"/>
                    <a:pt x="22264" y="4897"/>
                    <a:pt x="21887" y="4855"/>
                  </a:cubicBezTo>
                  <a:cubicBezTo>
                    <a:pt x="21971" y="5629"/>
                    <a:pt x="21510" y="5985"/>
                    <a:pt x="20883" y="6257"/>
                  </a:cubicBezTo>
                  <a:cubicBezTo>
                    <a:pt x="20820" y="6278"/>
                    <a:pt x="20799" y="6403"/>
                    <a:pt x="20757" y="6487"/>
                  </a:cubicBezTo>
                  <a:lnTo>
                    <a:pt x="20422" y="6487"/>
                  </a:lnTo>
                  <a:cubicBezTo>
                    <a:pt x="20150" y="6110"/>
                    <a:pt x="20108" y="6110"/>
                    <a:pt x="19899" y="6508"/>
                  </a:cubicBezTo>
                  <a:cubicBezTo>
                    <a:pt x="19418" y="6571"/>
                    <a:pt x="18937" y="6571"/>
                    <a:pt x="18476" y="6508"/>
                  </a:cubicBezTo>
                  <a:cubicBezTo>
                    <a:pt x="18455" y="6445"/>
                    <a:pt x="18435" y="6340"/>
                    <a:pt x="18414" y="6340"/>
                  </a:cubicBezTo>
                  <a:cubicBezTo>
                    <a:pt x="17598" y="6215"/>
                    <a:pt x="16823" y="5880"/>
                    <a:pt x="16154" y="5399"/>
                  </a:cubicBezTo>
                  <a:cubicBezTo>
                    <a:pt x="15986" y="5273"/>
                    <a:pt x="15735" y="5315"/>
                    <a:pt x="15589" y="5462"/>
                  </a:cubicBezTo>
                  <a:cubicBezTo>
                    <a:pt x="15422" y="5629"/>
                    <a:pt x="15275" y="5796"/>
                    <a:pt x="15108" y="5985"/>
                  </a:cubicBezTo>
                  <a:cubicBezTo>
                    <a:pt x="14940" y="6027"/>
                    <a:pt x="14752" y="6027"/>
                    <a:pt x="14564" y="5985"/>
                  </a:cubicBezTo>
                  <a:cubicBezTo>
                    <a:pt x="14208" y="5566"/>
                    <a:pt x="14041" y="5566"/>
                    <a:pt x="13685" y="5985"/>
                  </a:cubicBezTo>
                  <a:cubicBezTo>
                    <a:pt x="13497" y="6027"/>
                    <a:pt x="13329" y="6006"/>
                    <a:pt x="13162" y="5922"/>
                  </a:cubicBezTo>
                  <a:cubicBezTo>
                    <a:pt x="13036" y="5608"/>
                    <a:pt x="12848" y="5608"/>
                    <a:pt x="12639" y="5838"/>
                  </a:cubicBezTo>
                  <a:lnTo>
                    <a:pt x="11551" y="5817"/>
                  </a:lnTo>
                  <a:cubicBezTo>
                    <a:pt x="11446" y="5629"/>
                    <a:pt x="11153" y="5629"/>
                    <a:pt x="11028" y="5817"/>
                  </a:cubicBezTo>
                  <a:cubicBezTo>
                    <a:pt x="10797" y="5859"/>
                    <a:pt x="10546" y="5859"/>
                    <a:pt x="10316" y="5817"/>
                  </a:cubicBezTo>
                  <a:cubicBezTo>
                    <a:pt x="10002" y="5399"/>
                    <a:pt x="9835" y="5378"/>
                    <a:pt x="9437" y="5755"/>
                  </a:cubicBezTo>
                  <a:cubicBezTo>
                    <a:pt x="8663" y="5922"/>
                    <a:pt x="7889" y="5817"/>
                    <a:pt x="7115" y="5817"/>
                  </a:cubicBezTo>
                  <a:cubicBezTo>
                    <a:pt x="6906" y="5608"/>
                    <a:pt x="6717" y="5608"/>
                    <a:pt x="6592" y="5901"/>
                  </a:cubicBezTo>
                  <a:cubicBezTo>
                    <a:pt x="6362" y="6006"/>
                    <a:pt x="6131" y="6027"/>
                    <a:pt x="5880" y="6006"/>
                  </a:cubicBezTo>
                  <a:cubicBezTo>
                    <a:pt x="5462" y="5587"/>
                    <a:pt x="4771" y="5524"/>
                    <a:pt x="4269" y="5880"/>
                  </a:cubicBezTo>
                  <a:cubicBezTo>
                    <a:pt x="3516" y="5796"/>
                    <a:pt x="2805" y="5504"/>
                    <a:pt x="2072" y="5315"/>
                  </a:cubicBezTo>
                  <a:cubicBezTo>
                    <a:pt x="1110" y="5085"/>
                    <a:pt x="670" y="4290"/>
                    <a:pt x="377" y="3432"/>
                  </a:cubicBezTo>
                  <a:cubicBezTo>
                    <a:pt x="210" y="2909"/>
                    <a:pt x="1" y="2407"/>
                    <a:pt x="210" y="1821"/>
                  </a:cubicBezTo>
                  <a:cubicBezTo>
                    <a:pt x="482" y="1026"/>
                    <a:pt x="984" y="586"/>
                    <a:pt x="1800" y="524"/>
                  </a:cubicBezTo>
                  <a:cubicBezTo>
                    <a:pt x="2219" y="503"/>
                    <a:pt x="2637" y="524"/>
                    <a:pt x="3035" y="503"/>
                  </a:cubicBezTo>
                  <a:cubicBezTo>
                    <a:pt x="3453" y="1319"/>
                    <a:pt x="4144" y="545"/>
                    <a:pt x="4667" y="796"/>
                  </a:cubicBezTo>
                  <a:cubicBezTo>
                    <a:pt x="4834" y="879"/>
                    <a:pt x="5022" y="817"/>
                    <a:pt x="5106" y="649"/>
                  </a:cubicBezTo>
                  <a:cubicBezTo>
                    <a:pt x="5127" y="566"/>
                    <a:pt x="5169" y="482"/>
                    <a:pt x="5190" y="398"/>
                  </a:cubicBezTo>
                  <a:cubicBezTo>
                    <a:pt x="5357" y="356"/>
                    <a:pt x="5525" y="356"/>
                    <a:pt x="5713" y="398"/>
                  </a:cubicBezTo>
                  <a:cubicBezTo>
                    <a:pt x="5713" y="628"/>
                    <a:pt x="5943" y="775"/>
                    <a:pt x="6152" y="691"/>
                  </a:cubicBezTo>
                  <a:cubicBezTo>
                    <a:pt x="6550" y="566"/>
                    <a:pt x="6947" y="503"/>
                    <a:pt x="7366" y="524"/>
                  </a:cubicBezTo>
                  <a:cubicBezTo>
                    <a:pt x="7533" y="524"/>
                    <a:pt x="7617" y="398"/>
                    <a:pt x="7659" y="252"/>
                  </a:cubicBezTo>
                  <a:cubicBezTo>
                    <a:pt x="7952" y="189"/>
                    <a:pt x="8245" y="168"/>
                    <a:pt x="8538" y="231"/>
                  </a:cubicBezTo>
                  <a:cubicBezTo>
                    <a:pt x="8852" y="628"/>
                    <a:pt x="8956" y="628"/>
                    <a:pt x="9249" y="189"/>
                  </a:cubicBezTo>
                  <a:close/>
                  <a:moveTo>
                    <a:pt x="40216" y="3181"/>
                  </a:moveTo>
                  <a:cubicBezTo>
                    <a:pt x="40237" y="3014"/>
                    <a:pt x="40132" y="2930"/>
                    <a:pt x="39986" y="2867"/>
                  </a:cubicBezTo>
                  <a:cubicBezTo>
                    <a:pt x="39860" y="2783"/>
                    <a:pt x="39672" y="2846"/>
                    <a:pt x="39630" y="2993"/>
                  </a:cubicBezTo>
                  <a:cubicBezTo>
                    <a:pt x="39567" y="3139"/>
                    <a:pt x="39672" y="3307"/>
                    <a:pt x="39818" y="3327"/>
                  </a:cubicBezTo>
                  <a:cubicBezTo>
                    <a:pt x="39965" y="3348"/>
                    <a:pt x="40111" y="3348"/>
                    <a:pt x="40216" y="3181"/>
                  </a:cubicBezTo>
                  <a:close/>
                  <a:moveTo>
                    <a:pt x="30654" y="1089"/>
                  </a:moveTo>
                  <a:cubicBezTo>
                    <a:pt x="30633" y="1151"/>
                    <a:pt x="30591" y="1214"/>
                    <a:pt x="30612" y="1235"/>
                  </a:cubicBezTo>
                  <a:cubicBezTo>
                    <a:pt x="30612" y="1277"/>
                    <a:pt x="30696" y="1298"/>
                    <a:pt x="30738" y="1319"/>
                  </a:cubicBezTo>
                  <a:cubicBezTo>
                    <a:pt x="30759" y="1256"/>
                    <a:pt x="30821" y="1193"/>
                    <a:pt x="30800" y="1172"/>
                  </a:cubicBezTo>
                  <a:cubicBezTo>
                    <a:pt x="30779" y="1130"/>
                    <a:pt x="30717" y="1130"/>
                    <a:pt x="30654" y="1110"/>
                  </a:cubicBezTo>
                  <a:close/>
                  <a:moveTo>
                    <a:pt x="31888" y="1444"/>
                  </a:moveTo>
                  <a:cubicBezTo>
                    <a:pt x="31867" y="1382"/>
                    <a:pt x="31847" y="1319"/>
                    <a:pt x="31826" y="1298"/>
                  </a:cubicBezTo>
                  <a:cubicBezTo>
                    <a:pt x="31784" y="1277"/>
                    <a:pt x="31721" y="1319"/>
                    <a:pt x="31679" y="1340"/>
                  </a:cubicBezTo>
                  <a:cubicBezTo>
                    <a:pt x="31700" y="1402"/>
                    <a:pt x="31700" y="1465"/>
                    <a:pt x="31742" y="1486"/>
                  </a:cubicBezTo>
                  <a:cubicBezTo>
                    <a:pt x="31784" y="1507"/>
                    <a:pt x="31826" y="1465"/>
                    <a:pt x="31888" y="1444"/>
                  </a:cubicBezTo>
                  <a:close/>
                  <a:moveTo>
                    <a:pt x="43417" y="3286"/>
                  </a:moveTo>
                  <a:cubicBezTo>
                    <a:pt x="43355" y="3265"/>
                    <a:pt x="43313" y="3223"/>
                    <a:pt x="43271" y="3223"/>
                  </a:cubicBezTo>
                  <a:cubicBezTo>
                    <a:pt x="43229" y="3244"/>
                    <a:pt x="43229" y="3327"/>
                    <a:pt x="43208" y="3369"/>
                  </a:cubicBezTo>
                  <a:cubicBezTo>
                    <a:pt x="43250" y="3390"/>
                    <a:pt x="43313" y="3453"/>
                    <a:pt x="43334" y="3432"/>
                  </a:cubicBezTo>
                  <a:cubicBezTo>
                    <a:pt x="43375" y="3411"/>
                    <a:pt x="43396" y="3348"/>
                    <a:pt x="43417" y="3307"/>
                  </a:cubicBezTo>
                  <a:close/>
                  <a:moveTo>
                    <a:pt x="35989" y="5001"/>
                  </a:moveTo>
                  <a:cubicBezTo>
                    <a:pt x="35969" y="5064"/>
                    <a:pt x="35948" y="5106"/>
                    <a:pt x="35927" y="5148"/>
                  </a:cubicBezTo>
                  <a:cubicBezTo>
                    <a:pt x="35969" y="5169"/>
                    <a:pt x="36031" y="5232"/>
                    <a:pt x="36052" y="5211"/>
                  </a:cubicBezTo>
                  <a:cubicBezTo>
                    <a:pt x="36094" y="5190"/>
                    <a:pt x="36115" y="5127"/>
                    <a:pt x="36136" y="5064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2"/>
            <p:cNvSpPr/>
            <p:nvPr/>
          </p:nvSpPr>
          <p:spPr>
            <a:xfrm>
              <a:off x="4702700" y="4077275"/>
              <a:ext cx="1172275" cy="158000"/>
            </a:xfrm>
            <a:custGeom>
              <a:rect b="b" l="l" r="r" t="t"/>
              <a:pathLst>
                <a:path extrusionOk="0" h="6320" w="46891">
                  <a:moveTo>
                    <a:pt x="14019" y="1716"/>
                  </a:moveTo>
                  <a:cubicBezTo>
                    <a:pt x="13538" y="1862"/>
                    <a:pt x="13350" y="2197"/>
                    <a:pt x="13099" y="2239"/>
                  </a:cubicBezTo>
                  <a:cubicBezTo>
                    <a:pt x="12952" y="2072"/>
                    <a:pt x="13141" y="1925"/>
                    <a:pt x="13078" y="1800"/>
                  </a:cubicBezTo>
                  <a:cubicBezTo>
                    <a:pt x="12869" y="1277"/>
                    <a:pt x="13078" y="1067"/>
                    <a:pt x="13559" y="963"/>
                  </a:cubicBezTo>
                  <a:cubicBezTo>
                    <a:pt x="13685" y="942"/>
                    <a:pt x="13789" y="900"/>
                    <a:pt x="13894" y="837"/>
                  </a:cubicBezTo>
                  <a:cubicBezTo>
                    <a:pt x="13957" y="774"/>
                    <a:pt x="13978" y="691"/>
                    <a:pt x="13978" y="628"/>
                  </a:cubicBezTo>
                  <a:cubicBezTo>
                    <a:pt x="13978" y="523"/>
                    <a:pt x="13915" y="502"/>
                    <a:pt x="13810" y="481"/>
                  </a:cubicBezTo>
                  <a:cubicBezTo>
                    <a:pt x="13517" y="460"/>
                    <a:pt x="13245" y="419"/>
                    <a:pt x="12973" y="377"/>
                  </a:cubicBezTo>
                  <a:cubicBezTo>
                    <a:pt x="12994" y="188"/>
                    <a:pt x="13057" y="21"/>
                    <a:pt x="13287" y="105"/>
                  </a:cubicBezTo>
                  <a:cubicBezTo>
                    <a:pt x="13601" y="209"/>
                    <a:pt x="13894" y="293"/>
                    <a:pt x="14187" y="63"/>
                  </a:cubicBezTo>
                  <a:cubicBezTo>
                    <a:pt x="15317" y="0"/>
                    <a:pt x="16447" y="21"/>
                    <a:pt x="17597" y="126"/>
                  </a:cubicBezTo>
                  <a:cubicBezTo>
                    <a:pt x="17869" y="460"/>
                    <a:pt x="18016" y="460"/>
                    <a:pt x="18288" y="126"/>
                  </a:cubicBezTo>
                  <a:cubicBezTo>
                    <a:pt x="18539" y="42"/>
                    <a:pt x="18811" y="42"/>
                    <a:pt x="19041" y="168"/>
                  </a:cubicBezTo>
                  <a:cubicBezTo>
                    <a:pt x="19083" y="188"/>
                    <a:pt x="19104" y="188"/>
                    <a:pt x="19146" y="209"/>
                  </a:cubicBezTo>
                  <a:lnTo>
                    <a:pt x="20087" y="230"/>
                  </a:lnTo>
                  <a:cubicBezTo>
                    <a:pt x="20548" y="523"/>
                    <a:pt x="21008" y="732"/>
                    <a:pt x="21468" y="230"/>
                  </a:cubicBezTo>
                  <a:cubicBezTo>
                    <a:pt x="22012" y="168"/>
                    <a:pt x="22556" y="188"/>
                    <a:pt x="23079" y="293"/>
                  </a:cubicBezTo>
                  <a:cubicBezTo>
                    <a:pt x="23100" y="398"/>
                    <a:pt x="23142" y="502"/>
                    <a:pt x="23268" y="502"/>
                  </a:cubicBezTo>
                  <a:cubicBezTo>
                    <a:pt x="23393" y="481"/>
                    <a:pt x="23414" y="377"/>
                    <a:pt x="23435" y="272"/>
                  </a:cubicBezTo>
                  <a:cubicBezTo>
                    <a:pt x="23665" y="209"/>
                    <a:pt x="23916" y="188"/>
                    <a:pt x="24147" y="230"/>
                  </a:cubicBezTo>
                  <a:cubicBezTo>
                    <a:pt x="24272" y="398"/>
                    <a:pt x="24377" y="398"/>
                    <a:pt x="24502" y="230"/>
                  </a:cubicBezTo>
                  <a:cubicBezTo>
                    <a:pt x="24795" y="188"/>
                    <a:pt x="25088" y="188"/>
                    <a:pt x="25381" y="272"/>
                  </a:cubicBezTo>
                  <a:cubicBezTo>
                    <a:pt x="25758" y="670"/>
                    <a:pt x="25946" y="670"/>
                    <a:pt x="26281" y="251"/>
                  </a:cubicBezTo>
                  <a:cubicBezTo>
                    <a:pt x="26804" y="188"/>
                    <a:pt x="27348" y="188"/>
                    <a:pt x="27871" y="272"/>
                  </a:cubicBezTo>
                  <a:cubicBezTo>
                    <a:pt x="27871" y="523"/>
                    <a:pt x="28080" y="732"/>
                    <a:pt x="28331" y="732"/>
                  </a:cubicBezTo>
                  <a:cubicBezTo>
                    <a:pt x="28666" y="753"/>
                    <a:pt x="28980" y="816"/>
                    <a:pt x="29273" y="921"/>
                  </a:cubicBezTo>
                  <a:cubicBezTo>
                    <a:pt x="29817" y="1088"/>
                    <a:pt x="30382" y="900"/>
                    <a:pt x="30717" y="440"/>
                  </a:cubicBezTo>
                  <a:cubicBezTo>
                    <a:pt x="30947" y="377"/>
                    <a:pt x="31198" y="398"/>
                    <a:pt x="31428" y="481"/>
                  </a:cubicBezTo>
                  <a:cubicBezTo>
                    <a:pt x="31574" y="837"/>
                    <a:pt x="31763" y="858"/>
                    <a:pt x="31951" y="502"/>
                  </a:cubicBezTo>
                  <a:cubicBezTo>
                    <a:pt x="32537" y="356"/>
                    <a:pt x="33144" y="356"/>
                    <a:pt x="33730" y="523"/>
                  </a:cubicBezTo>
                  <a:cubicBezTo>
                    <a:pt x="33960" y="858"/>
                    <a:pt x="34190" y="816"/>
                    <a:pt x="34441" y="544"/>
                  </a:cubicBezTo>
                  <a:lnTo>
                    <a:pt x="35508" y="586"/>
                  </a:lnTo>
                  <a:cubicBezTo>
                    <a:pt x="35675" y="795"/>
                    <a:pt x="35759" y="712"/>
                    <a:pt x="35843" y="502"/>
                  </a:cubicBezTo>
                  <a:lnTo>
                    <a:pt x="38333" y="649"/>
                  </a:lnTo>
                  <a:cubicBezTo>
                    <a:pt x="38375" y="858"/>
                    <a:pt x="38479" y="1088"/>
                    <a:pt x="38709" y="1025"/>
                  </a:cubicBezTo>
                  <a:cubicBezTo>
                    <a:pt x="39191" y="921"/>
                    <a:pt x="39651" y="1088"/>
                    <a:pt x="40090" y="1151"/>
                  </a:cubicBezTo>
                  <a:cubicBezTo>
                    <a:pt x="40467" y="1235"/>
                    <a:pt x="40844" y="1151"/>
                    <a:pt x="41157" y="921"/>
                  </a:cubicBezTo>
                  <a:cubicBezTo>
                    <a:pt x="41576" y="900"/>
                    <a:pt x="41994" y="921"/>
                    <a:pt x="42413" y="1025"/>
                  </a:cubicBezTo>
                  <a:cubicBezTo>
                    <a:pt x="42476" y="1235"/>
                    <a:pt x="42580" y="1339"/>
                    <a:pt x="42748" y="1109"/>
                  </a:cubicBezTo>
                  <a:cubicBezTo>
                    <a:pt x="43166" y="1067"/>
                    <a:pt x="43585" y="1088"/>
                    <a:pt x="44003" y="1172"/>
                  </a:cubicBezTo>
                  <a:cubicBezTo>
                    <a:pt x="44066" y="1402"/>
                    <a:pt x="44170" y="1528"/>
                    <a:pt x="44359" y="1256"/>
                  </a:cubicBezTo>
                  <a:lnTo>
                    <a:pt x="45405" y="1318"/>
                  </a:lnTo>
                  <a:cubicBezTo>
                    <a:pt x="45426" y="1423"/>
                    <a:pt x="45468" y="1569"/>
                    <a:pt x="45593" y="1590"/>
                  </a:cubicBezTo>
                  <a:cubicBezTo>
                    <a:pt x="46137" y="1695"/>
                    <a:pt x="46409" y="2113"/>
                    <a:pt x="46744" y="2469"/>
                  </a:cubicBezTo>
                  <a:cubicBezTo>
                    <a:pt x="46890" y="2616"/>
                    <a:pt x="46890" y="2699"/>
                    <a:pt x="46807" y="2909"/>
                  </a:cubicBezTo>
                  <a:cubicBezTo>
                    <a:pt x="46660" y="3369"/>
                    <a:pt x="46263" y="3704"/>
                    <a:pt x="46137" y="4164"/>
                  </a:cubicBezTo>
                  <a:cubicBezTo>
                    <a:pt x="46074" y="4394"/>
                    <a:pt x="46116" y="4666"/>
                    <a:pt x="45823" y="4750"/>
                  </a:cubicBezTo>
                  <a:cubicBezTo>
                    <a:pt x="45551" y="4813"/>
                    <a:pt x="45426" y="4541"/>
                    <a:pt x="45258" y="4394"/>
                  </a:cubicBezTo>
                  <a:cubicBezTo>
                    <a:pt x="45175" y="4310"/>
                    <a:pt x="45133" y="4206"/>
                    <a:pt x="45049" y="4143"/>
                  </a:cubicBezTo>
                  <a:cubicBezTo>
                    <a:pt x="44840" y="3892"/>
                    <a:pt x="44610" y="3892"/>
                    <a:pt x="44547" y="4227"/>
                  </a:cubicBezTo>
                  <a:cubicBezTo>
                    <a:pt x="44484" y="4603"/>
                    <a:pt x="44296" y="4520"/>
                    <a:pt x="44003" y="4541"/>
                  </a:cubicBezTo>
                  <a:cubicBezTo>
                    <a:pt x="43313" y="4582"/>
                    <a:pt x="42622" y="4771"/>
                    <a:pt x="41911" y="4541"/>
                  </a:cubicBezTo>
                  <a:cubicBezTo>
                    <a:pt x="41785" y="4499"/>
                    <a:pt x="41680" y="4582"/>
                    <a:pt x="41597" y="4645"/>
                  </a:cubicBezTo>
                  <a:cubicBezTo>
                    <a:pt x="41325" y="4834"/>
                    <a:pt x="41011" y="4917"/>
                    <a:pt x="40697" y="4875"/>
                  </a:cubicBezTo>
                  <a:cubicBezTo>
                    <a:pt x="40488" y="4854"/>
                    <a:pt x="40446" y="5022"/>
                    <a:pt x="40425" y="5168"/>
                  </a:cubicBezTo>
                  <a:cubicBezTo>
                    <a:pt x="37831" y="5252"/>
                    <a:pt x="35236" y="5168"/>
                    <a:pt x="32662" y="4896"/>
                  </a:cubicBezTo>
                  <a:cubicBezTo>
                    <a:pt x="31951" y="4813"/>
                    <a:pt x="31240" y="4813"/>
                    <a:pt x="30528" y="4896"/>
                  </a:cubicBezTo>
                  <a:cubicBezTo>
                    <a:pt x="29712" y="5022"/>
                    <a:pt x="28875" y="5022"/>
                    <a:pt x="28059" y="4896"/>
                  </a:cubicBezTo>
                  <a:cubicBezTo>
                    <a:pt x="27473" y="4792"/>
                    <a:pt x="26888" y="4813"/>
                    <a:pt x="26302" y="4938"/>
                  </a:cubicBezTo>
                  <a:cubicBezTo>
                    <a:pt x="25130" y="5273"/>
                    <a:pt x="23895" y="5106"/>
                    <a:pt x="22703" y="5168"/>
                  </a:cubicBezTo>
                  <a:cubicBezTo>
                    <a:pt x="21343" y="5252"/>
                    <a:pt x="20004" y="5357"/>
                    <a:pt x="18644" y="5440"/>
                  </a:cubicBezTo>
                  <a:cubicBezTo>
                    <a:pt x="18413" y="5461"/>
                    <a:pt x="18183" y="5482"/>
                    <a:pt x="17953" y="5482"/>
                  </a:cubicBezTo>
                  <a:cubicBezTo>
                    <a:pt x="16405" y="5378"/>
                    <a:pt x="14898" y="5670"/>
                    <a:pt x="13371" y="5775"/>
                  </a:cubicBezTo>
                  <a:cubicBezTo>
                    <a:pt x="13141" y="5796"/>
                    <a:pt x="12911" y="5838"/>
                    <a:pt x="12659" y="5838"/>
                  </a:cubicBezTo>
                  <a:cubicBezTo>
                    <a:pt x="11090" y="5838"/>
                    <a:pt x="9563" y="5838"/>
                    <a:pt x="7993" y="5963"/>
                  </a:cubicBezTo>
                  <a:cubicBezTo>
                    <a:pt x="6236" y="6110"/>
                    <a:pt x="4478" y="6026"/>
                    <a:pt x="2700" y="6047"/>
                  </a:cubicBezTo>
                  <a:cubicBezTo>
                    <a:pt x="2051" y="6026"/>
                    <a:pt x="1403" y="6110"/>
                    <a:pt x="775" y="6256"/>
                  </a:cubicBezTo>
                  <a:cubicBezTo>
                    <a:pt x="503" y="6319"/>
                    <a:pt x="189" y="6235"/>
                    <a:pt x="1" y="6026"/>
                  </a:cubicBezTo>
                  <a:cubicBezTo>
                    <a:pt x="252" y="5754"/>
                    <a:pt x="482" y="5440"/>
                    <a:pt x="921" y="5838"/>
                  </a:cubicBezTo>
                  <a:cubicBezTo>
                    <a:pt x="1068" y="5963"/>
                    <a:pt x="1382" y="5901"/>
                    <a:pt x="1591" y="5754"/>
                  </a:cubicBezTo>
                  <a:cubicBezTo>
                    <a:pt x="1800" y="5629"/>
                    <a:pt x="1988" y="5503"/>
                    <a:pt x="2198" y="5398"/>
                  </a:cubicBezTo>
                  <a:cubicBezTo>
                    <a:pt x="2742" y="5126"/>
                    <a:pt x="2763" y="5147"/>
                    <a:pt x="2553" y="4562"/>
                  </a:cubicBezTo>
                  <a:cubicBezTo>
                    <a:pt x="2511" y="4457"/>
                    <a:pt x="2449" y="4331"/>
                    <a:pt x="2553" y="4248"/>
                  </a:cubicBezTo>
                  <a:cubicBezTo>
                    <a:pt x="2742" y="4101"/>
                    <a:pt x="2804" y="4290"/>
                    <a:pt x="2909" y="4373"/>
                  </a:cubicBezTo>
                  <a:cubicBezTo>
                    <a:pt x="3202" y="4582"/>
                    <a:pt x="3265" y="4959"/>
                    <a:pt x="3600" y="5168"/>
                  </a:cubicBezTo>
                  <a:cubicBezTo>
                    <a:pt x="4164" y="5482"/>
                    <a:pt x="4374" y="5419"/>
                    <a:pt x="4604" y="4813"/>
                  </a:cubicBezTo>
                  <a:cubicBezTo>
                    <a:pt x="4708" y="4436"/>
                    <a:pt x="5169" y="4331"/>
                    <a:pt x="5420" y="4603"/>
                  </a:cubicBezTo>
                  <a:cubicBezTo>
                    <a:pt x="5524" y="4729"/>
                    <a:pt x="5566" y="4917"/>
                    <a:pt x="5734" y="5022"/>
                  </a:cubicBezTo>
                  <a:cubicBezTo>
                    <a:pt x="6173" y="5378"/>
                    <a:pt x="6194" y="5378"/>
                    <a:pt x="6550" y="4917"/>
                  </a:cubicBezTo>
                  <a:cubicBezTo>
                    <a:pt x="6613" y="4813"/>
                    <a:pt x="6675" y="4708"/>
                    <a:pt x="6738" y="4624"/>
                  </a:cubicBezTo>
                  <a:cubicBezTo>
                    <a:pt x="7177" y="4038"/>
                    <a:pt x="7177" y="4038"/>
                    <a:pt x="7177" y="3432"/>
                  </a:cubicBezTo>
                  <a:cubicBezTo>
                    <a:pt x="7721" y="3745"/>
                    <a:pt x="8098" y="3369"/>
                    <a:pt x="8537" y="3034"/>
                  </a:cubicBezTo>
                  <a:cubicBezTo>
                    <a:pt x="8789" y="3557"/>
                    <a:pt x="9082" y="3934"/>
                    <a:pt x="9709" y="3662"/>
                  </a:cubicBezTo>
                  <a:cubicBezTo>
                    <a:pt x="9877" y="3578"/>
                    <a:pt x="9960" y="3850"/>
                    <a:pt x="10044" y="3997"/>
                  </a:cubicBezTo>
                  <a:cubicBezTo>
                    <a:pt x="10442" y="4562"/>
                    <a:pt x="10483" y="4562"/>
                    <a:pt x="10965" y="4143"/>
                  </a:cubicBezTo>
                  <a:cubicBezTo>
                    <a:pt x="11509" y="3766"/>
                    <a:pt x="12220" y="3641"/>
                    <a:pt x="12869" y="3850"/>
                  </a:cubicBezTo>
                  <a:cubicBezTo>
                    <a:pt x="13224" y="3976"/>
                    <a:pt x="13601" y="4059"/>
                    <a:pt x="13978" y="4080"/>
                  </a:cubicBezTo>
                  <a:cubicBezTo>
                    <a:pt x="14710" y="4164"/>
                    <a:pt x="14794" y="4017"/>
                    <a:pt x="14982" y="3306"/>
                  </a:cubicBezTo>
                  <a:cubicBezTo>
                    <a:pt x="15087" y="2804"/>
                    <a:pt x="14731" y="2699"/>
                    <a:pt x="14459" y="2511"/>
                  </a:cubicBezTo>
                  <a:cubicBezTo>
                    <a:pt x="14166" y="2344"/>
                    <a:pt x="13873" y="2365"/>
                    <a:pt x="13999" y="1737"/>
                  </a:cubicBezTo>
                  <a:cubicBezTo>
                    <a:pt x="13978" y="1465"/>
                    <a:pt x="13873" y="1569"/>
                    <a:pt x="13852" y="1800"/>
                  </a:cubicBezTo>
                  <a:cubicBezTo>
                    <a:pt x="13852" y="1862"/>
                    <a:pt x="13747" y="1988"/>
                    <a:pt x="13936" y="1988"/>
                  </a:cubicBezTo>
                  <a:cubicBezTo>
                    <a:pt x="14103" y="1967"/>
                    <a:pt x="14291" y="1988"/>
                    <a:pt x="14333" y="1737"/>
                  </a:cubicBezTo>
                  <a:cubicBezTo>
                    <a:pt x="14354" y="1611"/>
                    <a:pt x="14312" y="1507"/>
                    <a:pt x="14019" y="1716"/>
                  </a:cubicBezTo>
                  <a:close/>
                  <a:moveTo>
                    <a:pt x="16509" y="1318"/>
                  </a:moveTo>
                  <a:cubicBezTo>
                    <a:pt x="16488" y="984"/>
                    <a:pt x="16363" y="732"/>
                    <a:pt x="16091" y="753"/>
                  </a:cubicBezTo>
                  <a:cubicBezTo>
                    <a:pt x="15735" y="795"/>
                    <a:pt x="15547" y="1172"/>
                    <a:pt x="15359" y="1423"/>
                  </a:cubicBezTo>
                  <a:cubicBezTo>
                    <a:pt x="15254" y="1590"/>
                    <a:pt x="15400" y="1988"/>
                    <a:pt x="15568" y="2218"/>
                  </a:cubicBezTo>
                  <a:cubicBezTo>
                    <a:pt x="15631" y="2260"/>
                    <a:pt x="15714" y="2260"/>
                    <a:pt x="15798" y="2239"/>
                  </a:cubicBezTo>
                  <a:cubicBezTo>
                    <a:pt x="16007" y="1883"/>
                    <a:pt x="16468" y="1716"/>
                    <a:pt x="16509" y="1318"/>
                  </a:cubicBezTo>
                  <a:close/>
                  <a:moveTo>
                    <a:pt x="43898" y="2176"/>
                  </a:moveTo>
                  <a:cubicBezTo>
                    <a:pt x="43857" y="2197"/>
                    <a:pt x="43773" y="2218"/>
                    <a:pt x="43752" y="2239"/>
                  </a:cubicBezTo>
                  <a:cubicBezTo>
                    <a:pt x="43689" y="2532"/>
                    <a:pt x="43752" y="2825"/>
                    <a:pt x="43919" y="3076"/>
                  </a:cubicBezTo>
                  <a:cubicBezTo>
                    <a:pt x="44045" y="3327"/>
                    <a:pt x="44338" y="3432"/>
                    <a:pt x="44610" y="3327"/>
                  </a:cubicBezTo>
                  <a:cubicBezTo>
                    <a:pt x="44777" y="3264"/>
                    <a:pt x="45049" y="3222"/>
                    <a:pt x="44986" y="2950"/>
                  </a:cubicBezTo>
                  <a:cubicBezTo>
                    <a:pt x="44945" y="2720"/>
                    <a:pt x="44840" y="2469"/>
                    <a:pt x="44505" y="2616"/>
                  </a:cubicBezTo>
                  <a:cubicBezTo>
                    <a:pt x="44170" y="2762"/>
                    <a:pt x="44108" y="2595"/>
                    <a:pt x="44108" y="2302"/>
                  </a:cubicBezTo>
                  <a:cubicBezTo>
                    <a:pt x="44108" y="2197"/>
                    <a:pt x="44003" y="2155"/>
                    <a:pt x="43898" y="2176"/>
                  </a:cubicBezTo>
                  <a:close/>
                  <a:moveTo>
                    <a:pt x="41911" y="2783"/>
                  </a:moveTo>
                  <a:cubicBezTo>
                    <a:pt x="41932" y="2741"/>
                    <a:pt x="41994" y="2678"/>
                    <a:pt x="41973" y="2637"/>
                  </a:cubicBezTo>
                  <a:cubicBezTo>
                    <a:pt x="41953" y="2616"/>
                    <a:pt x="41890" y="2595"/>
                    <a:pt x="41827" y="2574"/>
                  </a:cubicBezTo>
                  <a:cubicBezTo>
                    <a:pt x="41806" y="2616"/>
                    <a:pt x="41764" y="2678"/>
                    <a:pt x="41785" y="2720"/>
                  </a:cubicBezTo>
                  <a:cubicBezTo>
                    <a:pt x="41785" y="2762"/>
                    <a:pt x="41869" y="2762"/>
                    <a:pt x="41911" y="2783"/>
                  </a:cubicBezTo>
                  <a:close/>
                  <a:moveTo>
                    <a:pt x="9312" y="4854"/>
                  </a:moveTo>
                  <a:cubicBezTo>
                    <a:pt x="9354" y="4875"/>
                    <a:pt x="9416" y="4917"/>
                    <a:pt x="9458" y="4917"/>
                  </a:cubicBezTo>
                  <a:cubicBezTo>
                    <a:pt x="9479" y="4896"/>
                    <a:pt x="9500" y="4813"/>
                    <a:pt x="9521" y="4771"/>
                  </a:cubicBezTo>
                  <a:cubicBezTo>
                    <a:pt x="9458" y="4750"/>
                    <a:pt x="9416" y="4708"/>
                    <a:pt x="9374" y="4708"/>
                  </a:cubicBezTo>
                  <a:cubicBezTo>
                    <a:pt x="9333" y="4729"/>
                    <a:pt x="9333" y="4792"/>
                    <a:pt x="9312" y="4854"/>
                  </a:cubicBezTo>
                  <a:close/>
                  <a:moveTo>
                    <a:pt x="16070" y="3327"/>
                  </a:moveTo>
                  <a:lnTo>
                    <a:pt x="15924" y="3264"/>
                  </a:lnTo>
                  <a:cubicBezTo>
                    <a:pt x="15903" y="3327"/>
                    <a:pt x="15861" y="3369"/>
                    <a:pt x="15882" y="3411"/>
                  </a:cubicBezTo>
                  <a:cubicBezTo>
                    <a:pt x="15882" y="3453"/>
                    <a:pt x="15965" y="3453"/>
                    <a:pt x="16007" y="3473"/>
                  </a:cubicBezTo>
                  <a:close/>
                  <a:moveTo>
                    <a:pt x="42685" y="3327"/>
                  </a:moveTo>
                  <a:cubicBezTo>
                    <a:pt x="42643" y="3306"/>
                    <a:pt x="42580" y="3264"/>
                    <a:pt x="42538" y="3285"/>
                  </a:cubicBezTo>
                  <a:cubicBezTo>
                    <a:pt x="42517" y="3285"/>
                    <a:pt x="42497" y="3369"/>
                    <a:pt x="42476" y="3411"/>
                  </a:cubicBezTo>
                  <a:cubicBezTo>
                    <a:pt x="42538" y="3432"/>
                    <a:pt x="42580" y="3494"/>
                    <a:pt x="42622" y="3473"/>
                  </a:cubicBezTo>
                  <a:cubicBezTo>
                    <a:pt x="42664" y="3473"/>
                    <a:pt x="42685" y="3390"/>
                    <a:pt x="42706" y="3327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2"/>
            <p:cNvSpPr/>
            <p:nvPr/>
          </p:nvSpPr>
          <p:spPr>
            <a:xfrm>
              <a:off x="5713850" y="4108125"/>
              <a:ext cx="572275" cy="107250"/>
            </a:xfrm>
            <a:custGeom>
              <a:rect b="b" l="l" r="r" t="t"/>
              <a:pathLst>
                <a:path extrusionOk="0" h="4290" w="22891">
                  <a:moveTo>
                    <a:pt x="0" y="3913"/>
                  </a:moveTo>
                  <a:cubicBezTo>
                    <a:pt x="21" y="3746"/>
                    <a:pt x="63" y="3600"/>
                    <a:pt x="272" y="3620"/>
                  </a:cubicBezTo>
                  <a:cubicBezTo>
                    <a:pt x="586" y="3662"/>
                    <a:pt x="921" y="3579"/>
                    <a:pt x="1172" y="3390"/>
                  </a:cubicBezTo>
                  <a:cubicBezTo>
                    <a:pt x="1276" y="3328"/>
                    <a:pt x="1381" y="3244"/>
                    <a:pt x="1486" y="3286"/>
                  </a:cubicBezTo>
                  <a:cubicBezTo>
                    <a:pt x="2197" y="3495"/>
                    <a:pt x="2887" y="3328"/>
                    <a:pt x="3578" y="3286"/>
                  </a:cubicBezTo>
                  <a:cubicBezTo>
                    <a:pt x="3871" y="3244"/>
                    <a:pt x="4059" y="3348"/>
                    <a:pt x="4122" y="2972"/>
                  </a:cubicBezTo>
                  <a:cubicBezTo>
                    <a:pt x="4185" y="2637"/>
                    <a:pt x="4415" y="2637"/>
                    <a:pt x="4624" y="2867"/>
                  </a:cubicBezTo>
                  <a:cubicBezTo>
                    <a:pt x="4708" y="2951"/>
                    <a:pt x="4771" y="3076"/>
                    <a:pt x="4854" y="3139"/>
                  </a:cubicBezTo>
                  <a:cubicBezTo>
                    <a:pt x="5001" y="3286"/>
                    <a:pt x="5147" y="3558"/>
                    <a:pt x="5419" y="3474"/>
                  </a:cubicBezTo>
                  <a:cubicBezTo>
                    <a:pt x="5691" y="3411"/>
                    <a:pt x="5649" y="3139"/>
                    <a:pt x="5712" y="2909"/>
                  </a:cubicBezTo>
                  <a:cubicBezTo>
                    <a:pt x="5838" y="2449"/>
                    <a:pt x="6235" y="2114"/>
                    <a:pt x="6403" y="1633"/>
                  </a:cubicBezTo>
                  <a:cubicBezTo>
                    <a:pt x="6465" y="1444"/>
                    <a:pt x="6465" y="1361"/>
                    <a:pt x="6340" y="1214"/>
                  </a:cubicBezTo>
                  <a:cubicBezTo>
                    <a:pt x="5984" y="838"/>
                    <a:pt x="5712" y="419"/>
                    <a:pt x="5168" y="335"/>
                  </a:cubicBezTo>
                  <a:cubicBezTo>
                    <a:pt x="5043" y="315"/>
                    <a:pt x="5022" y="168"/>
                    <a:pt x="5001" y="43"/>
                  </a:cubicBezTo>
                  <a:cubicBezTo>
                    <a:pt x="6800" y="1"/>
                    <a:pt x="8579" y="231"/>
                    <a:pt x="10378" y="315"/>
                  </a:cubicBezTo>
                  <a:cubicBezTo>
                    <a:pt x="10880" y="335"/>
                    <a:pt x="11382" y="335"/>
                    <a:pt x="11864" y="377"/>
                  </a:cubicBezTo>
                  <a:cubicBezTo>
                    <a:pt x="14584" y="545"/>
                    <a:pt x="17283" y="649"/>
                    <a:pt x="19940" y="1235"/>
                  </a:cubicBezTo>
                  <a:cubicBezTo>
                    <a:pt x="20463" y="1340"/>
                    <a:pt x="20986" y="1361"/>
                    <a:pt x="21509" y="1423"/>
                  </a:cubicBezTo>
                  <a:cubicBezTo>
                    <a:pt x="21656" y="1444"/>
                    <a:pt x="21802" y="1486"/>
                    <a:pt x="21928" y="1528"/>
                  </a:cubicBezTo>
                  <a:cubicBezTo>
                    <a:pt x="22346" y="1675"/>
                    <a:pt x="22890" y="2239"/>
                    <a:pt x="22870" y="2491"/>
                  </a:cubicBezTo>
                  <a:cubicBezTo>
                    <a:pt x="22870" y="2825"/>
                    <a:pt x="22200" y="3600"/>
                    <a:pt x="21865" y="3746"/>
                  </a:cubicBezTo>
                  <a:cubicBezTo>
                    <a:pt x="21321" y="3976"/>
                    <a:pt x="20735" y="3851"/>
                    <a:pt x="20212" y="3767"/>
                  </a:cubicBezTo>
                  <a:cubicBezTo>
                    <a:pt x="18664" y="3537"/>
                    <a:pt x="17116" y="3600"/>
                    <a:pt x="15567" y="3369"/>
                  </a:cubicBezTo>
                  <a:cubicBezTo>
                    <a:pt x="15274" y="3369"/>
                    <a:pt x="14981" y="3390"/>
                    <a:pt x="14688" y="3453"/>
                  </a:cubicBezTo>
                  <a:cubicBezTo>
                    <a:pt x="13035" y="3453"/>
                    <a:pt x="11445" y="3976"/>
                    <a:pt x="9771" y="3892"/>
                  </a:cubicBezTo>
                  <a:cubicBezTo>
                    <a:pt x="9123" y="3913"/>
                    <a:pt x="8474" y="3872"/>
                    <a:pt x="7846" y="3746"/>
                  </a:cubicBezTo>
                  <a:cubicBezTo>
                    <a:pt x="7574" y="3704"/>
                    <a:pt x="7302" y="3725"/>
                    <a:pt x="7051" y="3809"/>
                  </a:cubicBezTo>
                  <a:cubicBezTo>
                    <a:pt x="5398" y="4290"/>
                    <a:pt x="3724" y="4018"/>
                    <a:pt x="2051" y="3976"/>
                  </a:cubicBezTo>
                  <a:cubicBezTo>
                    <a:pt x="1360" y="3997"/>
                    <a:pt x="690" y="3976"/>
                    <a:pt x="0" y="3913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2"/>
            <p:cNvSpPr/>
            <p:nvPr/>
          </p:nvSpPr>
          <p:spPr>
            <a:xfrm>
              <a:off x="4481425" y="4181875"/>
              <a:ext cx="142325" cy="46600"/>
            </a:xfrm>
            <a:custGeom>
              <a:rect b="b" l="l" r="r" t="t"/>
              <a:pathLst>
                <a:path extrusionOk="0" h="1864" w="5693">
                  <a:moveTo>
                    <a:pt x="1" y="1633"/>
                  </a:moveTo>
                  <a:cubicBezTo>
                    <a:pt x="43" y="1549"/>
                    <a:pt x="64" y="1424"/>
                    <a:pt x="106" y="1403"/>
                  </a:cubicBezTo>
                  <a:cubicBezTo>
                    <a:pt x="733" y="1131"/>
                    <a:pt x="1215" y="775"/>
                    <a:pt x="1131" y="1"/>
                  </a:cubicBezTo>
                  <a:cubicBezTo>
                    <a:pt x="1487" y="43"/>
                    <a:pt x="1466" y="315"/>
                    <a:pt x="1507" y="482"/>
                  </a:cubicBezTo>
                  <a:cubicBezTo>
                    <a:pt x="1633" y="838"/>
                    <a:pt x="1779" y="1089"/>
                    <a:pt x="2198" y="859"/>
                  </a:cubicBezTo>
                  <a:cubicBezTo>
                    <a:pt x="2344" y="817"/>
                    <a:pt x="2512" y="838"/>
                    <a:pt x="2616" y="963"/>
                  </a:cubicBezTo>
                  <a:cubicBezTo>
                    <a:pt x="3077" y="1403"/>
                    <a:pt x="3725" y="1277"/>
                    <a:pt x="4248" y="1466"/>
                  </a:cubicBezTo>
                  <a:cubicBezTo>
                    <a:pt x="4541" y="1570"/>
                    <a:pt x="4751" y="1382"/>
                    <a:pt x="4981" y="1256"/>
                  </a:cubicBezTo>
                  <a:cubicBezTo>
                    <a:pt x="5441" y="1026"/>
                    <a:pt x="5546" y="1110"/>
                    <a:pt x="5692" y="1738"/>
                  </a:cubicBezTo>
                  <a:cubicBezTo>
                    <a:pt x="5462" y="1842"/>
                    <a:pt x="5232" y="1863"/>
                    <a:pt x="5002" y="1821"/>
                  </a:cubicBezTo>
                  <a:cubicBezTo>
                    <a:pt x="3328" y="1549"/>
                    <a:pt x="1654" y="1738"/>
                    <a:pt x="1" y="1633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2"/>
            <p:cNvSpPr/>
            <p:nvPr/>
          </p:nvSpPr>
          <p:spPr>
            <a:xfrm>
              <a:off x="4339675" y="4191825"/>
              <a:ext cx="84250" cy="31400"/>
            </a:xfrm>
            <a:custGeom>
              <a:rect b="b" l="l" r="r" t="t"/>
              <a:pathLst>
                <a:path extrusionOk="0" h="1256" w="3370">
                  <a:moveTo>
                    <a:pt x="1" y="712"/>
                  </a:moveTo>
                  <a:cubicBezTo>
                    <a:pt x="168" y="544"/>
                    <a:pt x="315" y="356"/>
                    <a:pt x="482" y="189"/>
                  </a:cubicBezTo>
                  <a:cubicBezTo>
                    <a:pt x="628" y="21"/>
                    <a:pt x="879" y="0"/>
                    <a:pt x="1047" y="126"/>
                  </a:cubicBezTo>
                  <a:cubicBezTo>
                    <a:pt x="1716" y="607"/>
                    <a:pt x="2491" y="921"/>
                    <a:pt x="3307" y="1068"/>
                  </a:cubicBezTo>
                  <a:cubicBezTo>
                    <a:pt x="3328" y="1068"/>
                    <a:pt x="3348" y="1172"/>
                    <a:pt x="3369" y="1235"/>
                  </a:cubicBezTo>
                  <a:cubicBezTo>
                    <a:pt x="2888" y="1256"/>
                    <a:pt x="2428" y="1193"/>
                    <a:pt x="1988" y="1026"/>
                  </a:cubicBezTo>
                  <a:cubicBezTo>
                    <a:pt x="1340" y="837"/>
                    <a:pt x="670" y="712"/>
                    <a:pt x="1" y="712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2"/>
            <p:cNvSpPr/>
            <p:nvPr/>
          </p:nvSpPr>
          <p:spPr>
            <a:xfrm>
              <a:off x="5399450" y="4080400"/>
              <a:ext cx="70650" cy="23575"/>
            </a:xfrm>
            <a:custGeom>
              <a:rect b="b" l="l" r="r" t="t"/>
              <a:pathLst>
                <a:path extrusionOk="0" h="943" w="2826">
                  <a:moveTo>
                    <a:pt x="2826" y="315"/>
                  </a:moveTo>
                  <a:cubicBezTo>
                    <a:pt x="2491" y="754"/>
                    <a:pt x="1926" y="942"/>
                    <a:pt x="1403" y="775"/>
                  </a:cubicBezTo>
                  <a:cubicBezTo>
                    <a:pt x="1089" y="670"/>
                    <a:pt x="775" y="607"/>
                    <a:pt x="461" y="587"/>
                  </a:cubicBezTo>
                  <a:cubicBezTo>
                    <a:pt x="210" y="587"/>
                    <a:pt x="1" y="377"/>
                    <a:pt x="1" y="126"/>
                  </a:cubicBezTo>
                  <a:cubicBezTo>
                    <a:pt x="942" y="1"/>
                    <a:pt x="1884" y="294"/>
                    <a:pt x="2826" y="315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2"/>
            <p:cNvSpPr/>
            <p:nvPr/>
          </p:nvSpPr>
          <p:spPr>
            <a:xfrm>
              <a:off x="5661000" y="4092950"/>
              <a:ext cx="70650" cy="14675"/>
            </a:xfrm>
            <a:custGeom>
              <a:rect b="b" l="l" r="r" t="t"/>
              <a:pathLst>
                <a:path extrusionOk="0" h="587" w="2826">
                  <a:moveTo>
                    <a:pt x="2825" y="294"/>
                  </a:moveTo>
                  <a:cubicBezTo>
                    <a:pt x="2512" y="503"/>
                    <a:pt x="2135" y="587"/>
                    <a:pt x="1758" y="503"/>
                  </a:cubicBezTo>
                  <a:cubicBezTo>
                    <a:pt x="1319" y="440"/>
                    <a:pt x="859" y="273"/>
                    <a:pt x="377" y="398"/>
                  </a:cubicBezTo>
                  <a:cubicBezTo>
                    <a:pt x="147" y="440"/>
                    <a:pt x="43" y="210"/>
                    <a:pt x="1" y="1"/>
                  </a:cubicBezTo>
                  <a:cubicBezTo>
                    <a:pt x="942" y="85"/>
                    <a:pt x="1905" y="43"/>
                    <a:pt x="2825" y="294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2"/>
            <p:cNvSpPr/>
            <p:nvPr/>
          </p:nvSpPr>
          <p:spPr>
            <a:xfrm>
              <a:off x="4834525" y="4073075"/>
              <a:ext cx="28275" cy="43450"/>
            </a:xfrm>
            <a:custGeom>
              <a:rect b="b" l="l" r="r" t="t"/>
              <a:pathLst>
                <a:path extrusionOk="0" h="1738" w="1131">
                  <a:moveTo>
                    <a:pt x="1130" y="356"/>
                  </a:moveTo>
                  <a:cubicBezTo>
                    <a:pt x="649" y="482"/>
                    <a:pt x="523" y="754"/>
                    <a:pt x="796" y="1172"/>
                  </a:cubicBezTo>
                  <a:cubicBezTo>
                    <a:pt x="879" y="1319"/>
                    <a:pt x="942" y="1445"/>
                    <a:pt x="796" y="1549"/>
                  </a:cubicBezTo>
                  <a:cubicBezTo>
                    <a:pt x="670" y="1696"/>
                    <a:pt x="503" y="1737"/>
                    <a:pt x="335" y="1696"/>
                  </a:cubicBezTo>
                  <a:cubicBezTo>
                    <a:pt x="189" y="1654"/>
                    <a:pt x="63" y="1507"/>
                    <a:pt x="126" y="1361"/>
                  </a:cubicBezTo>
                  <a:cubicBezTo>
                    <a:pt x="293" y="1005"/>
                    <a:pt x="0" y="691"/>
                    <a:pt x="63" y="356"/>
                  </a:cubicBezTo>
                  <a:cubicBezTo>
                    <a:pt x="231" y="356"/>
                    <a:pt x="377" y="294"/>
                    <a:pt x="419" y="105"/>
                  </a:cubicBezTo>
                  <a:cubicBezTo>
                    <a:pt x="649" y="1"/>
                    <a:pt x="879" y="126"/>
                    <a:pt x="1109" y="147"/>
                  </a:cubicBezTo>
                  <a:cubicBezTo>
                    <a:pt x="1130" y="210"/>
                    <a:pt x="1130" y="294"/>
                    <a:pt x="1130" y="356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2"/>
            <p:cNvSpPr/>
            <p:nvPr/>
          </p:nvSpPr>
          <p:spPr>
            <a:xfrm>
              <a:off x="4920300" y="4077275"/>
              <a:ext cx="30900" cy="34025"/>
            </a:xfrm>
            <a:custGeom>
              <a:rect b="b" l="l" r="r" t="t"/>
              <a:pathLst>
                <a:path extrusionOk="0" h="1361" w="1236">
                  <a:moveTo>
                    <a:pt x="880" y="0"/>
                  </a:moveTo>
                  <a:cubicBezTo>
                    <a:pt x="942" y="126"/>
                    <a:pt x="1089" y="209"/>
                    <a:pt x="1235" y="188"/>
                  </a:cubicBezTo>
                  <a:cubicBezTo>
                    <a:pt x="1089" y="607"/>
                    <a:pt x="524" y="774"/>
                    <a:pt x="608" y="1360"/>
                  </a:cubicBezTo>
                  <a:cubicBezTo>
                    <a:pt x="378" y="963"/>
                    <a:pt x="315" y="523"/>
                    <a:pt x="1" y="188"/>
                  </a:cubicBezTo>
                  <a:lnTo>
                    <a:pt x="168" y="42"/>
                  </a:ln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2"/>
            <p:cNvSpPr/>
            <p:nvPr/>
          </p:nvSpPr>
          <p:spPr>
            <a:xfrm>
              <a:off x="4068725" y="4198100"/>
              <a:ext cx="40300" cy="14150"/>
            </a:xfrm>
            <a:custGeom>
              <a:rect b="b" l="l" r="r" t="t"/>
              <a:pathLst>
                <a:path extrusionOk="0" h="566" w="1612">
                  <a:moveTo>
                    <a:pt x="0" y="356"/>
                  </a:moveTo>
                  <a:cubicBezTo>
                    <a:pt x="502" y="1"/>
                    <a:pt x="1172" y="63"/>
                    <a:pt x="1611" y="482"/>
                  </a:cubicBezTo>
                  <a:cubicBezTo>
                    <a:pt x="1067" y="565"/>
                    <a:pt x="523" y="524"/>
                    <a:pt x="0" y="356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2"/>
            <p:cNvSpPr/>
            <p:nvPr/>
          </p:nvSpPr>
          <p:spPr>
            <a:xfrm>
              <a:off x="4304100" y="4198625"/>
              <a:ext cx="22000" cy="16750"/>
            </a:xfrm>
            <a:custGeom>
              <a:rect b="b" l="l" r="r" t="t"/>
              <a:pathLst>
                <a:path extrusionOk="0" h="670" w="880">
                  <a:moveTo>
                    <a:pt x="1" y="440"/>
                  </a:moveTo>
                  <a:cubicBezTo>
                    <a:pt x="357" y="21"/>
                    <a:pt x="524" y="0"/>
                    <a:pt x="880" y="440"/>
                  </a:cubicBezTo>
                  <a:cubicBezTo>
                    <a:pt x="587" y="670"/>
                    <a:pt x="294" y="503"/>
                    <a:pt x="1" y="44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2"/>
            <p:cNvSpPr/>
            <p:nvPr/>
          </p:nvSpPr>
          <p:spPr>
            <a:xfrm>
              <a:off x="4197925" y="4194450"/>
              <a:ext cx="22000" cy="12050"/>
            </a:xfrm>
            <a:custGeom>
              <a:rect b="b" l="l" r="r" t="t"/>
              <a:pathLst>
                <a:path extrusionOk="0" h="482" w="880">
                  <a:moveTo>
                    <a:pt x="0" y="377"/>
                  </a:moveTo>
                  <a:cubicBezTo>
                    <a:pt x="398" y="0"/>
                    <a:pt x="565" y="21"/>
                    <a:pt x="879" y="439"/>
                  </a:cubicBezTo>
                  <a:cubicBezTo>
                    <a:pt x="586" y="481"/>
                    <a:pt x="272" y="460"/>
                    <a:pt x="0" y="377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2"/>
            <p:cNvSpPr/>
            <p:nvPr/>
          </p:nvSpPr>
          <p:spPr>
            <a:xfrm>
              <a:off x="4126775" y="4200200"/>
              <a:ext cx="13100" cy="10475"/>
            </a:xfrm>
            <a:custGeom>
              <a:rect b="b" l="l" r="r" t="t"/>
              <a:pathLst>
                <a:path extrusionOk="0" h="419" w="524">
                  <a:moveTo>
                    <a:pt x="1" y="314"/>
                  </a:moveTo>
                  <a:cubicBezTo>
                    <a:pt x="126" y="0"/>
                    <a:pt x="315" y="0"/>
                    <a:pt x="524" y="209"/>
                  </a:cubicBezTo>
                  <a:cubicBezTo>
                    <a:pt x="398" y="377"/>
                    <a:pt x="168" y="419"/>
                    <a:pt x="1" y="314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2"/>
            <p:cNvSpPr/>
            <p:nvPr/>
          </p:nvSpPr>
          <p:spPr>
            <a:xfrm>
              <a:off x="4277425" y="4200200"/>
              <a:ext cx="13100" cy="9950"/>
            </a:xfrm>
            <a:custGeom>
              <a:rect b="b" l="l" r="r" t="t"/>
              <a:pathLst>
                <a:path extrusionOk="0" h="398" w="524">
                  <a:moveTo>
                    <a:pt x="1" y="251"/>
                  </a:moveTo>
                  <a:cubicBezTo>
                    <a:pt x="231" y="0"/>
                    <a:pt x="398" y="0"/>
                    <a:pt x="524" y="335"/>
                  </a:cubicBezTo>
                  <a:cubicBezTo>
                    <a:pt x="356" y="398"/>
                    <a:pt x="147" y="377"/>
                    <a:pt x="1" y="25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2"/>
            <p:cNvSpPr/>
            <p:nvPr/>
          </p:nvSpPr>
          <p:spPr>
            <a:xfrm>
              <a:off x="4459475" y="4212750"/>
              <a:ext cx="13100" cy="11000"/>
            </a:xfrm>
            <a:custGeom>
              <a:rect b="b" l="l" r="r" t="t"/>
              <a:pathLst>
                <a:path extrusionOk="0" h="440" w="524">
                  <a:moveTo>
                    <a:pt x="0" y="398"/>
                  </a:moveTo>
                  <a:cubicBezTo>
                    <a:pt x="209" y="0"/>
                    <a:pt x="272" y="0"/>
                    <a:pt x="523" y="377"/>
                  </a:cubicBezTo>
                  <a:cubicBezTo>
                    <a:pt x="335" y="440"/>
                    <a:pt x="168" y="440"/>
                    <a:pt x="0" y="398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2"/>
            <p:cNvSpPr/>
            <p:nvPr/>
          </p:nvSpPr>
          <p:spPr>
            <a:xfrm>
              <a:off x="5762475" y="4100800"/>
              <a:ext cx="8925" cy="9450"/>
            </a:xfrm>
            <a:custGeom>
              <a:rect b="b" l="l" r="r" t="t"/>
              <a:pathLst>
                <a:path extrusionOk="0" h="378" w="357">
                  <a:moveTo>
                    <a:pt x="357" y="168"/>
                  </a:moveTo>
                  <a:cubicBezTo>
                    <a:pt x="189" y="377"/>
                    <a:pt x="85" y="273"/>
                    <a:pt x="1" y="63"/>
                  </a:cubicBezTo>
                  <a:cubicBezTo>
                    <a:pt x="126" y="1"/>
                    <a:pt x="294" y="43"/>
                    <a:pt x="357" y="168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2"/>
            <p:cNvSpPr/>
            <p:nvPr/>
          </p:nvSpPr>
          <p:spPr>
            <a:xfrm>
              <a:off x="5802775" y="4104475"/>
              <a:ext cx="8900" cy="10475"/>
            </a:xfrm>
            <a:custGeom>
              <a:rect b="b" l="l" r="r" t="t"/>
              <a:pathLst>
                <a:path extrusionOk="0" h="419" w="356">
                  <a:moveTo>
                    <a:pt x="356" y="147"/>
                  </a:moveTo>
                  <a:cubicBezTo>
                    <a:pt x="167" y="419"/>
                    <a:pt x="63" y="293"/>
                    <a:pt x="0" y="42"/>
                  </a:cubicBezTo>
                  <a:cubicBezTo>
                    <a:pt x="126" y="0"/>
                    <a:pt x="272" y="42"/>
                    <a:pt x="356" y="147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2"/>
            <p:cNvSpPr/>
            <p:nvPr/>
          </p:nvSpPr>
          <p:spPr>
            <a:xfrm>
              <a:off x="4636800" y="4220600"/>
              <a:ext cx="8900" cy="6825"/>
            </a:xfrm>
            <a:custGeom>
              <a:rect b="b" l="l" r="r" t="t"/>
              <a:pathLst>
                <a:path extrusionOk="0" h="273" w="356">
                  <a:moveTo>
                    <a:pt x="0" y="230"/>
                  </a:moveTo>
                  <a:cubicBezTo>
                    <a:pt x="21" y="126"/>
                    <a:pt x="63" y="0"/>
                    <a:pt x="189" y="21"/>
                  </a:cubicBezTo>
                  <a:cubicBezTo>
                    <a:pt x="251" y="21"/>
                    <a:pt x="293" y="147"/>
                    <a:pt x="356" y="209"/>
                  </a:cubicBezTo>
                  <a:cubicBezTo>
                    <a:pt x="230" y="272"/>
                    <a:pt x="105" y="272"/>
                    <a:pt x="0" y="23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" name="Google Shape;125;p12"/>
            <p:cNvSpPr/>
            <p:nvPr/>
          </p:nvSpPr>
          <p:spPr>
            <a:xfrm>
              <a:off x="4237675" y="4200725"/>
              <a:ext cx="13100" cy="5775"/>
            </a:xfrm>
            <a:custGeom>
              <a:rect b="b" l="l" r="r" t="t"/>
              <a:pathLst>
                <a:path extrusionOk="0" h="231" w="524">
                  <a:moveTo>
                    <a:pt x="1" y="188"/>
                  </a:moveTo>
                  <a:cubicBezTo>
                    <a:pt x="126" y="0"/>
                    <a:pt x="398" y="0"/>
                    <a:pt x="524" y="188"/>
                  </a:cubicBezTo>
                  <a:cubicBezTo>
                    <a:pt x="356" y="230"/>
                    <a:pt x="168" y="230"/>
                    <a:pt x="1" y="188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" name="Google Shape;126;p12"/>
            <p:cNvSpPr/>
            <p:nvPr/>
          </p:nvSpPr>
          <p:spPr>
            <a:xfrm>
              <a:off x="4960075" y="4079350"/>
              <a:ext cx="66975" cy="27225"/>
            </a:xfrm>
            <a:custGeom>
              <a:rect b="b" l="l" r="r" t="t"/>
              <a:pathLst>
                <a:path extrusionOk="0" h="1089" w="2679">
                  <a:moveTo>
                    <a:pt x="0" y="105"/>
                  </a:moveTo>
                  <a:cubicBezTo>
                    <a:pt x="147" y="85"/>
                    <a:pt x="314" y="1"/>
                    <a:pt x="439" y="43"/>
                  </a:cubicBezTo>
                  <a:cubicBezTo>
                    <a:pt x="1172" y="273"/>
                    <a:pt x="1946" y="85"/>
                    <a:pt x="2678" y="294"/>
                  </a:cubicBezTo>
                  <a:cubicBezTo>
                    <a:pt x="2239" y="775"/>
                    <a:pt x="1632" y="1068"/>
                    <a:pt x="983" y="1089"/>
                  </a:cubicBezTo>
                  <a:cubicBezTo>
                    <a:pt x="921" y="1089"/>
                    <a:pt x="879" y="1089"/>
                    <a:pt x="816" y="1089"/>
                  </a:cubicBezTo>
                  <a:cubicBezTo>
                    <a:pt x="774" y="566"/>
                    <a:pt x="42" y="629"/>
                    <a:pt x="0" y="105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" name="Google Shape;127;p12"/>
            <p:cNvSpPr/>
            <p:nvPr/>
          </p:nvSpPr>
          <p:spPr>
            <a:xfrm>
              <a:off x="4871150" y="4086675"/>
              <a:ext cx="20425" cy="25150"/>
            </a:xfrm>
            <a:custGeom>
              <a:rect b="b" l="l" r="r" t="t"/>
              <a:pathLst>
                <a:path extrusionOk="0" h="1006" w="817">
                  <a:moveTo>
                    <a:pt x="377" y="1"/>
                  </a:moveTo>
                  <a:lnTo>
                    <a:pt x="544" y="1"/>
                  </a:lnTo>
                  <a:cubicBezTo>
                    <a:pt x="460" y="315"/>
                    <a:pt x="753" y="482"/>
                    <a:pt x="816" y="754"/>
                  </a:cubicBezTo>
                  <a:cubicBezTo>
                    <a:pt x="523" y="1005"/>
                    <a:pt x="272" y="670"/>
                    <a:pt x="0" y="712"/>
                  </a:cubicBezTo>
                  <a:cubicBezTo>
                    <a:pt x="0" y="398"/>
                    <a:pt x="42" y="126"/>
                    <a:pt x="377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" name="Google Shape;128;p12"/>
            <p:cNvSpPr/>
            <p:nvPr/>
          </p:nvSpPr>
          <p:spPr>
            <a:xfrm>
              <a:off x="4951175" y="4130100"/>
              <a:ext cx="16750" cy="14150"/>
            </a:xfrm>
            <a:custGeom>
              <a:rect b="b" l="l" r="r" t="t"/>
              <a:pathLst>
                <a:path extrusionOk="0" h="566" w="670">
                  <a:moveTo>
                    <a:pt x="649" y="398"/>
                  </a:moveTo>
                  <a:cubicBezTo>
                    <a:pt x="544" y="565"/>
                    <a:pt x="398" y="565"/>
                    <a:pt x="251" y="544"/>
                  </a:cubicBezTo>
                  <a:cubicBezTo>
                    <a:pt x="105" y="524"/>
                    <a:pt x="0" y="356"/>
                    <a:pt x="63" y="210"/>
                  </a:cubicBezTo>
                  <a:cubicBezTo>
                    <a:pt x="105" y="63"/>
                    <a:pt x="293" y="0"/>
                    <a:pt x="419" y="84"/>
                  </a:cubicBezTo>
                  <a:cubicBezTo>
                    <a:pt x="565" y="147"/>
                    <a:pt x="670" y="231"/>
                    <a:pt x="649" y="398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" name="Google Shape;129;p12"/>
            <p:cNvSpPr/>
            <p:nvPr/>
          </p:nvSpPr>
          <p:spPr>
            <a:xfrm>
              <a:off x="5042200" y="4141075"/>
              <a:ext cx="5250" cy="5775"/>
            </a:xfrm>
            <a:custGeom>
              <a:rect b="b" l="l" r="r" t="t"/>
              <a:pathLst>
                <a:path extrusionOk="0" h="231" w="210">
                  <a:moveTo>
                    <a:pt x="209" y="85"/>
                  </a:moveTo>
                  <a:cubicBezTo>
                    <a:pt x="188" y="126"/>
                    <a:pt x="167" y="210"/>
                    <a:pt x="126" y="210"/>
                  </a:cubicBezTo>
                  <a:cubicBezTo>
                    <a:pt x="105" y="231"/>
                    <a:pt x="42" y="189"/>
                    <a:pt x="0" y="168"/>
                  </a:cubicBezTo>
                  <a:cubicBezTo>
                    <a:pt x="21" y="105"/>
                    <a:pt x="21" y="22"/>
                    <a:pt x="63" y="22"/>
                  </a:cubicBezTo>
                  <a:cubicBezTo>
                    <a:pt x="105" y="1"/>
                    <a:pt x="147" y="43"/>
                    <a:pt x="209" y="85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12"/>
            <p:cNvSpPr/>
            <p:nvPr/>
          </p:nvSpPr>
          <p:spPr>
            <a:xfrm>
              <a:off x="4860150" y="4186075"/>
              <a:ext cx="5250" cy="5250"/>
            </a:xfrm>
            <a:custGeom>
              <a:rect b="b" l="l" r="r" t="t"/>
              <a:pathLst>
                <a:path extrusionOk="0" h="210" w="210">
                  <a:moveTo>
                    <a:pt x="63" y="0"/>
                  </a:moveTo>
                  <a:lnTo>
                    <a:pt x="210" y="63"/>
                  </a:lnTo>
                  <a:cubicBezTo>
                    <a:pt x="189" y="105"/>
                    <a:pt x="168" y="189"/>
                    <a:pt x="126" y="189"/>
                  </a:cubicBezTo>
                  <a:cubicBezTo>
                    <a:pt x="105" y="210"/>
                    <a:pt x="43" y="168"/>
                    <a:pt x="1" y="147"/>
                  </a:cubicBezTo>
                  <a:cubicBezTo>
                    <a:pt x="22" y="84"/>
                    <a:pt x="22" y="42"/>
                    <a:pt x="63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" name="Google Shape;131;p12"/>
            <p:cNvSpPr/>
            <p:nvPr/>
          </p:nvSpPr>
          <p:spPr>
            <a:xfrm>
              <a:off x="4869575" y="4104475"/>
              <a:ext cx="2100" cy="1575"/>
            </a:xfrm>
            <a:custGeom>
              <a:rect b="b" l="l" r="r" t="t"/>
              <a:pathLst>
                <a:path extrusionOk="0" h="63" w="84">
                  <a:moveTo>
                    <a:pt x="84" y="0"/>
                  </a:moveTo>
                  <a:lnTo>
                    <a:pt x="42" y="63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" name="Google Shape;132;p12"/>
            <p:cNvSpPr/>
            <p:nvPr/>
          </p:nvSpPr>
          <p:spPr>
            <a:xfrm>
              <a:off x="5084025" y="4095575"/>
              <a:ext cx="31425" cy="38725"/>
            </a:xfrm>
            <a:custGeom>
              <a:rect b="b" l="l" r="r" t="t"/>
              <a:pathLst>
                <a:path extrusionOk="0" h="1549" w="1257">
                  <a:moveTo>
                    <a:pt x="1256" y="586"/>
                  </a:moveTo>
                  <a:cubicBezTo>
                    <a:pt x="1215" y="984"/>
                    <a:pt x="733" y="1151"/>
                    <a:pt x="545" y="1528"/>
                  </a:cubicBezTo>
                  <a:cubicBezTo>
                    <a:pt x="461" y="1549"/>
                    <a:pt x="378" y="1528"/>
                    <a:pt x="315" y="1486"/>
                  </a:cubicBezTo>
                  <a:cubicBezTo>
                    <a:pt x="147" y="1256"/>
                    <a:pt x="1" y="858"/>
                    <a:pt x="106" y="712"/>
                  </a:cubicBezTo>
                  <a:cubicBezTo>
                    <a:pt x="294" y="440"/>
                    <a:pt x="482" y="84"/>
                    <a:pt x="838" y="42"/>
                  </a:cubicBezTo>
                  <a:cubicBezTo>
                    <a:pt x="1110" y="0"/>
                    <a:pt x="1235" y="252"/>
                    <a:pt x="1256" y="586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" name="Google Shape;133;p12"/>
            <p:cNvSpPr/>
            <p:nvPr/>
          </p:nvSpPr>
          <p:spPr>
            <a:xfrm>
              <a:off x="5794925" y="4131675"/>
              <a:ext cx="34025" cy="31400"/>
            </a:xfrm>
            <a:custGeom>
              <a:rect b="b" l="l" r="r" t="t"/>
              <a:pathLst>
                <a:path extrusionOk="0" h="1256" w="1361">
                  <a:moveTo>
                    <a:pt x="209" y="0"/>
                  </a:moveTo>
                  <a:cubicBezTo>
                    <a:pt x="314" y="0"/>
                    <a:pt x="419" y="21"/>
                    <a:pt x="419" y="126"/>
                  </a:cubicBezTo>
                  <a:cubicBezTo>
                    <a:pt x="419" y="419"/>
                    <a:pt x="502" y="565"/>
                    <a:pt x="816" y="419"/>
                  </a:cubicBezTo>
                  <a:cubicBezTo>
                    <a:pt x="1151" y="272"/>
                    <a:pt x="1256" y="544"/>
                    <a:pt x="1297" y="774"/>
                  </a:cubicBezTo>
                  <a:cubicBezTo>
                    <a:pt x="1360" y="1046"/>
                    <a:pt x="1088" y="1088"/>
                    <a:pt x="921" y="1151"/>
                  </a:cubicBezTo>
                  <a:cubicBezTo>
                    <a:pt x="649" y="1256"/>
                    <a:pt x="356" y="1130"/>
                    <a:pt x="230" y="900"/>
                  </a:cubicBezTo>
                  <a:cubicBezTo>
                    <a:pt x="63" y="649"/>
                    <a:pt x="0" y="356"/>
                    <a:pt x="63" y="63"/>
                  </a:cubicBezTo>
                  <a:cubicBezTo>
                    <a:pt x="84" y="42"/>
                    <a:pt x="168" y="21"/>
                    <a:pt x="209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" name="Google Shape;134;p12"/>
            <p:cNvSpPr/>
            <p:nvPr/>
          </p:nvSpPr>
          <p:spPr>
            <a:xfrm>
              <a:off x="5046900" y="4113350"/>
              <a:ext cx="15200" cy="13625"/>
            </a:xfrm>
            <a:custGeom>
              <a:rect b="b" l="l" r="r" t="t"/>
              <a:pathLst>
                <a:path extrusionOk="0" h="545" w="608">
                  <a:moveTo>
                    <a:pt x="398" y="22"/>
                  </a:moveTo>
                  <a:cubicBezTo>
                    <a:pt x="523" y="43"/>
                    <a:pt x="607" y="168"/>
                    <a:pt x="565" y="294"/>
                  </a:cubicBezTo>
                  <a:cubicBezTo>
                    <a:pt x="544" y="524"/>
                    <a:pt x="335" y="524"/>
                    <a:pt x="168" y="524"/>
                  </a:cubicBezTo>
                  <a:cubicBezTo>
                    <a:pt x="0" y="545"/>
                    <a:pt x="84" y="398"/>
                    <a:pt x="84" y="357"/>
                  </a:cubicBezTo>
                  <a:cubicBezTo>
                    <a:pt x="105" y="106"/>
                    <a:pt x="210" y="1"/>
                    <a:pt x="398" y="22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" name="Google Shape;135;p12"/>
            <p:cNvSpPr/>
            <p:nvPr/>
          </p:nvSpPr>
          <p:spPr>
            <a:xfrm>
              <a:off x="5746800" y="4141600"/>
              <a:ext cx="5775" cy="5250"/>
            </a:xfrm>
            <a:custGeom>
              <a:rect b="b" l="l" r="r" t="t"/>
              <a:pathLst>
                <a:path extrusionOk="0" h="210" w="231">
                  <a:moveTo>
                    <a:pt x="147" y="210"/>
                  </a:moveTo>
                  <a:cubicBezTo>
                    <a:pt x="105" y="189"/>
                    <a:pt x="21" y="189"/>
                    <a:pt x="21" y="147"/>
                  </a:cubicBezTo>
                  <a:cubicBezTo>
                    <a:pt x="0" y="105"/>
                    <a:pt x="42" y="43"/>
                    <a:pt x="63" y="1"/>
                  </a:cubicBezTo>
                  <a:cubicBezTo>
                    <a:pt x="126" y="22"/>
                    <a:pt x="189" y="43"/>
                    <a:pt x="209" y="64"/>
                  </a:cubicBezTo>
                  <a:cubicBezTo>
                    <a:pt x="230" y="105"/>
                    <a:pt x="168" y="168"/>
                    <a:pt x="147" y="21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" name="Google Shape;136;p12"/>
            <p:cNvSpPr/>
            <p:nvPr/>
          </p:nvSpPr>
          <p:spPr>
            <a:xfrm>
              <a:off x="4935475" y="4194950"/>
              <a:ext cx="5250" cy="5275"/>
            </a:xfrm>
            <a:custGeom>
              <a:rect b="b" l="l" r="r" t="t"/>
              <a:pathLst>
                <a:path extrusionOk="0" h="211" w="210">
                  <a:moveTo>
                    <a:pt x="1" y="147"/>
                  </a:moveTo>
                  <a:cubicBezTo>
                    <a:pt x="22" y="85"/>
                    <a:pt x="22" y="22"/>
                    <a:pt x="63" y="1"/>
                  </a:cubicBezTo>
                  <a:cubicBezTo>
                    <a:pt x="105" y="1"/>
                    <a:pt x="168" y="43"/>
                    <a:pt x="210" y="64"/>
                  </a:cubicBezTo>
                  <a:cubicBezTo>
                    <a:pt x="189" y="106"/>
                    <a:pt x="168" y="189"/>
                    <a:pt x="147" y="210"/>
                  </a:cubicBezTo>
                  <a:cubicBezTo>
                    <a:pt x="105" y="210"/>
                    <a:pt x="43" y="168"/>
                    <a:pt x="1" y="147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" name="Google Shape;137;p12"/>
            <p:cNvSpPr/>
            <p:nvPr/>
          </p:nvSpPr>
          <p:spPr>
            <a:xfrm>
              <a:off x="5099200" y="4158875"/>
              <a:ext cx="5775" cy="5250"/>
            </a:xfrm>
            <a:custGeom>
              <a:rect b="b" l="l" r="r" t="t"/>
              <a:pathLst>
                <a:path extrusionOk="0" h="210" w="231">
                  <a:moveTo>
                    <a:pt x="231" y="63"/>
                  </a:moveTo>
                  <a:lnTo>
                    <a:pt x="168" y="209"/>
                  </a:lnTo>
                  <a:cubicBezTo>
                    <a:pt x="105" y="189"/>
                    <a:pt x="43" y="168"/>
                    <a:pt x="22" y="147"/>
                  </a:cubicBezTo>
                  <a:cubicBezTo>
                    <a:pt x="1" y="105"/>
                    <a:pt x="64" y="42"/>
                    <a:pt x="84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2"/>
            <p:cNvSpPr/>
            <p:nvPr/>
          </p:nvSpPr>
          <p:spPr>
            <a:xfrm>
              <a:off x="5764575" y="4158875"/>
              <a:ext cx="5775" cy="5250"/>
            </a:xfrm>
            <a:custGeom>
              <a:rect b="b" l="l" r="r" t="t"/>
              <a:pathLst>
                <a:path extrusionOk="0" h="210" w="231">
                  <a:moveTo>
                    <a:pt x="231" y="63"/>
                  </a:moveTo>
                  <a:cubicBezTo>
                    <a:pt x="210" y="105"/>
                    <a:pt x="189" y="189"/>
                    <a:pt x="147" y="209"/>
                  </a:cubicBezTo>
                  <a:cubicBezTo>
                    <a:pt x="126" y="209"/>
                    <a:pt x="63" y="168"/>
                    <a:pt x="1" y="147"/>
                  </a:cubicBezTo>
                  <a:cubicBezTo>
                    <a:pt x="22" y="105"/>
                    <a:pt x="42" y="21"/>
                    <a:pt x="84" y="0"/>
                  </a:cubicBezTo>
                  <a:cubicBezTo>
                    <a:pt x="105" y="0"/>
                    <a:pt x="168" y="63"/>
                    <a:pt x="231" y="63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9" name="Google Shape;139;p12"/>
          <p:cNvSpPr txBox="1"/>
          <p:nvPr/>
        </p:nvSpPr>
        <p:spPr>
          <a:xfrm>
            <a:off x="2032927" y="4371226"/>
            <a:ext cx="302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500">
                <a:solidFill>
                  <a:srgbClr val="393E91"/>
                </a:solidFill>
                <a:latin typeface="Calibri"/>
                <a:ea typeface="Calibri"/>
                <a:cs typeface="Calibri"/>
                <a:sym typeface="Calibri"/>
              </a:rPr>
              <a:t>Process</a:t>
            </a:r>
            <a:endParaRPr b="1" sz="2500">
              <a:solidFill>
                <a:srgbClr val="393E9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p12"/>
          <p:cNvSpPr txBox="1"/>
          <p:nvPr/>
        </p:nvSpPr>
        <p:spPr>
          <a:xfrm>
            <a:off x="7427638" y="4408876"/>
            <a:ext cx="2986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500">
                <a:solidFill>
                  <a:srgbClr val="393E91"/>
                </a:solidFill>
                <a:latin typeface="Calibri"/>
                <a:ea typeface="Calibri"/>
                <a:cs typeface="Calibri"/>
                <a:sym typeface="Calibri"/>
              </a:rPr>
              <a:t>Result</a:t>
            </a:r>
            <a:endParaRPr b="1" sz="2500">
              <a:solidFill>
                <a:srgbClr val="393E9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12"/>
          <p:cNvSpPr txBox="1"/>
          <p:nvPr/>
        </p:nvSpPr>
        <p:spPr>
          <a:xfrm>
            <a:off x="2032911" y="2416091"/>
            <a:ext cx="302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500">
                <a:solidFill>
                  <a:srgbClr val="393E91"/>
                </a:solidFill>
                <a:latin typeface="Calibri"/>
                <a:ea typeface="Calibri"/>
                <a:cs typeface="Calibri"/>
                <a:sym typeface="Calibri"/>
              </a:rPr>
              <a:t>Introduction</a:t>
            </a:r>
            <a:endParaRPr b="1" sz="2500">
              <a:solidFill>
                <a:srgbClr val="393E9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12"/>
          <p:cNvSpPr txBox="1"/>
          <p:nvPr/>
        </p:nvSpPr>
        <p:spPr>
          <a:xfrm>
            <a:off x="7427643" y="2465743"/>
            <a:ext cx="3631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500">
                <a:solidFill>
                  <a:srgbClr val="393E91"/>
                </a:solidFill>
                <a:latin typeface="Calibri"/>
                <a:ea typeface="Calibri"/>
                <a:cs typeface="Calibri"/>
                <a:sym typeface="Calibri"/>
              </a:rPr>
              <a:t>PCG (Problems, Challenges &amp; Goal)</a:t>
            </a:r>
            <a:endParaRPr b="1" sz="2500">
              <a:solidFill>
                <a:srgbClr val="393E9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12"/>
          <p:cNvSpPr txBox="1"/>
          <p:nvPr/>
        </p:nvSpPr>
        <p:spPr>
          <a:xfrm>
            <a:off x="6395997" y="4362391"/>
            <a:ext cx="9882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500">
                <a:solidFill>
                  <a:srgbClr val="393E91"/>
                </a:solidFill>
                <a:latin typeface="Caveat Brush"/>
                <a:ea typeface="Caveat Brush"/>
                <a:cs typeface="Caveat Brush"/>
                <a:sym typeface="Caveat Brush"/>
              </a:rPr>
              <a:t>04</a:t>
            </a:r>
            <a:endParaRPr b="1" sz="2500">
              <a:solidFill>
                <a:srgbClr val="393E91"/>
              </a:solidFill>
              <a:latin typeface="Caveat Brush"/>
              <a:ea typeface="Caveat Brush"/>
              <a:cs typeface="Caveat Brush"/>
              <a:sym typeface="Caveat Brush"/>
            </a:endParaRPr>
          </a:p>
        </p:txBody>
      </p:sp>
      <p:sp>
        <p:nvSpPr>
          <p:cNvPr id="144" name="Google Shape;144;p12"/>
          <p:cNvSpPr txBox="1"/>
          <p:nvPr/>
        </p:nvSpPr>
        <p:spPr>
          <a:xfrm>
            <a:off x="6395997" y="2407240"/>
            <a:ext cx="9882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500">
                <a:solidFill>
                  <a:srgbClr val="393E91"/>
                </a:solidFill>
                <a:latin typeface="Caveat Brush"/>
                <a:ea typeface="Caveat Brush"/>
                <a:cs typeface="Caveat Brush"/>
                <a:sym typeface="Caveat Brush"/>
              </a:rPr>
              <a:t>02</a:t>
            </a:r>
            <a:endParaRPr b="1" sz="2500">
              <a:solidFill>
                <a:srgbClr val="393E91"/>
              </a:solidFill>
              <a:latin typeface="Caveat Brush"/>
              <a:ea typeface="Caveat Brush"/>
              <a:cs typeface="Caveat Brush"/>
              <a:sym typeface="Caveat Brush"/>
            </a:endParaRPr>
          </a:p>
        </p:txBody>
      </p:sp>
      <p:sp>
        <p:nvSpPr>
          <p:cNvPr id="145" name="Google Shape;145;p12"/>
          <p:cNvSpPr txBox="1"/>
          <p:nvPr/>
        </p:nvSpPr>
        <p:spPr>
          <a:xfrm>
            <a:off x="1014975" y="4371242"/>
            <a:ext cx="9882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500">
                <a:solidFill>
                  <a:srgbClr val="393E91"/>
                </a:solidFill>
                <a:latin typeface="Caveat Brush"/>
                <a:ea typeface="Caveat Brush"/>
                <a:cs typeface="Caveat Brush"/>
                <a:sym typeface="Caveat Brush"/>
              </a:rPr>
              <a:t>03</a:t>
            </a:r>
            <a:endParaRPr b="1" sz="2500">
              <a:solidFill>
                <a:srgbClr val="393E91"/>
              </a:solidFill>
              <a:latin typeface="Caveat Brush"/>
              <a:ea typeface="Caveat Brush"/>
              <a:cs typeface="Caveat Brush"/>
              <a:sym typeface="Caveat Brush"/>
            </a:endParaRPr>
          </a:p>
        </p:txBody>
      </p:sp>
      <p:sp>
        <p:nvSpPr>
          <p:cNvPr id="146" name="Google Shape;146;p12"/>
          <p:cNvSpPr txBox="1"/>
          <p:nvPr/>
        </p:nvSpPr>
        <p:spPr>
          <a:xfrm>
            <a:off x="1014975" y="2416091"/>
            <a:ext cx="9882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500">
                <a:solidFill>
                  <a:srgbClr val="393E91"/>
                </a:solidFill>
                <a:latin typeface="Caveat Brush"/>
                <a:ea typeface="Caveat Brush"/>
                <a:cs typeface="Caveat Brush"/>
                <a:sym typeface="Caveat Brush"/>
              </a:rPr>
              <a:t>01</a:t>
            </a:r>
            <a:endParaRPr b="1" sz="2500">
              <a:solidFill>
                <a:srgbClr val="393E91"/>
              </a:solidFill>
              <a:latin typeface="Caveat Brush"/>
              <a:ea typeface="Caveat Brush"/>
              <a:cs typeface="Caveat Brush"/>
              <a:sym typeface="Caveat Brush"/>
            </a:endParaRPr>
          </a:p>
        </p:txBody>
      </p:sp>
      <p:cxnSp>
        <p:nvCxnSpPr>
          <p:cNvPr id="147" name="Google Shape;147;p12"/>
          <p:cNvCxnSpPr/>
          <p:nvPr/>
        </p:nvCxnSpPr>
        <p:spPr>
          <a:xfrm>
            <a:off x="3993000" y="1266325"/>
            <a:ext cx="4206000" cy="41400"/>
          </a:xfrm>
          <a:prstGeom prst="straightConnector1">
            <a:avLst/>
          </a:prstGeom>
          <a:noFill/>
          <a:ln cap="flat" cmpd="sng" w="9525">
            <a:solidFill>
              <a:srgbClr val="393E9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3"/>
          <p:cNvSpPr txBox="1"/>
          <p:nvPr/>
        </p:nvSpPr>
        <p:spPr>
          <a:xfrm>
            <a:off x="559328" y="3539272"/>
            <a:ext cx="4339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lang="fr-FR" sz="2400" u="sng">
                <a:solidFill>
                  <a:srgbClr val="393E91"/>
                </a:solidFill>
                <a:latin typeface="Calibri"/>
                <a:ea typeface="Calibri"/>
                <a:cs typeface="Calibri"/>
                <a:sym typeface="Calibri"/>
              </a:rPr>
              <a:t>What’s Gaussian Process?</a:t>
            </a:r>
            <a:endParaRPr b="1" sz="2400" u="sng">
              <a:solidFill>
                <a:srgbClr val="393E9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13"/>
          <p:cNvSpPr txBox="1"/>
          <p:nvPr/>
        </p:nvSpPr>
        <p:spPr>
          <a:xfrm>
            <a:off x="489874" y="1526150"/>
            <a:ext cx="5564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lang="fr-FR" sz="2400" u="sng">
                <a:solidFill>
                  <a:srgbClr val="393E91"/>
                </a:solidFill>
                <a:latin typeface="Calibri"/>
                <a:ea typeface="Calibri"/>
                <a:cs typeface="Calibri"/>
                <a:sym typeface="Calibri"/>
              </a:rPr>
              <a:t>What’s Reinforcement Learning?</a:t>
            </a:r>
            <a:endParaRPr b="1" sz="2400" u="sng">
              <a:solidFill>
                <a:srgbClr val="393E9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4" name="Google Shape;154;p13"/>
          <p:cNvPicPr preferRelativeResize="0"/>
          <p:nvPr/>
        </p:nvPicPr>
        <p:blipFill>
          <a:blip r:embed="rId3">
            <a:alphaModFix amt="38000"/>
          </a:blip>
          <a:stretch>
            <a:fillRect/>
          </a:stretch>
        </p:blipFill>
        <p:spPr>
          <a:xfrm rot="5400000">
            <a:off x="1801675" y="-904325"/>
            <a:ext cx="652300" cy="32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13"/>
          <p:cNvSpPr txBox="1"/>
          <p:nvPr/>
        </p:nvSpPr>
        <p:spPr>
          <a:xfrm>
            <a:off x="105825" y="348825"/>
            <a:ext cx="3918600" cy="652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4500">
                <a:solidFill>
                  <a:srgbClr val="393E91"/>
                </a:solidFill>
                <a:latin typeface="Calibri"/>
                <a:ea typeface="Calibri"/>
                <a:cs typeface="Calibri"/>
                <a:sym typeface="Calibri"/>
              </a:rPr>
              <a:t>Introduction</a:t>
            </a:r>
            <a:endParaRPr b="1" sz="4500">
              <a:solidFill>
                <a:srgbClr val="393E9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Google Shape;156;p13"/>
          <p:cNvSpPr txBox="1"/>
          <p:nvPr/>
        </p:nvSpPr>
        <p:spPr>
          <a:xfrm>
            <a:off x="8455074" y="818850"/>
            <a:ext cx="27963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lang="fr-FR" sz="1500" u="sng">
                <a:solidFill>
                  <a:srgbClr val="2B7DC0"/>
                </a:solidFill>
                <a:latin typeface="Calibri"/>
                <a:ea typeface="Calibri"/>
                <a:cs typeface="Calibri"/>
                <a:sym typeface="Calibri"/>
              </a:rPr>
              <a:t>CERN AWAKE Environment </a:t>
            </a:r>
            <a:endParaRPr b="1" sz="1500" u="sng">
              <a:solidFill>
                <a:srgbClr val="2B7D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7" name="Google Shape;15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89175" y="1092950"/>
            <a:ext cx="2726450" cy="2639200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13"/>
          <p:cNvSpPr txBox="1"/>
          <p:nvPr/>
        </p:nvSpPr>
        <p:spPr>
          <a:xfrm>
            <a:off x="489875" y="4158063"/>
            <a:ext cx="6850200" cy="12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1800"/>
              <a:buFont typeface="Calibri"/>
              <a:buChar char="●"/>
            </a:pPr>
            <a:r>
              <a:rPr lang="fr-FR" sz="1800">
                <a:solidFill>
                  <a:srgbClr val="2A7DBF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Probability theory and Statistics Concept</a:t>
            </a:r>
            <a:endParaRPr sz="1800">
              <a:solidFill>
                <a:srgbClr val="2A7DBF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1800"/>
              <a:buFont typeface="Calibri"/>
              <a:buChar char="●"/>
            </a:pPr>
            <a:r>
              <a:rPr lang="fr-FR" sz="1800">
                <a:solidFill>
                  <a:srgbClr val="2A7DBF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Represent distribution over a class of functions</a:t>
            </a:r>
            <a:endParaRPr sz="1800">
              <a:solidFill>
                <a:srgbClr val="2A7DBF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1800"/>
              <a:buFont typeface="Calibri"/>
              <a:buChar char="●"/>
            </a:pPr>
            <a:r>
              <a:rPr lang="fr-FR" sz="1800">
                <a:solidFill>
                  <a:srgbClr val="2A7DBF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Predict mean values along with uncertainties (confidence intervals)</a:t>
            </a:r>
            <a:endParaRPr b="1" sz="1800" u="sng">
              <a:solidFill>
                <a:srgbClr val="2A7DB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9" name="Google Shape;159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185075" y="3850025"/>
            <a:ext cx="4697524" cy="2162225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13"/>
          <p:cNvSpPr txBox="1"/>
          <p:nvPr/>
        </p:nvSpPr>
        <p:spPr>
          <a:xfrm>
            <a:off x="4431575" y="6237900"/>
            <a:ext cx="71367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000"/>
              <a:t>source:</a:t>
            </a:r>
            <a:r>
              <a:rPr lang="fr-FR" sz="1300"/>
              <a:t> </a:t>
            </a:r>
            <a:r>
              <a:rPr lang="fr-FR" sz="1000" u="sng">
                <a:solidFill>
                  <a:schemeClr val="hlink"/>
                </a:solidFill>
                <a:hlinkClick r:id="rId6"/>
              </a:rPr>
              <a:t>https://towardsdatascience.com/reinforcement-learning-101-e24b50e1d292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000" u="sng">
                <a:solidFill>
                  <a:schemeClr val="hlink"/>
                </a:solidFill>
                <a:hlinkClick r:id="rId7"/>
              </a:rPr>
              <a:t>https://medium.com/geekculture/what-is-gaussian-process-intuitive-explaination-fcee3c78c587</a:t>
            </a:r>
            <a:endParaRPr sz="1300"/>
          </a:p>
        </p:txBody>
      </p:sp>
      <p:sp>
        <p:nvSpPr>
          <p:cNvPr id="161" name="Google Shape;161;p13"/>
          <p:cNvSpPr txBox="1"/>
          <p:nvPr/>
        </p:nvSpPr>
        <p:spPr>
          <a:xfrm>
            <a:off x="415500" y="2081513"/>
            <a:ext cx="6625200" cy="13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1800"/>
              <a:buFont typeface="Calibri"/>
              <a:buChar char="●"/>
            </a:pPr>
            <a:r>
              <a:rPr lang="fr-FR" sz="1800">
                <a:solidFill>
                  <a:srgbClr val="2A7DBF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Machine learning technique </a:t>
            </a:r>
            <a:endParaRPr sz="1800">
              <a:solidFill>
                <a:srgbClr val="2A7DBF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1800"/>
              <a:buFont typeface="Calibri"/>
              <a:buChar char="●"/>
            </a:pPr>
            <a:r>
              <a:rPr lang="fr-FR" sz="1800">
                <a:solidFill>
                  <a:srgbClr val="2A7DBF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An agent to learn an interactive environment by trial and error</a:t>
            </a:r>
            <a:endParaRPr sz="1800">
              <a:solidFill>
                <a:srgbClr val="2A7DBF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1800"/>
              <a:buFont typeface="Calibri"/>
              <a:buChar char="●"/>
            </a:pPr>
            <a:r>
              <a:rPr lang="fr-FR" sz="1800">
                <a:solidFill>
                  <a:srgbClr val="2A7DBF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Using feedback from its own actions and experiences.</a:t>
            </a:r>
            <a:endParaRPr sz="1700">
              <a:solidFill>
                <a:srgbClr val="2A7DBF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13"/>
          <p:cNvSpPr txBox="1"/>
          <p:nvPr/>
        </p:nvSpPr>
        <p:spPr>
          <a:xfrm>
            <a:off x="304800" y="304800"/>
            <a:ext cx="3000000" cy="1012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Google Shape;16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69800" y="1219600"/>
            <a:ext cx="6672502" cy="5206300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14"/>
          <p:cNvSpPr txBox="1"/>
          <p:nvPr/>
        </p:nvSpPr>
        <p:spPr>
          <a:xfrm>
            <a:off x="199350" y="326525"/>
            <a:ext cx="10613400" cy="8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fr-FR" sz="4700">
                <a:solidFill>
                  <a:srgbClr val="393E91"/>
                </a:solidFill>
                <a:latin typeface="Calibri"/>
                <a:ea typeface="Calibri"/>
                <a:cs typeface="Calibri"/>
                <a:sym typeface="Calibri"/>
              </a:rPr>
              <a:t>Benchmark: AWAKE electron beam line </a:t>
            </a:r>
            <a:endParaRPr b="1" i="1" sz="4700">
              <a:solidFill>
                <a:srgbClr val="393E9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0" name="Google Shape;170;p14"/>
          <p:cNvPicPr preferRelativeResize="0"/>
          <p:nvPr/>
        </p:nvPicPr>
        <p:blipFill>
          <a:blip r:embed="rId4">
            <a:alphaModFix amt="68000"/>
          </a:blip>
          <a:stretch>
            <a:fillRect/>
          </a:stretch>
        </p:blipFill>
        <p:spPr>
          <a:xfrm rot="-7286615">
            <a:off x="10531117" y="10471"/>
            <a:ext cx="2044142" cy="12164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Google Shape;176;p15"/>
          <p:cNvPicPr preferRelativeResize="0"/>
          <p:nvPr/>
        </p:nvPicPr>
        <p:blipFill>
          <a:blip r:embed="rId3">
            <a:alphaModFix amt="78000"/>
          </a:blip>
          <a:stretch>
            <a:fillRect/>
          </a:stretch>
        </p:blipFill>
        <p:spPr>
          <a:xfrm flipH="1">
            <a:off x="448250" y="186025"/>
            <a:ext cx="2328075" cy="1211225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15"/>
          <p:cNvSpPr txBox="1"/>
          <p:nvPr/>
        </p:nvSpPr>
        <p:spPr>
          <a:xfrm>
            <a:off x="176400" y="387675"/>
            <a:ext cx="9204600" cy="8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4500">
                <a:solidFill>
                  <a:srgbClr val="393E91"/>
                </a:solidFill>
                <a:latin typeface="Calibri"/>
                <a:ea typeface="Calibri"/>
                <a:cs typeface="Calibri"/>
                <a:sym typeface="Calibri"/>
              </a:rPr>
              <a:t>PCG (Problems, Challenges &amp; Goal)</a:t>
            </a:r>
            <a:r>
              <a:rPr b="1" lang="fr-FR" sz="5000">
                <a:solidFill>
                  <a:srgbClr val="393E9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1" sz="5000">
              <a:solidFill>
                <a:srgbClr val="393E9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" name="Google Shape;178;p15"/>
          <p:cNvSpPr txBox="1"/>
          <p:nvPr>
            <p:ph idx="4294967295" type="body"/>
          </p:nvPr>
        </p:nvSpPr>
        <p:spPr>
          <a:xfrm>
            <a:off x="448250" y="1595450"/>
            <a:ext cx="11397300" cy="4057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rPr b="1" i="1" lang="fr-FR" sz="2400" u="sng">
                <a:solidFill>
                  <a:srgbClr val="393E91"/>
                </a:solidFill>
              </a:rPr>
              <a:t>Problems:</a:t>
            </a:r>
            <a:r>
              <a:rPr b="1" lang="fr-FR" sz="2400">
                <a:solidFill>
                  <a:srgbClr val="393E91"/>
                </a:solidFill>
              </a:rPr>
              <a:t> </a:t>
            </a:r>
            <a:r>
              <a:rPr lang="fr-FR" sz="2000">
                <a:solidFill>
                  <a:srgbClr val="2A7DBF"/>
                </a:solidFill>
                <a:highlight>
                  <a:schemeClr val="lt1"/>
                </a:highlight>
              </a:rPr>
              <a:t>Applying Reinforcement Learning to control accelerator system using Gaussian Process Model-Predictive Control (GP-MPC) algorithm. </a:t>
            </a:r>
            <a:endParaRPr sz="2000">
              <a:solidFill>
                <a:srgbClr val="2A7DBF"/>
              </a:solidFill>
              <a:highlight>
                <a:schemeClr val="lt1"/>
              </a:highlight>
            </a:endParaRPr>
          </a:p>
          <a:p>
            <a:pPr indent="-3556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000"/>
              <a:buChar char="-"/>
            </a:pPr>
            <a:r>
              <a:rPr lang="fr-FR" sz="2000">
                <a:solidFill>
                  <a:srgbClr val="2A7DBF"/>
                </a:solidFill>
                <a:highlight>
                  <a:schemeClr val="lt1"/>
                </a:highlight>
              </a:rPr>
              <a:t>Use GPs to make models of the real world</a:t>
            </a:r>
            <a:endParaRPr sz="2000">
              <a:solidFill>
                <a:srgbClr val="2A7DBF"/>
              </a:solidFill>
              <a:highlight>
                <a:schemeClr val="lt1"/>
              </a:highlight>
            </a:endParaRPr>
          </a:p>
          <a:p>
            <a:pPr indent="-3556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000"/>
              <a:buChar char="-"/>
            </a:pPr>
            <a:r>
              <a:rPr b="1" lang="fr-FR" sz="2000">
                <a:solidFill>
                  <a:srgbClr val="2A7DBF"/>
                </a:solidFill>
                <a:highlight>
                  <a:schemeClr val="lt1"/>
                </a:highlight>
              </a:rPr>
              <a:t>1) Transition model:</a:t>
            </a:r>
            <a:r>
              <a:rPr lang="fr-FR" sz="2000">
                <a:solidFill>
                  <a:srgbClr val="2A7DBF"/>
                </a:solidFill>
                <a:highlight>
                  <a:schemeClr val="lt1"/>
                </a:highlight>
              </a:rPr>
              <a:t> </a:t>
            </a:r>
            <a:r>
              <a:rPr i="1" lang="fr-FR" sz="2000">
                <a:solidFill>
                  <a:srgbClr val="2A7DBF"/>
                </a:solidFill>
                <a:highlight>
                  <a:schemeClr val="lt1"/>
                </a:highlight>
              </a:rPr>
              <a:t>(state, action) -&gt; next_state</a:t>
            </a:r>
            <a:endParaRPr sz="2000">
              <a:solidFill>
                <a:srgbClr val="2A7DBF"/>
              </a:solidFill>
              <a:highlight>
                <a:schemeClr val="lt1"/>
              </a:highlight>
            </a:endParaRPr>
          </a:p>
          <a:p>
            <a:pPr indent="-3556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000"/>
              <a:buChar char="-"/>
            </a:pPr>
            <a:r>
              <a:rPr b="1" lang="fr-FR" sz="2000">
                <a:solidFill>
                  <a:srgbClr val="2A7DBF"/>
                </a:solidFill>
                <a:highlight>
                  <a:schemeClr val="lt1"/>
                </a:highlight>
              </a:rPr>
              <a:t>2) Reward model:</a:t>
            </a:r>
            <a:r>
              <a:rPr lang="fr-FR" sz="2000">
                <a:solidFill>
                  <a:srgbClr val="2A7DBF"/>
                </a:solidFill>
                <a:highlight>
                  <a:schemeClr val="lt1"/>
                </a:highlight>
              </a:rPr>
              <a:t> </a:t>
            </a:r>
            <a:r>
              <a:rPr i="1" lang="fr-FR" sz="2000">
                <a:solidFill>
                  <a:srgbClr val="2A7DBF"/>
                </a:solidFill>
                <a:highlight>
                  <a:schemeClr val="lt1"/>
                </a:highlight>
              </a:rPr>
              <a:t>next_state -&gt; reward</a:t>
            </a:r>
            <a:endParaRPr i="1" sz="2000">
              <a:solidFill>
                <a:srgbClr val="2A7DBF"/>
              </a:solidFill>
              <a:highlight>
                <a:schemeClr val="lt1"/>
              </a:highlight>
            </a:endParaRPr>
          </a:p>
          <a:p>
            <a:pPr indent="-3556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000"/>
              <a:buChar char="-"/>
            </a:pPr>
            <a:r>
              <a:rPr lang="fr-FR" sz="2000">
                <a:solidFill>
                  <a:srgbClr val="2A7DBF"/>
                </a:solidFill>
                <a:highlight>
                  <a:schemeClr val="lt1"/>
                </a:highlight>
              </a:rPr>
              <a:t>Combine the models to plan ahead and choose the best action with an optimizer (maximize rewards, minimize risks)</a:t>
            </a:r>
            <a:endParaRPr sz="2200">
              <a:solidFill>
                <a:srgbClr val="2A7DBF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t/>
            </a:r>
            <a:endParaRPr sz="2200">
              <a:solidFill>
                <a:srgbClr val="2A7DBF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rPr b="1" i="1" lang="fr-FR" sz="2400" u="sng">
                <a:solidFill>
                  <a:srgbClr val="393E91"/>
                </a:solidFill>
              </a:rPr>
              <a:t>Challenges:</a:t>
            </a:r>
            <a:r>
              <a:rPr b="1" lang="fr-FR" sz="2400">
                <a:solidFill>
                  <a:srgbClr val="2A7DBF"/>
                </a:solidFill>
              </a:rPr>
              <a:t> </a:t>
            </a:r>
            <a:r>
              <a:rPr lang="fr-FR" sz="2200">
                <a:solidFill>
                  <a:srgbClr val="2A7DBF"/>
                </a:solidFill>
              </a:rPr>
              <a:t>1. High sample efficiency (how much </a:t>
            </a:r>
            <a:r>
              <a:rPr lang="fr-FR" sz="2200">
                <a:solidFill>
                  <a:srgbClr val="2A7DBF"/>
                </a:solidFill>
              </a:rPr>
              <a:t>training</a:t>
            </a:r>
            <a:r>
              <a:rPr lang="fr-FR" sz="2200">
                <a:solidFill>
                  <a:srgbClr val="2A7DBF"/>
                </a:solidFill>
              </a:rPr>
              <a:t> data you need)</a:t>
            </a:r>
            <a:endParaRPr sz="2200">
              <a:solidFill>
                <a:srgbClr val="2A7DBF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rPr lang="fr-FR" sz="2200">
                <a:solidFill>
                  <a:srgbClr val="2A7DBF"/>
                </a:solidFill>
              </a:rPr>
              <a:t>			2. Include uncertainty and risk estimates</a:t>
            </a:r>
            <a:endParaRPr sz="2200">
              <a:solidFill>
                <a:srgbClr val="2A7DBF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rPr lang="fr-FR" sz="2200">
                <a:solidFill>
                  <a:srgbClr val="2A7DBF"/>
                </a:solidFill>
              </a:rPr>
              <a:t>		       3. </a:t>
            </a:r>
            <a:r>
              <a:rPr lang="fr-FR" sz="2200">
                <a:solidFill>
                  <a:srgbClr val="2A7DBF"/>
                </a:solidFill>
              </a:rPr>
              <a:t>Not </a:t>
            </a:r>
            <a:r>
              <a:rPr lang="fr-FR" sz="2200">
                <a:solidFill>
                  <a:srgbClr val="2A7DBF"/>
                </a:solidFill>
                <a:highlight>
                  <a:schemeClr val="lt1"/>
                </a:highlight>
              </a:rPr>
              <a:t>sufficient beam instrumentation </a:t>
            </a:r>
            <a:r>
              <a:rPr lang="fr-FR" sz="2200">
                <a:solidFill>
                  <a:srgbClr val="2A7DBF"/>
                </a:solidFill>
              </a:rPr>
              <a:t>available to define the state.</a:t>
            </a:r>
            <a:endParaRPr sz="2200">
              <a:solidFill>
                <a:srgbClr val="2A7DBF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t/>
            </a:r>
            <a:endParaRPr sz="2200">
              <a:solidFill>
                <a:srgbClr val="2A7DBF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rPr b="1" i="1" lang="fr-FR" sz="2400" u="sng">
                <a:solidFill>
                  <a:srgbClr val="393E91"/>
                </a:solidFill>
              </a:rPr>
              <a:t>Goal:</a:t>
            </a:r>
            <a:r>
              <a:rPr b="1" lang="fr-FR" sz="2000">
                <a:solidFill>
                  <a:srgbClr val="2A7DBF"/>
                </a:solidFill>
              </a:rPr>
              <a:t> </a:t>
            </a:r>
            <a:r>
              <a:rPr lang="fr-FR" sz="2000">
                <a:solidFill>
                  <a:srgbClr val="2A7DBF"/>
                </a:solidFill>
              </a:rPr>
              <a:t>I</a:t>
            </a:r>
            <a:r>
              <a:rPr lang="fr-FR" sz="2000">
                <a:solidFill>
                  <a:srgbClr val="2A7DBF"/>
                </a:solidFill>
              </a:rPr>
              <a:t>mplement and test GP-MPC algorithm overcoming the challenges and</a:t>
            </a:r>
            <a:r>
              <a:rPr lang="fr-FR" sz="2000">
                <a:solidFill>
                  <a:srgbClr val="2A7DBF"/>
                </a:solidFill>
                <a:highlight>
                  <a:schemeClr val="lt1"/>
                </a:highlight>
              </a:rPr>
              <a:t> making it compatible with CERN's Generic Optimisation Framework.</a:t>
            </a:r>
            <a:endParaRPr sz="2000">
              <a:solidFill>
                <a:srgbClr val="2A7DBF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t/>
            </a:r>
            <a:endParaRPr sz="2000">
              <a:solidFill>
                <a:srgbClr val="2A7DBF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t/>
            </a:r>
            <a:endParaRPr sz="2200">
              <a:solidFill>
                <a:srgbClr val="2A7DBF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t/>
            </a:r>
            <a:endParaRPr sz="2200">
              <a:solidFill>
                <a:srgbClr val="2A7DBF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t/>
            </a:r>
            <a:endParaRPr sz="2200">
              <a:solidFill>
                <a:srgbClr val="2A7DBF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t/>
            </a:r>
            <a:endParaRPr sz="2200">
              <a:solidFill>
                <a:srgbClr val="2A7DBF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rPr lang="fr-FR" sz="2200">
                <a:solidFill>
                  <a:srgbClr val="2A7DBF"/>
                </a:solidFill>
              </a:rPr>
              <a:t> </a:t>
            </a:r>
            <a:endParaRPr sz="2200">
              <a:solidFill>
                <a:srgbClr val="2A7DBF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Google Shape;183;p16"/>
          <p:cNvPicPr preferRelativeResize="0"/>
          <p:nvPr/>
        </p:nvPicPr>
        <p:blipFill>
          <a:blip r:embed="rId3">
            <a:alphaModFix amt="75000"/>
          </a:blip>
          <a:stretch>
            <a:fillRect/>
          </a:stretch>
        </p:blipFill>
        <p:spPr>
          <a:xfrm rot="-1500577">
            <a:off x="442947" y="43571"/>
            <a:ext cx="1996806" cy="1309182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16"/>
          <p:cNvSpPr txBox="1"/>
          <p:nvPr/>
        </p:nvSpPr>
        <p:spPr>
          <a:xfrm>
            <a:off x="-678037" y="570850"/>
            <a:ext cx="4344900" cy="558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4500">
                <a:solidFill>
                  <a:srgbClr val="393E91"/>
                </a:solidFill>
                <a:latin typeface="Calibri"/>
                <a:ea typeface="Calibri"/>
                <a:cs typeface="Calibri"/>
                <a:sym typeface="Calibri"/>
              </a:rPr>
              <a:t>Process</a:t>
            </a:r>
            <a:endParaRPr b="1" sz="4500">
              <a:solidFill>
                <a:srgbClr val="393E9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Google Shape;185;p16"/>
          <p:cNvSpPr txBox="1"/>
          <p:nvPr/>
        </p:nvSpPr>
        <p:spPr>
          <a:xfrm>
            <a:off x="10103534" y="203550"/>
            <a:ext cx="19749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lang="fr-FR" sz="1000" u="sng">
                <a:solidFill>
                  <a:srgbClr val="2B7DC0"/>
                </a:solidFill>
                <a:latin typeface="Calibri"/>
                <a:ea typeface="Calibri"/>
                <a:cs typeface="Calibri"/>
                <a:sym typeface="Calibri"/>
              </a:rPr>
              <a:t>CERN AWAKE Environment </a:t>
            </a:r>
            <a:endParaRPr b="1" sz="1000" u="sng">
              <a:solidFill>
                <a:srgbClr val="2B7D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6" name="Google Shape;186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886650" y="471651"/>
            <a:ext cx="1925417" cy="1918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16"/>
          <p:cNvPicPr preferRelativeResize="0"/>
          <p:nvPr/>
        </p:nvPicPr>
        <p:blipFill rotWithShape="1">
          <a:blip r:embed="rId5">
            <a:alphaModFix/>
          </a:blip>
          <a:srcRect b="80714" l="0" r="64815" t="2615"/>
          <a:stretch/>
        </p:blipFill>
        <p:spPr>
          <a:xfrm>
            <a:off x="1919775" y="1220850"/>
            <a:ext cx="7255477" cy="1762700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16"/>
          <p:cNvSpPr txBox="1"/>
          <p:nvPr/>
        </p:nvSpPr>
        <p:spPr>
          <a:xfrm>
            <a:off x="1888050" y="5175400"/>
            <a:ext cx="8613600" cy="134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fr-FR" sz="1500" u="sng">
                <a:solidFill>
                  <a:srgbClr val="393E9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Transition Model:</a:t>
            </a:r>
            <a:r>
              <a:rPr lang="fr-FR" sz="1500">
                <a:solidFill>
                  <a:srgbClr val="2A7DBF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1500">
                <a:solidFill>
                  <a:srgbClr val="2A7DBF"/>
                </a:solidFill>
                <a:latin typeface="Calibri"/>
                <a:ea typeface="Calibri"/>
                <a:cs typeface="Calibri"/>
                <a:sym typeface="Calibri"/>
              </a:rPr>
              <a:t>Given state &amp; action (state_action) learn to predict next_states, i.e. how the environment changes when agent takes particular actions. </a:t>
            </a:r>
            <a:endParaRPr sz="1500">
              <a:solidFill>
                <a:srgbClr val="2A7DB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fr-FR" sz="1500" u="sng">
                <a:solidFill>
                  <a:srgbClr val="393E91"/>
                </a:solidFill>
                <a:latin typeface="Calibri"/>
                <a:ea typeface="Calibri"/>
                <a:cs typeface="Calibri"/>
                <a:sym typeface="Calibri"/>
              </a:rPr>
              <a:t>Purpose:</a:t>
            </a:r>
            <a:r>
              <a:rPr lang="fr-FR" sz="1500">
                <a:solidFill>
                  <a:srgbClr val="2A7DBF"/>
                </a:solidFill>
                <a:latin typeface="Calibri"/>
                <a:ea typeface="Calibri"/>
                <a:cs typeface="Calibri"/>
                <a:sym typeface="Calibri"/>
              </a:rPr>
              <a:t> For agent to plan and optimize its action effectively (reward and safety), without applying the action in the real world yet.</a:t>
            </a:r>
            <a:endParaRPr sz="1500">
              <a:solidFill>
                <a:srgbClr val="2A7DB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9" name="Google Shape;189;p16"/>
          <p:cNvPicPr preferRelativeResize="0"/>
          <p:nvPr/>
        </p:nvPicPr>
        <p:blipFill rotWithShape="1">
          <a:blip r:embed="rId5">
            <a:alphaModFix/>
          </a:blip>
          <a:srcRect b="0" l="0" r="64963" t="81350"/>
          <a:stretch/>
        </p:blipFill>
        <p:spPr>
          <a:xfrm>
            <a:off x="1919775" y="3195075"/>
            <a:ext cx="7255477" cy="1980319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16"/>
          <p:cNvSpPr txBox="1"/>
          <p:nvPr/>
        </p:nvSpPr>
        <p:spPr>
          <a:xfrm>
            <a:off x="3002950" y="854775"/>
            <a:ext cx="6038700" cy="55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000">
                <a:solidFill>
                  <a:srgbClr val="393E9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T</a:t>
            </a:r>
            <a:r>
              <a:rPr b="1" lang="fr-FR" sz="2000">
                <a:solidFill>
                  <a:srgbClr val="393E9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ransition model:</a:t>
            </a:r>
            <a:r>
              <a:rPr lang="fr-FR" sz="2000">
                <a:solidFill>
                  <a:srgbClr val="393E9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i="1" lang="fr-FR" sz="2000">
                <a:solidFill>
                  <a:srgbClr val="393E9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(state, action) -&gt; next_state</a:t>
            </a:r>
            <a:endParaRPr>
              <a:solidFill>
                <a:srgbClr val="393E9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91" name="Google Shape;191;p16"/>
          <p:cNvGrpSpPr/>
          <p:nvPr/>
        </p:nvGrpSpPr>
        <p:grpSpPr>
          <a:xfrm>
            <a:off x="9382697" y="6030288"/>
            <a:ext cx="2106500" cy="597475"/>
            <a:chOff x="-2810250" y="3572525"/>
            <a:chExt cx="2106500" cy="597475"/>
          </a:xfrm>
        </p:grpSpPr>
        <p:sp>
          <p:nvSpPr>
            <p:cNvPr id="192" name="Google Shape;192;p16"/>
            <p:cNvSpPr/>
            <p:nvPr/>
          </p:nvSpPr>
          <p:spPr>
            <a:xfrm>
              <a:off x="-2396250" y="4007475"/>
              <a:ext cx="133850" cy="123700"/>
            </a:xfrm>
            <a:custGeom>
              <a:rect b="b" l="l" r="r" t="t"/>
              <a:pathLst>
                <a:path extrusionOk="0" h="4948" w="5354">
                  <a:moveTo>
                    <a:pt x="3665" y="0"/>
                  </a:moveTo>
                  <a:cubicBezTo>
                    <a:pt x="3419" y="0"/>
                    <a:pt x="3177" y="89"/>
                    <a:pt x="2983" y="258"/>
                  </a:cubicBezTo>
                  <a:cubicBezTo>
                    <a:pt x="2771" y="1971"/>
                    <a:pt x="1" y="2521"/>
                    <a:pt x="339" y="4445"/>
                  </a:cubicBezTo>
                  <a:cubicBezTo>
                    <a:pt x="400" y="4488"/>
                    <a:pt x="452" y="4505"/>
                    <a:pt x="498" y="4505"/>
                  </a:cubicBezTo>
                  <a:cubicBezTo>
                    <a:pt x="693" y="4505"/>
                    <a:pt x="777" y="4189"/>
                    <a:pt x="1039" y="4189"/>
                  </a:cubicBezTo>
                  <a:cubicBezTo>
                    <a:pt x="1052" y="4189"/>
                    <a:pt x="1065" y="4190"/>
                    <a:pt x="1079" y="4192"/>
                  </a:cubicBezTo>
                  <a:cubicBezTo>
                    <a:pt x="1164" y="4466"/>
                    <a:pt x="614" y="4466"/>
                    <a:pt x="762" y="4763"/>
                  </a:cubicBezTo>
                  <a:cubicBezTo>
                    <a:pt x="893" y="4882"/>
                    <a:pt x="1072" y="4948"/>
                    <a:pt x="1226" y="4948"/>
                  </a:cubicBezTo>
                  <a:cubicBezTo>
                    <a:pt x="1344" y="4948"/>
                    <a:pt x="1447" y="4909"/>
                    <a:pt x="1502" y="4826"/>
                  </a:cubicBezTo>
                  <a:cubicBezTo>
                    <a:pt x="1946" y="4213"/>
                    <a:pt x="2750" y="3853"/>
                    <a:pt x="3004" y="3155"/>
                  </a:cubicBezTo>
                  <a:cubicBezTo>
                    <a:pt x="3110" y="2817"/>
                    <a:pt x="3363" y="2542"/>
                    <a:pt x="3659" y="2373"/>
                  </a:cubicBezTo>
                  <a:cubicBezTo>
                    <a:pt x="4558" y="1871"/>
                    <a:pt x="5354" y="109"/>
                    <a:pt x="4167" y="109"/>
                  </a:cubicBezTo>
                  <a:cubicBezTo>
                    <a:pt x="4153" y="109"/>
                    <a:pt x="4139" y="109"/>
                    <a:pt x="4125" y="110"/>
                  </a:cubicBezTo>
                  <a:cubicBezTo>
                    <a:pt x="3977" y="36"/>
                    <a:pt x="3820" y="0"/>
                    <a:pt x="3665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" name="Google Shape;193;p16"/>
            <p:cNvSpPr/>
            <p:nvPr/>
          </p:nvSpPr>
          <p:spPr>
            <a:xfrm>
              <a:off x="-1076525" y="3572525"/>
              <a:ext cx="126925" cy="104075"/>
            </a:xfrm>
            <a:custGeom>
              <a:rect b="b" l="l" r="r" t="t"/>
              <a:pathLst>
                <a:path extrusionOk="0" h="4163" w="5077">
                  <a:moveTo>
                    <a:pt x="3337" y="1"/>
                  </a:moveTo>
                  <a:cubicBezTo>
                    <a:pt x="3025" y="1"/>
                    <a:pt x="2736" y="55"/>
                    <a:pt x="2602" y="165"/>
                  </a:cubicBezTo>
                  <a:cubicBezTo>
                    <a:pt x="2665" y="715"/>
                    <a:pt x="1798" y="906"/>
                    <a:pt x="1841" y="1477"/>
                  </a:cubicBezTo>
                  <a:cubicBezTo>
                    <a:pt x="1819" y="1815"/>
                    <a:pt x="1544" y="1900"/>
                    <a:pt x="1248" y="1963"/>
                  </a:cubicBezTo>
                  <a:cubicBezTo>
                    <a:pt x="254" y="2513"/>
                    <a:pt x="1" y="4099"/>
                    <a:pt x="1502" y="4163"/>
                  </a:cubicBezTo>
                  <a:cubicBezTo>
                    <a:pt x="2412" y="3824"/>
                    <a:pt x="3173" y="3190"/>
                    <a:pt x="3659" y="2365"/>
                  </a:cubicBezTo>
                  <a:cubicBezTo>
                    <a:pt x="3793" y="1912"/>
                    <a:pt x="4060" y="1739"/>
                    <a:pt x="4460" y="1739"/>
                  </a:cubicBezTo>
                  <a:cubicBezTo>
                    <a:pt x="4565" y="1739"/>
                    <a:pt x="4678" y="1751"/>
                    <a:pt x="4801" y="1773"/>
                  </a:cubicBezTo>
                  <a:cubicBezTo>
                    <a:pt x="4738" y="1604"/>
                    <a:pt x="5076" y="1477"/>
                    <a:pt x="4865" y="1286"/>
                  </a:cubicBezTo>
                  <a:cubicBezTo>
                    <a:pt x="4670" y="1119"/>
                    <a:pt x="4486" y="1055"/>
                    <a:pt x="4305" y="1055"/>
                  </a:cubicBezTo>
                  <a:cubicBezTo>
                    <a:pt x="3779" y="1055"/>
                    <a:pt x="3290" y="1599"/>
                    <a:pt x="2708" y="1709"/>
                  </a:cubicBezTo>
                  <a:cubicBezTo>
                    <a:pt x="2792" y="1202"/>
                    <a:pt x="3215" y="948"/>
                    <a:pt x="3511" y="715"/>
                  </a:cubicBezTo>
                  <a:cubicBezTo>
                    <a:pt x="3571" y="673"/>
                    <a:pt x="3645" y="658"/>
                    <a:pt x="3726" y="658"/>
                  </a:cubicBezTo>
                  <a:cubicBezTo>
                    <a:pt x="3891" y="658"/>
                    <a:pt x="4083" y="718"/>
                    <a:pt x="4233" y="718"/>
                  </a:cubicBezTo>
                  <a:cubicBezTo>
                    <a:pt x="4373" y="718"/>
                    <a:pt x="4476" y="666"/>
                    <a:pt x="4484" y="461"/>
                  </a:cubicBezTo>
                  <a:cubicBezTo>
                    <a:pt x="4458" y="156"/>
                    <a:pt x="3864" y="1"/>
                    <a:pt x="3337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" name="Google Shape;194;p16"/>
            <p:cNvSpPr/>
            <p:nvPr/>
          </p:nvSpPr>
          <p:spPr>
            <a:xfrm>
              <a:off x="-2407875" y="4057575"/>
              <a:ext cx="141200" cy="94050"/>
            </a:xfrm>
            <a:custGeom>
              <a:rect b="b" l="l" r="r" t="t"/>
              <a:pathLst>
                <a:path extrusionOk="0" h="3762" w="5648">
                  <a:moveTo>
                    <a:pt x="4962" y="0"/>
                  </a:moveTo>
                  <a:cubicBezTo>
                    <a:pt x="4363" y="0"/>
                    <a:pt x="3743" y="352"/>
                    <a:pt x="3532" y="940"/>
                  </a:cubicBezTo>
                  <a:cubicBezTo>
                    <a:pt x="3405" y="1638"/>
                    <a:pt x="2665" y="1743"/>
                    <a:pt x="2369" y="2293"/>
                  </a:cubicBezTo>
                  <a:cubicBezTo>
                    <a:pt x="2144" y="2744"/>
                    <a:pt x="1958" y="2962"/>
                    <a:pt x="1704" y="2962"/>
                  </a:cubicBezTo>
                  <a:cubicBezTo>
                    <a:pt x="1506" y="2962"/>
                    <a:pt x="1265" y="2828"/>
                    <a:pt x="931" y="2568"/>
                  </a:cubicBezTo>
                  <a:cubicBezTo>
                    <a:pt x="656" y="2399"/>
                    <a:pt x="677" y="2188"/>
                    <a:pt x="740" y="1955"/>
                  </a:cubicBezTo>
                  <a:cubicBezTo>
                    <a:pt x="844" y="1728"/>
                    <a:pt x="715" y="1616"/>
                    <a:pt x="571" y="1616"/>
                  </a:cubicBezTo>
                  <a:cubicBezTo>
                    <a:pt x="420" y="1616"/>
                    <a:pt x="253" y="1738"/>
                    <a:pt x="317" y="1976"/>
                  </a:cubicBezTo>
                  <a:cubicBezTo>
                    <a:pt x="85" y="2293"/>
                    <a:pt x="0" y="2801"/>
                    <a:pt x="360" y="3076"/>
                  </a:cubicBezTo>
                  <a:cubicBezTo>
                    <a:pt x="1067" y="3522"/>
                    <a:pt x="1545" y="3761"/>
                    <a:pt x="1963" y="3761"/>
                  </a:cubicBezTo>
                  <a:cubicBezTo>
                    <a:pt x="2358" y="3761"/>
                    <a:pt x="2699" y="3549"/>
                    <a:pt x="3130" y="3097"/>
                  </a:cubicBezTo>
                  <a:cubicBezTo>
                    <a:pt x="3997" y="2166"/>
                    <a:pt x="5097" y="1342"/>
                    <a:pt x="5647" y="178"/>
                  </a:cubicBezTo>
                  <a:cubicBezTo>
                    <a:pt x="5441" y="57"/>
                    <a:pt x="5203" y="0"/>
                    <a:pt x="4962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" name="Google Shape;195;p16"/>
            <p:cNvSpPr/>
            <p:nvPr/>
          </p:nvSpPr>
          <p:spPr>
            <a:xfrm>
              <a:off x="-869800" y="3762375"/>
              <a:ext cx="147025" cy="84950"/>
            </a:xfrm>
            <a:custGeom>
              <a:rect b="b" l="l" r="r" t="t"/>
              <a:pathLst>
                <a:path extrusionOk="0" h="3398" w="5881">
                  <a:moveTo>
                    <a:pt x="3321" y="0"/>
                  </a:moveTo>
                  <a:cubicBezTo>
                    <a:pt x="2724" y="0"/>
                    <a:pt x="1587" y="1645"/>
                    <a:pt x="652" y="1645"/>
                  </a:cubicBezTo>
                  <a:cubicBezTo>
                    <a:pt x="646" y="1645"/>
                    <a:pt x="641" y="1645"/>
                    <a:pt x="635" y="1644"/>
                  </a:cubicBezTo>
                  <a:cubicBezTo>
                    <a:pt x="339" y="1666"/>
                    <a:pt x="530" y="2004"/>
                    <a:pt x="276" y="2067"/>
                  </a:cubicBezTo>
                  <a:cubicBezTo>
                    <a:pt x="1" y="2448"/>
                    <a:pt x="170" y="2829"/>
                    <a:pt x="276" y="3188"/>
                  </a:cubicBezTo>
                  <a:lnTo>
                    <a:pt x="445" y="3209"/>
                  </a:lnTo>
                  <a:cubicBezTo>
                    <a:pt x="481" y="3205"/>
                    <a:pt x="517" y="3203"/>
                    <a:pt x="553" y="3203"/>
                  </a:cubicBezTo>
                  <a:cubicBezTo>
                    <a:pt x="921" y="3203"/>
                    <a:pt x="1302" y="3397"/>
                    <a:pt x="1640" y="3397"/>
                  </a:cubicBezTo>
                  <a:cubicBezTo>
                    <a:pt x="1779" y="3397"/>
                    <a:pt x="1911" y="3365"/>
                    <a:pt x="2031" y="3273"/>
                  </a:cubicBezTo>
                  <a:cubicBezTo>
                    <a:pt x="2645" y="2850"/>
                    <a:pt x="3491" y="2554"/>
                    <a:pt x="3892" y="2089"/>
                  </a:cubicBezTo>
                  <a:cubicBezTo>
                    <a:pt x="4358" y="1306"/>
                    <a:pt x="5881" y="1243"/>
                    <a:pt x="5606" y="164"/>
                  </a:cubicBezTo>
                  <a:cubicBezTo>
                    <a:pt x="5575" y="156"/>
                    <a:pt x="5540" y="153"/>
                    <a:pt x="5503" y="153"/>
                  </a:cubicBezTo>
                  <a:cubicBezTo>
                    <a:pt x="4820" y="153"/>
                    <a:pt x="3102" y="1370"/>
                    <a:pt x="2581" y="1771"/>
                  </a:cubicBezTo>
                  <a:cubicBezTo>
                    <a:pt x="2877" y="1179"/>
                    <a:pt x="3533" y="756"/>
                    <a:pt x="3491" y="58"/>
                  </a:cubicBezTo>
                  <a:cubicBezTo>
                    <a:pt x="3441" y="18"/>
                    <a:pt x="3384" y="0"/>
                    <a:pt x="3321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16"/>
            <p:cNvSpPr/>
            <p:nvPr/>
          </p:nvSpPr>
          <p:spPr>
            <a:xfrm>
              <a:off x="-2475025" y="3887900"/>
              <a:ext cx="118975" cy="96950"/>
            </a:xfrm>
            <a:custGeom>
              <a:rect b="b" l="l" r="r" t="t"/>
              <a:pathLst>
                <a:path extrusionOk="0" h="3878" w="4759">
                  <a:moveTo>
                    <a:pt x="2337" y="1"/>
                  </a:moveTo>
                  <a:cubicBezTo>
                    <a:pt x="1329" y="1"/>
                    <a:pt x="678" y="1172"/>
                    <a:pt x="550" y="1995"/>
                  </a:cubicBezTo>
                  <a:cubicBezTo>
                    <a:pt x="0" y="3010"/>
                    <a:pt x="867" y="3751"/>
                    <a:pt x="1883" y="3878"/>
                  </a:cubicBezTo>
                  <a:cubicBezTo>
                    <a:pt x="2665" y="3095"/>
                    <a:pt x="4759" y="1953"/>
                    <a:pt x="3215" y="832"/>
                  </a:cubicBezTo>
                  <a:cubicBezTo>
                    <a:pt x="2898" y="621"/>
                    <a:pt x="2961" y="346"/>
                    <a:pt x="2834" y="92"/>
                  </a:cubicBezTo>
                  <a:cubicBezTo>
                    <a:pt x="2660" y="29"/>
                    <a:pt x="2494" y="1"/>
                    <a:pt x="2337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" name="Google Shape;197;p16"/>
            <p:cNvSpPr/>
            <p:nvPr/>
          </p:nvSpPr>
          <p:spPr>
            <a:xfrm>
              <a:off x="-1207650" y="3814575"/>
              <a:ext cx="107350" cy="83025"/>
            </a:xfrm>
            <a:custGeom>
              <a:rect b="b" l="l" r="r" t="t"/>
              <a:pathLst>
                <a:path extrusionOk="0" h="3321" w="4294">
                  <a:moveTo>
                    <a:pt x="2433" y="1"/>
                  </a:moveTo>
                  <a:lnTo>
                    <a:pt x="1883" y="275"/>
                  </a:lnTo>
                  <a:cubicBezTo>
                    <a:pt x="1967" y="1227"/>
                    <a:pt x="1037" y="1523"/>
                    <a:pt x="423" y="2031"/>
                  </a:cubicBezTo>
                  <a:cubicBezTo>
                    <a:pt x="0" y="2771"/>
                    <a:pt x="297" y="3194"/>
                    <a:pt x="1333" y="3321"/>
                  </a:cubicBezTo>
                  <a:cubicBezTo>
                    <a:pt x="3025" y="2665"/>
                    <a:pt x="2623" y="1227"/>
                    <a:pt x="4252" y="1121"/>
                  </a:cubicBezTo>
                  <a:lnTo>
                    <a:pt x="4294" y="783"/>
                  </a:lnTo>
                  <a:cubicBezTo>
                    <a:pt x="3955" y="22"/>
                    <a:pt x="3131" y="106"/>
                    <a:pt x="2433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p16"/>
            <p:cNvSpPr/>
            <p:nvPr/>
          </p:nvSpPr>
          <p:spPr>
            <a:xfrm>
              <a:off x="-1657600" y="3775075"/>
              <a:ext cx="115300" cy="89075"/>
            </a:xfrm>
            <a:custGeom>
              <a:rect b="b" l="l" r="r" t="t"/>
              <a:pathLst>
                <a:path extrusionOk="0" h="3563" w="4612">
                  <a:moveTo>
                    <a:pt x="3414" y="0"/>
                  </a:moveTo>
                  <a:cubicBezTo>
                    <a:pt x="2993" y="0"/>
                    <a:pt x="3192" y="1023"/>
                    <a:pt x="1840" y="1707"/>
                  </a:cubicBezTo>
                  <a:cubicBezTo>
                    <a:pt x="1883" y="2807"/>
                    <a:pt x="719" y="2575"/>
                    <a:pt x="0" y="2934"/>
                  </a:cubicBezTo>
                  <a:cubicBezTo>
                    <a:pt x="104" y="3374"/>
                    <a:pt x="451" y="3562"/>
                    <a:pt x="899" y="3562"/>
                  </a:cubicBezTo>
                  <a:cubicBezTo>
                    <a:pt x="2278" y="3562"/>
                    <a:pt x="4612" y="1777"/>
                    <a:pt x="3701" y="100"/>
                  </a:cubicBezTo>
                  <a:cubicBezTo>
                    <a:pt x="3579" y="31"/>
                    <a:pt x="3487" y="0"/>
                    <a:pt x="3414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" name="Google Shape;199;p16"/>
            <p:cNvSpPr/>
            <p:nvPr/>
          </p:nvSpPr>
          <p:spPr>
            <a:xfrm>
              <a:off x="-2430100" y="3892350"/>
              <a:ext cx="79875" cy="94825"/>
            </a:xfrm>
            <a:custGeom>
              <a:rect b="b" l="l" r="r" t="t"/>
              <a:pathLst>
                <a:path extrusionOk="0" h="3793" w="3195">
                  <a:moveTo>
                    <a:pt x="1251" y="0"/>
                  </a:moveTo>
                  <a:cubicBezTo>
                    <a:pt x="1175" y="0"/>
                    <a:pt x="1096" y="7"/>
                    <a:pt x="1016" y="20"/>
                  </a:cubicBezTo>
                  <a:cubicBezTo>
                    <a:pt x="720" y="316"/>
                    <a:pt x="382" y="548"/>
                    <a:pt x="1185" y="760"/>
                  </a:cubicBezTo>
                  <a:cubicBezTo>
                    <a:pt x="2475" y="1162"/>
                    <a:pt x="1376" y="2684"/>
                    <a:pt x="530" y="3002"/>
                  </a:cubicBezTo>
                  <a:cubicBezTo>
                    <a:pt x="212" y="3065"/>
                    <a:pt x="1" y="3382"/>
                    <a:pt x="86" y="3700"/>
                  </a:cubicBezTo>
                  <a:cubicBezTo>
                    <a:pt x="287" y="3764"/>
                    <a:pt x="455" y="3793"/>
                    <a:pt x="600" y="3793"/>
                  </a:cubicBezTo>
                  <a:cubicBezTo>
                    <a:pt x="1354" y="3793"/>
                    <a:pt x="1459" y="3019"/>
                    <a:pt x="2116" y="2558"/>
                  </a:cubicBezTo>
                  <a:cubicBezTo>
                    <a:pt x="3194" y="1779"/>
                    <a:pt x="2538" y="0"/>
                    <a:pt x="1251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" name="Google Shape;200;p16"/>
            <p:cNvSpPr/>
            <p:nvPr/>
          </p:nvSpPr>
          <p:spPr>
            <a:xfrm>
              <a:off x="-858675" y="3784450"/>
              <a:ext cx="124800" cy="72900"/>
            </a:xfrm>
            <a:custGeom>
              <a:rect b="b" l="l" r="r" t="t"/>
              <a:pathLst>
                <a:path extrusionOk="0" h="2916" w="4992">
                  <a:moveTo>
                    <a:pt x="4991" y="85"/>
                  </a:moveTo>
                  <a:lnTo>
                    <a:pt x="4991" y="85"/>
                  </a:lnTo>
                  <a:cubicBezTo>
                    <a:pt x="4590" y="233"/>
                    <a:pt x="3638" y="0"/>
                    <a:pt x="3553" y="529"/>
                  </a:cubicBezTo>
                  <a:cubicBezTo>
                    <a:pt x="3744" y="1523"/>
                    <a:pt x="2242" y="1142"/>
                    <a:pt x="1925" y="1840"/>
                  </a:cubicBezTo>
                  <a:cubicBezTo>
                    <a:pt x="1784" y="2210"/>
                    <a:pt x="1565" y="2322"/>
                    <a:pt x="1324" y="2322"/>
                  </a:cubicBezTo>
                  <a:cubicBezTo>
                    <a:pt x="952" y="2322"/>
                    <a:pt x="529" y="2056"/>
                    <a:pt x="260" y="2056"/>
                  </a:cubicBezTo>
                  <a:cubicBezTo>
                    <a:pt x="125" y="2056"/>
                    <a:pt x="30" y="2124"/>
                    <a:pt x="0" y="2326"/>
                  </a:cubicBezTo>
                  <a:cubicBezTo>
                    <a:pt x="340" y="2745"/>
                    <a:pt x="752" y="2916"/>
                    <a:pt x="1193" y="2916"/>
                  </a:cubicBezTo>
                  <a:cubicBezTo>
                    <a:pt x="2648" y="2916"/>
                    <a:pt x="4423" y="1058"/>
                    <a:pt x="4991" y="85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" name="Google Shape;201;p16"/>
            <p:cNvSpPr/>
            <p:nvPr/>
          </p:nvSpPr>
          <p:spPr>
            <a:xfrm>
              <a:off x="-1715775" y="4022375"/>
              <a:ext cx="82525" cy="97300"/>
            </a:xfrm>
            <a:custGeom>
              <a:rect b="b" l="l" r="r" t="t"/>
              <a:pathLst>
                <a:path extrusionOk="0" h="3892" w="3301">
                  <a:moveTo>
                    <a:pt x="2164" y="1"/>
                  </a:moveTo>
                  <a:cubicBezTo>
                    <a:pt x="2076" y="1"/>
                    <a:pt x="2004" y="47"/>
                    <a:pt x="1968" y="191"/>
                  </a:cubicBezTo>
                  <a:cubicBezTo>
                    <a:pt x="1714" y="381"/>
                    <a:pt x="1545" y="677"/>
                    <a:pt x="1545" y="994"/>
                  </a:cubicBezTo>
                  <a:cubicBezTo>
                    <a:pt x="1376" y="1925"/>
                    <a:pt x="1" y="2411"/>
                    <a:pt x="530" y="3469"/>
                  </a:cubicBezTo>
                  <a:cubicBezTo>
                    <a:pt x="675" y="3736"/>
                    <a:pt x="995" y="3891"/>
                    <a:pt x="1306" y="3891"/>
                  </a:cubicBezTo>
                  <a:cubicBezTo>
                    <a:pt x="1536" y="3891"/>
                    <a:pt x="1760" y="3806"/>
                    <a:pt x="1904" y="3617"/>
                  </a:cubicBezTo>
                  <a:cubicBezTo>
                    <a:pt x="2179" y="2432"/>
                    <a:pt x="3300" y="1502"/>
                    <a:pt x="3258" y="233"/>
                  </a:cubicBezTo>
                  <a:lnTo>
                    <a:pt x="2708" y="148"/>
                  </a:lnTo>
                  <a:cubicBezTo>
                    <a:pt x="2698" y="150"/>
                    <a:pt x="2687" y="151"/>
                    <a:pt x="2676" y="151"/>
                  </a:cubicBezTo>
                  <a:cubicBezTo>
                    <a:pt x="2534" y="151"/>
                    <a:pt x="2323" y="1"/>
                    <a:pt x="2164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16"/>
            <p:cNvSpPr/>
            <p:nvPr/>
          </p:nvSpPr>
          <p:spPr>
            <a:xfrm>
              <a:off x="-1209225" y="4031875"/>
              <a:ext cx="103650" cy="71425"/>
            </a:xfrm>
            <a:custGeom>
              <a:rect b="b" l="l" r="r" t="t"/>
              <a:pathLst>
                <a:path extrusionOk="0" h="2857" w="4146">
                  <a:moveTo>
                    <a:pt x="3786" y="1"/>
                  </a:moveTo>
                  <a:cubicBezTo>
                    <a:pt x="3046" y="85"/>
                    <a:pt x="2305" y="64"/>
                    <a:pt x="1586" y="128"/>
                  </a:cubicBezTo>
                  <a:lnTo>
                    <a:pt x="1015" y="593"/>
                  </a:lnTo>
                  <a:cubicBezTo>
                    <a:pt x="931" y="678"/>
                    <a:pt x="888" y="762"/>
                    <a:pt x="867" y="889"/>
                  </a:cubicBezTo>
                  <a:cubicBezTo>
                    <a:pt x="867" y="1460"/>
                    <a:pt x="0" y="1756"/>
                    <a:pt x="254" y="2412"/>
                  </a:cubicBezTo>
                  <a:cubicBezTo>
                    <a:pt x="536" y="2704"/>
                    <a:pt x="899" y="2857"/>
                    <a:pt x="1245" y="2857"/>
                  </a:cubicBezTo>
                  <a:cubicBezTo>
                    <a:pt x="1652" y="2857"/>
                    <a:pt x="2036" y="2646"/>
                    <a:pt x="2242" y="2200"/>
                  </a:cubicBezTo>
                  <a:cubicBezTo>
                    <a:pt x="2305" y="2031"/>
                    <a:pt x="2263" y="1862"/>
                    <a:pt x="2157" y="1756"/>
                  </a:cubicBezTo>
                  <a:cubicBezTo>
                    <a:pt x="2106" y="1735"/>
                    <a:pt x="2059" y="1725"/>
                    <a:pt x="2015" y="1725"/>
                  </a:cubicBezTo>
                  <a:cubicBezTo>
                    <a:pt x="1762" y="1725"/>
                    <a:pt x="1611" y="2027"/>
                    <a:pt x="1362" y="2027"/>
                  </a:cubicBezTo>
                  <a:cubicBezTo>
                    <a:pt x="1314" y="2027"/>
                    <a:pt x="1262" y="2016"/>
                    <a:pt x="1206" y="1989"/>
                  </a:cubicBezTo>
                  <a:cubicBezTo>
                    <a:pt x="1461" y="1559"/>
                    <a:pt x="1576" y="1366"/>
                    <a:pt x="1705" y="1366"/>
                  </a:cubicBezTo>
                  <a:cubicBezTo>
                    <a:pt x="1811" y="1366"/>
                    <a:pt x="1926" y="1497"/>
                    <a:pt x="2136" y="1735"/>
                  </a:cubicBezTo>
                  <a:cubicBezTo>
                    <a:pt x="2338" y="1823"/>
                    <a:pt x="2499" y="1859"/>
                    <a:pt x="2631" y="1859"/>
                  </a:cubicBezTo>
                  <a:cubicBezTo>
                    <a:pt x="3230" y="1859"/>
                    <a:pt x="3210" y="1093"/>
                    <a:pt x="3574" y="868"/>
                  </a:cubicBezTo>
                  <a:lnTo>
                    <a:pt x="3574" y="868"/>
                  </a:lnTo>
                  <a:cubicBezTo>
                    <a:pt x="3426" y="1079"/>
                    <a:pt x="3320" y="1291"/>
                    <a:pt x="3765" y="1418"/>
                  </a:cubicBezTo>
                  <a:cubicBezTo>
                    <a:pt x="3765" y="953"/>
                    <a:pt x="4145" y="487"/>
                    <a:pt x="3786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" name="Google Shape;203;p16"/>
            <p:cNvSpPr/>
            <p:nvPr/>
          </p:nvSpPr>
          <p:spPr>
            <a:xfrm>
              <a:off x="-2402600" y="4013900"/>
              <a:ext cx="103125" cy="108950"/>
            </a:xfrm>
            <a:custGeom>
              <a:rect b="b" l="l" r="r" t="t"/>
              <a:pathLst>
                <a:path extrusionOk="0" h="4358" w="4125">
                  <a:moveTo>
                    <a:pt x="3258" y="1"/>
                  </a:moveTo>
                  <a:cubicBezTo>
                    <a:pt x="1883" y="720"/>
                    <a:pt x="826" y="1925"/>
                    <a:pt x="276" y="3385"/>
                  </a:cubicBezTo>
                  <a:cubicBezTo>
                    <a:pt x="635" y="3638"/>
                    <a:pt x="1" y="4188"/>
                    <a:pt x="656" y="4358"/>
                  </a:cubicBezTo>
                  <a:cubicBezTo>
                    <a:pt x="720" y="4315"/>
                    <a:pt x="741" y="4231"/>
                    <a:pt x="656" y="4188"/>
                  </a:cubicBezTo>
                  <a:cubicBezTo>
                    <a:pt x="635" y="2285"/>
                    <a:pt x="4125" y="1206"/>
                    <a:pt x="3258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16"/>
            <p:cNvSpPr/>
            <p:nvPr/>
          </p:nvSpPr>
          <p:spPr>
            <a:xfrm>
              <a:off x="-2066325" y="3800825"/>
              <a:ext cx="83575" cy="106975"/>
            </a:xfrm>
            <a:custGeom>
              <a:rect b="b" l="l" r="r" t="t"/>
              <a:pathLst>
                <a:path extrusionOk="0" h="4279" w="3343">
                  <a:moveTo>
                    <a:pt x="1333" y="1"/>
                  </a:moveTo>
                  <a:lnTo>
                    <a:pt x="1333" y="22"/>
                  </a:lnTo>
                  <a:cubicBezTo>
                    <a:pt x="678" y="1333"/>
                    <a:pt x="1" y="2856"/>
                    <a:pt x="995" y="4188"/>
                  </a:cubicBezTo>
                  <a:cubicBezTo>
                    <a:pt x="1021" y="4179"/>
                    <a:pt x="1044" y="4174"/>
                    <a:pt x="1064" y="4174"/>
                  </a:cubicBezTo>
                  <a:cubicBezTo>
                    <a:pt x="1093" y="4174"/>
                    <a:pt x="1118" y="4185"/>
                    <a:pt x="1143" y="4209"/>
                  </a:cubicBezTo>
                  <a:cubicBezTo>
                    <a:pt x="1255" y="4257"/>
                    <a:pt x="1355" y="4278"/>
                    <a:pt x="1445" y="4278"/>
                  </a:cubicBezTo>
                  <a:cubicBezTo>
                    <a:pt x="2033" y="4278"/>
                    <a:pt x="2193" y="3371"/>
                    <a:pt x="2560" y="3004"/>
                  </a:cubicBezTo>
                  <a:cubicBezTo>
                    <a:pt x="2814" y="2581"/>
                    <a:pt x="3342" y="2200"/>
                    <a:pt x="3152" y="1650"/>
                  </a:cubicBezTo>
                  <a:cubicBezTo>
                    <a:pt x="2964" y="1253"/>
                    <a:pt x="3272" y="339"/>
                    <a:pt x="2645" y="339"/>
                  </a:cubicBezTo>
                  <a:cubicBezTo>
                    <a:pt x="2638" y="339"/>
                    <a:pt x="2631" y="339"/>
                    <a:pt x="2623" y="339"/>
                  </a:cubicBezTo>
                  <a:cubicBezTo>
                    <a:pt x="1777" y="1016"/>
                    <a:pt x="2285" y="2116"/>
                    <a:pt x="1629" y="2940"/>
                  </a:cubicBezTo>
                  <a:cubicBezTo>
                    <a:pt x="678" y="2010"/>
                    <a:pt x="3258" y="318"/>
                    <a:pt x="1333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16"/>
            <p:cNvSpPr/>
            <p:nvPr/>
          </p:nvSpPr>
          <p:spPr>
            <a:xfrm>
              <a:off x="-2386200" y="4013900"/>
              <a:ext cx="131150" cy="123250"/>
            </a:xfrm>
            <a:custGeom>
              <a:rect b="b" l="l" r="r" t="t"/>
              <a:pathLst>
                <a:path extrusionOk="0" h="4930" w="5246">
                  <a:moveTo>
                    <a:pt x="4273" y="1"/>
                  </a:moveTo>
                  <a:cubicBezTo>
                    <a:pt x="4251" y="974"/>
                    <a:pt x="3702" y="1672"/>
                    <a:pt x="2708" y="2116"/>
                  </a:cubicBezTo>
                  <a:cubicBezTo>
                    <a:pt x="2517" y="2200"/>
                    <a:pt x="2390" y="2306"/>
                    <a:pt x="2433" y="2475"/>
                  </a:cubicBezTo>
                  <a:cubicBezTo>
                    <a:pt x="2644" y="3448"/>
                    <a:pt x="1142" y="3533"/>
                    <a:pt x="1079" y="4400"/>
                  </a:cubicBezTo>
                  <a:cubicBezTo>
                    <a:pt x="1079" y="4474"/>
                    <a:pt x="957" y="4521"/>
                    <a:pt x="809" y="4521"/>
                  </a:cubicBezTo>
                  <a:cubicBezTo>
                    <a:pt x="661" y="4521"/>
                    <a:pt x="487" y="4474"/>
                    <a:pt x="381" y="4358"/>
                  </a:cubicBezTo>
                  <a:cubicBezTo>
                    <a:pt x="430" y="4210"/>
                    <a:pt x="343" y="4184"/>
                    <a:pt x="233" y="4184"/>
                  </a:cubicBezTo>
                  <a:cubicBezTo>
                    <a:pt x="173" y="4184"/>
                    <a:pt x="107" y="4191"/>
                    <a:pt x="51" y="4191"/>
                  </a:cubicBezTo>
                  <a:cubicBezTo>
                    <a:pt x="33" y="4191"/>
                    <a:pt x="16" y="4191"/>
                    <a:pt x="0" y="4188"/>
                  </a:cubicBezTo>
                  <a:lnTo>
                    <a:pt x="0" y="4358"/>
                  </a:lnTo>
                  <a:cubicBezTo>
                    <a:pt x="211" y="4625"/>
                    <a:pt x="478" y="4929"/>
                    <a:pt x="770" y="4929"/>
                  </a:cubicBezTo>
                  <a:cubicBezTo>
                    <a:pt x="918" y="4929"/>
                    <a:pt x="1071" y="4852"/>
                    <a:pt x="1227" y="4654"/>
                  </a:cubicBezTo>
                  <a:cubicBezTo>
                    <a:pt x="1713" y="4061"/>
                    <a:pt x="2433" y="3638"/>
                    <a:pt x="2771" y="2983"/>
                  </a:cubicBezTo>
                  <a:cubicBezTo>
                    <a:pt x="3157" y="2175"/>
                    <a:pt x="3471" y="1892"/>
                    <a:pt x="4244" y="1892"/>
                  </a:cubicBezTo>
                  <a:cubicBezTo>
                    <a:pt x="4402" y="1892"/>
                    <a:pt x="4579" y="1904"/>
                    <a:pt x="4780" y="1925"/>
                  </a:cubicBezTo>
                  <a:cubicBezTo>
                    <a:pt x="5245" y="1164"/>
                    <a:pt x="4865" y="551"/>
                    <a:pt x="4273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16"/>
            <p:cNvSpPr/>
            <p:nvPr/>
          </p:nvSpPr>
          <p:spPr>
            <a:xfrm>
              <a:off x="-1054850" y="3608375"/>
              <a:ext cx="98375" cy="83775"/>
            </a:xfrm>
            <a:custGeom>
              <a:rect b="b" l="l" r="r" t="t"/>
              <a:pathLst>
                <a:path extrusionOk="0" h="3351" w="3935">
                  <a:moveTo>
                    <a:pt x="3286" y="0"/>
                  </a:moveTo>
                  <a:cubicBezTo>
                    <a:pt x="3065" y="0"/>
                    <a:pt x="2878" y="122"/>
                    <a:pt x="2814" y="360"/>
                  </a:cubicBezTo>
                  <a:cubicBezTo>
                    <a:pt x="2602" y="1121"/>
                    <a:pt x="1820" y="1460"/>
                    <a:pt x="1545" y="2115"/>
                  </a:cubicBezTo>
                  <a:cubicBezTo>
                    <a:pt x="1312" y="2284"/>
                    <a:pt x="1058" y="2454"/>
                    <a:pt x="804" y="2581"/>
                  </a:cubicBezTo>
                  <a:cubicBezTo>
                    <a:pt x="402" y="2729"/>
                    <a:pt x="1" y="2855"/>
                    <a:pt x="64" y="3342"/>
                  </a:cubicBezTo>
                  <a:cubicBezTo>
                    <a:pt x="126" y="3347"/>
                    <a:pt x="187" y="3350"/>
                    <a:pt x="248" y="3350"/>
                  </a:cubicBezTo>
                  <a:cubicBezTo>
                    <a:pt x="1839" y="3350"/>
                    <a:pt x="3181" y="1540"/>
                    <a:pt x="3934" y="339"/>
                  </a:cubicBezTo>
                  <a:cubicBezTo>
                    <a:pt x="3738" y="111"/>
                    <a:pt x="3496" y="0"/>
                    <a:pt x="3286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16"/>
            <p:cNvSpPr/>
            <p:nvPr/>
          </p:nvSpPr>
          <p:spPr>
            <a:xfrm>
              <a:off x="-2025025" y="3796425"/>
              <a:ext cx="88800" cy="110275"/>
            </a:xfrm>
            <a:custGeom>
              <a:rect b="b" l="l" r="r" t="t"/>
              <a:pathLst>
                <a:path extrusionOk="0" h="4411" w="3552">
                  <a:moveTo>
                    <a:pt x="889" y="1"/>
                  </a:moveTo>
                  <a:cubicBezTo>
                    <a:pt x="649" y="1"/>
                    <a:pt x="619" y="221"/>
                    <a:pt x="1162" y="663"/>
                  </a:cubicBezTo>
                  <a:cubicBezTo>
                    <a:pt x="1373" y="832"/>
                    <a:pt x="1310" y="1001"/>
                    <a:pt x="1141" y="1150"/>
                  </a:cubicBezTo>
                  <a:cubicBezTo>
                    <a:pt x="992" y="1678"/>
                    <a:pt x="1881" y="2186"/>
                    <a:pt x="1141" y="2588"/>
                  </a:cubicBezTo>
                  <a:cubicBezTo>
                    <a:pt x="770" y="2670"/>
                    <a:pt x="1" y="4411"/>
                    <a:pt x="696" y="4411"/>
                  </a:cubicBezTo>
                  <a:cubicBezTo>
                    <a:pt x="716" y="4411"/>
                    <a:pt x="737" y="4409"/>
                    <a:pt x="760" y="4406"/>
                  </a:cubicBezTo>
                  <a:cubicBezTo>
                    <a:pt x="3552" y="1477"/>
                    <a:pt x="1512" y="1"/>
                    <a:pt x="889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16"/>
            <p:cNvSpPr/>
            <p:nvPr/>
          </p:nvSpPr>
          <p:spPr>
            <a:xfrm>
              <a:off x="-2743625" y="4091025"/>
              <a:ext cx="81975" cy="78875"/>
            </a:xfrm>
            <a:custGeom>
              <a:rect b="b" l="l" r="r" t="t"/>
              <a:pathLst>
                <a:path extrusionOk="0" h="3155" w="3279">
                  <a:moveTo>
                    <a:pt x="2655" y="0"/>
                  </a:moveTo>
                  <a:cubicBezTo>
                    <a:pt x="2457" y="0"/>
                    <a:pt x="2305" y="192"/>
                    <a:pt x="1967" y="638"/>
                  </a:cubicBezTo>
                  <a:cubicBezTo>
                    <a:pt x="1269" y="1463"/>
                    <a:pt x="127" y="2034"/>
                    <a:pt x="0" y="3155"/>
                  </a:cubicBezTo>
                  <a:cubicBezTo>
                    <a:pt x="1756" y="2943"/>
                    <a:pt x="2411" y="2119"/>
                    <a:pt x="3279" y="300"/>
                  </a:cubicBezTo>
                  <a:cubicBezTo>
                    <a:pt x="2979" y="109"/>
                    <a:pt x="2804" y="0"/>
                    <a:pt x="2655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" name="Google Shape;209;p16"/>
            <p:cNvSpPr/>
            <p:nvPr/>
          </p:nvSpPr>
          <p:spPr>
            <a:xfrm>
              <a:off x="-1964275" y="3977375"/>
              <a:ext cx="102600" cy="85350"/>
            </a:xfrm>
            <a:custGeom>
              <a:rect b="b" l="l" r="r" t="t"/>
              <a:pathLst>
                <a:path extrusionOk="0" h="3414" w="4104">
                  <a:moveTo>
                    <a:pt x="3439" y="0"/>
                  </a:moveTo>
                  <a:cubicBezTo>
                    <a:pt x="3010" y="0"/>
                    <a:pt x="3012" y="466"/>
                    <a:pt x="2814" y="700"/>
                  </a:cubicBezTo>
                  <a:cubicBezTo>
                    <a:pt x="2665" y="1145"/>
                    <a:pt x="1946" y="1335"/>
                    <a:pt x="1925" y="1758"/>
                  </a:cubicBezTo>
                  <a:cubicBezTo>
                    <a:pt x="1862" y="2836"/>
                    <a:pt x="635" y="2562"/>
                    <a:pt x="1" y="3090"/>
                  </a:cubicBezTo>
                  <a:cubicBezTo>
                    <a:pt x="278" y="3316"/>
                    <a:pt x="585" y="3413"/>
                    <a:pt x="902" y="3413"/>
                  </a:cubicBezTo>
                  <a:cubicBezTo>
                    <a:pt x="2401" y="3413"/>
                    <a:pt x="4103" y="1232"/>
                    <a:pt x="3702" y="45"/>
                  </a:cubicBezTo>
                  <a:cubicBezTo>
                    <a:pt x="3599" y="14"/>
                    <a:pt x="3513" y="0"/>
                    <a:pt x="3439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" name="Google Shape;210;p16"/>
            <p:cNvSpPr/>
            <p:nvPr/>
          </p:nvSpPr>
          <p:spPr>
            <a:xfrm>
              <a:off x="-2311650" y="3692450"/>
              <a:ext cx="94325" cy="88925"/>
            </a:xfrm>
            <a:custGeom>
              <a:rect b="b" l="l" r="r" t="t"/>
              <a:pathLst>
                <a:path extrusionOk="0" h="3557" w="3773">
                  <a:moveTo>
                    <a:pt x="3321" y="0"/>
                  </a:moveTo>
                  <a:lnTo>
                    <a:pt x="3321" y="0"/>
                  </a:lnTo>
                  <a:cubicBezTo>
                    <a:pt x="1354" y="550"/>
                    <a:pt x="3109" y="2411"/>
                    <a:pt x="910" y="2749"/>
                  </a:cubicBezTo>
                  <a:cubicBezTo>
                    <a:pt x="635" y="2961"/>
                    <a:pt x="43" y="2686"/>
                    <a:pt x="0" y="3215"/>
                  </a:cubicBezTo>
                  <a:cubicBezTo>
                    <a:pt x="318" y="3453"/>
                    <a:pt x="646" y="3557"/>
                    <a:pt x="967" y="3557"/>
                  </a:cubicBezTo>
                  <a:cubicBezTo>
                    <a:pt x="2441" y="3557"/>
                    <a:pt x="3772" y="1372"/>
                    <a:pt x="3321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16"/>
            <p:cNvSpPr/>
            <p:nvPr/>
          </p:nvSpPr>
          <p:spPr>
            <a:xfrm>
              <a:off x="-1678225" y="3763825"/>
              <a:ext cx="87800" cy="86200"/>
            </a:xfrm>
            <a:custGeom>
              <a:rect b="b" l="l" r="r" t="t"/>
              <a:pathLst>
                <a:path extrusionOk="0" h="3448" w="3512">
                  <a:moveTo>
                    <a:pt x="2538" y="0"/>
                  </a:moveTo>
                  <a:lnTo>
                    <a:pt x="2538" y="0"/>
                  </a:lnTo>
                  <a:cubicBezTo>
                    <a:pt x="2010" y="360"/>
                    <a:pt x="1777" y="1037"/>
                    <a:pt x="1016" y="1163"/>
                  </a:cubicBezTo>
                  <a:cubicBezTo>
                    <a:pt x="614" y="1375"/>
                    <a:pt x="550" y="1819"/>
                    <a:pt x="275" y="2136"/>
                  </a:cubicBezTo>
                  <a:cubicBezTo>
                    <a:pt x="0" y="2454"/>
                    <a:pt x="297" y="3448"/>
                    <a:pt x="783" y="3448"/>
                  </a:cubicBezTo>
                  <a:cubicBezTo>
                    <a:pt x="1756" y="3384"/>
                    <a:pt x="3088" y="3363"/>
                    <a:pt x="2708" y="2157"/>
                  </a:cubicBezTo>
                  <a:lnTo>
                    <a:pt x="2581" y="2115"/>
                  </a:lnTo>
                  <a:cubicBezTo>
                    <a:pt x="2242" y="2263"/>
                    <a:pt x="2306" y="2644"/>
                    <a:pt x="2010" y="2792"/>
                  </a:cubicBezTo>
                  <a:cubicBezTo>
                    <a:pt x="1919" y="2832"/>
                    <a:pt x="1780" y="2858"/>
                    <a:pt x="1669" y="2858"/>
                  </a:cubicBezTo>
                  <a:cubicBezTo>
                    <a:pt x="1547" y="2858"/>
                    <a:pt x="1458" y="2827"/>
                    <a:pt x="1502" y="2750"/>
                  </a:cubicBezTo>
                  <a:cubicBezTo>
                    <a:pt x="1735" y="2390"/>
                    <a:pt x="1291" y="1798"/>
                    <a:pt x="2010" y="1629"/>
                  </a:cubicBezTo>
                  <a:cubicBezTo>
                    <a:pt x="2581" y="1396"/>
                    <a:pt x="3511" y="296"/>
                    <a:pt x="2538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" name="Google Shape;212;p16"/>
            <p:cNvSpPr/>
            <p:nvPr/>
          </p:nvSpPr>
          <p:spPr>
            <a:xfrm>
              <a:off x="-2786250" y="4057250"/>
              <a:ext cx="89275" cy="103275"/>
            </a:xfrm>
            <a:custGeom>
              <a:rect b="b" l="l" r="r" t="t"/>
              <a:pathLst>
                <a:path extrusionOk="0" h="4131" w="3571">
                  <a:moveTo>
                    <a:pt x="3320" y="1"/>
                  </a:moveTo>
                  <a:cubicBezTo>
                    <a:pt x="3281" y="1"/>
                    <a:pt x="3236" y="14"/>
                    <a:pt x="3186" y="43"/>
                  </a:cubicBezTo>
                  <a:cubicBezTo>
                    <a:pt x="1875" y="297"/>
                    <a:pt x="902" y="1799"/>
                    <a:pt x="500" y="2941"/>
                  </a:cubicBezTo>
                  <a:cubicBezTo>
                    <a:pt x="0" y="3367"/>
                    <a:pt x="808" y="4130"/>
                    <a:pt x="1326" y="4130"/>
                  </a:cubicBezTo>
                  <a:cubicBezTo>
                    <a:pt x="1553" y="4130"/>
                    <a:pt x="1725" y="3983"/>
                    <a:pt x="1705" y="3596"/>
                  </a:cubicBezTo>
                  <a:cubicBezTo>
                    <a:pt x="1748" y="3195"/>
                    <a:pt x="1134" y="2793"/>
                    <a:pt x="1473" y="2454"/>
                  </a:cubicBezTo>
                  <a:cubicBezTo>
                    <a:pt x="2107" y="1862"/>
                    <a:pt x="2424" y="1016"/>
                    <a:pt x="3334" y="614"/>
                  </a:cubicBezTo>
                  <a:cubicBezTo>
                    <a:pt x="3570" y="487"/>
                    <a:pt x="3557" y="1"/>
                    <a:pt x="3320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16"/>
            <p:cNvSpPr/>
            <p:nvPr/>
          </p:nvSpPr>
          <p:spPr>
            <a:xfrm>
              <a:off x="-1699900" y="4050150"/>
              <a:ext cx="94675" cy="82875"/>
            </a:xfrm>
            <a:custGeom>
              <a:rect b="b" l="l" r="r" t="t"/>
              <a:pathLst>
                <a:path extrusionOk="0" h="3315" w="3787">
                  <a:moveTo>
                    <a:pt x="2841" y="0"/>
                  </a:moveTo>
                  <a:cubicBezTo>
                    <a:pt x="2127" y="0"/>
                    <a:pt x="1428" y="2279"/>
                    <a:pt x="952" y="2590"/>
                  </a:cubicBezTo>
                  <a:cubicBezTo>
                    <a:pt x="719" y="2759"/>
                    <a:pt x="0" y="2611"/>
                    <a:pt x="402" y="3225"/>
                  </a:cubicBezTo>
                  <a:cubicBezTo>
                    <a:pt x="528" y="3288"/>
                    <a:pt x="645" y="3315"/>
                    <a:pt x="756" y="3315"/>
                  </a:cubicBezTo>
                  <a:cubicBezTo>
                    <a:pt x="1391" y="3315"/>
                    <a:pt x="1814" y="2413"/>
                    <a:pt x="2390" y="2125"/>
                  </a:cubicBezTo>
                  <a:cubicBezTo>
                    <a:pt x="2919" y="1596"/>
                    <a:pt x="3786" y="1089"/>
                    <a:pt x="3173" y="179"/>
                  </a:cubicBezTo>
                  <a:cubicBezTo>
                    <a:pt x="3062" y="55"/>
                    <a:pt x="2952" y="0"/>
                    <a:pt x="2841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" name="Google Shape;214;p16"/>
            <p:cNvSpPr/>
            <p:nvPr/>
          </p:nvSpPr>
          <p:spPr>
            <a:xfrm>
              <a:off x="-2789625" y="3788150"/>
              <a:ext cx="65050" cy="96625"/>
            </a:xfrm>
            <a:custGeom>
              <a:rect b="b" l="l" r="r" t="t"/>
              <a:pathLst>
                <a:path extrusionOk="0" h="3865" w="2602">
                  <a:moveTo>
                    <a:pt x="1840" y="0"/>
                  </a:moveTo>
                  <a:lnTo>
                    <a:pt x="1840" y="0"/>
                  </a:lnTo>
                  <a:cubicBezTo>
                    <a:pt x="1312" y="1481"/>
                    <a:pt x="1502" y="2813"/>
                    <a:pt x="0" y="3849"/>
                  </a:cubicBezTo>
                  <a:cubicBezTo>
                    <a:pt x="99" y="3859"/>
                    <a:pt x="189" y="3864"/>
                    <a:pt x="273" y="3864"/>
                  </a:cubicBezTo>
                  <a:cubicBezTo>
                    <a:pt x="1228" y="3864"/>
                    <a:pt x="1253" y="3226"/>
                    <a:pt x="1798" y="2623"/>
                  </a:cubicBezTo>
                  <a:cubicBezTo>
                    <a:pt x="2602" y="2073"/>
                    <a:pt x="2559" y="719"/>
                    <a:pt x="1840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" name="Google Shape;215;p16"/>
            <p:cNvSpPr/>
            <p:nvPr/>
          </p:nvSpPr>
          <p:spPr>
            <a:xfrm>
              <a:off x="-1955800" y="3959800"/>
              <a:ext cx="84075" cy="62725"/>
            </a:xfrm>
            <a:custGeom>
              <a:rect b="b" l="l" r="r" t="t"/>
              <a:pathLst>
                <a:path extrusionOk="0" h="2509" w="3363">
                  <a:moveTo>
                    <a:pt x="2039" y="1"/>
                  </a:moveTo>
                  <a:cubicBezTo>
                    <a:pt x="1810" y="1"/>
                    <a:pt x="1590" y="17"/>
                    <a:pt x="1417" y="29"/>
                  </a:cubicBezTo>
                  <a:cubicBezTo>
                    <a:pt x="1840" y="1361"/>
                    <a:pt x="0" y="1425"/>
                    <a:pt x="402" y="2228"/>
                  </a:cubicBezTo>
                  <a:cubicBezTo>
                    <a:pt x="582" y="2430"/>
                    <a:pt x="773" y="2509"/>
                    <a:pt x="968" y="2509"/>
                  </a:cubicBezTo>
                  <a:cubicBezTo>
                    <a:pt x="1551" y="2509"/>
                    <a:pt x="2173" y="1800"/>
                    <a:pt x="2665" y="1530"/>
                  </a:cubicBezTo>
                  <a:cubicBezTo>
                    <a:pt x="2897" y="1277"/>
                    <a:pt x="2771" y="748"/>
                    <a:pt x="3363" y="748"/>
                  </a:cubicBezTo>
                  <a:cubicBezTo>
                    <a:pt x="3332" y="117"/>
                    <a:pt x="2652" y="1"/>
                    <a:pt x="2039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" name="Google Shape;216;p16"/>
            <p:cNvSpPr/>
            <p:nvPr/>
          </p:nvSpPr>
          <p:spPr>
            <a:xfrm>
              <a:off x="-2043050" y="3795025"/>
              <a:ext cx="43900" cy="86200"/>
            </a:xfrm>
            <a:custGeom>
              <a:rect b="b" l="l" r="r" t="t"/>
              <a:pathLst>
                <a:path extrusionOk="0" h="3448" w="1756">
                  <a:moveTo>
                    <a:pt x="741" y="0"/>
                  </a:moveTo>
                  <a:cubicBezTo>
                    <a:pt x="587" y="0"/>
                    <a:pt x="455" y="42"/>
                    <a:pt x="402" y="233"/>
                  </a:cubicBezTo>
                  <a:cubicBezTo>
                    <a:pt x="1756" y="867"/>
                    <a:pt x="0" y="1840"/>
                    <a:pt x="212" y="2771"/>
                  </a:cubicBezTo>
                  <a:cubicBezTo>
                    <a:pt x="233" y="3045"/>
                    <a:pt x="64" y="3426"/>
                    <a:pt x="593" y="3447"/>
                  </a:cubicBezTo>
                  <a:cubicBezTo>
                    <a:pt x="1692" y="3405"/>
                    <a:pt x="1142" y="1375"/>
                    <a:pt x="1692" y="571"/>
                  </a:cubicBezTo>
                  <a:cubicBezTo>
                    <a:pt x="1354" y="486"/>
                    <a:pt x="1523" y="106"/>
                    <a:pt x="1206" y="21"/>
                  </a:cubicBezTo>
                  <a:cubicBezTo>
                    <a:pt x="1178" y="25"/>
                    <a:pt x="1149" y="27"/>
                    <a:pt x="1119" y="27"/>
                  </a:cubicBezTo>
                  <a:cubicBezTo>
                    <a:pt x="999" y="27"/>
                    <a:pt x="863" y="0"/>
                    <a:pt x="741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16"/>
            <p:cNvSpPr/>
            <p:nvPr/>
          </p:nvSpPr>
          <p:spPr>
            <a:xfrm>
              <a:off x="-1207125" y="3842325"/>
              <a:ext cx="99900" cy="81125"/>
            </a:xfrm>
            <a:custGeom>
              <a:rect b="b" l="l" r="r" t="t"/>
              <a:pathLst>
                <a:path extrusionOk="0" h="3245" w="3996">
                  <a:moveTo>
                    <a:pt x="3626" y="1"/>
                  </a:moveTo>
                  <a:cubicBezTo>
                    <a:pt x="3227" y="1"/>
                    <a:pt x="2608" y="447"/>
                    <a:pt x="2813" y="857"/>
                  </a:cubicBezTo>
                  <a:cubicBezTo>
                    <a:pt x="2708" y="1788"/>
                    <a:pt x="614" y="2253"/>
                    <a:pt x="1" y="3057"/>
                  </a:cubicBezTo>
                  <a:cubicBezTo>
                    <a:pt x="184" y="3187"/>
                    <a:pt x="386" y="3245"/>
                    <a:pt x="600" y="3245"/>
                  </a:cubicBezTo>
                  <a:cubicBezTo>
                    <a:pt x="1841" y="3245"/>
                    <a:pt x="3462" y="1307"/>
                    <a:pt x="3913" y="477"/>
                  </a:cubicBezTo>
                  <a:cubicBezTo>
                    <a:pt x="3995" y="133"/>
                    <a:pt x="3843" y="1"/>
                    <a:pt x="3626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" name="Google Shape;218;p16"/>
            <p:cNvSpPr/>
            <p:nvPr/>
          </p:nvSpPr>
          <p:spPr>
            <a:xfrm>
              <a:off x="-1440825" y="3903950"/>
              <a:ext cx="90450" cy="87775"/>
            </a:xfrm>
            <a:custGeom>
              <a:rect b="b" l="l" r="r" t="t"/>
              <a:pathLst>
                <a:path extrusionOk="0" h="3511" w="3618">
                  <a:moveTo>
                    <a:pt x="3045" y="1"/>
                  </a:moveTo>
                  <a:cubicBezTo>
                    <a:pt x="2929" y="1"/>
                    <a:pt x="2820" y="50"/>
                    <a:pt x="2750" y="169"/>
                  </a:cubicBezTo>
                  <a:cubicBezTo>
                    <a:pt x="2390" y="740"/>
                    <a:pt x="3152" y="1607"/>
                    <a:pt x="2221" y="1755"/>
                  </a:cubicBezTo>
                  <a:cubicBezTo>
                    <a:pt x="1735" y="2178"/>
                    <a:pt x="1" y="2728"/>
                    <a:pt x="1016" y="3511"/>
                  </a:cubicBezTo>
                  <a:cubicBezTo>
                    <a:pt x="1798" y="2876"/>
                    <a:pt x="3575" y="2601"/>
                    <a:pt x="3427" y="1396"/>
                  </a:cubicBezTo>
                  <a:cubicBezTo>
                    <a:pt x="3617" y="1078"/>
                    <a:pt x="3427" y="740"/>
                    <a:pt x="3554" y="444"/>
                  </a:cubicBezTo>
                  <a:cubicBezTo>
                    <a:pt x="3540" y="203"/>
                    <a:pt x="3279" y="1"/>
                    <a:pt x="3045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16"/>
            <p:cNvSpPr/>
            <p:nvPr/>
          </p:nvSpPr>
          <p:spPr>
            <a:xfrm>
              <a:off x="-2317450" y="3668875"/>
              <a:ext cx="96225" cy="98400"/>
            </a:xfrm>
            <a:custGeom>
              <a:rect b="b" l="l" r="r" t="t"/>
              <a:pathLst>
                <a:path extrusionOk="0" h="3936" w="3849">
                  <a:moveTo>
                    <a:pt x="1791" y="0"/>
                  </a:moveTo>
                  <a:cubicBezTo>
                    <a:pt x="1353" y="0"/>
                    <a:pt x="906" y="63"/>
                    <a:pt x="825" y="457"/>
                  </a:cubicBezTo>
                  <a:cubicBezTo>
                    <a:pt x="1163" y="1091"/>
                    <a:pt x="359" y="1683"/>
                    <a:pt x="867" y="2275"/>
                  </a:cubicBezTo>
                  <a:cubicBezTo>
                    <a:pt x="874" y="2276"/>
                    <a:pt x="881" y="2276"/>
                    <a:pt x="888" y="2276"/>
                  </a:cubicBezTo>
                  <a:cubicBezTo>
                    <a:pt x="1665" y="2276"/>
                    <a:pt x="1339" y="1130"/>
                    <a:pt x="2051" y="795"/>
                  </a:cubicBezTo>
                  <a:lnTo>
                    <a:pt x="2051" y="795"/>
                  </a:lnTo>
                  <a:cubicBezTo>
                    <a:pt x="2013" y="1637"/>
                    <a:pt x="1854" y="3241"/>
                    <a:pt x="805" y="3241"/>
                  </a:cubicBezTo>
                  <a:cubicBezTo>
                    <a:pt x="695" y="3241"/>
                    <a:pt x="575" y="3223"/>
                    <a:pt x="444" y="3185"/>
                  </a:cubicBezTo>
                  <a:lnTo>
                    <a:pt x="444" y="3185"/>
                  </a:lnTo>
                  <a:cubicBezTo>
                    <a:pt x="1" y="3642"/>
                    <a:pt x="446" y="3936"/>
                    <a:pt x="907" y="3936"/>
                  </a:cubicBezTo>
                  <a:cubicBezTo>
                    <a:pt x="1151" y="3936"/>
                    <a:pt x="1398" y="3854"/>
                    <a:pt x="1523" y="3671"/>
                  </a:cubicBezTo>
                  <a:cubicBezTo>
                    <a:pt x="2009" y="3523"/>
                    <a:pt x="2284" y="3121"/>
                    <a:pt x="2643" y="2868"/>
                  </a:cubicBezTo>
                  <a:lnTo>
                    <a:pt x="2643" y="2550"/>
                  </a:lnTo>
                  <a:cubicBezTo>
                    <a:pt x="1671" y="1958"/>
                    <a:pt x="3849" y="1556"/>
                    <a:pt x="2453" y="12"/>
                  </a:cubicBezTo>
                  <a:lnTo>
                    <a:pt x="2453" y="12"/>
                  </a:lnTo>
                  <a:cubicBezTo>
                    <a:pt x="2425" y="14"/>
                    <a:pt x="2395" y="14"/>
                    <a:pt x="2363" y="14"/>
                  </a:cubicBezTo>
                  <a:cubicBezTo>
                    <a:pt x="2200" y="14"/>
                    <a:pt x="1997" y="0"/>
                    <a:pt x="1791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" name="Google Shape;220;p16"/>
            <p:cNvSpPr/>
            <p:nvPr/>
          </p:nvSpPr>
          <p:spPr>
            <a:xfrm>
              <a:off x="-2754200" y="4058850"/>
              <a:ext cx="89900" cy="74375"/>
            </a:xfrm>
            <a:custGeom>
              <a:rect b="b" l="l" r="r" t="t"/>
              <a:pathLst>
                <a:path extrusionOk="0" h="2975" w="3596">
                  <a:moveTo>
                    <a:pt x="2052" y="0"/>
                  </a:moveTo>
                  <a:lnTo>
                    <a:pt x="2052" y="0"/>
                  </a:lnTo>
                  <a:cubicBezTo>
                    <a:pt x="2094" y="170"/>
                    <a:pt x="2115" y="339"/>
                    <a:pt x="1904" y="445"/>
                  </a:cubicBezTo>
                  <a:cubicBezTo>
                    <a:pt x="1333" y="762"/>
                    <a:pt x="0" y="2496"/>
                    <a:pt x="698" y="2919"/>
                  </a:cubicBezTo>
                  <a:cubicBezTo>
                    <a:pt x="785" y="2957"/>
                    <a:pt x="864" y="2974"/>
                    <a:pt x="936" y="2974"/>
                  </a:cubicBezTo>
                  <a:cubicBezTo>
                    <a:pt x="1184" y="2974"/>
                    <a:pt x="1360" y="2782"/>
                    <a:pt x="1523" y="2602"/>
                  </a:cubicBezTo>
                  <a:cubicBezTo>
                    <a:pt x="1988" y="1671"/>
                    <a:pt x="2919" y="1164"/>
                    <a:pt x="3596" y="445"/>
                  </a:cubicBezTo>
                  <a:cubicBezTo>
                    <a:pt x="3543" y="127"/>
                    <a:pt x="3268" y="80"/>
                    <a:pt x="2951" y="80"/>
                  </a:cubicBezTo>
                  <a:cubicBezTo>
                    <a:pt x="2815" y="80"/>
                    <a:pt x="2671" y="89"/>
                    <a:pt x="2534" y="89"/>
                  </a:cubicBezTo>
                  <a:cubicBezTo>
                    <a:pt x="2351" y="89"/>
                    <a:pt x="2179" y="73"/>
                    <a:pt x="2052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16"/>
            <p:cNvSpPr/>
            <p:nvPr/>
          </p:nvSpPr>
          <p:spPr>
            <a:xfrm>
              <a:off x="-1445700" y="3896300"/>
              <a:ext cx="88975" cy="104875"/>
            </a:xfrm>
            <a:custGeom>
              <a:rect b="b" l="l" r="r" t="t"/>
              <a:pathLst>
                <a:path extrusionOk="0" h="4195" w="3559">
                  <a:moveTo>
                    <a:pt x="2453" y="1"/>
                  </a:moveTo>
                  <a:cubicBezTo>
                    <a:pt x="2421" y="1"/>
                    <a:pt x="2387" y="4"/>
                    <a:pt x="2353" y="10"/>
                  </a:cubicBezTo>
                  <a:cubicBezTo>
                    <a:pt x="2036" y="263"/>
                    <a:pt x="1697" y="454"/>
                    <a:pt x="1316" y="581"/>
                  </a:cubicBezTo>
                  <a:cubicBezTo>
                    <a:pt x="1278" y="1166"/>
                    <a:pt x="1545" y="1268"/>
                    <a:pt x="1822" y="1268"/>
                  </a:cubicBezTo>
                  <a:cubicBezTo>
                    <a:pt x="1970" y="1268"/>
                    <a:pt x="2120" y="1239"/>
                    <a:pt x="2229" y="1239"/>
                  </a:cubicBezTo>
                  <a:cubicBezTo>
                    <a:pt x="2366" y="1239"/>
                    <a:pt x="2436" y="1285"/>
                    <a:pt x="2353" y="1490"/>
                  </a:cubicBezTo>
                  <a:cubicBezTo>
                    <a:pt x="1972" y="2273"/>
                    <a:pt x="724" y="2357"/>
                    <a:pt x="534" y="3288"/>
                  </a:cubicBezTo>
                  <a:cubicBezTo>
                    <a:pt x="1" y="3751"/>
                    <a:pt x="212" y="4195"/>
                    <a:pt x="588" y="4195"/>
                  </a:cubicBezTo>
                  <a:cubicBezTo>
                    <a:pt x="778" y="4195"/>
                    <a:pt x="1011" y="4080"/>
                    <a:pt x="1211" y="3795"/>
                  </a:cubicBezTo>
                  <a:cubicBezTo>
                    <a:pt x="640" y="2865"/>
                    <a:pt x="2120" y="2759"/>
                    <a:pt x="2501" y="2167"/>
                  </a:cubicBezTo>
                  <a:cubicBezTo>
                    <a:pt x="3558" y="1977"/>
                    <a:pt x="2459" y="771"/>
                    <a:pt x="3241" y="285"/>
                  </a:cubicBezTo>
                  <a:cubicBezTo>
                    <a:pt x="2954" y="246"/>
                    <a:pt x="2754" y="1"/>
                    <a:pt x="2453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16"/>
            <p:cNvSpPr/>
            <p:nvPr/>
          </p:nvSpPr>
          <p:spPr>
            <a:xfrm>
              <a:off x="-2068950" y="3801350"/>
              <a:ext cx="38075" cy="101025"/>
            </a:xfrm>
            <a:custGeom>
              <a:rect b="b" l="l" r="r" t="t"/>
              <a:pathLst>
                <a:path extrusionOk="0" h="4041" w="1523">
                  <a:moveTo>
                    <a:pt x="1438" y="1"/>
                  </a:moveTo>
                  <a:cubicBezTo>
                    <a:pt x="317" y="466"/>
                    <a:pt x="571" y="1629"/>
                    <a:pt x="148" y="2496"/>
                  </a:cubicBezTo>
                  <a:cubicBezTo>
                    <a:pt x="381" y="3025"/>
                    <a:pt x="0" y="3829"/>
                    <a:pt x="1015" y="4040"/>
                  </a:cubicBezTo>
                  <a:cubicBezTo>
                    <a:pt x="1332" y="3998"/>
                    <a:pt x="1311" y="3892"/>
                    <a:pt x="1184" y="3660"/>
                  </a:cubicBezTo>
                  <a:cubicBezTo>
                    <a:pt x="190" y="2412"/>
                    <a:pt x="1523" y="1270"/>
                    <a:pt x="1438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16"/>
            <p:cNvSpPr/>
            <p:nvPr/>
          </p:nvSpPr>
          <p:spPr>
            <a:xfrm>
              <a:off x="-1966375" y="3961950"/>
              <a:ext cx="61350" cy="83775"/>
            </a:xfrm>
            <a:custGeom>
              <a:rect b="b" l="l" r="r" t="t"/>
              <a:pathLst>
                <a:path extrusionOk="0" h="3351" w="2454">
                  <a:moveTo>
                    <a:pt x="1687" y="0"/>
                  </a:moveTo>
                  <a:cubicBezTo>
                    <a:pt x="1476" y="0"/>
                    <a:pt x="1240" y="400"/>
                    <a:pt x="1036" y="493"/>
                  </a:cubicBezTo>
                  <a:cubicBezTo>
                    <a:pt x="1142" y="1064"/>
                    <a:pt x="656" y="1381"/>
                    <a:pt x="317" y="1762"/>
                  </a:cubicBezTo>
                  <a:cubicBezTo>
                    <a:pt x="0" y="2290"/>
                    <a:pt x="402" y="2734"/>
                    <a:pt x="571" y="3179"/>
                  </a:cubicBezTo>
                  <a:cubicBezTo>
                    <a:pt x="615" y="3310"/>
                    <a:pt x="743" y="3351"/>
                    <a:pt x="892" y="3351"/>
                  </a:cubicBezTo>
                  <a:cubicBezTo>
                    <a:pt x="1032" y="3351"/>
                    <a:pt x="1189" y="3315"/>
                    <a:pt x="1311" y="3284"/>
                  </a:cubicBezTo>
                  <a:cubicBezTo>
                    <a:pt x="1967" y="3136"/>
                    <a:pt x="1565" y="2586"/>
                    <a:pt x="1777" y="2269"/>
                  </a:cubicBezTo>
                  <a:lnTo>
                    <a:pt x="1777" y="2269"/>
                  </a:lnTo>
                  <a:cubicBezTo>
                    <a:pt x="1701" y="2283"/>
                    <a:pt x="1629" y="2289"/>
                    <a:pt x="1560" y="2289"/>
                  </a:cubicBezTo>
                  <a:cubicBezTo>
                    <a:pt x="901" y="2289"/>
                    <a:pt x="610" y="1691"/>
                    <a:pt x="1396" y="1423"/>
                  </a:cubicBezTo>
                  <a:cubicBezTo>
                    <a:pt x="2453" y="1127"/>
                    <a:pt x="2136" y="598"/>
                    <a:pt x="1777" y="27"/>
                  </a:cubicBezTo>
                  <a:cubicBezTo>
                    <a:pt x="1747" y="9"/>
                    <a:pt x="1717" y="0"/>
                    <a:pt x="1687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16"/>
            <p:cNvSpPr/>
            <p:nvPr/>
          </p:nvSpPr>
          <p:spPr>
            <a:xfrm>
              <a:off x="-2808675" y="3778450"/>
              <a:ext cx="49750" cy="85475"/>
            </a:xfrm>
            <a:custGeom>
              <a:rect b="b" l="l" r="r" t="t"/>
              <a:pathLst>
                <a:path extrusionOk="0" h="3419" w="1990">
                  <a:moveTo>
                    <a:pt x="1208" y="0"/>
                  </a:moveTo>
                  <a:cubicBezTo>
                    <a:pt x="771" y="0"/>
                    <a:pt x="203" y="848"/>
                    <a:pt x="170" y="1213"/>
                  </a:cubicBezTo>
                  <a:cubicBezTo>
                    <a:pt x="149" y="1572"/>
                    <a:pt x="86" y="1932"/>
                    <a:pt x="276" y="2270"/>
                  </a:cubicBezTo>
                  <a:cubicBezTo>
                    <a:pt x="377" y="2317"/>
                    <a:pt x="456" y="2337"/>
                    <a:pt x="519" y="2337"/>
                  </a:cubicBezTo>
                  <a:cubicBezTo>
                    <a:pt x="852" y="2337"/>
                    <a:pt x="738" y="1784"/>
                    <a:pt x="1058" y="1784"/>
                  </a:cubicBezTo>
                  <a:cubicBezTo>
                    <a:pt x="1376" y="3412"/>
                    <a:pt x="191" y="2440"/>
                    <a:pt x="1" y="3137"/>
                  </a:cubicBezTo>
                  <a:cubicBezTo>
                    <a:pt x="170" y="3351"/>
                    <a:pt x="359" y="3419"/>
                    <a:pt x="551" y="3419"/>
                  </a:cubicBezTo>
                  <a:cubicBezTo>
                    <a:pt x="816" y="3419"/>
                    <a:pt x="1089" y="3292"/>
                    <a:pt x="1333" y="3243"/>
                  </a:cubicBezTo>
                  <a:cubicBezTo>
                    <a:pt x="1989" y="3095"/>
                    <a:pt x="1672" y="1551"/>
                    <a:pt x="1460" y="1086"/>
                  </a:cubicBezTo>
                  <a:cubicBezTo>
                    <a:pt x="1249" y="832"/>
                    <a:pt x="1270" y="452"/>
                    <a:pt x="1524" y="219"/>
                  </a:cubicBezTo>
                  <a:cubicBezTo>
                    <a:pt x="1437" y="64"/>
                    <a:pt x="1327" y="0"/>
                    <a:pt x="1208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16"/>
            <p:cNvSpPr/>
            <p:nvPr/>
          </p:nvSpPr>
          <p:spPr>
            <a:xfrm>
              <a:off x="-1088675" y="3593575"/>
              <a:ext cx="68750" cy="87825"/>
            </a:xfrm>
            <a:custGeom>
              <a:rect b="b" l="l" r="r" t="t"/>
              <a:pathLst>
                <a:path extrusionOk="0" h="3513" w="2750">
                  <a:moveTo>
                    <a:pt x="2580" y="0"/>
                  </a:moveTo>
                  <a:lnTo>
                    <a:pt x="2580" y="0"/>
                  </a:lnTo>
                  <a:cubicBezTo>
                    <a:pt x="1544" y="64"/>
                    <a:pt x="635" y="1481"/>
                    <a:pt x="317" y="2369"/>
                  </a:cubicBezTo>
                  <a:cubicBezTo>
                    <a:pt x="0" y="2813"/>
                    <a:pt x="317" y="3194"/>
                    <a:pt x="677" y="3490"/>
                  </a:cubicBezTo>
                  <a:cubicBezTo>
                    <a:pt x="793" y="3505"/>
                    <a:pt x="890" y="3512"/>
                    <a:pt x="969" y="3512"/>
                  </a:cubicBezTo>
                  <a:cubicBezTo>
                    <a:pt x="1875" y="3512"/>
                    <a:pt x="589" y="2577"/>
                    <a:pt x="1036" y="2052"/>
                  </a:cubicBezTo>
                  <a:cubicBezTo>
                    <a:pt x="1269" y="1819"/>
                    <a:pt x="1354" y="1502"/>
                    <a:pt x="1607" y="1248"/>
                  </a:cubicBezTo>
                  <a:cubicBezTo>
                    <a:pt x="2750" y="1100"/>
                    <a:pt x="2305" y="825"/>
                    <a:pt x="2580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16"/>
            <p:cNvSpPr/>
            <p:nvPr/>
          </p:nvSpPr>
          <p:spPr>
            <a:xfrm>
              <a:off x="-1974075" y="3998050"/>
              <a:ext cx="84900" cy="53525"/>
            </a:xfrm>
            <a:custGeom>
              <a:rect b="b" l="l" r="r" t="t"/>
              <a:pathLst>
                <a:path extrusionOk="0" h="2141" w="3396">
                  <a:moveTo>
                    <a:pt x="3396" y="0"/>
                  </a:moveTo>
                  <a:cubicBezTo>
                    <a:pt x="2846" y="64"/>
                    <a:pt x="2381" y="360"/>
                    <a:pt x="2085" y="804"/>
                  </a:cubicBezTo>
                  <a:cubicBezTo>
                    <a:pt x="2063" y="1058"/>
                    <a:pt x="1408" y="1100"/>
                    <a:pt x="1810" y="1502"/>
                  </a:cubicBezTo>
                  <a:cubicBezTo>
                    <a:pt x="1915" y="1629"/>
                    <a:pt x="1810" y="1756"/>
                    <a:pt x="1598" y="1777"/>
                  </a:cubicBezTo>
                  <a:cubicBezTo>
                    <a:pt x="1545" y="1777"/>
                    <a:pt x="1481" y="1778"/>
                    <a:pt x="1413" y="1778"/>
                  </a:cubicBezTo>
                  <a:cubicBezTo>
                    <a:pt x="1212" y="1778"/>
                    <a:pt x="990" y="1766"/>
                    <a:pt x="1006" y="1671"/>
                  </a:cubicBezTo>
                  <a:cubicBezTo>
                    <a:pt x="1091" y="1164"/>
                    <a:pt x="308" y="677"/>
                    <a:pt x="985" y="170"/>
                  </a:cubicBezTo>
                  <a:cubicBezTo>
                    <a:pt x="874" y="59"/>
                    <a:pt x="742" y="11"/>
                    <a:pt x="612" y="11"/>
                  </a:cubicBezTo>
                  <a:cubicBezTo>
                    <a:pt x="298" y="11"/>
                    <a:pt x="0" y="296"/>
                    <a:pt x="75" y="656"/>
                  </a:cubicBezTo>
                  <a:cubicBezTo>
                    <a:pt x="33" y="1015"/>
                    <a:pt x="329" y="1290"/>
                    <a:pt x="350" y="1650"/>
                  </a:cubicBezTo>
                  <a:cubicBezTo>
                    <a:pt x="366" y="1986"/>
                    <a:pt x="552" y="2141"/>
                    <a:pt x="844" y="2141"/>
                  </a:cubicBezTo>
                  <a:cubicBezTo>
                    <a:pt x="937" y="2141"/>
                    <a:pt x="1041" y="2125"/>
                    <a:pt x="1154" y="2094"/>
                  </a:cubicBezTo>
                  <a:cubicBezTo>
                    <a:pt x="1767" y="1904"/>
                    <a:pt x="2677" y="1967"/>
                    <a:pt x="2465" y="1015"/>
                  </a:cubicBezTo>
                  <a:cubicBezTo>
                    <a:pt x="2634" y="656"/>
                    <a:pt x="3311" y="444"/>
                    <a:pt x="3396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16"/>
            <p:cNvSpPr/>
            <p:nvPr/>
          </p:nvSpPr>
          <p:spPr>
            <a:xfrm>
              <a:off x="-1722100" y="4027125"/>
              <a:ext cx="55525" cy="61375"/>
            </a:xfrm>
            <a:custGeom>
              <a:rect b="b" l="l" r="r" t="t"/>
              <a:pathLst>
                <a:path extrusionOk="0" h="2455" w="2221">
                  <a:moveTo>
                    <a:pt x="2221" y="1"/>
                  </a:moveTo>
                  <a:lnTo>
                    <a:pt x="2221" y="1"/>
                  </a:lnTo>
                  <a:cubicBezTo>
                    <a:pt x="804" y="318"/>
                    <a:pt x="360" y="1333"/>
                    <a:pt x="0" y="2390"/>
                  </a:cubicBezTo>
                  <a:cubicBezTo>
                    <a:pt x="108" y="2433"/>
                    <a:pt x="218" y="2455"/>
                    <a:pt x="327" y="2455"/>
                  </a:cubicBezTo>
                  <a:cubicBezTo>
                    <a:pt x="537" y="2455"/>
                    <a:pt x="742" y="2375"/>
                    <a:pt x="909" y="2221"/>
                  </a:cubicBezTo>
                  <a:cubicBezTo>
                    <a:pt x="1375" y="1862"/>
                    <a:pt x="1417" y="1227"/>
                    <a:pt x="2030" y="931"/>
                  </a:cubicBezTo>
                  <a:lnTo>
                    <a:pt x="2221" y="1"/>
                  </a:ln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p16"/>
            <p:cNvSpPr/>
            <p:nvPr/>
          </p:nvSpPr>
          <p:spPr>
            <a:xfrm>
              <a:off x="-1677700" y="4028175"/>
              <a:ext cx="57125" cy="83050"/>
            </a:xfrm>
            <a:custGeom>
              <a:rect b="b" l="l" r="r" t="t"/>
              <a:pathLst>
                <a:path extrusionOk="0" h="3322" w="2285">
                  <a:moveTo>
                    <a:pt x="1735" y="1"/>
                  </a:moveTo>
                  <a:cubicBezTo>
                    <a:pt x="1396" y="149"/>
                    <a:pt x="677" y="128"/>
                    <a:pt x="1375" y="699"/>
                  </a:cubicBezTo>
                  <a:cubicBezTo>
                    <a:pt x="1841" y="1079"/>
                    <a:pt x="1" y="2327"/>
                    <a:pt x="254" y="3321"/>
                  </a:cubicBezTo>
                  <a:cubicBezTo>
                    <a:pt x="424" y="3300"/>
                    <a:pt x="614" y="3258"/>
                    <a:pt x="614" y="3131"/>
                  </a:cubicBezTo>
                  <a:cubicBezTo>
                    <a:pt x="572" y="2306"/>
                    <a:pt x="1545" y="1904"/>
                    <a:pt x="1714" y="1185"/>
                  </a:cubicBezTo>
                  <a:cubicBezTo>
                    <a:pt x="1746" y="1012"/>
                    <a:pt x="1834" y="955"/>
                    <a:pt x="1943" y="955"/>
                  </a:cubicBezTo>
                  <a:cubicBezTo>
                    <a:pt x="2048" y="955"/>
                    <a:pt x="2171" y="1007"/>
                    <a:pt x="2285" y="1058"/>
                  </a:cubicBezTo>
                  <a:cubicBezTo>
                    <a:pt x="2285" y="656"/>
                    <a:pt x="2242" y="233"/>
                    <a:pt x="1735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16"/>
            <p:cNvSpPr/>
            <p:nvPr/>
          </p:nvSpPr>
          <p:spPr>
            <a:xfrm>
              <a:off x="-853400" y="3754725"/>
              <a:ext cx="70850" cy="55975"/>
            </a:xfrm>
            <a:custGeom>
              <a:rect b="b" l="l" r="r" t="t"/>
              <a:pathLst>
                <a:path extrusionOk="0" h="2239" w="2834">
                  <a:moveTo>
                    <a:pt x="2658" y="0"/>
                  </a:moveTo>
                  <a:cubicBezTo>
                    <a:pt x="2102" y="0"/>
                    <a:pt x="70" y="1639"/>
                    <a:pt x="1" y="1950"/>
                  </a:cubicBezTo>
                  <a:cubicBezTo>
                    <a:pt x="37" y="2133"/>
                    <a:pt x="200" y="2239"/>
                    <a:pt x="364" y="2239"/>
                  </a:cubicBezTo>
                  <a:cubicBezTo>
                    <a:pt x="485" y="2239"/>
                    <a:pt x="606" y="2182"/>
                    <a:pt x="677" y="2056"/>
                  </a:cubicBezTo>
                  <a:cubicBezTo>
                    <a:pt x="1248" y="1337"/>
                    <a:pt x="2285" y="1062"/>
                    <a:pt x="2771" y="280"/>
                  </a:cubicBezTo>
                  <a:cubicBezTo>
                    <a:pt x="2833" y="82"/>
                    <a:pt x="2783" y="0"/>
                    <a:pt x="2658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16"/>
            <p:cNvSpPr/>
            <p:nvPr/>
          </p:nvSpPr>
          <p:spPr>
            <a:xfrm>
              <a:off x="-2343900" y="3700375"/>
              <a:ext cx="64525" cy="72450"/>
            </a:xfrm>
            <a:custGeom>
              <a:rect b="b" l="l" r="r" t="t"/>
              <a:pathLst>
                <a:path extrusionOk="0" h="2898" w="2581">
                  <a:moveTo>
                    <a:pt x="1333" y="0"/>
                  </a:moveTo>
                  <a:cubicBezTo>
                    <a:pt x="889" y="825"/>
                    <a:pt x="0" y="2454"/>
                    <a:pt x="1290" y="2898"/>
                  </a:cubicBezTo>
                  <a:cubicBezTo>
                    <a:pt x="1409" y="2752"/>
                    <a:pt x="1582" y="2736"/>
                    <a:pt x="1764" y="2736"/>
                  </a:cubicBezTo>
                  <a:cubicBezTo>
                    <a:pt x="1815" y="2736"/>
                    <a:pt x="1868" y="2737"/>
                    <a:pt x="1919" y="2737"/>
                  </a:cubicBezTo>
                  <a:cubicBezTo>
                    <a:pt x="2107" y="2737"/>
                    <a:pt x="2289" y="2720"/>
                    <a:pt x="2411" y="2559"/>
                  </a:cubicBezTo>
                  <a:cubicBezTo>
                    <a:pt x="2389" y="2558"/>
                    <a:pt x="2366" y="2557"/>
                    <a:pt x="2343" y="2557"/>
                  </a:cubicBezTo>
                  <a:cubicBezTo>
                    <a:pt x="2206" y="2557"/>
                    <a:pt x="2066" y="2580"/>
                    <a:pt x="1930" y="2580"/>
                  </a:cubicBezTo>
                  <a:cubicBezTo>
                    <a:pt x="1772" y="2580"/>
                    <a:pt x="1618" y="2549"/>
                    <a:pt x="1481" y="2411"/>
                  </a:cubicBezTo>
                  <a:cubicBezTo>
                    <a:pt x="1100" y="1629"/>
                    <a:pt x="2581" y="318"/>
                    <a:pt x="1333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16"/>
            <p:cNvSpPr/>
            <p:nvPr/>
          </p:nvSpPr>
          <p:spPr>
            <a:xfrm>
              <a:off x="-1185450" y="4084450"/>
              <a:ext cx="52900" cy="46850"/>
            </a:xfrm>
            <a:custGeom>
              <a:rect b="b" l="l" r="r" t="t"/>
              <a:pathLst>
                <a:path extrusionOk="0" h="1874" w="2116">
                  <a:moveTo>
                    <a:pt x="1619" y="1"/>
                  </a:moveTo>
                  <a:cubicBezTo>
                    <a:pt x="1160" y="1"/>
                    <a:pt x="641" y="525"/>
                    <a:pt x="276" y="753"/>
                  </a:cubicBezTo>
                  <a:cubicBezTo>
                    <a:pt x="1" y="1049"/>
                    <a:pt x="170" y="1578"/>
                    <a:pt x="445" y="1874"/>
                  </a:cubicBezTo>
                  <a:cubicBezTo>
                    <a:pt x="1291" y="1578"/>
                    <a:pt x="1650" y="880"/>
                    <a:pt x="2116" y="288"/>
                  </a:cubicBezTo>
                  <a:cubicBezTo>
                    <a:pt x="1967" y="80"/>
                    <a:pt x="1798" y="1"/>
                    <a:pt x="1619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16"/>
            <p:cNvSpPr/>
            <p:nvPr/>
          </p:nvSpPr>
          <p:spPr>
            <a:xfrm>
              <a:off x="-1229250" y="4107250"/>
              <a:ext cx="54925" cy="33150"/>
            </a:xfrm>
            <a:custGeom>
              <a:rect b="b" l="l" r="r" t="t"/>
              <a:pathLst>
                <a:path extrusionOk="0" h="1326" w="2197">
                  <a:moveTo>
                    <a:pt x="256" y="1"/>
                  </a:moveTo>
                  <a:cubicBezTo>
                    <a:pt x="0" y="1"/>
                    <a:pt x="44" y="176"/>
                    <a:pt x="167" y="666"/>
                  </a:cubicBezTo>
                  <a:cubicBezTo>
                    <a:pt x="615" y="1114"/>
                    <a:pt x="919" y="1326"/>
                    <a:pt x="1254" y="1326"/>
                  </a:cubicBezTo>
                  <a:cubicBezTo>
                    <a:pt x="1519" y="1326"/>
                    <a:pt x="1804" y="1193"/>
                    <a:pt x="2197" y="941"/>
                  </a:cubicBezTo>
                  <a:lnTo>
                    <a:pt x="2197" y="327"/>
                  </a:lnTo>
                  <a:cubicBezTo>
                    <a:pt x="1816" y="95"/>
                    <a:pt x="1372" y="264"/>
                    <a:pt x="991" y="137"/>
                  </a:cubicBezTo>
                  <a:cubicBezTo>
                    <a:pt x="630" y="54"/>
                    <a:pt x="397" y="1"/>
                    <a:pt x="256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16"/>
            <p:cNvSpPr/>
            <p:nvPr/>
          </p:nvSpPr>
          <p:spPr>
            <a:xfrm>
              <a:off x="-1212950" y="3839725"/>
              <a:ext cx="111600" cy="76650"/>
            </a:xfrm>
            <a:custGeom>
              <a:rect b="b" l="l" r="r" t="t"/>
              <a:pathLst>
                <a:path extrusionOk="0" h="3066" w="4464">
                  <a:moveTo>
                    <a:pt x="3772" y="1"/>
                  </a:moveTo>
                  <a:cubicBezTo>
                    <a:pt x="2618" y="1"/>
                    <a:pt x="3318" y="1426"/>
                    <a:pt x="1947" y="1554"/>
                  </a:cubicBezTo>
                  <a:cubicBezTo>
                    <a:pt x="1926" y="2463"/>
                    <a:pt x="487" y="2146"/>
                    <a:pt x="1" y="2696"/>
                  </a:cubicBezTo>
                  <a:cubicBezTo>
                    <a:pt x="87" y="2953"/>
                    <a:pt x="240" y="3065"/>
                    <a:pt x="448" y="3065"/>
                  </a:cubicBezTo>
                  <a:cubicBezTo>
                    <a:pt x="548" y="3065"/>
                    <a:pt x="660" y="3040"/>
                    <a:pt x="784" y="2992"/>
                  </a:cubicBezTo>
                  <a:cubicBezTo>
                    <a:pt x="1439" y="2082"/>
                    <a:pt x="3279" y="2082"/>
                    <a:pt x="3173" y="729"/>
                  </a:cubicBezTo>
                  <a:cubicBezTo>
                    <a:pt x="3122" y="484"/>
                    <a:pt x="3487" y="270"/>
                    <a:pt x="3784" y="270"/>
                  </a:cubicBezTo>
                  <a:cubicBezTo>
                    <a:pt x="3975" y="270"/>
                    <a:pt x="4138" y="358"/>
                    <a:pt x="4146" y="581"/>
                  </a:cubicBezTo>
                  <a:cubicBezTo>
                    <a:pt x="4358" y="475"/>
                    <a:pt x="4379" y="263"/>
                    <a:pt x="4464" y="115"/>
                  </a:cubicBezTo>
                  <a:cubicBezTo>
                    <a:pt x="4178" y="35"/>
                    <a:pt x="3952" y="1"/>
                    <a:pt x="3772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" name="Google Shape;234;p16"/>
            <p:cNvSpPr/>
            <p:nvPr/>
          </p:nvSpPr>
          <p:spPr>
            <a:xfrm>
              <a:off x="-1453300" y="3905525"/>
              <a:ext cx="62725" cy="53325"/>
            </a:xfrm>
            <a:custGeom>
              <a:rect b="b" l="l" r="r" t="t"/>
              <a:pathLst>
                <a:path extrusionOk="0" h="2133" w="2509">
                  <a:moveTo>
                    <a:pt x="1684" y="0"/>
                  </a:moveTo>
                  <a:cubicBezTo>
                    <a:pt x="1113" y="275"/>
                    <a:pt x="605" y="656"/>
                    <a:pt x="182" y="1142"/>
                  </a:cubicBezTo>
                  <a:cubicBezTo>
                    <a:pt x="0" y="1753"/>
                    <a:pt x="42" y="2133"/>
                    <a:pt x="273" y="2133"/>
                  </a:cubicBezTo>
                  <a:cubicBezTo>
                    <a:pt x="418" y="2133"/>
                    <a:pt x="637" y="1984"/>
                    <a:pt x="923" y="1650"/>
                  </a:cubicBezTo>
                  <a:cubicBezTo>
                    <a:pt x="1853" y="1290"/>
                    <a:pt x="2509" y="1311"/>
                    <a:pt x="1684" y="191"/>
                  </a:cubicBezTo>
                  <a:cubicBezTo>
                    <a:pt x="1747" y="169"/>
                    <a:pt x="1769" y="42"/>
                    <a:pt x="1684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16"/>
            <p:cNvSpPr/>
            <p:nvPr/>
          </p:nvSpPr>
          <p:spPr>
            <a:xfrm>
              <a:off x="-1616375" y="3758075"/>
              <a:ext cx="48150" cy="53125"/>
            </a:xfrm>
            <a:custGeom>
              <a:rect b="b" l="l" r="r" t="t"/>
              <a:pathLst>
                <a:path extrusionOk="0" h="2125" w="1926">
                  <a:moveTo>
                    <a:pt x="769" y="0"/>
                  </a:moveTo>
                  <a:cubicBezTo>
                    <a:pt x="512" y="0"/>
                    <a:pt x="248" y="64"/>
                    <a:pt x="1" y="188"/>
                  </a:cubicBezTo>
                  <a:cubicBezTo>
                    <a:pt x="149" y="442"/>
                    <a:pt x="487" y="590"/>
                    <a:pt x="234" y="928"/>
                  </a:cubicBezTo>
                  <a:cubicBezTo>
                    <a:pt x="593" y="1288"/>
                    <a:pt x="276" y="1732"/>
                    <a:pt x="466" y="2112"/>
                  </a:cubicBezTo>
                  <a:cubicBezTo>
                    <a:pt x="516" y="2121"/>
                    <a:pt x="562" y="2125"/>
                    <a:pt x="605" y="2125"/>
                  </a:cubicBezTo>
                  <a:cubicBezTo>
                    <a:pt x="1453" y="2125"/>
                    <a:pt x="1000" y="611"/>
                    <a:pt x="1926" y="611"/>
                  </a:cubicBezTo>
                  <a:cubicBezTo>
                    <a:pt x="1644" y="195"/>
                    <a:pt x="1217" y="0"/>
                    <a:pt x="769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16"/>
            <p:cNvSpPr/>
            <p:nvPr/>
          </p:nvSpPr>
          <p:spPr>
            <a:xfrm>
              <a:off x="-1733750" y="4083050"/>
              <a:ext cx="57675" cy="47200"/>
            </a:xfrm>
            <a:custGeom>
              <a:rect b="b" l="l" r="r" t="t"/>
              <a:pathLst>
                <a:path extrusionOk="0" h="1888" w="2307">
                  <a:moveTo>
                    <a:pt x="1083" y="0"/>
                  </a:moveTo>
                  <a:cubicBezTo>
                    <a:pt x="871" y="0"/>
                    <a:pt x="661" y="47"/>
                    <a:pt x="466" y="153"/>
                  </a:cubicBezTo>
                  <a:lnTo>
                    <a:pt x="445" y="153"/>
                  </a:lnTo>
                  <a:cubicBezTo>
                    <a:pt x="1" y="1549"/>
                    <a:pt x="530" y="1613"/>
                    <a:pt x="1756" y="1888"/>
                  </a:cubicBezTo>
                  <a:cubicBezTo>
                    <a:pt x="1650" y="1486"/>
                    <a:pt x="2116" y="1486"/>
                    <a:pt x="2306" y="1274"/>
                  </a:cubicBezTo>
                  <a:lnTo>
                    <a:pt x="2306" y="1274"/>
                  </a:lnTo>
                  <a:cubicBezTo>
                    <a:pt x="2229" y="1288"/>
                    <a:pt x="2154" y="1295"/>
                    <a:pt x="2084" y="1295"/>
                  </a:cubicBezTo>
                  <a:cubicBezTo>
                    <a:pt x="1400" y="1295"/>
                    <a:pt x="1034" y="676"/>
                    <a:pt x="1206" y="5"/>
                  </a:cubicBezTo>
                  <a:cubicBezTo>
                    <a:pt x="1165" y="2"/>
                    <a:pt x="1124" y="0"/>
                    <a:pt x="1083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16"/>
            <p:cNvSpPr/>
            <p:nvPr/>
          </p:nvSpPr>
          <p:spPr>
            <a:xfrm>
              <a:off x="-1208000" y="3821450"/>
              <a:ext cx="62225" cy="45350"/>
            </a:xfrm>
            <a:custGeom>
              <a:rect b="b" l="l" r="r" t="t"/>
              <a:pathLst>
                <a:path extrusionOk="0" h="1814" w="2489">
                  <a:moveTo>
                    <a:pt x="1897" y="0"/>
                  </a:moveTo>
                  <a:lnTo>
                    <a:pt x="839" y="677"/>
                  </a:lnTo>
                  <a:cubicBezTo>
                    <a:pt x="879" y="933"/>
                    <a:pt x="1" y="1813"/>
                    <a:pt x="478" y="1813"/>
                  </a:cubicBezTo>
                  <a:cubicBezTo>
                    <a:pt x="513" y="1813"/>
                    <a:pt x="556" y="1808"/>
                    <a:pt x="607" y="1798"/>
                  </a:cubicBezTo>
                  <a:cubicBezTo>
                    <a:pt x="1262" y="1312"/>
                    <a:pt x="2489" y="1164"/>
                    <a:pt x="1897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16"/>
            <p:cNvSpPr/>
            <p:nvPr/>
          </p:nvSpPr>
          <p:spPr>
            <a:xfrm>
              <a:off x="-2325400" y="3681825"/>
              <a:ext cx="40100" cy="78850"/>
            </a:xfrm>
            <a:custGeom>
              <a:rect b="b" l="l" r="r" t="t"/>
              <a:pathLst>
                <a:path extrusionOk="0" h="3154" w="1604">
                  <a:moveTo>
                    <a:pt x="1244" y="1"/>
                  </a:moveTo>
                  <a:cubicBezTo>
                    <a:pt x="939" y="1"/>
                    <a:pt x="529" y="310"/>
                    <a:pt x="593" y="742"/>
                  </a:cubicBezTo>
                  <a:cubicBezTo>
                    <a:pt x="1587" y="1313"/>
                    <a:pt x="1" y="2307"/>
                    <a:pt x="741" y="3153"/>
                  </a:cubicBezTo>
                  <a:cubicBezTo>
                    <a:pt x="698" y="2942"/>
                    <a:pt x="804" y="2709"/>
                    <a:pt x="1016" y="2603"/>
                  </a:cubicBezTo>
                  <a:cubicBezTo>
                    <a:pt x="1143" y="2328"/>
                    <a:pt x="1164" y="2011"/>
                    <a:pt x="1121" y="1715"/>
                  </a:cubicBezTo>
                  <a:cubicBezTo>
                    <a:pt x="1396" y="1334"/>
                    <a:pt x="1143" y="827"/>
                    <a:pt x="1544" y="467"/>
                  </a:cubicBezTo>
                  <a:cubicBezTo>
                    <a:pt x="1604" y="138"/>
                    <a:pt x="1447" y="1"/>
                    <a:pt x="1244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16"/>
            <p:cNvSpPr/>
            <p:nvPr/>
          </p:nvSpPr>
          <p:spPr>
            <a:xfrm>
              <a:off x="-1236725" y="4088800"/>
              <a:ext cx="61875" cy="35100"/>
            </a:xfrm>
            <a:custGeom>
              <a:rect b="b" l="l" r="r" t="t"/>
              <a:pathLst>
                <a:path extrusionOk="0" h="1404" w="2475">
                  <a:moveTo>
                    <a:pt x="1116" y="0"/>
                  </a:moveTo>
                  <a:cubicBezTo>
                    <a:pt x="773" y="0"/>
                    <a:pt x="529" y="325"/>
                    <a:pt x="191" y="325"/>
                  </a:cubicBezTo>
                  <a:cubicBezTo>
                    <a:pt x="106" y="706"/>
                    <a:pt x="0" y="1171"/>
                    <a:pt x="444" y="1404"/>
                  </a:cubicBezTo>
                  <a:cubicBezTo>
                    <a:pt x="396" y="1017"/>
                    <a:pt x="483" y="906"/>
                    <a:pt x="623" y="906"/>
                  </a:cubicBezTo>
                  <a:cubicBezTo>
                    <a:pt x="809" y="906"/>
                    <a:pt x="1087" y="1099"/>
                    <a:pt x="1269" y="1099"/>
                  </a:cubicBezTo>
                  <a:cubicBezTo>
                    <a:pt x="1310" y="1099"/>
                    <a:pt x="1346" y="1090"/>
                    <a:pt x="1375" y="1065"/>
                  </a:cubicBezTo>
                  <a:cubicBezTo>
                    <a:pt x="1476" y="964"/>
                    <a:pt x="1364" y="747"/>
                    <a:pt x="1503" y="747"/>
                  </a:cubicBezTo>
                  <a:cubicBezTo>
                    <a:pt x="1509" y="747"/>
                    <a:pt x="1516" y="747"/>
                    <a:pt x="1523" y="748"/>
                  </a:cubicBezTo>
                  <a:cubicBezTo>
                    <a:pt x="1692" y="769"/>
                    <a:pt x="1523" y="960"/>
                    <a:pt x="1565" y="1065"/>
                  </a:cubicBezTo>
                  <a:cubicBezTo>
                    <a:pt x="1648" y="1148"/>
                    <a:pt x="1733" y="1176"/>
                    <a:pt x="1818" y="1176"/>
                  </a:cubicBezTo>
                  <a:cubicBezTo>
                    <a:pt x="2000" y="1176"/>
                    <a:pt x="2186" y="1047"/>
                    <a:pt x="2366" y="1047"/>
                  </a:cubicBezTo>
                  <a:cubicBezTo>
                    <a:pt x="2402" y="1047"/>
                    <a:pt x="2439" y="1053"/>
                    <a:pt x="2475" y="1065"/>
                  </a:cubicBezTo>
                  <a:cubicBezTo>
                    <a:pt x="2390" y="473"/>
                    <a:pt x="1967" y="177"/>
                    <a:pt x="1396" y="71"/>
                  </a:cubicBezTo>
                  <a:cubicBezTo>
                    <a:pt x="1295" y="21"/>
                    <a:pt x="1202" y="0"/>
                    <a:pt x="1116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16"/>
            <p:cNvSpPr/>
            <p:nvPr/>
          </p:nvSpPr>
          <p:spPr>
            <a:xfrm>
              <a:off x="-1155825" y="4050400"/>
              <a:ext cx="40725" cy="41250"/>
            </a:xfrm>
            <a:custGeom>
              <a:rect b="b" l="l" r="r" t="t"/>
              <a:pathLst>
                <a:path extrusionOk="0" h="1650" w="1629">
                  <a:moveTo>
                    <a:pt x="1354" y="0"/>
                  </a:moveTo>
                  <a:lnTo>
                    <a:pt x="1354" y="0"/>
                  </a:lnTo>
                  <a:cubicBezTo>
                    <a:pt x="635" y="973"/>
                    <a:pt x="635" y="973"/>
                    <a:pt x="0" y="994"/>
                  </a:cubicBezTo>
                  <a:lnTo>
                    <a:pt x="0" y="1481"/>
                  </a:lnTo>
                  <a:cubicBezTo>
                    <a:pt x="88" y="1528"/>
                    <a:pt x="188" y="1539"/>
                    <a:pt x="291" y="1539"/>
                  </a:cubicBezTo>
                  <a:cubicBezTo>
                    <a:pt x="372" y="1539"/>
                    <a:pt x="455" y="1532"/>
                    <a:pt x="538" y="1532"/>
                  </a:cubicBezTo>
                  <a:cubicBezTo>
                    <a:pt x="677" y="1532"/>
                    <a:pt x="813" y="1551"/>
                    <a:pt x="931" y="1650"/>
                  </a:cubicBezTo>
                  <a:cubicBezTo>
                    <a:pt x="1375" y="1438"/>
                    <a:pt x="1438" y="1036"/>
                    <a:pt x="1607" y="677"/>
                  </a:cubicBezTo>
                  <a:cubicBezTo>
                    <a:pt x="1311" y="529"/>
                    <a:pt x="1629" y="169"/>
                    <a:pt x="1354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16"/>
            <p:cNvSpPr/>
            <p:nvPr/>
          </p:nvSpPr>
          <p:spPr>
            <a:xfrm>
              <a:off x="-2706625" y="4069925"/>
              <a:ext cx="49725" cy="45725"/>
            </a:xfrm>
            <a:custGeom>
              <a:rect b="b" l="l" r="r" t="t"/>
              <a:pathLst>
                <a:path extrusionOk="0" h="1829" w="1989">
                  <a:moveTo>
                    <a:pt x="1658" y="1"/>
                  </a:moveTo>
                  <a:cubicBezTo>
                    <a:pt x="1179" y="1"/>
                    <a:pt x="1051" y="430"/>
                    <a:pt x="741" y="657"/>
                  </a:cubicBezTo>
                  <a:cubicBezTo>
                    <a:pt x="403" y="996"/>
                    <a:pt x="85" y="1355"/>
                    <a:pt x="1" y="1799"/>
                  </a:cubicBezTo>
                  <a:cubicBezTo>
                    <a:pt x="67" y="1819"/>
                    <a:pt x="128" y="1828"/>
                    <a:pt x="184" y="1828"/>
                  </a:cubicBezTo>
                  <a:cubicBezTo>
                    <a:pt x="724" y="1828"/>
                    <a:pt x="848" y="997"/>
                    <a:pt x="1372" y="997"/>
                  </a:cubicBezTo>
                  <a:cubicBezTo>
                    <a:pt x="1490" y="997"/>
                    <a:pt x="1629" y="1039"/>
                    <a:pt x="1799" y="1144"/>
                  </a:cubicBezTo>
                  <a:cubicBezTo>
                    <a:pt x="1735" y="763"/>
                    <a:pt x="1989" y="361"/>
                    <a:pt x="1693" y="2"/>
                  </a:cubicBezTo>
                  <a:cubicBezTo>
                    <a:pt x="1681" y="1"/>
                    <a:pt x="1670" y="1"/>
                    <a:pt x="1658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16"/>
            <p:cNvSpPr/>
            <p:nvPr/>
          </p:nvSpPr>
          <p:spPr>
            <a:xfrm>
              <a:off x="-2283100" y="3669175"/>
              <a:ext cx="56600" cy="63475"/>
            </a:xfrm>
            <a:custGeom>
              <a:rect b="b" l="l" r="r" t="t"/>
              <a:pathLst>
                <a:path extrusionOk="0" h="2539" w="2264">
                  <a:moveTo>
                    <a:pt x="1079" y="0"/>
                  </a:moveTo>
                  <a:cubicBezTo>
                    <a:pt x="1037" y="127"/>
                    <a:pt x="931" y="318"/>
                    <a:pt x="973" y="360"/>
                  </a:cubicBezTo>
                  <a:cubicBezTo>
                    <a:pt x="2264" y="1185"/>
                    <a:pt x="1" y="2094"/>
                    <a:pt x="1269" y="2538"/>
                  </a:cubicBezTo>
                  <a:cubicBezTo>
                    <a:pt x="1058" y="1798"/>
                    <a:pt x="1735" y="1417"/>
                    <a:pt x="2179" y="931"/>
                  </a:cubicBezTo>
                  <a:cubicBezTo>
                    <a:pt x="1883" y="529"/>
                    <a:pt x="1523" y="212"/>
                    <a:pt x="1079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16"/>
            <p:cNvSpPr/>
            <p:nvPr/>
          </p:nvSpPr>
          <p:spPr>
            <a:xfrm>
              <a:off x="-792475" y="3742675"/>
              <a:ext cx="64400" cy="38575"/>
            </a:xfrm>
            <a:custGeom>
              <a:rect b="b" l="l" r="r" t="t"/>
              <a:pathLst>
                <a:path extrusionOk="0" h="1543" w="2576">
                  <a:moveTo>
                    <a:pt x="1244" y="0"/>
                  </a:moveTo>
                  <a:lnTo>
                    <a:pt x="1032" y="43"/>
                  </a:lnTo>
                  <a:cubicBezTo>
                    <a:pt x="1" y="909"/>
                    <a:pt x="355" y="1543"/>
                    <a:pt x="1021" y="1543"/>
                  </a:cubicBezTo>
                  <a:cubicBezTo>
                    <a:pt x="1378" y="1543"/>
                    <a:pt x="1826" y="1360"/>
                    <a:pt x="2195" y="931"/>
                  </a:cubicBezTo>
                  <a:lnTo>
                    <a:pt x="2365" y="910"/>
                  </a:lnTo>
                  <a:cubicBezTo>
                    <a:pt x="2576" y="762"/>
                    <a:pt x="2428" y="529"/>
                    <a:pt x="2195" y="529"/>
                  </a:cubicBezTo>
                  <a:cubicBezTo>
                    <a:pt x="2117" y="550"/>
                    <a:pt x="2047" y="560"/>
                    <a:pt x="1984" y="560"/>
                  </a:cubicBezTo>
                  <a:cubicBezTo>
                    <a:pt x="1606" y="560"/>
                    <a:pt x="1479" y="218"/>
                    <a:pt x="1244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" name="Google Shape;244;p16"/>
            <p:cNvSpPr/>
            <p:nvPr/>
          </p:nvSpPr>
          <p:spPr>
            <a:xfrm>
              <a:off x="-1240425" y="3873700"/>
              <a:ext cx="47600" cy="44775"/>
            </a:xfrm>
            <a:custGeom>
              <a:rect b="b" l="l" r="r" t="t"/>
              <a:pathLst>
                <a:path extrusionOk="0" h="1791" w="1904">
                  <a:moveTo>
                    <a:pt x="882" y="1"/>
                  </a:moveTo>
                  <a:cubicBezTo>
                    <a:pt x="710" y="1"/>
                    <a:pt x="531" y="143"/>
                    <a:pt x="402" y="512"/>
                  </a:cubicBezTo>
                  <a:cubicBezTo>
                    <a:pt x="0" y="1098"/>
                    <a:pt x="805" y="1790"/>
                    <a:pt x="1452" y="1790"/>
                  </a:cubicBezTo>
                  <a:cubicBezTo>
                    <a:pt x="1622" y="1790"/>
                    <a:pt x="1780" y="1743"/>
                    <a:pt x="1904" y="1633"/>
                  </a:cubicBezTo>
                  <a:cubicBezTo>
                    <a:pt x="1586" y="1633"/>
                    <a:pt x="1290" y="1612"/>
                    <a:pt x="1163" y="1294"/>
                  </a:cubicBezTo>
                  <a:cubicBezTo>
                    <a:pt x="1673" y="844"/>
                    <a:pt x="1301" y="1"/>
                    <a:pt x="882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" name="Google Shape;245;p16"/>
            <p:cNvSpPr/>
            <p:nvPr/>
          </p:nvSpPr>
          <p:spPr>
            <a:xfrm>
              <a:off x="-1146850" y="3808550"/>
              <a:ext cx="59925" cy="25625"/>
            </a:xfrm>
            <a:custGeom>
              <a:rect b="b" l="l" r="r" t="t"/>
              <a:pathLst>
                <a:path extrusionOk="0" h="1025" w="2397">
                  <a:moveTo>
                    <a:pt x="1087" y="0"/>
                  </a:moveTo>
                  <a:cubicBezTo>
                    <a:pt x="682" y="0"/>
                    <a:pt x="250" y="94"/>
                    <a:pt x="1" y="242"/>
                  </a:cubicBezTo>
                  <a:cubicBezTo>
                    <a:pt x="593" y="538"/>
                    <a:pt x="1333" y="580"/>
                    <a:pt x="1862" y="1024"/>
                  </a:cubicBezTo>
                  <a:cubicBezTo>
                    <a:pt x="2396" y="276"/>
                    <a:pt x="1782" y="0"/>
                    <a:pt x="1087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16"/>
            <p:cNvSpPr/>
            <p:nvPr/>
          </p:nvSpPr>
          <p:spPr>
            <a:xfrm>
              <a:off x="-1169575" y="4020525"/>
              <a:ext cx="55000" cy="23225"/>
            </a:xfrm>
            <a:custGeom>
              <a:rect b="b" l="l" r="r" t="t"/>
              <a:pathLst>
                <a:path extrusionOk="0" h="929" w="2200">
                  <a:moveTo>
                    <a:pt x="1519" y="0"/>
                  </a:moveTo>
                  <a:cubicBezTo>
                    <a:pt x="1011" y="0"/>
                    <a:pt x="375" y="354"/>
                    <a:pt x="0" y="582"/>
                  </a:cubicBezTo>
                  <a:cubicBezTo>
                    <a:pt x="71" y="565"/>
                    <a:pt x="137" y="558"/>
                    <a:pt x="200" y="558"/>
                  </a:cubicBezTo>
                  <a:cubicBezTo>
                    <a:pt x="652" y="558"/>
                    <a:pt x="921" y="928"/>
                    <a:pt x="1243" y="928"/>
                  </a:cubicBezTo>
                  <a:cubicBezTo>
                    <a:pt x="1399" y="928"/>
                    <a:pt x="1568" y="841"/>
                    <a:pt x="1777" y="582"/>
                  </a:cubicBezTo>
                  <a:cubicBezTo>
                    <a:pt x="1865" y="494"/>
                    <a:pt x="1997" y="450"/>
                    <a:pt x="2124" y="450"/>
                  </a:cubicBezTo>
                  <a:cubicBezTo>
                    <a:pt x="2150" y="450"/>
                    <a:pt x="2175" y="451"/>
                    <a:pt x="2200" y="455"/>
                  </a:cubicBezTo>
                  <a:cubicBezTo>
                    <a:pt x="2068" y="120"/>
                    <a:pt x="1815" y="0"/>
                    <a:pt x="1519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" name="Google Shape;247;p16"/>
            <p:cNvSpPr/>
            <p:nvPr/>
          </p:nvSpPr>
          <p:spPr>
            <a:xfrm>
              <a:off x="-745525" y="3725025"/>
              <a:ext cx="41775" cy="41450"/>
            </a:xfrm>
            <a:custGeom>
              <a:rect b="b" l="l" r="r" t="t"/>
              <a:pathLst>
                <a:path extrusionOk="0" h="1658" w="1671">
                  <a:moveTo>
                    <a:pt x="624" y="1"/>
                  </a:moveTo>
                  <a:cubicBezTo>
                    <a:pt x="459" y="1"/>
                    <a:pt x="286" y="63"/>
                    <a:pt x="106" y="177"/>
                  </a:cubicBezTo>
                  <a:cubicBezTo>
                    <a:pt x="0" y="495"/>
                    <a:pt x="529" y="643"/>
                    <a:pt x="381" y="981"/>
                  </a:cubicBezTo>
                  <a:cubicBezTo>
                    <a:pt x="360" y="1087"/>
                    <a:pt x="402" y="1193"/>
                    <a:pt x="465" y="1277"/>
                  </a:cubicBezTo>
                  <a:lnTo>
                    <a:pt x="487" y="1616"/>
                  </a:lnTo>
                  <a:cubicBezTo>
                    <a:pt x="550" y="1637"/>
                    <a:pt x="592" y="1637"/>
                    <a:pt x="656" y="1658"/>
                  </a:cubicBezTo>
                  <a:cubicBezTo>
                    <a:pt x="952" y="1256"/>
                    <a:pt x="1671" y="854"/>
                    <a:pt x="1206" y="304"/>
                  </a:cubicBezTo>
                  <a:cubicBezTo>
                    <a:pt x="1019" y="95"/>
                    <a:pt x="827" y="1"/>
                    <a:pt x="624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16"/>
            <p:cNvSpPr/>
            <p:nvPr/>
          </p:nvSpPr>
          <p:spPr>
            <a:xfrm>
              <a:off x="-2762125" y="4128650"/>
              <a:ext cx="51300" cy="41350"/>
            </a:xfrm>
            <a:custGeom>
              <a:rect b="b" l="l" r="r" t="t"/>
              <a:pathLst>
                <a:path extrusionOk="0" h="1654" w="2052">
                  <a:moveTo>
                    <a:pt x="1946" y="0"/>
                  </a:moveTo>
                  <a:cubicBezTo>
                    <a:pt x="1396" y="21"/>
                    <a:pt x="1015" y="381"/>
                    <a:pt x="550" y="550"/>
                  </a:cubicBezTo>
                  <a:cubicBezTo>
                    <a:pt x="570" y="862"/>
                    <a:pt x="589" y="1192"/>
                    <a:pt x="128" y="1192"/>
                  </a:cubicBezTo>
                  <a:cubicBezTo>
                    <a:pt x="89" y="1192"/>
                    <a:pt x="46" y="1189"/>
                    <a:pt x="0" y="1185"/>
                  </a:cubicBezTo>
                  <a:lnTo>
                    <a:pt x="0" y="1185"/>
                  </a:lnTo>
                  <a:cubicBezTo>
                    <a:pt x="218" y="1363"/>
                    <a:pt x="325" y="1654"/>
                    <a:pt x="670" y="1654"/>
                  </a:cubicBezTo>
                  <a:cubicBezTo>
                    <a:pt x="692" y="1654"/>
                    <a:pt x="716" y="1652"/>
                    <a:pt x="740" y="1650"/>
                  </a:cubicBezTo>
                  <a:cubicBezTo>
                    <a:pt x="1290" y="1185"/>
                    <a:pt x="1354" y="444"/>
                    <a:pt x="2052" y="64"/>
                  </a:cubicBezTo>
                  <a:lnTo>
                    <a:pt x="1946" y="0"/>
                  </a:ln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" name="Google Shape;249;p16"/>
            <p:cNvSpPr/>
            <p:nvPr/>
          </p:nvSpPr>
          <p:spPr>
            <a:xfrm>
              <a:off x="-1231025" y="4054625"/>
              <a:ext cx="54075" cy="42050"/>
            </a:xfrm>
            <a:custGeom>
              <a:rect b="b" l="l" r="r" t="t"/>
              <a:pathLst>
                <a:path extrusionOk="0" h="1682" w="2163">
                  <a:moveTo>
                    <a:pt x="1908" y="0"/>
                  </a:moveTo>
                  <a:cubicBezTo>
                    <a:pt x="1253" y="0"/>
                    <a:pt x="1232" y="804"/>
                    <a:pt x="576" y="804"/>
                  </a:cubicBezTo>
                  <a:cubicBezTo>
                    <a:pt x="407" y="1015"/>
                    <a:pt x="216" y="1248"/>
                    <a:pt x="26" y="1460"/>
                  </a:cubicBezTo>
                  <a:cubicBezTo>
                    <a:pt x="1" y="1625"/>
                    <a:pt x="71" y="1682"/>
                    <a:pt x="189" y="1682"/>
                  </a:cubicBezTo>
                  <a:cubicBezTo>
                    <a:pt x="438" y="1682"/>
                    <a:pt x="899" y="1431"/>
                    <a:pt x="1113" y="1431"/>
                  </a:cubicBezTo>
                  <a:cubicBezTo>
                    <a:pt x="1134" y="1431"/>
                    <a:pt x="1152" y="1433"/>
                    <a:pt x="1168" y="1438"/>
                  </a:cubicBezTo>
                  <a:cubicBezTo>
                    <a:pt x="1337" y="1100"/>
                    <a:pt x="1464" y="719"/>
                    <a:pt x="1845" y="444"/>
                  </a:cubicBezTo>
                  <a:cubicBezTo>
                    <a:pt x="2014" y="339"/>
                    <a:pt x="2162" y="191"/>
                    <a:pt x="1908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" name="Google Shape;250;p16"/>
            <p:cNvSpPr/>
            <p:nvPr/>
          </p:nvSpPr>
          <p:spPr>
            <a:xfrm>
              <a:off x="-1988600" y="4013900"/>
              <a:ext cx="43400" cy="40750"/>
            </a:xfrm>
            <a:custGeom>
              <a:rect b="b" l="l" r="r" t="t"/>
              <a:pathLst>
                <a:path extrusionOk="0" h="1630" w="1736">
                  <a:moveTo>
                    <a:pt x="593" y="1"/>
                  </a:moveTo>
                  <a:cubicBezTo>
                    <a:pt x="1" y="593"/>
                    <a:pt x="276" y="1291"/>
                    <a:pt x="974" y="1629"/>
                  </a:cubicBezTo>
                  <a:cubicBezTo>
                    <a:pt x="1012" y="1626"/>
                    <a:pt x="1050" y="1625"/>
                    <a:pt x="1088" y="1625"/>
                  </a:cubicBezTo>
                  <a:cubicBezTo>
                    <a:pt x="1151" y="1625"/>
                    <a:pt x="1213" y="1628"/>
                    <a:pt x="1274" y="1628"/>
                  </a:cubicBezTo>
                  <a:cubicBezTo>
                    <a:pt x="1449" y="1628"/>
                    <a:pt x="1614" y="1609"/>
                    <a:pt x="1735" y="1460"/>
                  </a:cubicBezTo>
                  <a:cubicBezTo>
                    <a:pt x="614" y="1375"/>
                    <a:pt x="1629" y="804"/>
                    <a:pt x="656" y="43"/>
                  </a:cubicBezTo>
                  <a:lnTo>
                    <a:pt x="593" y="1"/>
                  </a:ln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p16"/>
            <p:cNvSpPr/>
            <p:nvPr/>
          </p:nvSpPr>
          <p:spPr>
            <a:xfrm>
              <a:off x="-1652850" y="3761175"/>
              <a:ext cx="37575" cy="32625"/>
            </a:xfrm>
            <a:custGeom>
              <a:rect b="b" l="l" r="r" t="t"/>
              <a:pathLst>
                <a:path extrusionOk="0" h="1305" w="1503">
                  <a:moveTo>
                    <a:pt x="1502" y="0"/>
                  </a:moveTo>
                  <a:cubicBezTo>
                    <a:pt x="847" y="191"/>
                    <a:pt x="297" y="656"/>
                    <a:pt x="1" y="1269"/>
                  </a:cubicBezTo>
                  <a:cubicBezTo>
                    <a:pt x="124" y="1294"/>
                    <a:pt x="235" y="1305"/>
                    <a:pt x="334" y="1305"/>
                  </a:cubicBezTo>
                  <a:cubicBezTo>
                    <a:pt x="1098" y="1305"/>
                    <a:pt x="1184" y="638"/>
                    <a:pt x="1502" y="170"/>
                  </a:cubicBezTo>
                  <a:lnTo>
                    <a:pt x="1502" y="0"/>
                  </a:ln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" name="Google Shape;252;p16"/>
            <p:cNvSpPr/>
            <p:nvPr/>
          </p:nvSpPr>
          <p:spPr>
            <a:xfrm>
              <a:off x="-1086575" y="3644850"/>
              <a:ext cx="51850" cy="47625"/>
            </a:xfrm>
            <a:custGeom>
              <a:rect b="b" l="l" r="r" t="t"/>
              <a:pathLst>
                <a:path extrusionOk="0" h="1905" w="2074">
                  <a:moveTo>
                    <a:pt x="952" y="1"/>
                  </a:moveTo>
                  <a:lnTo>
                    <a:pt x="952" y="1"/>
                  </a:lnTo>
                  <a:cubicBezTo>
                    <a:pt x="1" y="825"/>
                    <a:pt x="1946" y="1164"/>
                    <a:pt x="593" y="1460"/>
                  </a:cubicBezTo>
                  <a:lnTo>
                    <a:pt x="1333" y="1904"/>
                  </a:lnTo>
                  <a:cubicBezTo>
                    <a:pt x="1587" y="1650"/>
                    <a:pt x="1820" y="1396"/>
                    <a:pt x="2073" y="1143"/>
                  </a:cubicBezTo>
                  <a:cubicBezTo>
                    <a:pt x="1249" y="1100"/>
                    <a:pt x="931" y="677"/>
                    <a:pt x="952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" name="Google Shape;253;p16"/>
            <p:cNvSpPr/>
            <p:nvPr/>
          </p:nvSpPr>
          <p:spPr>
            <a:xfrm>
              <a:off x="-1963750" y="3974250"/>
              <a:ext cx="34400" cy="28075"/>
            </a:xfrm>
            <a:custGeom>
              <a:rect b="b" l="l" r="r" t="t"/>
              <a:pathLst>
                <a:path extrusionOk="0" h="1123" w="1376">
                  <a:moveTo>
                    <a:pt x="931" y="1"/>
                  </a:moveTo>
                  <a:lnTo>
                    <a:pt x="931" y="1"/>
                  </a:lnTo>
                  <a:cubicBezTo>
                    <a:pt x="530" y="191"/>
                    <a:pt x="191" y="529"/>
                    <a:pt x="1" y="952"/>
                  </a:cubicBezTo>
                  <a:cubicBezTo>
                    <a:pt x="122" y="1108"/>
                    <a:pt x="286" y="1122"/>
                    <a:pt x="457" y="1122"/>
                  </a:cubicBezTo>
                  <a:cubicBezTo>
                    <a:pt x="495" y="1122"/>
                    <a:pt x="533" y="1122"/>
                    <a:pt x="572" y="1122"/>
                  </a:cubicBezTo>
                  <a:cubicBezTo>
                    <a:pt x="1058" y="847"/>
                    <a:pt x="1375" y="508"/>
                    <a:pt x="931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" name="Google Shape;254;p16"/>
            <p:cNvSpPr/>
            <p:nvPr/>
          </p:nvSpPr>
          <p:spPr>
            <a:xfrm>
              <a:off x="-1490600" y="3946225"/>
              <a:ext cx="70950" cy="49775"/>
            </a:xfrm>
            <a:custGeom>
              <a:rect b="b" l="l" r="r" t="t"/>
              <a:pathLst>
                <a:path extrusionOk="0" h="1991" w="2838">
                  <a:moveTo>
                    <a:pt x="2245" y="1"/>
                  </a:moveTo>
                  <a:lnTo>
                    <a:pt x="1695" y="487"/>
                  </a:lnTo>
                  <a:cubicBezTo>
                    <a:pt x="1666" y="486"/>
                    <a:pt x="1637" y="486"/>
                    <a:pt x="1608" y="486"/>
                  </a:cubicBezTo>
                  <a:cubicBezTo>
                    <a:pt x="1" y="486"/>
                    <a:pt x="150" y="1990"/>
                    <a:pt x="960" y="1990"/>
                  </a:cubicBezTo>
                  <a:cubicBezTo>
                    <a:pt x="1079" y="1990"/>
                    <a:pt x="1213" y="1958"/>
                    <a:pt x="1357" y="1883"/>
                  </a:cubicBezTo>
                  <a:cubicBezTo>
                    <a:pt x="701" y="974"/>
                    <a:pt x="2838" y="1016"/>
                    <a:pt x="2245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" name="Google Shape;255;p16"/>
            <p:cNvSpPr/>
            <p:nvPr/>
          </p:nvSpPr>
          <p:spPr>
            <a:xfrm>
              <a:off x="-1472025" y="3987125"/>
              <a:ext cx="41800" cy="22275"/>
            </a:xfrm>
            <a:custGeom>
              <a:rect b="b" l="l" r="r" t="t"/>
              <a:pathLst>
                <a:path extrusionOk="0" h="891" w="1672">
                  <a:moveTo>
                    <a:pt x="993" y="1"/>
                  </a:moveTo>
                  <a:cubicBezTo>
                    <a:pt x="698" y="1"/>
                    <a:pt x="431" y="318"/>
                    <a:pt x="90" y="318"/>
                  </a:cubicBezTo>
                  <a:cubicBezTo>
                    <a:pt x="61" y="318"/>
                    <a:pt x="31" y="315"/>
                    <a:pt x="1" y="310"/>
                  </a:cubicBezTo>
                  <a:lnTo>
                    <a:pt x="1" y="310"/>
                  </a:lnTo>
                  <a:cubicBezTo>
                    <a:pt x="263" y="686"/>
                    <a:pt x="563" y="891"/>
                    <a:pt x="904" y="891"/>
                  </a:cubicBezTo>
                  <a:cubicBezTo>
                    <a:pt x="1140" y="891"/>
                    <a:pt x="1395" y="793"/>
                    <a:pt x="1672" y="585"/>
                  </a:cubicBezTo>
                  <a:cubicBezTo>
                    <a:pt x="1502" y="480"/>
                    <a:pt x="1375" y="332"/>
                    <a:pt x="1312" y="141"/>
                  </a:cubicBezTo>
                  <a:cubicBezTo>
                    <a:pt x="1200" y="39"/>
                    <a:pt x="1094" y="1"/>
                    <a:pt x="993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" name="Google Shape;256;p16"/>
            <p:cNvSpPr/>
            <p:nvPr/>
          </p:nvSpPr>
          <p:spPr>
            <a:xfrm>
              <a:off x="-1596800" y="3771225"/>
              <a:ext cx="32275" cy="39750"/>
            </a:xfrm>
            <a:custGeom>
              <a:rect b="b" l="l" r="r" t="t"/>
              <a:pathLst>
                <a:path extrusionOk="0" h="1590" w="1291">
                  <a:moveTo>
                    <a:pt x="275" y="0"/>
                  </a:moveTo>
                  <a:cubicBezTo>
                    <a:pt x="381" y="529"/>
                    <a:pt x="275" y="1079"/>
                    <a:pt x="0" y="1523"/>
                  </a:cubicBezTo>
                  <a:cubicBezTo>
                    <a:pt x="23" y="1568"/>
                    <a:pt x="64" y="1589"/>
                    <a:pt x="107" y="1589"/>
                  </a:cubicBezTo>
                  <a:cubicBezTo>
                    <a:pt x="144" y="1589"/>
                    <a:pt x="183" y="1574"/>
                    <a:pt x="212" y="1544"/>
                  </a:cubicBezTo>
                  <a:cubicBezTo>
                    <a:pt x="466" y="1163"/>
                    <a:pt x="1143" y="994"/>
                    <a:pt x="910" y="360"/>
                  </a:cubicBezTo>
                  <a:cubicBezTo>
                    <a:pt x="868" y="254"/>
                    <a:pt x="1143" y="275"/>
                    <a:pt x="1291" y="254"/>
                  </a:cubicBezTo>
                  <a:cubicBezTo>
                    <a:pt x="1252" y="46"/>
                    <a:pt x="1004" y="38"/>
                    <a:pt x="741" y="38"/>
                  </a:cubicBezTo>
                  <a:cubicBezTo>
                    <a:pt x="719" y="38"/>
                    <a:pt x="697" y="38"/>
                    <a:pt x="675" y="38"/>
                  </a:cubicBezTo>
                  <a:cubicBezTo>
                    <a:pt x="532" y="38"/>
                    <a:pt x="388" y="36"/>
                    <a:pt x="275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16"/>
            <p:cNvSpPr/>
            <p:nvPr/>
          </p:nvSpPr>
          <p:spPr>
            <a:xfrm>
              <a:off x="-1470950" y="3934075"/>
              <a:ext cx="33850" cy="32025"/>
            </a:xfrm>
            <a:custGeom>
              <a:rect b="b" l="l" r="r" t="t"/>
              <a:pathLst>
                <a:path extrusionOk="0" h="1281" w="1354">
                  <a:moveTo>
                    <a:pt x="888" y="0"/>
                  </a:moveTo>
                  <a:lnTo>
                    <a:pt x="888" y="0"/>
                  </a:lnTo>
                  <a:cubicBezTo>
                    <a:pt x="508" y="296"/>
                    <a:pt x="212" y="698"/>
                    <a:pt x="0" y="1121"/>
                  </a:cubicBezTo>
                  <a:cubicBezTo>
                    <a:pt x="167" y="1223"/>
                    <a:pt x="318" y="1281"/>
                    <a:pt x="454" y="1281"/>
                  </a:cubicBezTo>
                  <a:cubicBezTo>
                    <a:pt x="628" y="1281"/>
                    <a:pt x="779" y="1187"/>
                    <a:pt x="909" y="973"/>
                  </a:cubicBezTo>
                  <a:cubicBezTo>
                    <a:pt x="761" y="656"/>
                    <a:pt x="1354" y="317"/>
                    <a:pt x="888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" name="Google Shape;258;p16"/>
            <p:cNvSpPr/>
            <p:nvPr/>
          </p:nvSpPr>
          <p:spPr>
            <a:xfrm>
              <a:off x="-1216100" y="4046700"/>
              <a:ext cx="32800" cy="31975"/>
            </a:xfrm>
            <a:custGeom>
              <a:rect b="b" l="l" r="r" t="t"/>
              <a:pathLst>
                <a:path extrusionOk="0" h="1279" w="1312">
                  <a:moveTo>
                    <a:pt x="1290" y="0"/>
                  </a:moveTo>
                  <a:cubicBezTo>
                    <a:pt x="783" y="275"/>
                    <a:pt x="317" y="656"/>
                    <a:pt x="0" y="1142"/>
                  </a:cubicBezTo>
                  <a:cubicBezTo>
                    <a:pt x="96" y="1238"/>
                    <a:pt x="189" y="1278"/>
                    <a:pt x="279" y="1278"/>
                  </a:cubicBezTo>
                  <a:cubicBezTo>
                    <a:pt x="666" y="1278"/>
                    <a:pt x="1003" y="544"/>
                    <a:pt x="1311" y="338"/>
                  </a:cubicBezTo>
                  <a:lnTo>
                    <a:pt x="1290" y="0"/>
                  </a:ln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p16"/>
            <p:cNvSpPr/>
            <p:nvPr/>
          </p:nvSpPr>
          <p:spPr>
            <a:xfrm>
              <a:off x="-2706625" y="4053750"/>
              <a:ext cx="37575" cy="16975"/>
            </a:xfrm>
            <a:custGeom>
              <a:rect b="b" l="l" r="r" t="t"/>
              <a:pathLst>
                <a:path extrusionOk="0" h="679" w="1503">
                  <a:moveTo>
                    <a:pt x="819" y="0"/>
                  </a:moveTo>
                  <a:cubicBezTo>
                    <a:pt x="554" y="0"/>
                    <a:pt x="278" y="96"/>
                    <a:pt x="1" y="162"/>
                  </a:cubicBezTo>
                  <a:cubicBezTo>
                    <a:pt x="43" y="183"/>
                    <a:pt x="85" y="204"/>
                    <a:pt x="149" y="204"/>
                  </a:cubicBezTo>
                  <a:cubicBezTo>
                    <a:pt x="350" y="562"/>
                    <a:pt x="493" y="679"/>
                    <a:pt x="642" y="679"/>
                  </a:cubicBezTo>
                  <a:cubicBezTo>
                    <a:pt x="855" y="679"/>
                    <a:pt x="1080" y="443"/>
                    <a:pt x="1502" y="331"/>
                  </a:cubicBezTo>
                  <a:cubicBezTo>
                    <a:pt x="1291" y="79"/>
                    <a:pt x="1060" y="0"/>
                    <a:pt x="819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16"/>
            <p:cNvSpPr/>
            <p:nvPr/>
          </p:nvSpPr>
          <p:spPr>
            <a:xfrm>
              <a:off x="-1211875" y="3838375"/>
              <a:ext cx="33850" cy="28500"/>
            </a:xfrm>
            <a:custGeom>
              <a:rect b="b" l="l" r="r" t="t"/>
              <a:pathLst>
                <a:path extrusionOk="0" h="1140" w="1354">
                  <a:moveTo>
                    <a:pt x="994" y="0"/>
                  </a:moveTo>
                  <a:cubicBezTo>
                    <a:pt x="592" y="254"/>
                    <a:pt x="148" y="466"/>
                    <a:pt x="0" y="931"/>
                  </a:cubicBezTo>
                  <a:cubicBezTo>
                    <a:pt x="76" y="1071"/>
                    <a:pt x="113" y="1140"/>
                    <a:pt x="187" y="1140"/>
                  </a:cubicBezTo>
                  <a:cubicBezTo>
                    <a:pt x="258" y="1140"/>
                    <a:pt x="364" y="1076"/>
                    <a:pt x="571" y="952"/>
                  </a:cubicBezTo>
                  <a:cubicBezTo>
                    <a:pt x="762" y="656"/>
                    <a:pt x="1354" y="487"/>
                    <a:pt x="994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16"/>
            <p:cNvSpPr/>
            <p:nvPr/>
          </p:nvSpPr>
          <p:spPr>
            <a:xfrm>
              <a:off x="-771325" y="3734850"/>
              <a:ext cx="38500" cy="23000"/>
            </a:xfrm>
            <a:custGeom>
              <a:rect b="b" l="l" r="r" t="t"/>
              <a:pathLst>
                <a:path extrusionOk="0" h="920" w="1540">
                  <a:moveTo>
                    <a:pt x="1165" y="1"/>
                  </a:moveTo>
                  <a:cubicBezTo>
                    <a:pt x="675" y="1"/>
                    <a:pt x="1" y="919"/>
                    <a:pt x="1080" y="919"/>
                  </a:cubicBezTo>
                  <a:cubicBezTo>
                    <a:pt x="1197" y="919"/>
                    <a:pt x="1336" y="908"/>
                    <a:pt x="1497" y="884"/>
                  </a:cubicBezTo>
                  <a:lnTo>
                    <a:pt x="1540" y="609"/>
                  </a:lnTo>
                  <a:cubicBezTo>
                    <a:pt x="1540" y="159"/>
                    <a:pt x="1368" y="1"/>
                    <a:pt x="1165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16"/>
            <p:cNvSpPr/>
            <p:nvPr/>
          </p:nvSpPr>
          <p:spPr>
            <a:xfrm>
              <a:off x="-1220875" y="3861625"/>
              <a:ext cx="25950" cy="29125"/>
            </a:xfrm>
            <a:custGeom>
              <a:rect b="b" l="l" r="r" t="t"/>
              <a:pathLst>
                <a:path extrusionOk="0" h="1165" w="1038">
                  <a:moveTo>
                    <a:pt x="360" y="1"/>
                  </a:moveTo>
                  <a:cubicBezTo>
                    <a:pt x="149" y="85"/>
                    <a:pt x="22" y="276"/>
                    <a:pt x="1" y="487"/>
                  </a:cubicBezTo>
                  <a:cubicBezTo>
                    <a:pt x="276" y="572"/>
                    <a:pt x="445" y="868"/>
                    <a:pt x="403" y="1164"/>
                  </a:cubicBezTo>
                  <a:cubicBezTo>
                    <a:pt x="1037" y="1016"/>
                    <a:pt x="487" y="381"/>
                    <a:pt x="931" y="170"/>
                  </a:cubicBezTo>
                  <a:lnTo>
                    <a:pt x="931" y="22"/>
                  </a:lnTo>
                  <a:cubicBezTo>
                    <a:pt x="909" y="15"/>
                    <a:pt x="887" y="11"/>
                    <a:pt x="865" y="11"/>
                  </a:cubicBezTo>
                  <a:cubicBezTo>
                    <a:pt x="755" y="11"/>
                    <a:pt x="645" y="87"/>
                    <a:pt x="535" y="87"/>
                  </a:cubicBezTo>
                  <a:cubicBezTo>
                    <a:pt x="477" y="87"/>
                    <a:pt x="419" y="66"/>
                    <a:pt x="360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16"/>
            <p:cNvSpPr/>
            <p:nvPr/>
          </p:nvSpPr>
          <p:spPr>
            <a:xfrm>
              <a:off x="-1411225" y="3896275"/>
              <a:ext cx="23300" cy="15350"/>
            </a:xfrm>
            <a:custGeom>
              <a:rect b="b" l="l" r="r" t="t"/>
              <a:pathLst>
                <a:path extrusionOk="0" h="614" w="932">
                  <a:moveTo>
                    <a:pt x="649" y="0"/>
                  </a:moveTo>
                  <a:cubicBezTo>
                    <a:pt x="410" y="0"/>
                    <a:pt x="184" y="218"/>
                    <a:pt x="1" y="370"/>
                  </a:cubicBezTo>
                  <a:lnTo>
                    <a:pt x="1" y="561"/>
                  </a:lnTo>
                  <a:cubicBezTo>
                    <a:pt x="137" y="595"/>
                    <a:pt x="262" y="613"/>
                    <a:pt x="374" y="613"/>
                  </a:cubicBezTo>
                  <a:cubicBezTo>
                    <a:pt x="680" y="613"/>
                    <a:pt x="885" y="473"/>
                    <a:pt x="932" y="116"/>
                  </a:cubicBezTo>
                  <a:cubicBezTo>
                    <a:pt x="837" y="33"/>
                    <a:pt x="742" y="0"/>
                    <a:pt x="649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p16"/>
            <p:cNvSpPr/>
            <p:nvPr/>
          </p:nvSpPr>
          <p:spPr>
            <a:xfrm>
              <a:off x="-788900" y="3743725"/>
              <a:ext cx="26375" cy="19075"/>
            </a:xfrm>
            <a:custGeom>
              <a:rect b="b" l="l" r="r" t="t"/>
              <a:pathLst>
                <a:path extrusionOk="0" h="763" w="1055">
                  <a:moveTo>
                    <a:pt x="889" y="1"/>
                  </a:moveTo>
                  <a:lnTo>
                    <a:pt x="889" y="1"/>
                  </a:lnTo>
                  <a:cubicBezTo>
                    <a:pt x="572" y="64"/>
                    <a:pt x="255" y="191"/>
                    <a:pt x="1" y="402"/>
                  </a:cubicBezTo>
                  <a:cubicBezTo>
                    <a:pt x="170" y="466"/>
                    <a:pt x="170" y="614"/>
                    <a:pt x="191" y="762"/>
                  </a:cubicBezTo>
                  <a:cubicBezTo>
                    <a:pt x="196" y="762"/>
                    <a:pt x="201" y="763"/>
                    <a:pt x="206" y="763"/>
                  </a:cubicBezTo>
                  <a:cubicBezTo>
                    <a:pt x="450" y="763"/>
                    <a:pt x="1055" y="290"/>
                    <a:pt x="889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16"/>
            <p:cNvSpPr/>
            <p:nvPr/>
          </p:nvSpPr>
          <p:spPr>
            <a:xfrm>
              <a:off x="-761400" y="3741600"/>
              <a:ext cx="23825" cy="20050"/>
            </a:xfrm>
            <a:custGeom>
              <a:rect b="b" l="l" r="r" t="t"/>
              <a:pathLst>
                <a:path extrusionOk="0" h="802" w="953">
                  <a:moveTo>
                    <a:pt x="212" y="1"/>
                  </a:moveTo>
                  <a:lnTo>
                    <a:pt x="1" y="43"/>
                  </a:lnTo>
                  <a:cubicBezTo>
                    <a:pt x="32" y="422"/>
                    <a:pt x="64" y="802"/>
                    <a:pt x="439" y="802"/>
                  </a:cubicBezTo>
                  <a:cubicBezTo>
                    <a:pt x="566" y="802"/>
                    <a:pt x="733" y="758"/>
                    <a:pt x="952" y="657"/>
                  </a:cubicBezTo>
                  <a:cubicBezTo>
                    <a:pt x="635" y="487"/>
                    <a:pt x="106" y="509"/>
                    <a:pt x="212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16"/>
            <p:cNvSpPr/>
            <p:nvPr/>
          </p:nvSpPr>
          <p:spPr>
            <a:xfrm>
              <a:off x="-752400" y="3729450"/>
              <a:ext cx="32275" cy="20650"/>
            </a:xfrm>
            <a:custGeom>
              <a:rect b="b" l="l" r="r" t="t"/>
              <a:pathLst>
                <a:path extrusionOk="0" h="826" w="1291">
                  <a:moveTo>
                    <a:pt x="381" y="0"/>
                  </a:moveTo>
                  <a:cubicBezTo>
                    <a:pt x="190" y="0"/>
                    <a:pt x="21" y="149"/>
                    <a:pt x="0" y="339"/>
                  </a:cubicBezTo>
                  <a:cubicBezTo>
                    <a:pt x="39" y="337"/>
                    <a:pt x="76" y="336"/>
                    <a:pt x="113" y="336"/>
                  </a:cubicBezTo>
                  <a:cubicBezTo>
                    <a:pt x="479" y="336"/>
                    <a:pt x="744" y="441"/>
                    <a:pt x="783" y="825"/>
                  </a:cubicBezTo>
                  <a:cubicBezTo>
                    <a:pt x="1290" y="318"/>
                    <a:pt x="529" y="275"/>
                    <a:pt x="381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16"/>
            <p:cNvSpPr/>
            <p:nvPr/>
          </p:nvSpPr>
          <p:spPr>
            <a:xfrm>
              <a:off x="-1687225" y="3817225"/>
              <a:ext cx="15900" cy="16400"/>
            </a:xfrm>
            <a:custGeom>
              <a:rect b="b" l="l" r="r" t="t"/>
              <a:pathLst>
                <a:path extrusionOk="0" h="656" w="636">
                  <a:moveTo>
                    <a:pt x="635" y="0"/>
                  </a:moveTo>
                  <a:cubicBezTo>
                    <a:pt x="1" y="212"/>
                    <a:pt x="297" y="444"/>
                    <a:pt x="635" y="656"/>
                  </a:cubicBezTo>
                  <a:lnTo>
                    <a:pt x="635" y="0"/>
                  </a:ln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" name="Google Shape;268;p16"/>
            <p:cNvSpPr/>
            <p:nvPr/>
          </p:nvSpPr>
          <p:spPr>
            <a:xfrm>
              <a:off x="-2011875" y="3793675"/>
              <a:ext cx="15900" cy="15650"/>
            </a:xfrm>
            <a:custGeom>
              <a:rect b="b" l="l" r="r" t="t"/>
              <a:pathLst>
                <a:path extrusionOk="0" h="626" w="636">
                  <a:moveTo>
                    <a:pt x="209" y="1"/>
                  </a:moveTo>
                  <a:cubicBezTo>
                    <a:pt x="86" y="1"/>
                    <a:pt x="1" y="38"/>
                    <a:pt x="65" y="139"/>
                  </a:cubicBezTo>
                  <a:cubicBezTo>
                    <a:pt x="86" y="350"/>
                    <a:pt x="65" y="604"/>
                    <a:pt x="445" y="625"/>
                  </a:cubicBezTo>
                  <a:cubicBezTo>
                    <a:pt x="340" y="414"/>
                    <a:pt x="149" y="181"/>
                    <a:pt x="636" y="139"/>
                  </a:cubicBezTo>
                  <a:cubicBezTo>
                    <a:pt x="600" y="66"/>
                    <a:pt x="371" y="1"/>
                    <a:pt x="209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" name="Google Shape;269;p16"/>
            <p:cNvSpPr/>
            <p:nvPr/>
          </p:nvSpPr>
          <p:spPr>
            <a:xfrm>
              <a:off x="-1358350" y="3914500"/>
              <a:ext cx="10075" cy="24350"/>
            </a:xfrm>
            <a:custGeom>
              <a:rect b="b" l="l" r="r" t="t"/>
              <a:pathLst>
                <a:path extrusionOk="0" h="974" w="403">
                  <a:moveTo>
                    <a:pt x="255" y="1"/>
                  </a:moveTo>
                  <a:lnTo>
                    <a:pt x="255" y="1"/>
                  </a:lnTo>
                  <a:cubicBezTo>
                    <a:pt x="1" y="297"/>
                    <a:pt x="170" y="635"/>
                    <a:pt x="128" y="974"/>
                  </a:cubicBezTo>
                  <a:cubicBezTo>
                    <a:pt x="403" y="656"/>
                    <a:pt x="255" y="318"/>
                    <a:pt x="255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" name="Google Shape;270;p16"/>
            <p:cNvSpPr/>
            <p:nvPr/>
          </p:nvSpPr>
          <p:spPr>
            <a:xfrm>
              <a:off x="-1730575" y="4086875"/>
              <a:ext cx="7950" cy="25400"/>
            </a:xfrm>
            <a:custGeom>
              <a:rect b="b" l="l" r="r" t="t"/>
              <a:pathLst>
                <a:path extrusionOk="0" h="1016" w="318">
                  <a:moveTo>
                    <a:pt x="318" y="0"/>
                  </a:moveTo>
                  <a:cubicBezTo>
                    <a:pt x="1" y="170"/>
                    <a:pt x="254" y="445"/>
                    <a:pt x="149" y="656"/>
                  </a:cubicBezTo>
                  <a:lnTo>
                    <a:pt x="297" y="1016"/>
                  </a:lnTo>
                  <a:cubicBezTo>
                    <a:pt x="318" y="677"/>
                    <a:pt x="318" y="339"/>
                    <a:pt x="318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" name="Google Shape;271;p16"/>
            <p:cNvSpPr/>
            <p:nvPr/>
          </p:nvSpPr>
          <p:spPr>
            <a:xfrm>
              <a:off x="-2407350" y="4106975"/>
              <a:ext cx="7425" cy="21175"/>
            </a:xfrm>
            <a:custGeom>
              <a:rect b="b" l="l" r="r" t="t"/>
              <a:pathLst>
                <a:path extrusionOk="0" h="847" w="297">
                  <a:moveTo>
                    <a:pt x="296" y="0"/>
                  </a:moveTo>
                  <a:lnTo>
                    <a:pt x="106" y="148"/>
                  </a:lnTo>
                  <a:cubicBezTo>
                    <a:pt x="148" y="381"/>
                    <a:pt x="0" y="656"/>
                    <a:pt x="254" y="846"/>
                  </a:cubicBezTo>
                  <a:cubicBezTo>
                    <a:pt x="275" y="550"/>
                    <a:pt x="275" y="275"/>
                    <a:pt x="296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" name="Google Shape;272;p16"/>
            <p:cNvSpPr/>
            <p:nvPr/>
          </p:nvSpPr>
          <p:spPr>
            <a:xfrm>
              <a:off x="-2381450" y="4102725"/>
              <a:ext cx="34000" cy="20125"/>
            </a:xfrm>
            <a:custGeom>
              <a:rect b="b" l="l" r="r" t="t"/>
              <a:pathLst>
                <a:path extrusionOk="0" h="805" w="1360">
                  <a:moveTo>
                    <a:pt x="402" y="1"/>
                  </a:moveTo>
                  <a:cubicBezTo>
                    <a:pt x="198" y="1"/>
                    <a:pt x="7" y="163"/>
                    <a:pt x="1" y="635"/>
                  </a:cubicBezTo>
                  <a:lnTo>
                    <a:pt x="170" y="805"/>
                  </a:lnTo>
                  <a:cubicBezTo>
                    <a:pt x="1359" y="776"/>
                    <a:pt x="848" y="1"/>
                    <a:pt x="402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" name="Google Shape;273;p16"/>
            <p:cNvSpPr/>
            <p:nvPr/>
          </p:nvSpPr>
          <p:spPr>
            <a:xfrm>
              <a:off x="-1025775" y="3585100"/>
              <a:ext cx="56600" cy="38700"/>
            </a:xfrm>
            <a:custGeom>
              <a:rect b="b" l="l" r="r" t="t"/>
              <a:pathLst>
                <a:path extrusionOk="0" h="1548" w="2264">
                  <a:moveTo>
                    <a:pt x="1312" y="1"/>
                  </a:moveTo>
                  <a:cubicBezTo>
                    <a:pt x="995" y="403"/>
                    <a:pt x="1" y="931"/>
                    <a:pt x="508" y="1481"/>
                  </a:cubicBezTo>
                  <a:cubicBezTo>
                    <a:pt x="588" y="1527"/>
                    <a:pt x="664" y="1547"/>
                    <a:pt x="739" y="1547"/>
                  </a:cubicBezTo>
                  <a:cubicBezTo>
                    <a:pt x="1142" y="1547"/>
                    <a:pt x="1487" y="962"/>
                    <a:pt x="1862" y="783"/>
                  </a:cubicBezTo>
                  <a:cubicBezTo>
                    <a:pt x="2264" y="233"/>
                    <a:pt x="1672" y="170"/>
                    <a:pt x="1312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" name="Google Shape;274;p16"/>
            <p:cNvSpPr/>
            <p:nvPr/>
          </p:nvSpPr>
          <p:spPr>
            <a:xfrm>
              <a:off x="-1048500" y="3593025"/>
              <a:ext cx="32275" cy="32750"/>
            </a:xfrm>
            <a:custGeom>
              <a:rect b="b" l="l" r="r" t="t"/>
              <a:pathLst>
                <a:path extrusionOk="0" h="1310" w="1291">
                  <a:moveTo>
                    <a:pt x="931" y="1"/>
                  </a:moveTo>
                  <a:cubicBezTo>
                    <a:pt x="656" y="445"/>
                    <a:pt x="868" y="1164"/>
                    <a:pt x="0" y="1291"/>
                  </a:cubicBezTo>
                  <a:cubicBezTo>
                    <a:pt x="113" y="1303"/>
                    <a:pt x="212" y="1309"/>
                    <a:pt x="297" y="1309"/>
                  </a:cubicBezTo>
                  <a:cubicBezTo>
                    <a:pt x="1237" y="1309"/>
                    <a:pt x="651" y="602"/>
                    <a:pt x="1291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" name="Google Shape;275;p16"/>
            <p:cNvSpPr/>
            <p:nvPr/>
          </p:nvSpPr>
          <p:spPr>
            <a:xfrm>
              <a:off x="-1034750" y="3661250"/>
              <a:ext cx="18525" cy="11650"/>
            </a:xfrm>
            <a:custGeom>
              <a:rect b="b" l="l" r="r" t="t"/>
              <a:pathLst>
                <a:path extrusionOk="0" h="466" w="741">
                  <a:moveTo>
                    <a:pt x="741" y="0"/>
                  </a:moveTo>
                  <a:cubicBezTo>
                    <a:pt x="423" y="0"/>
                    <a:pt x="148" y="191"/>
                    <a:pt x="0" y="466"/>
                  </a:cubicBezTo>
                  <a:cubicBezTo>
                    <a:pt x="339" y="423"/>
                    <a:pt x="677" y="381"/>
                    <a:pt x="741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" name="Google Shape;276;p16"/>
            <p:cNvSpPr/>
            <p:nvPr/>
          </p:nvSpPr>
          <p:spPr>
            <a:xfrm>
              <a:off x="-1062775" y="3625300"/>
              <a:ext cx="14300" cy="19575"/>
            </a:xfrm>
            <a:custGeom>
              <a:rect b="b" l="l" r="r" t="t"/>
              <a:pathLst>
                <a:path extrusionOk="0" h="783" w="572">
                  <a:moveTo>
                    <a:pt x="571" y="0"/>
                  </a:moveTo>
                  <a:lnTo>
                    <a:pt x="571" y="0"/>
                  </a:lnTo>
                  <a:cubicBezTo>
                    <a:pt x="254" y="148"/>
                    <a:pt x="43" y="444"/>
                    <a:pt x="0" y="783"/>
                  </a:cubicBezTo>
                  <a:cubicBezTo>
                    <a:pt x="318" y="635"/>
                    <a:pt x="529" y="338"/>
                    <a:pt x="571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16"/>
            <p:cNvSpPr/>
            <p:nvPr/>
          </p:nvSpPr>
          <p:spPr>
            <a:xfrm>
              <a:off x="-822725" y="3762225"/>
              <a:ext cx="85150" cy="50825"/>
            </a:xfrm>
            <a:custGeom>
              <a:rect b="b" l="l" r="r" t="t"/>
              <a:pathLst>
                <a:path extrusionOk="0" h="2033" w="3406">
                  <a:moveTo>
                    <a:pt x="1735" y="1"/>
                  </a:moveTo>
                  <a:cubicBezTo>
                    <a:pt x="1671" y="1"/>
                    <a:pt x="1608" y="1"/>
                    <a:pt x="1544" y="22"/>
                  </a:cubicBezTo>
                  <a:cubicBezTo>
                    <a:pt x="1312" y="614"/>
                    <a:pt x="931" y="1143"/>
                    <a:pt x="466" y="1566"/>
                  </a:cubicBezTo>
                  <a:cubicBezTo>
                    <a:pt x="318" y="1693"/>
                    <a:pt x="0" y="1777"/>
                    <a:pt x="191" y="1989"/>
                  </a:cubicBezTo>
                  <a:cubicBezTo>
                    <a:pt x="289" y="2019"/>
                    <a:pt x="384" y="2032"/>
                    <a:pt x="474" y="2032"/>
                  </a:cubicBezTo>
                  <a:cubicBezTo>
                    <a:pt x="1371" y="2032"/>
                    <a:pt x="1894" y="692"/>
                    <a:pt x="2996" y="692"/>
                  </a:cubicBezTo>
                  <a:cubicBezTo>
                    <a:pt x="3040" y="692"/>
                    <a:pt x="3084" y="694"/>
                    <a:pt x="3130" y="699"/>
                  </a:cubicBezTo>
                  <a:cubicBezTo>
                    <a:pt x="3384" y="699"/>
                    <a:pt x="3384" y="360"/>
                    <a:pt x="3405" y="149"/>
                  </a:cubicBezTo>
                  <a:lnTo>
                    <a:pt x="3405" y="149"/>
                  </a:lnTo>
                  <a:cubicBezTo>
                    <a:pt x="3072" y="322"/>
                    <a:pt x="2514" y="632"/>
                    <a:pt x="2133" y="632"/>
                  </a:cubicBezTo>
                  <a:cubicBezTo>
                    <a:pt x="1863" y="632"/>
                    <a:pt x="1682" y="475"/>
                    <a:pt x="1735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p16"/>
            <p:cNvSpPr/>
            <p:nvPr/>
          </p:nvSpPr>
          <p:spPr>
            <a:xfrm>
              <a:off x="-2451200" y="3912425"/>
              <a:ext cx="70300" cy="49250"/>
            </a:xfrm>
            <a:custGeom>
              <a:rect b="b" l="l" r="r" t="t"/>
              <a:pathLst>
                <a:path extrusionOk="0" h="1970" w="2812">
                  <a:moveTo>
                    <a:pt x="668" y="0"/>
                  </a:moveTo>
                  <a:cubicBezTo>
                    <a:pt x="0" y="0"/>
                    <a:pt x="860" y="606"/>
                    <a:pt x="485" y="1247"/>
                  </a:cubicBezTo>
                  <a:cubicBezTo>
                    <a:pt x="633" y="1522"/>
                    <a:pt x="422" y="1881"/>
                    <a:pt x="845" y="1945"/>
                  </a:cubicBezTo>
                  <a:cubicBezTo>
                    <a:pt x="927" y="1960"/>
                    <a:pt x="1009" y="1969"/>
                    <a:pt x="1087" y="1969"/>
                  </a:cubicBezTo>
                  <a:cubicBezTo>
                    <a:pt x="1335" y="1969"/>
                    <a:pt x="1552" y="1879"/>
                    <a:pt x="1649" y="1606"/>
                  </a:cubicBezTo>
                  <a:cubicBezTo>
                    <a:pt x="2008" y="1099"/>
                    <a:pt x="2812" y="845"/>
                    <a:pt x="2072" y="253"/>
                  </a:cubicBezTo>
                  <a:cubicBezTo>
                    <a:pt x="1331" y="76"/>
                    <a:pt x="904" y="0"/>
                    <a:pt x="668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p16"/>
            <p:cNvSpPr/>
            <p:nvPr/>
          </p:nvSpPr>
          <p:spPr>
            <a:xfrm>
              <a:off x="-1211350" y="3866225"/>
              <a:ext cx="37025" cy="40175"/>
            </a:xfrm>
            <a:custGeom>
              <a:rect b="b" l="l" r="r" t="t"/>
              <a:pathLst>
                <a:path extrusionOk="0" h="1607" w="1481">
                  <a:moveTo>
                    <a:pt x="639" y="1"/>
                  </a:moveTo>
                  <a:cubicBezTo>
                    <a:pt x="52" y="1"/>
                    <a:pt x="322" y="719"/>
                    <a:pt x="0" y="980"/>
                  </a:cubicBezTo>
                  <a:cubicBezTo>
                    <a:pt x="0" y="1170"/>
                    <a:pt x="0" y="1382"/>
                    <a:pt x="0" y="1593"/>
                  </a:cubicBezTo>
                  <a:cubicBezTo>
                    <a:pt x="64" y="1602"/>
                    <a:pt x="126" y="1607"/>
                    <a:pt x="186" y="1607"/>
                  </a:cubicBezTo>
                  <a:cubicBezTo>
                    <a:pt x="684" y="1607"/>
                    <a:pt x="1066" y="1317"/>
                    <a:pt x="1481" y="1128"/>
                  </a:cubicBezTo>
                  <a:cubicBezTo>
                    <a:pt x="614" y="959"/>
                    <a:pt x="381" y="599"/>
                    <a:pt x="741" y="7"/>
                  </a:cubicBezTo>
                  <a:cubicBezTo>
                    <a:pt x="704" y="3"/>
                    <a:pt x="670" y="1"/>
                    <a:pt x="639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16"/>
            <p:cNvSpPr/>
            <p:nvPr/>
          </p:nvSpPr>
          <p:spPr>
            <a:xfrm>
              <a:off x="-1616475" y="3809175"/>
              <a:ext cx="24450" cy="8600"/>
            </a:xfrm>
            <a:custGeom>
              <a:rect b="b" l="l" r="r" t="t"/>
              <a:pathLst>
                <a:path extrusionOk="0" h="344" w="978">
                  <a:moveTo>
                    <a:pt x="682" y="0"/>
                  </a:moveTo>
                  <a:cubicBezTo>
                    <a:pt x="426" y="0"/>
                    <a:pt x="0" y="69"/>
                    <a:pt x="238" y="343"/>
                  </a:cubicBezTo>
                  <a:cubicBezTo>
                    <a:pt x="555" y="343"/>
                    <a:pt x="830" y="301"/>
                    <a:pt x="978" y="5"/>
                  </a:cubicBezTo>
                  <a:lnTo>
                    <a:pt x="787" y="5"/>
                  </a:lnTo>
                  <a:cubicBezTo>
                    <a:pt x="759" y="2"/>
                    <a:pt x="723" y="0"/>
                    <a:pt x="682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16"/>
            <p:cNvSpPr/>
            <p:nvPr/>
          </p:nvSpPr>
          <p:spPr>
            <a:xfrm>
              <a:off x="-1698850" y="4050400"/>
              <a:ext cx="28050" cy="32275"/>
            </a:xfrm>
            <a:custGeom>
              <a:rect b="b" l="l" r="r" t="t"/>
              <a:pathLst>
                <a:path extrusionOk="0" h="1291" w="1122">
                  <a:moveTo>
                    <a:pt x="1122" y="0"/>
                  </a:moveTo>
                  <a:lnTo>
                    <a:pt x="1122" y="0"/>
                  </a:lnTo>
                  <a:cubicBezTo>
                    <a:pt x="170" y="64"/>
                    <a:pt x="297" y="825"/>
                    <a:pt x="1" y="1290"/>
                  </a:cubicBezTo>
                  <a:cubicBezTo>
                    <a:pt x="614" y="1036"/>
                    <a:pt x="825" y="508"/>
                    <a:pt x="1122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" name="Google Shape;282;p16"/>
            <p:cNvSpPr/>
            <p:nvPr/>
          </p:nvSpPr>
          <p:spPr>
            <a:xfrm>
              <a:off x="-1718400" y="4083175"/>
              <a:ext cx="19575" cy="23825"/>
            </a:xfrm>
            <a:custGeom>
              <a:rect b="b" l="l" r="r" t="t"/>
              <a:pathLst>
                <a:path extrusionOk="0" h="953" w="783">
                  <a:moveTo>
                    <a:pt x="613" y="0"/>
                  </a:moveTo>
                  <a:cubicBezTo>
                    <a:pt x="254" y="381"/>
                    <a:pt x="0" y="741"/>
                    <a:pt x="783" y="952"/>
                  </a:cubicBezTo>
                  <a:cubicBezTo>
                    <a:pt x="783" y="635"/>
                    <a:pt x="783" y="318"/>
                    <a:pt x="783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" name="Google Shape;283;p16"/>
            <p:cNvSpPr/>
            <p:nvPr/>
          </p:nvSpPr>
          <p:spPr>
            <a:xfrm>
              <a:off x="-1196025" y="4057500"/>
              <a:ext cx="44975" cy="32750"/>
            </a:xfrm>
            <a:custGeom>
              <a:rect b="b" l="l" r="r" t="t"/>
              <a:pathLst>
                <a:path extrusionOk="0" h="1310" w="1799">
                  <a:moveTo>
                    <a:pt x="1125" y="0"/>
                  </a:moveTo>
                  <a:cubicBezTo>
                    <a:pt x="1086" y="0"/>
                    <a:pt x="1049" y="15"/>
                    <a:pt x="1016" y="54"/>
                  </a:cubicBezTo>
                  <a:cubicBezTo>
                    <a:pt x="868" y="393"/>
                    <a:pt x="1" y="1070"/>
                    <a:pt x="508" y="1302"/>
                  </a:cubicBezTo>
                  <a:cubicBezTo>
                    <a:pt x="550" y="1307"/>
                    <a:pt x="589" y="1309"/>
                    <a:pt x="627" y="1309"/>
                  </a:cubicBezTo>
                  <a:cubicBezTo>
                    <a:pt x="1094" y="1309"/>
                    <a:pt x="1315" y="964"/>
                    <a:pt x="1608" y="710"/>
                  </a:cubicBezTo>
                  <a:cubicBezTo>
                    <a:pt x="1608" y="499"/>
                    <a:pt x="1798" y="245"/>
                    <a:pt x="1397" y="118"/>
                  </a:cubicBezTo>
                  <a:cubicBezTo>
                    <a:pt x="1309" y="74"/>
                    <a:pt x="1211" y="0"/>
                    <a:pt x="1125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" name="Google Shape;284;p16"/>
            <p:cNvSpPr/>
            <p:nvPr/>
          </p:nvSpPr>
          <p:spPr>
            <a:xfrm>
              <a:off x="-2024025" y="3873275"/>
              <a:ext cx="18525" cy="32275"/>
            </a:xfrm>
            <a:custGeom>
              <a:rect b="b" l="l" r="r" t="t"/>
              <a:pathLst>
                <a:path extrusionOk="0" h="1291" w="741">
                  <a:moveTo>
                    <a:pt x="741" y="0"/>
                  </a:moveTo>
                  <a:lnTo>
                    <a:pt x="741" y="0"/>
                  </a:lnTo>
                  <a:cubicBezTo>
                    <a:pt x="360" y="338"/>
                    <a:pt x="85" y="783"/>
                    <a:pt x="1" y="1290"/>
                  </a:cubicBezTo>
                  <a:lnTo>
                    <a:pt x="572" y="1290"/>
                  </a:lnTo>
                  <a:cubicBezTo>
                    <a:pt x="466" y="846"/>
                    <a:pt x="741" y="444"/>
                    <a:pt x="741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16"/>
            <p:cNvSpPr/>
            <p:nvPr/>
          </p:nvSpPr>
          <p:spPr>
            <a:xfrm>
              <a:off x="-1996000" y="3841550"/>
              <a:ext cx="14300" cy="19575"/>
            </a:xfrm>
            <a:custGeom>
              <a:rect b="b" l="l" r="r" t="t"/>
              <a:pathLst>
                <a:path extrusionOk="0" h="783" w="572">
                  <a:moveTo>
                    <a:pt x="170" y="0"/>
                  </a:moveTo>
                  <a:cubicBezTo>
                    <a:pt x="212" y="275"/>
                    <a:pt x="149" y="550"/>
                    <a:pt x="1" y="783"/>
                  </a:cubicBezTo>
                  <a:cubicBezTo>
                    <a:pt x="572" y="613"/>
                    <a:pt x="445" y="317"/>
                    <a:pt x="170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" name="Google Shape;286;p16"/>
            <p:cNvSpPr/>
            <p:nvPr/>
          </p:nvSpPr>
          <p:spPr>
            <a:xfrm>
              <a:off x="-1996000" y="3813000"/>
              <a:ext cx="14300" cy="12175"/>
            </a:xfrm>
            <a:custGeom>
              <a:rect b="b" l="l" r="r" t="t"/>
              <a:pathLst>
                <a:path extrusionOk="0" h="487" w="572">
                  <a:moveTo>
                    <a:pt x="1" y="0"/>
                  </a:moveTo>
                  <a:lnTo>
                    <a:pt x="1" y="487"/>
                  </a:lnTo>
                  <a:cubicBezTo>
                    <a:pt x="276" y="317"/>
                    <a:pt x="572" y="169"/>
                    <a:pt x="1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16"/>
            <p:cNvSpPr/>
            <p:nvPr/>
          </p:nvSpPr>
          <p:spPr>
            <a:xfrm>
              <a:off x="-2718775" y="4110675"/>
              <a:ext cx="26450" cy="19575"/>
            </a:xfrm>
            <a:custGeom>
              <a:rect b="b" l="l" r="r" t="t"/>
              <a:pathLst>
                <a:path extrusionOk="0" h="783" w="1058">
                  <a:moveTo>
                    <a:pt x="1058" y="0"/>
                  </a:moveTo>
                  <a:lnTo>
                    <a:pt x="487" y="148"/>
                  </a:lnTo>
                  <a:cubicBezTo>
                    <a:pt x="0" y="254"/>
                    <a:pt x="127" y="550"/>
                    <a:pt x="296" y="783"/>
                  </a:cubicBezTo>
                  <a:cubicBezTo>
                    <a:pt x="508" y="487"/>
                    <a:pt x="952" y="360"/>
                    <a:pt x="1058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" name="Google Shape;288;p16"/>
            <p:cNvSpPr/>
            <p:nvPr/>
          </p:nvSpPr>
          <p:spPr>
            <a:xfrm>
              <a:off x="-2279400" y="3740550"/>
              <a:ext cx="28050" cy="20800"/>
            </a:xfrm>
            <a:custGeom>
              <a:rect b="b" l="l" r="r" t="t"/>
              <a:pathLst>
                <a:path extrusionOk="0" h="832" w="1122">
                  <a:moveTo>
                    <a:pt x="1121" y="1"/>
                  </a:moveTo>
                  <a:lnTo>
                    <a:pt x="1121" y="1"/>
                  </a:lnTo>
                  <a:cubicBezTo>
                    <a:pt x="572" y="85"/>
                    <a:pt x="318" y="466"/>
                    <a:pt x="1" y="804"/>
                  </a:cubicBezTo>
                  <a:cubicBezTo>
                    <a:pt x="98" y="823"/>
                    <a:pt x="186" y="831"/>
                    <a:pt x="265" y="831"/>
                  </a:cubicBezTo>
                  <a:cubicBezTo>
                    <a:pt x="821" y="831"/>
                    <a:pt x="955" y="408"/>
                    <a:pt x="1121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16"/>
            <p:cNvSpPr/>
            <p:nvPr/>
          </p:nvSpPr>
          <p:spPr>
            <a:xfrm>
              <a:off x="-1650200" y="3781800"/>
              <a:ext cx="57650" cy="58225"/>
            </a:xfrm>
            <a:custGeom>
              <a:rect b="b" l="l" r="r" t="t"/>
              <a:pathLst>
                <a:path extrusionOk="0" h="2329" w="2306">
                  <a:moveTo>
                    <a:pt x="1587" y="0"/>
                  </a:moveTo>
                  <a:cubicBezTo>
                    <a:pt x="1333" y="254"/>
                    <a:pt x="1227" y="614"/>
                    <a:pt x="846" y="783"/>
                  </a:cubicBezTo>
                  <a:cubicBezTo>
                    <a:pt x="593" y="1037"/>
                    <a:pt x="931" y="1460"/>
                    <a:pt x="466" y="1692"/>
                  </a:cubicBezTo>
                  <a:cubicBezTo>
                    <a:pt x="275" y="1777"/>
                    <a:pt x="0" y="2073"/>
                    <a:pt x="360" y="2263"/>
                  </a:cubicBezTo>
                  <a:cubicBezTo>
                    <a:pt x="440" y="2309"/>
                    <a:pt x="518" y="2328"/>
                    <a:pt x="594" y="2328"/>
                  </a:cubicBezTo>
                  <a:cubicBezTo>
                    <a:pt x="801" y="2328"/>
                    <a:pt x="994" y="2185"/>
                    <a:pt x="1164" y="2031"/>
                  </a:cubicBezTo>
                  <a:cubicBezTo>
                    <a:pt x="1375" y="1650"/>
                    <a:pt x="1269" y="1354"/>
                    <a:pt x="1777" y="1121"/>
                  </a:cubicBezTo>
                  <a:cubicBezTo>
                    <a:pt x="2136" y="677"/>
                    <a:pt x="2306" y="275"/>
                    <a:pt x="1587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" name="Google Shape;290;p16"/>
            <p:cNvSpPr/>
            <p:nvPr/>
          </p:nvSpPr>
          <p:spPr>
            <a:xfrm>
              <a:off x="-1660175" y="3801025"/>
              <a:ext cx="49650" cy="40725"/>
            </a:xfrm>
            <a:custGeom>
              <a:rect b="b" l="l" r="r" t="t"/>
              <a:pathLst>
                <a:path extrusionOk="0" h="1629" w="1986">
                  <a:moveTo>
                    <a:pt x="1024" y="1"/>
                  </a:moveTo>
                  <a:cubicBezTo>
                    <a:pt x="1" y="1"/>
                    <a:pt x="1139" y="1040"/>
                    <a:pt x="463" y="1219"/>
                  </a:cubicBezTo>
                  <a:cubicBezTo>
                    <a:pt x="173" y="1432"/>
                    <a:pt x="554" y="1627"/>
                    <a:pt x="831" y="1627"/>
                  </a:cubicBezTo>
                  <a:cubicBezTo>
                    <a:pt x="858" y="1627"/>
                    <a:pt x="883" y="1625"/>
                    <a:pt x="907" y="1621"/>
                  </a:cubicBezTo>
                  <a:cubicBezTo>
                    <a:pt x="955" y="1626"/>
                    <a:pt x="1000" y="1629"/>
                    <a:pt x="1042" y="1629"/>
                  </a:cubicBezTo>
                  <a:cubicBezTo>
                    <a:pt x="1709" y="1629"/>
                    <a:pt x="1707" y="1027"/>
                    <a:pt x="1986" y="669"/>
                  </a:cubicBezTo>
                  <a:lnTo>
                    <a:pt x="1986" y="500"/>
                  </a:lnTo>
                  <a:cubicBezTo>
                    <a:pt x="1436" y="543"/>
                    <a:pt x="1711" y="1050"/>
                    <a:pt x="1415" y="1240"/>
                  </a:cubicBezTo>
                  <a:cubicBezTo>
                    <a:pt x="1285" y="1321"/>
                    <a:pt x="1156" y="1452"/>
                    <a:pt x="1007" y="1452"/>
                  </a:cubicBezTo>
                  <a:cubicBezTo>
                    <a:pt x="962" y="1452"/>
                    <a:pt x="914" y="1439"/>
                    <a:pt x="865" y="1410"/>
                  </a:cubicBezTo>
                  <a:cubicBezTo>
                    <a:pt x="421" y="1114"/>
                    <a:pt x="1563" y="775"/>
                    <a:pt x="1245" y="14"/>
                  </a:cubicBezTo>
                  <a:cubicBezTo>
                    <a:pt x="1162" y="5"/>
                    <a:pt x="1089" y="1"/>
                    <a:pt x="1024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" name="Google Shape;291;p16"/>
            <p:cNvSpPr/>
            <p:nvPr/>
          </p:nvSpPr>
          <p:spPr>
            <a:xfrm>
              <a:off x="-2762675" y="4069950"/>
              <a:ext cx="75125" cy="74000"/>
            </a:xfrm>
            <a:custGeom>
              <a:rect b="b" l="l" r="r" t="t"/>
              <a:pathLst>
                <a:path extrusionOk="0" h="2960" w="3005">
                  <a:moveTo>
                    <a:pt x="2243" y="1"/>
                  </a:moveTo>
                  <a:cubicBezTo>
                    <a:pt x="1355" y="149"/>
                    <a:pt x="1355" y="1016"/>
                    <a:pt x="741" y="1375"/>
                  </a:cubicBezTo>
                  <a:cubicBezTo>
                    <a:pt x="1" y="1841"/>
                    <a:pt x="149" y="2348"/>
                    <a:pt x="572" y="2898"/>
                  </a:cubicBezTo>
                  <a:cubicBezTo>
                    <a:pt x="674" y="2941"/>
                    <a:pt x="765" y="2960"/>
                    <a:pt x="848" y="2960"/>
                  </a:cubicBezTo>
                  <a:cubicBezTo>
                    <a:pt x="1309" y="2960"/>
                    <a:pt x="1509" y="2387"/>
                    <a:pt x="1970" y="2387"/>
                  </a:cubicBezTo>
                  <a:cubicBezTo>
                    <a:pt x="1990" y="2387"/>
                    <a:pt x="2010" y="2388"/>
                    <a:pt x="2031" y="2390"/>
                  </a:cubicBezTo>
                  <a:cubicBezTo>
                    <a:pt x="2095" y="2179"/>
                    <a:pt x="1968" y="1925"/>
                    <a:pt x="2243" y="1777"/>
                  </a:cubicBezTo>
                  <a:cubicBezTo>
                    <a:pt x="2602" y="1460"/>
                    <a:pt x="2962" y="1143"/>
                    <a:pt x="3004" y="656"/>
                  </a:cubicBezTo>
                  <a:lnTo>
                    <a:pt x="3004" y="656"/>
                  </a:lnTo>
                  <a:cubicBezTo>
                    <a:pt x="2793" y="677"/>
                    <a:pt x="2518" y="614"/>
                    <a:pt x="2475" y="868"/>
                  </a:cubicBezTo>
                  <a:cubicBezTo>
                    <a:pt x="2370" y="1375"/>
                    <a:pt x="1799" y="1629"/>
                    <a:pt x="1672" y="2116"/>
                  </a:cubicBezTo>
                  <a:cubicBezTo>
                    <a:pt x="1619" y="2290"/>
                    <a:pt x="1466" y="2407"/>
                    <a:pt x="1296" y="2407"/>
                  </a:cubicBezTo>
                  <a:cubicBezTo>
                    <a:pt x="1259" y="2407"/>
                    <a:pt x="1222" y="2402"/>
                    <a:pt x="1185" y="2390"/>
                  </a:cubicBezTo>
                  <a:cubicBezTo>
                    <a:pt x="614" y="2094"/>
                    <a:pt x="1926" y="381"/>
                    <a:pt x="2243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" name="Google Shape;292;p16"/>
            <p:cNvSpPr/>
            <p:nvPr/>
          </p:nvSpPr>
          <p:spPr>
            <a:xfrm>
              <a:off x="-1383200" y="3907100"/>
              <a:ext cx="28025" cy="43550"/>
            </a:xfrm>
            <a:custGeom>
              <a:rect b="b" l="l" r="r" t="t"/>
              <a:pathLst>
                <a:path extrusionOk="0" h="1742" w="1121">
                  <a:moveTo>
                    <a:pt x="572" y="1"/>
                  </a:moveTo>
                  <a:lnTo>
                    <a:pt x="572" y="1"/>
                  </a:lnTo>
                  <a:cubicBezTo>
                    <a:pt x="1" y="508"/>
                    <a:pt x="762" y="1312"/>
                    <a:pt x="1" y="1735"/>
                  </a:cubicBezTo>
                  <a:cubicBezTo>
                    <a:pt x="53" y="1739"/>
                    <a:pt x="101" y="1742"/>
                    <a:pt x="145" y="1742"/>
                  </a:cubicBezTo>
                  <a:cubicBezTo>
                    <a:pt x="1120" y="1742"/>
                    <a:pt x="430" y="668"/>
                    <a:pt x="572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16"/>
            <p:cNvSpPr/>
            <p:nvPr/>
          </p:nvSpPr>
          <p:spPr>
            <a:xfrm>
              <a:off x="-2303725" y="3678675"/>
              <a:ext cx="51850" cy="80275"/>
            </a:xfrm>
            <a:custGeom>
              <a:rect b="b" l="l" r="r" t="t"/>
              <a:pathLst>
                <a:path extrusionOk="0" h="3211" w="2074">
                  <a:moveTo>
                    <a:pt x="1351" y="0"/>
                  </a:moveTo>
                  <a:cubicBezTo>
                    <a:pt x="747" y="0"/>
                    <a:pt x="985" y="1549"/>
                    <a:pt x="233" y="1841"/>
                  </a:cubicBezTo>
                  <a:cubicBezTo>
                    <a:pt x="1" y="2137"/>
                    <a:pt x="297" y="2497"/>
                    <a:pt x="64" y="2793"/>
                  </a:cubicBezTo>
                  <a:cubicBezTo>
                    <a:pt x="144" y="3105"/>
                    <a:pt x="251" y="3210"/>
                    <a:pt x="373" y="3210"/>
                  </a:cubicBezTo>
                  <a:cubicBezTo>
                    <a:pt x="540" y="3210"/>
                    <a:pt x="736" y="3012"/>
                    <a:pt x="931" y="2877"/>
                  </a:cubicBezTo>
                  <a:cubicBezTo>
                    <a:pt x="1777" y="2306"/>
                    <a:pt x="1354" y="1312"/>
                    <a:pt x="1946" y="636"/>
                  </a:cubicBezTo>
                  <a:cubicBezTo>
                    <a:pt x="2073" y="488"/>
                    <a:pt x="1650" y="65"/>
                    <a:pt x="1375" y="1"/>
                  </a:cubicBezTo>
                  <a:cubicBezTo>
                    <a:pt x="1367" y="1"/>
                    <a:pt x="1359" y="0"/>
                    <a:pt x="1351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16"/>
            <p:cNvSpPr/>
            <p:nvPr/>
          </p:nvSpPr>
          <p:spPr>
            <a:xfrm>
              <a:off x="-1471500" y="3938150"/>
              <a:ext cx="71350" cy="53100"/>
            </a:xfrm>
            <a:custGeom>
              <a:rect b="b" l="l" r="r" t="t"/>
              <a:pathLst>
                <a:path extrusionOk="0" h="2124" w="2854">
                  <a:moveTo>
                    <a:pt x="2313" y="0"/>
                  </a:moveTo>
                  <a:cubicBezTo>
                    <a:pt x="2282" y="0"/>
                    <a:pt x="2252" y="2"/>
                    <a:pt x="2222" y="6"/>
                  </a:cubicBezTo>
                  <a:cubicBezTo>
                    <a:pt x="2010" y="154"/>
                    <a:pt x="1629" y="28"/>
                    <a:pt x="1481" y="345"/>
                  </a:cubicBezTo>
                  <a:cubicBezTo>
                    <a:pt x="1418" y="852"/>
                    <a:pt x="1016" y="1275"/>
                    <a:pt x="487" y="1360"/>
                  </a:cubicBezTo>
                  <a:cubicBezTo>
                    <a:pt x="234" y="1423"/>
                    <a:pt x="1" y="1614"/>
                    <a:pt x="43" y="1889"/>
                  </a:cubicBezTo>
                  <a:cubicBezTo>
                    <a:pt x="128" y="2078"/>
                    <a:pt x="315" y="2123"/>
                    <a:pt x="529" y="2123"/>
                  </a:cubicBezTo>
                  <a:cubicBezTo>
                    <a:pt x="727" y="2123"/>
                    <a:pt x="950" y="2084"/>
                    <a:pt x="1137" y="2084"/>
                  </a:cubicBezTo>
                  <a:cubicBezTo>
                    <a:pt x="1200" y="2084"/>
                    <a:pt x="1259" y="2088"/>
                    <a:pt x="1312" y="2100"/>
                  </a:cubicBezTo>
                  <a:lnTo>
                    <a:pt x="1672" y="1804"/>
                  </a:lnTo>
                  <a:cubicBezTo>
                    <a:pt x="1756" y="1149"/>
                    <a:pt x="2031" y="620"/>
                    <a:pt x="2835" y="429"/>
                  </a:cubicBezTo>
                  <a:cubicBezTo>
                    <a:pt x="2854" y="164"/>
                    <a:pt x="2583" y="0"/>
                    <a:pt x="2313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16"/>
            <p:cNvSpPr/>
            <p:nvPr/>
          </p:nvSpPr>
          <p:spPr>
            <a:xfrm>
              <a:off x="-1433425" y="3921275"/>
              <a:ext cx="58625" cy="61450"/>
            </a:xfrm>
            <a:custGeom>
              <a:rect b="b" l="l" r="r" t="t"/>
              <a:pathLst>
                <a:path extrusionOk="0" h="2458" w="2345">
                  <a:moveTo>
                    <a:pt x="1700" y="0"/>
                  </a:moveTo>
                  <a:cubicBezTo>
                    <a:pt x="1581" y="0"/>
                    <a:pt x="1477" y="56"/>
                    <a:pt x="1439" y="195"/>
                  </a:cubicBezTo>
                  <a:cubicBezTo>
                    <a:pt x="1714" y="512"/>
                    <a:pt x="1312" y="745"/>
                    <a:pt x="1270" y="999"/>
                  </a:cubicBezTo>
                  <a:cubicBezTo>
                    <a:pt x="297" y="1147"/>
                    <a:pt x="1" y="1675"/>
                    <a:pt x="149" y="2458"/>
                  </a:cubicBezTo>
                  <a:cubicBezTo>
                    <a:pt x="614" y="1189"/>
                    <a:pt x="1460" y="1570"/>
                    <a:pt x="2137" y="576"/>
                  </a:cubicBezTo>
                  <a:cubicBezTo>
                    <a:pt x="2344" y="309"/>
                    <a:pt x="1980" y="0"/>
                    <a:pt x="1700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" name="Google Shape;296;p16"/>
            <p:cNvSpPr/>
            <p:nvPr/>
          </p:nvSpPr>
          <p:spPr>
            <a:xfrm>
              <a:off x="-1411225" y="3926025"/>
              <a:ext cx="35250" cy="20225"/>
            </a:xfrm>
            <a:custGeom>
              <a:rect b="b" l="l" r="r" t="t"/>
              <a:pathLst>
                <a:path extrusionOk="0" h="809" w="1410">
                  <a:moveTo>
                    <a:pt x="661" y="1"/>
                  </a:moveTo>
                  <a:cubicBezTo>
                    <a:pt x="627" y="1"/>
                    <a:pt x="590" y="2"/>
                    <a:pt x="551" y="5"/>
                  </a:cubicBezTo>
                  <a:lnTo>
                    <a:pt x="382" y="5"/>
                  </a:lnTo>
                  <a:lnTo>
                    <a:pt x="1" y="491"/>
                  </a:lnTo>
                  <a:cubicBezTo>
                    <a:pt x="64" y="639"/>
                    <a:pt x="212" y="766"/>
                    <a:pt x="382" y="809"/>
                  </a:cubicBezTo>
                  <a:cubicBezTo>
                    <a:pt x="847" y="647"/>
                    <a:pt x="1409" y="1"/>
                    <a:pt x="661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16"/>
            <p:cNvSpPr/>
            <p:nvPr/>
          </p:nvSpPr>
          <p:spPr>
            <a:xfrm>
              <a:off x="-2803900" y="3810875"/>
              <a:ext cx="39900" cy="45625"/>
            </a:xfrm>
            <a:custGeom>
              <a:rect b="b" l="l" r="r" t="t"/>
              <a:pathLst>
                <a:path extrusionOk="0" h="1825" w="1596">
                  <a:moveTo>
                    <a:pt x="741" y="0"/>
                  </a:moveTo>
                  <a:lnTo>
                    <a:pt x="191" y="1037"/>
                  </a:lnTo>
                  <a:cubicBezTo>
                    <a:pt x="64" y="1037"/>
                    <a:pt x="64" y="1143"/>
                    <a:pt x="0" y="1185"/>
                  </a:cubicBezTo>
                  <a:lnTo>
                    <a:pt x="0" y="1671"/>
                  </a:lnTo>
                  <a:cubicBezTo>
                    <a:pt x="157" y="1778"/>
                    <a:pt x="308" y="1824"/>
                    <a:pt x="447" y="1824"/>
                  </a:cubicBezTo>
                  <a:cubicBezTo>
                    <a:pt x="1190" y="1824"/>
                    <a:pt x="1596" y="499"/>
                    <a:pt x="741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" name="Google Shape;298;p16"/>
            <p:cNvSpPr/>
            <p:nvPr/>
          </p:nvSpPr>
          <p:spPr>
            <a:xfrm>
              <a:off x="-2810250" y="3804525"/>
              <a:ext cx="11125" cy="36500"/>
            </a:xfrm>
            <a:custGeom>
              <a:rect b="b" l="l" r="r" t="t"/>
              <a:pathLst>
                <a:path extrusionOk="0" h="1460" w="445">
                  <a:moveTo>
                    <a:pt x="445" y="1"/>
                  </a:moveTo>
                  <a:cubicBezTo>
                    <a:pt x="1" y="445"/>
                    <a:pt x="297" y="974"/>
                    <a:pt x="254" y="1460"/>
                  </a:cubicBezTo>
                  <a:lnTo>
                    <a:pt x="445" y="1291"/>
                  </a:lnTo>
                  <a:cubicBezTo>
                    <a:pt x="445" y="868"/>
                    <a:pt x="445" y="424"/>
                    <a:pt x="445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16"/>
            <p:cNvSpPr/>
            <p:nvPr/>
          </p:nvSpPr>
          <p:spPr>
            <a:xfrm>
              <a:off x="-1216100" y="4099100"/>
              <a:ext cx="34200" cy="16875"/>
            </a:xfrm>
            <a:custGeom>
              <a:rect b="b" l="l" r="r" t="t"/>
              <a:pathLst>
                <a:path extrusionOk="0" h="675" w="1368">
                  <a:moveTo>
                    <a:pt x="772" y="0"/>
                  </a:moveTo>
                  <a:cubicBezTo>
                    <a:pt x="660" y="0"/>
                    <a:pt x="532" y="37"/>
                    <a:pt x="402" y="125"/>
                  </a:cubicBezTo>
                  <a:cubicBezTo>
                    <a:pt x="0" y="379"/>
                    <a:pt x="465" y="484"/>
                    <a:pt x="550" y="653"/>
                  </a:cubicBezTo>
                  <a:lnTo>
                    <a:pt x="740" y="675"/>
                  </a:lnTo>
                  <a:cubicBezTo>
                    <a:pt x="1368" y="460"/>
                    <a:pt x="1170" y="0"/>
                    <a:pt x="772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" name="Google Shape;300;p16"/>
            <p:cNvSpPr/>
            <p:nvPr/>
          </p:nvSpPr>
          <p:spPr>
            <a:xfrm>
              <a:off x="-1434475" y="3938375"/>
              <a:ext cx="18525" cy="7875"/>
            </a:xfrm>
            <a:custGeom>
              <a:rect b="b" l="l" r="r" t="t"/>
              <a:pathLst>
                <a:path extrusionOk="0" h="315" w="741">
                  <a:moveTo>
                    <a:pt x="402" y="1"/>
                  </a:moveTo>
                  <a:cubicBezTo>
                    <a:pt x="212" y="1"/>
                    <a:pt x="40" y="50"/>
                    <a:pt x="0" y="315"/>
                  </a:cubicBezTo>
                  <a:lnTo>
                    <a:pt x="741" y="19"/>
                  </a:lnTo>
                  <a:cubicBezTo>
                    <a:pt x="637" y="19"/>
                    <a:pt x="517" y="1"/>
                    <a:pt x="402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" name="Google Shape;301;p16"/>
            <p:cNvSpPr/>
            <p:nvPr/>
          </p:nvSpPr>
          <p:spPr>
            <a:xfrm>
              <a:off x="-2306375" y="3724700"/>
              <a:ext cx="12200" cy="23800"/>
            </a:xfrm>
            <a:custGeom>
              <a:rect b="b" l="l" r="r" t="t"/>
              <a:pathLst>
                <a:path extrusionOk="0" h="952" w="488">
                  <a:moveTo>
                    <a:pt x="339" y="0"/>
                  </a:moveTo>
                  <a:cubicBezTo>
                    <a:pt x="1" y="275"/>
                    <a:pt x="212" y="635"/>
                    <a:pt x="170" y="952"/>
                  </a:cubicBezTo>
                  <a:cubicBezTo>
                    <a:pt x="487" y="677"/>
                    <a:pt x="276" y="317"/>
                    <a:pt x="339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" name="Google Shape;307;p17"/>
          <p:cNvPicPr preferRelativeResize="0"/>
          <p:nvPr/>
        </p:nvPicPr>
        <p:blipFill rotWithShape="1">
          <a:blip r:embed="rId3">
            <a:alphaModFix/>
          </a:blip>
          <a:srcRect b="2988" l="5391" r="6943" t="1226"/>
          <a:stretch/>
        </p:blipFill>
        <p:spPr>
          <a:xfrm>
            <a:off x="520975" y="1427300"/>
            <a:ext cx="7393776" cy="4281900"/>
          </a:xfrm>
          <a:prstGeom prst="rect">
            <a:avLst/>
          </a:prstGeom>
          <a:noFill/>
          <a:ln>
            <a:noFill/>
          </a:ln>
        </p:spPr>
      </p:pic>
      <p:sp>
        <p:nvSpPr>
          <p:cNvPr id="308" name="Google Shape;308;p17"/>
          <p:cNvSpPr txBox="1"/>
          <p:nvPr/>
        </p:nvSpPr>
        <p:spPr>
          <a:xfrm>
            <a:off x="7914750" y="3740475"/>
            <a:ext cx="4132500" cy="17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fr-FR" sz="1500" u="sng">
                <a:solidFill>
                  <a:srgbClr val="393E91"/>
                </a:solidFill>
                <a:latin typeface="Calibri"/>
                <a:ea typeface="Calibri"/>
                <a:cs typeface="Calibri"/>
                <a:sym typeface="Calibri"/>
              </a:rPr>
              <a:t>Reward Model:</a:t>
            </a:r>
            <a:r>
              <a:rPr lang="fr-FR" sz="1500">
                <a:solidFill>
                  <a:srgbClr val="2A7DBF"/>
                </a:solidFill>
                <a:latin typeface="Calibri"/>
                <a:ea typeface="Calibri"/>
                <a:cs typeface="Calibri"/>
                <a:sym typeface="Calibri"/>
              </a:rPr>
              <a:t> Given the next state learn to predict the Expected Reward. </a:t>
            </a:r>
            <a:endParaRPr sz="1500">
              <a:solidFill>
                <a:srgbClr val="2A7DB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fr-FR" sz="1500" u="sng">
                <a:solidFill>
                  <a:srgbClr val="393E91"/>
                </a:solidFill>
                <a:latin typeface="Calibri"/>
                <a:ea typeface="Calibri"/>
                <a:cs typeface="Calibri"/>
                <a:sym typeface="Calibri"/>
              </a:rPr>
              <a:t>Purpose:</a:t>
            </a:r>
            <a:r>
              <a:rPr lang="fr-FR" sz="1500">
                <a:solidFill>
                  <a:srgbClr val="393E9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1500">
                <a:solidFill>
                  <a:srgbClr val="2A7DBF"/>
                </a:solidFill>
                <a:latin typeface="Calibri"/>
                <a:ea typeface="Calibri"/>
                <a:cs typeface="Calibri"/>
                <a:sym typeface="Calibri"/>
              </a:rPr>
              <a:t>For agent to make informed decision and optimize its behavior to achieve highest rewards. </a:t>
            </a:r>
            <a:endParaRPr sz="1500">
              <a:solidFill>
                <a:srgbClr val="2A7DB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9" name="Google Shape;309;p17"/>
          <p:cNvSpPr txBox="1"/>
          <p:nvPr/>
        </p:nvSpPr>
        <p:spPr>
          <a:xfrm>
            <a:off x="1868225" y="792275"/>
            <a:ext cx="5163900" cy="4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000">
                <a:solidFill>
                  <a:srgbClr val="393E9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R</a:t>
            </a:r>
            <a:r>
              <a:rPr b="1" lang="fr-FR" sz="2000">
                <a:solidFill>
                  <a:srgbClr val="393E9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eward model:</a:t>
            </a:r>
            <a:r>
              <a:rPr lang="fr-FR" sz="2000">
                <a:solidFill>
                  <a:srgbClr val="393E9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i="1" lang="fr-FR" sz="2000">
                <a:solidFill>
                  <a:srgbClr val="393E9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next_state -&gt; reward</a:t>
            </a:r>
            <a:endParaRPr i="1" sz="2000">
              <a:solidFill>
                <a:srgbClr val="393E9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0" name="Google Shape;310;p17"/>
          <p:cNvPicPr preferRelativeResize="0"/>
          <p:nvPr/>
        </p:nvPicPr>
        <p:blipFill>
          <a:blip r:embed="rId4">
            <a:alphaModFix amt="58999"/>
          </a:blip>
          <a:stretch>
            <a:fillRect/>
          </a:stretch>
        </p:blipFill>
        <p:spPr>
          <a:xfrm rot="-10486373">
            <a:off x="10360700" y="-66606"/>
            <a:ext cx="1940194" cy="12720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18"/>
          <p:cNvSpPr txBox="1"/>
          <p:nvPr/>
        </p:nvSpPr>
        <p:spPr>
          <a:xfrm>
            <a:off x="1089625" y="1443225"/>
            <a:ext cx="9308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fr-FR">
                <a:solidFill>
                  <a:srgbClr val="2A7DBF"/>
                </a:solidFill>
                <a:latin typeface="Calibri"/>
                <a:ea typeface="Calibri"/>
                <a:cs typeface="Calibri"/>
                <a:sym typeface="Calibri"/>
              </a:rPr>
              <a:t>Methodology</a:t>
            </a:r>
            <a:r>
              <a:rPr b="1" i="1" lang="fr-FR">
                <a:solidFill>
                  <a:srgbClr val="2A7DBF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r>
              <a:rPr lang="fr-FR"/>
              <a:t> </a:t>
            </a:r>
            <a:r>
              <a:rPr lang="fr-FR" sz="1300"/>
              <a:t>acq = OurAcqFunc(self.transition_gp, self.reward_gp, self.beta)</a:t>
            </a:r>
            <a:endParaRPr sz="1300"/>
          </a:p>
        </p:txBody>
      </p:sp>
      <p:pic>
        <p:nvPicPr>
          <p:cNvPr id="317" name="Google Shape;31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64298" y="4173025"/>
            <a:ext cx="6693274" cy="1896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8" name="Google Shape;318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64287" y="1956162"/>
            <a:ext cx="6693275" cy="1871488"/>
          </a:xfrm>
          <a:prstGeom prst="rect">
            <a:avLst/>
          </a:prstGeom>
          <a:noFill/>
          <a:ln>
            <a:noFill/>
          </a:ln>
        </p:spPr>
      </p:pic>
      <p:sp>
        <p:nvSpPr>
          <p:cNvPr id="319" name="Google Shape;319;p18"/>
          <p:cNvSpPr txBox="1"/>
          <p:nvPr/>
        </p:nvSpPr>
        <p:spPr>
          <a:xfrm>
            <a:off x="742625" y="1083050"/>
            <a:ext cx="9991200" cy="4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000">
                <a:solidFill>
                  <a:srgbClr val="393E9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Combined transition &amp; reward models</a:t>
            </a:r>
            <a:r>
              <a:rPr i="1" lang="fr-FR" sz="2000">
                <a:solidFill>
                  <a:srgbClr val="393E9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 -&gt; best action (maximize rewards, minimize risks)</a:t>
            </a:r>
            <a:endParaRPr i="1" sz="2000">
              <a:solidFill>
                <a:srgbClr val="393E9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0" name="Google Shape;320;p18"/>
          <p:cNvSpPr/>
          <p:nvPr/>
        </p:nvSpPr>
        <p:spPr>
          <a:xfrm>
            <a:off x="4668713" y="3458025"/>
            <a:ext cx="2491500" cy="4989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1" name="Google Shape;321;p18"/>
          <p:cNvSpPr/>
          <p:nvPr/>
        </p:nvSpPr>
        <p:spPr>
          <a:xfrm>
            <a:off x="4728263" y="5687550"/>
            <a:ext cx="2571300" cy="4989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2" name="Google Shape;322;p18"/>
          <p:cNvSpPr/>
          <p:nvPr/>
        </p:nvSpPr>
        <p:spPr>
          <a:xfrm>
            <a:off x="3238038" y="2642450"/>
            <a:ext cx="1090800" cy="4989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2B7DC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3" name="Google Shape;323;p18"/>
          <p:cNvSpPr/>
          <p:nvPr/>
        </p:nvSpPr>
        <p:spPr>
          <a:xfrm>
            <a:off x="3238038" y="4871975"/>
            <a:ext cx="1090800" cy="4989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2B7DC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4" name="Google Shape;324;p18"/>
          <p:cNvSpPr txBox="1"/>
          <p:nvPr/>
        </p:nvSpPr>
        <p:spPr>
          <a:xfrm>
            <a:off x="984738" y="2623525"/>
            <a:ext cx="3040200" cy="8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fr-FR" sz="2000">
                <a:solidFill>
                  <a:srgbClr val="393E91"/>
                </a:solidFill>
                <a:latin typeface="Calibri"/>
                <a:ea typeface="Calibri"/>
                <a:cs typeface="Calibri"/>
                <a:sym typeface="Calibri"/>
              </a:rPr>
              <a:t>FIRST ITERATION: </a:t>
            </a:r>
            <a:endParaRPr b="1" i="1" sz="2000">
              <a:solidFill>
                <a:srgbClr val="393E9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5" name="Google Shape;325;p18"/>
          <p:cNvSpPr txBox="1"/>
          <p:nvPr/>
        </p:nvSpPr>
        <p:spPr>
          <a:xfrm>
            <a:off x="427738" y="4871950"/>
            <a:ext cx="3040200" cy="8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fr-FR" sz="2000">
                <a:solidFill>
                  <a:srgbClr val="393E91"/>
                </a:solidFill>
                <a:latin typeface="Calibri"/>
                <a:ea typeface="Calibri"/>
                <a:cs typeface="Calibri"/>
                <a:sym typeface="Calibri"/>
              </a:rPr>
              <a:t>AFTER 18th ITERATION</a:t>
            </a:r>
            <a:r>
              <a:rPr b="1" i="1" lang="fr-FR" sz="2000">
                <a:solidFill>
                  <a:srgbClr val="393E9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endParaRPr b="1" i="1" sz="2000">
              <a:solidFill>
                <a:srgbClr val="393E9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6" name="Google Shape;326;p18"/>
          <p:cNvSpPr txBox="1"/>
          <p:nvPr/>
        </p:nvSpPr>
        <p:spPr>
          <a:xfrm>
            <a:off x="2915250" y="466775"/>
            <a:ext cx="5539500" cy="558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4500">
                <a:solidFill>
                  <a:srgbClr val="393E91"/>
                </a:solidFill>
                <a:latin typeface="Calibri"/>
                <a:ea typeface="Calibri"/>
                <a:cs typeface="Calibri"/>
                <a:sym typeface="Calibri"/>
              </a:rPr>
              <a:t>GP-MPC Based RL</a:t>
            </a:r>
            <a:endParaRPr b="1" sz="4500">
              <a:solidFill>
                <a:srgbClr val="393E9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27" name="Google Shape;327;p18"/>
          <p:cNvGrpSpPr/>
          <p:nvPr/>
        </p:nvGrpSpPr>
        <p:grpSpPr>
          <a:xfrm>
            <a:off x="3556969" y="849805"/>
            <a:ext cx="4362516" cy="175282"/>
            <a:chOff x="3958875" y="4336725"/>
            <a:chExt cx="2204850" cy="159550"/>
          </a:xfrm>
        </p:grpSpPr>
        <p:sp>
          <p:nvSpPr>
            <p:cNvPr id="328" name="Google Shape;328;p18"/>
            <p:cNvSpPr/>
            <p:nvPr/>
          </p:nvSpPr>
          <p:spPr>
            <a:xfrm>
              <a:off x="5056325" y="4360775"/>
              <a:ext cx="586925" cy="118250"/>
            </a:xfrm>
            <a:custGeom>
              <a:rect b="b" l="l" r="r" t="t"/>
              <a:pathLst>
                <a:path extrusionOk="0" h="4730" w="23477">
                  <a:moveTo>
                    <a:pt x="3306" y="4562"/>
                  </a:moveTo>
                  <a:lnTo>
                    <a:pt x="2030" y="4604"/>
                  </a:lnTo>
                  <a:lnTo>
                    <a:pt x="1527" y="4604"/>
                  </a:lnTo>
                  <a:lnTo>
                    <a:pt x="649" y="4667"/>
                  </a:lnTo>
                  <a:lnTo>
                    <a:pt x="272" y="4583"/>
                  </a:lnTo>
                  <a:cubicBezTo>
                    <a:pt x="146" y="4269"/>
                    <a:pt x="126" y="3997"/>
                    <a:pt x="544" y="3934"/>
                  </a:cubicBezTo>
                  <a:cubicBezTo>
                    <a:pt x="649" y="3913"/>
                    <a:pt x="774" y="3934"/>
                    <a:pt x="774" y="3767"/>
                  </a:cubicBezTo>
                  <a:cubicBezTo>
                    <a:pt x="774" y="3495"/>
                    <a:pt x="398" y="3579"/>
                    <a:pt x="356" y="3390"/>
                  </a:cubicBezTo>
                  <a:cubicBezTo>
                    <a:pt x="314" y="3097"/>
                    <a:pt x="795" y="3223"/>
                    <a:pt x="774" y="2909"/>
                  </a:cubicBezTo>
                  <a:cubicBezTo>
                    <a:pt x="774" y="2742"/>
                    <a:pt x="649" y="2784"/>
                    <a:pt x="544" y="2721"/>
                  </a:cubicBezTo>
                  <a:cubicBezTo>
                    <a:pt x="209" y="2491"/>
                    <a:pt x="0" y="2261"/>
                    <a:pt x="335" y="1821"/>
                  </a:cubicBezTo>
                  <a:cubicBezTo>
                    <a:pt x="649" y="1507"/>
                    <a:pt x="502" y="963"/>
                    <a:pt x="84" y="859"/>
                  </a:cubicBezTo>
                  <a:cubicBezTo>
                    <a:pt x="146" y="398"/>
                    <a:pt x="377" y="210"/>
                    <a:pt x="795" y="461"/>
                  </a:cubicBezTo>
                  <a:cubicBezTo>
                    <a:pt x="1025" y="608"/>
                    <a:pt x="1193" y="670"/>
                    <a:pt x="1402" y="440"/>
                  </a:cubicBezTo>
                  <a:cubicBezTo>
                    <a:pt x="1548" y="294"/>
                    <a:pt x="1758" y="315"/>
                    <a:pt x="1883" y="461"/>
                  </a:cubicBezTo>
                  <a:cubicBezTo>
                    <a:pt x="2197" y="733"/>
                    <a:pt x="2511" y="649"/>
                    <a:pt x="2867" y="545"/>
                  </a:cubicBezTo>
                  <a:cubicBezTo>
                    <a:pt x="3348" y="419"/>
                    <a:pt x="3808" y="189"/>
                    <a:pt x="4352" y="210"/>
                  </a:cubicBezTo>
                  <a:cubicBezTo>
                    <a:pt x="4624" y="210"/>
                    <a:pt x="4938" y="84"/>
                    <a:pt x="5189" y="273"/>
                  </a:cubicBezTo>
                  <a:cubicBezTo>
                    <a:pt x="5524" y="482"/>
                    <a:pt x="5336" y="859"/>
                    <a:pt x="5356" y="1172"/>
                  </a:cubicBezTo>
                  <a:cubicBezTo>
                    <a:pt x="5649" y="1193"/>
                    <a:pt x="5900" y="1361"/>
                    <a:pt x="6193" y="1277"/>
                  </a:cubicBezTo>
                  <a:cubicBezTo>
                    <a:pt x="6193" y="963"/>
                    <a:pt x="5691" y="942"/>
                    <a:pt x="5859" y="628"/>
                  </a:cubicBezTo>
                  <a:cubicBezTo>
                    <a:pt x="6486" y="147"/>
                    <a:pt x="7198" y="796"/>
                    <a:pt x="7825" y="377"/>
                  </a:cubicBezTo>
                  <a:cubicBezTo>
                    <a:pt x="7951" y="294"/>
                    <a:pt x="8139" y="503"/>
                    <a:pt x="8223" y="670"/>
                  </a:cubicBezTo>
                  <a:cubicBezTo>
                    <a:pt x="8390" y="1026"/>
                    <a:pt x="8704" y="1047"/>
                    <a:pt x="9039" y="1047"/>
                  </a:cubicBezTo>
                  <a:cubicBezTo>
                    <a:pt x="9541" y="1047"/>
                    <a:pt x="10022" y="1068"/>
                    <a:pt x="10441" y="649"/>
                  </a:cubicBezTo>
                  <a:cubicBezTo>
                    <a:pt x="10650" y="482"/>
                    <a:pt x="10901" y="377"/>
                    <a:pt x="11152" y="356"/>
                  </a:cubicBezTo>
                  <a:cubicBezTo>
                    <a:pt x="11362" y="315"/>
                    <a:pt x="11613" y="356"/>
                    <a:pt x="11508" y="670"/>
                  </a:cubicBezTo>
                  <a:cubicBezTo>
                    <a:pt x="11362" y="1172"/>
                    <a:pt x="11696" y="1319"/>
                    <a:pt x="12010" y="1486"/>
                  </a:cubicBezTo>
                  <a:cubicBezTo>
                    <a:pt x="12240" y="1277"/>
                    <a:pt x="12261" y="1026"/>
                    <a:pt x="12366" y="817"/>
                  </a:cubicBezTo>
                  <a:cubicBezTo>
                    <a:pt x="12617" y="336"/>
                    <a:pt x="13119" y="252"/>
                    <a:pt x="13475" y="670"/>
                  </a:cubicBezTo>
                  <a:cubicBezTo>
                    <a:pt x="13768" y="984"/>
                    <a:pt x="14165" y="1193"/>
                    <a:pt x="14605" y="1298"/>
                  </a:cubicBezTo>
                  <a:cubicBezTo>
                    <a:pt x="14709" y="1340"/>
                    <a:pt x="14919" y="1361"/>
                    <a:pt x="14877" y="1235"/>
                  </a:cubicBezTo>
                  <a:cubicBezTo>
                    <a:pt x="14667" y="670"/>
                    <a:pt x="15232" y="838"/>
                    <a:pt x="15337" y="566"/>
                  </a:cubicBezTo>
                  <a:cubicBezTo>
                    <a:pt x="15546" y="817"/>
                    <a:pt x="15483" y="1026"/>
                    <a:pt x="15504" y="1235"/>
                  </a:cubicBezTo>
                  <a:cubicBezTo>
                    <a:pt x="15525" y="1424"/>
                    <a:pt x="15588" y="1528"/>
                    <a:pt x="15776" y="1528"/>
                  </a:cubicBezTo>
                  <a:cubicBezTo>
                    <a:pt x="15902" y="1528"/>
                    <a:pt x="16007" y="1444"/>
                    <a:pt x="16007" y="1319"/>
                  </a:cubicBezTo>
                  <a:cubicBezTo>
                    <a:pt x="16090" y="880"/>
                    <a:pt x="16237" y="754"/>
                    <a:pt x="16634" y="1089"/>
                  </a:cubicBezTo>
                  <a:cubicBezTo>
                    <a:pt x="16885" y="1298"/>
                    <a:pt x="17074" y="1193"/>
                    <a:pt x="17074" y="838"/>
                  </a:cubicBezTo>
                  <a:cubicBezTo>
                    <a:pt x="17053" y="754"/>
                    <a:pt x="17011" y="670"/>
                    <a:pt x="16990" y="587"/>
                  </a:cubicBezTo>
                  <a:cubicBezTo>
                    <a:pt x="16948" y="461"/>
                    <a:pt x="17011" y="336"/>
                    <a:pt x="17095" y="273"/>
                  </a:cubicBezTo>
                  <a:cubicBezTo>
                    <a:pt x="17262" y="168"/>
                    <a:pt x="17367" y="210"/>
                    <a:pt x="17471" y="356"/>
                  </a:cubicBezTo>
                  <a:cubicBezTo>
                    <a:pt x="17576" y="503"/>
                    <a:pt x="17680" y="670"/>
                    <a:pt x="17848" y="419"/>
                  </a:cubicBezTo>
                  <a:cubicBezTo>
                    <a:pt x="18162" y="1"/>
                    <a:pt x="18517" y="147"/>
                    <a:pt x="18873" y="315"/>
                  </a:cubicBezTo>
                  <a:cubicBezTo>
                    <a:pt x="18894" y="733"/>
                    <a:pt x="18685" y="1068"/>
                    <a:pt x="18601" y="1424"/>
                  </a:cubicBezTo>
                  <a:cubicBezTo>
                    <a:pt x="18538" y="1633"/>
                    <a:pt x="18434" y="1863"/>
                    <a:pt x="18664" y="1989"/>
                  </a:cubicBezTo>
                  <a:cubicBezTo>
                    <a:pt x="18873" y="2114"/>
                    <a:pt x="18957" y="1884"/>
                    <a:pt x="19061" y="1737"/>
                  </a:cubicBezTo>
                  <a:cubicBezTo>
                    <a:pt x="19187" y="1549"/>
                    <a:pt x="19438" y="1444"/>
                    <a:pt x="19668" y="1486"/>
                  </a:cubicBezTo>
                  <a:cubicBezTo>
                    <a:pt x="20149" y="1570"/>
                    <a:pt x="20212" y="1528"/>
                    <a:pt x="20129" y="1068"/>
                  </a:cubicBezTo>
                  <a:cubicBezTo>
                    <a:pt x="20087" y="921"/>
                    <a:pt x="19940" y="796"/>
                    <a:pt x="20149" y="733"/>
                  </a:cubicBezTo>
                  <a:cubicBezTo>
                    <a:pt x="20317" y="670"/>
                    <a:pt x="20401" y="775"/>
                    <a:pt x="20463" y="942"/>
                  </a:cubicBezTo>
                  <a:cubicBezTo>
                    <a:pt x="20547" y="1193"/>
                    <a:pt x="20652" y="1424"/>
                    <a:pt x="20965" y="1319"/>
                  </a:cubicBezTo>
                  <a:cubicBezTo>
                    <a:pt x="21154" y="1235"/>
                    <a:pt x="21468" y="1256"/>
                    <a:pt x="21509" y="942"/>
                  </a:cubicBezTo>
                  <a:cubicBezTo>
                    <a:pt x="21530" y="733"/>
                    <a:pt x="21530" y="545"/>
                    <a:pt x="21530" y="336"/>
                  </a:cubicBezTo>
                  <a:cubicBezTo>
                    <a:pt x="21719" y="398"/>
                    <a:pt x="21865" y="545"/>
                    <a:pt x="22074" y="419"/>
                  </a:cubicBezTo>
                  <a:cubicBezTo>
                    <a:pt x="22200" y="336"/>
                    <a:pt x="22367" y="377"/>
                    <a:pt x="22430" y="503"/>
                  </a:cubicBezTo>
                  <a:cubicBezTo>
                    <a:pt x="22388" y="649"/>
                    <a:pt x="22158" y="838"/>
                    <a:pt x="22388" y="942"/>
                  </a:cubicBezTo>
                  <a:cubicBezTo>
                    <a:pt x="22598" y="1047"/>
                    <a:pt x="22618" y="775"/>
                    <a:pt x="22702" y="649"/>
                  </a:cubicBezTo>
                  <a:cubicBezTo>
                    <a:pt x="22723" y="608"/>
                    <a:pt x="22765" y="566"/>
                    <a:pt x="22786" y="503"/>
                  </a:cubicBezTo>
                  <a:lnTo>
                    <a:pt x="22953" y="503"/>
                  </a:lnTo>
                  <a:cubicBezTo>
                    <a:pt x="23058" y="838"/>
                    <a:pt x="22598" y="1193"/>
                    <a:pt x="22995" y="1486"/>
                  </a:cubicBezTo>
                  <a:cubicBezTo>
                    <a:pt x="23476" y="1842"/>
                    <a:pt x="23309" y="2009"/>
                    <a:pt x="22849" y="2177"/>
                  </a:cubicBezTo>
                  <a:cubicBezTo>
                    <a:pt x="22681" y="2219"/>
                    <a:pt x="22451" y="2302"/>
                    <a:pt x="22451" y="2574"/>
                  </a:cubicBezTo>
                  <a:cubicBezTo>
                    <a:pt x="22451" y="2846"/>
                    <a:pt x="22890" y="2533"/>
                    <a:pt x="22870" y="2846"/>
                  </a:cubicBezTo>
                  <a:cubicBezTo>
                    <a:pt x="22409" y="3223"/>
                    <a:pt x="21802" y="3390"/>
                    <a:pt x="21217" y="3307"/>
                  </a:cubicBezTo>
                  <a:cubicBezTo>
                    <a:pt x="20903" y="3307"/>
                    <a:pt x="20693" y="3265"/>
                    <a:pt x="20652" y="3641"/>
                  </a:cubicBezTo>
                  <a:cubicBezTo>
                    <a:pt x="20631" y="4018"/>
                    <a:pt x="20903" y="4060"/>
                    <a:pt x="21175" y="4060"/>
                  </a:cubicBezTo>
                  <a:lnTo>
                    <a:pt x="21175" y="4311"/>
                  </a:lnTo>
                  <a:cubicBezTo>
                    <a:pt x="21070" y="4374"/>
                    <a:pt x="20924" y="4374"/>
                    <a:pt x="20819" y="4311"/>
                  </a:cubicBezTo>
                  <a:cubicBezTo>
                    <a:pt x="20777" y="4269"/>
                    <a:pt x="20714" y="4269"/>
                    <a:pt x="20693" y="4311"/>
                  </a:cubicBezTo>
                  <a:cubicBezTo>
                    <a:pt x="20505" y="4395"/>
                    <a:pt x="20296" y="4395"/>
                    <a:pt x="20108" y="4311"/>
                  </a:cubicBezTo>
                  <a:cubicBezTo>
                    <a:pt x="20087" y="4269"/>
                    <a:pt x="20003" y="4269"/>
                    <a:pt x="19982" y="4311"/>
                  </a:cubicBezTo>
                  <a:lnTo>
                    <a:pt x="19585" y="4353"/>
                  </a:lnTo>
                  <a:cubicBezTo>
                    <a:pt x="19271" y="4185"/>
                    <a:pt x="18894" y="4185"/>
                    <a:pt x="18580" y="4311"/>
                  </a:cubicBezTo>
                  <a:cubicBezTo>
                    <a:pt x="18392" y="4374"/>
                    <a:pt x="18183" y="4395"/>
                    <a:pt x="17994" y="4353"/>
                  </a:cubicBezTo>
                  <a:cubicBezTo>
                    <a:pt x="17952" y="4144"/>
                    <a:pt x="17827" y="4081"/>
                    <a:pt x="17639" y="4060"/>
                  </a:cubicBezTo>
                  <a:cubicBezTo>
                    <a:pt x="17136" y="4018"/>
                    <a:pt x="16655" y="4123"/>
                    <a:pt x="16216" y="4353"/>
                  </a:cubicBezTo>
                  <a:lnTo>
                    <a:pt x="15525" y="4416"/>
                  </a:lnTo>
                  <a:lnTo>
                    <a:pt x="15358" y="4541"/>
                  </a:lnTo>
                  <a:lnTo>
                    <a:pt x="14270" y="4625"/>
                  </a:lnTo>
                  <a:lnTo>
                    <a:pt x="14103" y="4667"/>
                  </a:lnTo>
                  <a:lnTo>
                    <a:pt x="13454" y="4688"/>
                  </a:lnTo>
                  <a:cubicBezTo>
                    <a:pt x="12743" y="4541"/>
                    <a:pt x="12010" y="4541"/>
                    <a:pt x="11299" y="4688"/>
                  </a:cubicBezTo>
                  <a:cubicBezTo>
                    <a:pt x="11027" y="4729"/>
                    <a:pt x="10776" y="4709"/>
                    <a:pt x="10504" y="4667"/>
                  </a:cubicBezTo>
                  <a:cubicBezTo>
                    <a:pt x="10064" y="4562"/>
                    <a:pt x="9604" y="4478"/>
                    <a:pt x="9144" y="4437"/>
                  </a:cubicBezTo>
                  <a:cubicBezTo>
                    <a:pt x="8558" y="4437"/>
                    <a:pt x="7972" y="4311"/>
                    <a:pt x="7407" y="4541"/>
                  </a:cubicBezTo>
                  <a:lnTo>
                    <a:pt x="6989" y="4520"/>
                  </a:lnTo>
                  <a:cubicBezTo>
                    <a:pt x="6737" y="4332"/>
                    <a:pt x="6424" y="4416"/>
                    <a:pt x="6131" y="4437"/>
                  </a:cubicBezTo>
                  <a:lnTo>
                    <a:pt x="5419" y="4437"/>
                  </a:lnTo>
                  <a:cubicBezTo>
                    <a:pt x="5189" y="4374"/>
                    <a:pt x="4938" y="4374"/>
                    <a:pt x="4708" y="4437"/>
                  </a:cubicBezTo>
                  <a:lnTo>
                    <a:pt x="4352" y="4437"/>
                  </a:lnTo>
                  <a:cubicBezTo>
                    <a:pt x="3996" y="4416"/>
                    <a:pt x="3620" y="4311"/>
                    <a:pt x="3306" y="4562"/>
                  </a:cubicBezTo>
                  <a:close/>
                  <a:moveTo>
                    <a:pt x="19647" y="2553"/>
                  </a:moveTo>
                  <a:cubicBezTo>
                    <a:pt x="20087" y="2679"/>
                    <a:pt x="20526" y="2595"/>
                    <a:pt x="20840" y="2930"/>
                  </a:cubicBezTo>
                  <a:cubicBezTo>
                    <a:pt x="20945" y="3035"/>
                    <a:pt x="21237" y="2972"/>
                    <a:pt x="21426" y="2972"/>
                  </a:cubicBezTo>
                  <a:cubicBezTo>
                    <a:pt x="21635" y="2972"/>
                    <a:pt x="21802" y="2888"/>
                    <a:pt x="21802" y="2679"/>
                  </a:cubicBezTo>
                  <a:cubicBezTo>
                    <a:pt x="21802" y="2428"/>
                    <a:pt x="21551" y="2533"/>
                    <a:pt x="21426" y="2428"/>
                  </a:cubicBezTo>
                  <a:cubicBezTo>
                    <a:pt x="21196" y="2261"/>
                    <a:pt x="20673" y="2679"/>
                    <a:pt x="20673" y="2009"/>
                  </a:cubicBezTo>
                  <a:cubicBezTo>
                    <a:pt x="20673" y="1884"/>
                    <a:pt x="20233" y="1863"/>
                    <a:pt x="20191" y="2093"/>
                  </a:cubicBezTo>
                  <a:cubicBezTo>
                    <a:pt x="20129" y="2407"/>
                    <a:pt x="19794" y="2261"/>
                    <a:pt x="19647" y="2553"/>
                  </a:cubicBezTo>
                  <a:close/>
                  <a:moveTo>
                    <a:pt x="18664" y="2846"/>
                  </a:moveTo>
                  <a:cubicBezTo>
                    <a:pt x="18664" y="3139"/>
                    <a:pt x="18915" y="3328"/>
                    <a:pt x="18915" y="3600"/>
                  </a:cubicBezTo>
                  <a:cubicBezTo>
                    <a:pt x="18894" y="3872"/>
                    <a:pt x="19082" y="3851"/>
                    <a:pt x="19271" y="3746"/>
                  </a:cubicBezTo>
                  <a:cubicBezTo>
                    <a:pt x="19417" y="3683"/>
                    <a:pt x="19543" y="3600"/>
                    <a:pt x="19438" y="3432"/>
                  </a:cubicBezTo>
                  <a:cubicBezTo>
                    <a:pt x="19292" y="3118"/>
                    <a:pt x="19124" y="2805"/>
                    <a:pt x="18685" y="2846"/>
                  </a:cubicBezTo>
                  <a:close/>
                  <a:moveTo>
                    <a:pt x="6905" y="2051"/>
                  </a:moveTo>
                  <a:cubicBezTo>
                    <a:pt x="6633" y="1779"/>
                    <a:pt x="6486" y="1403"/>
                    <a:pt x="6089" y="1842"/>
                  </a:cubicBezTo>
                  <a:cubicBezTo>
                    <a:pt x="6319" y="2009"/>
                    <a:pt x="6612" y="2072"/>
                    <a:pt x="6905" y="2051"/>
                  </a:cubicBezTo>
                  <a:close/>
                  <a:moveTo>
                    <a:pt x="3808" y="984"/>
                  </a:moveTo>
                  <a:cubicBezTo>
                    <a:pt x="3641" y="984"/>
                    <a:pt x="3641" y="1110"/>
                    <a:pt x="3641" y="1235"/>
                  </a:cubicBezTo>
                  <a:cubicBezTo>
                    <a:pt x="3641" y="1361"/>
                    <a:pt x="3641" y="1507"/>
                    <a:pt x="3808" y="1507"/>
                  </a:cubicBezTo>
                  <a:cubicBezTo>
                    <a:pt x="3955" y="1507"/>
                    <a:pt x="3955" y="1361"/>
                    <a:pt x="3955" y="1235"/>
                  </a:cubicBezTo>
                  <a:cubicBezTo>
                    <a:pt x="3955" y="1110"/>
                    <a:pt x="3976" y="984"/>
                    <a:pt x="3829" y="963"/>
                  </a:cubicBezTo>
                  <a:close/>
                  <a:moveTo>
                    <a:pt x="22367" y="1528"/>
                  </a:moveTo>
                  <a:cubicBezTo>
                    <a:pt x="22305" y="1507"/>
                    <a:pt x="22242" y="1465"/>
                    <a:pt x="22221" y="1486"/>
                  </a:cubicBezTo>
                  <a:cubicBezTo>
                    <a:pt x="22179" y="1486"/>
                    <a:pt x="22179" y="1570"/>
                    <a:pt x="22137" y="1612"/>
                  </a:cubicBezTo>
                  <a:cubicBezTo>
                    <a:pt x="22200" y="1633"/>
                    <a:pt x="22263" y="1696"/>
                    <a:pt x="22284" y="1675"/>
                  </a:cubicBezTo>
                  <a:cubicBezTo>
                    <a:pt x="22326" y="1654"/>
                    <a:pt x="22346" y="1570"/>
                    <a:pt x="22367" y="1528"/>
                  </a:cubicBezTo>
                  <a:close/>
                  <a:moveTo>
                    <a:pt x="2929" y="921"/>
                  </a:moveTo>
                  <a:cubicBezTo>
                    <a:pt x="2867" y="921"/>
                    <a:pt x="2825" y="963"/>
                    <a:pt x="2867" y="1047"/>
                  </a:cubicBezTo>
                  <a:cubicBezTo>
                    <a:pt x="2867" y="1068"/>
                    <a:pt x="2887" y="1089"/>
                    <a:pt x="2908" y="1110"/>
                  </a:cubicBezTo>
                  <a:cubicBezTo>
                    <a:pt x="2971" y="1131"/>
                    <a:pt x="3034" y="1110"/>
                    <a:pt x="3034" y="1047"/>
                  </a:cubicBezTo>
                  <a:cubicBezTo>
                    <a:pt x="3034" y="984"/>
                    <a:pt x="2992" y="963"/>
                    <a:pt x="2950" y="921"/>
                  </a:cubicBezTo>
                  <a:close/>
                  <a:moveTo>
                    <a:pt x="21405" y="2051"/>
                  </a:moveTo>
                  <a:cubicBezTo>
                    <a:pt x="21405" y="1968"/>
                    <a:pt x="21384" y="1968"/>
                    <a:pt x="21321" y="2009"/>
                  </a:cubicBezTo>
                  <a:cubicBezTo>
                    <a:pt x="21321" y="2009"/>
                    <a:pt x="21321" y="2051"/>
                    <a:pt x="21321" y="2072"/>
                  </a:cubicBezTo>
                  <a:close/>
                  <a:moveTo>
                    <a:pt x="10943" y="775"/>
                  </a:moveTo>
                  <a:cubicBezTo>
                    <a:pt x="10922" y="754"/>
                    <a:pt x="10901" y="754"/>
                    <a:pt x="10859" y="733"/>
                  </a:cubicBezTo>
                  <a:lnTo>
                    <a:pt x="10838" y="796"/>
                  </a:lnTo>
                  <a:cubicBezTo>
                    <a:pt x="10880" y="817"/>
                    <a:pt x="10901" y="817"/>
                    <a:pt x="10922" y="838"/>
                  </a:cubicBezTo>
                  <a:cubicBezTo>
                    <a:pt x="10922" y="838"/>
                    <a:pt x="10943" y="775"/>
                    <a:pt x="10964" y="754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" name="Google Shape;329;p18"/>
            <p:cNvSpPr/>
            <p:nvPr/>
          </p:nvSpPr>
          <p:spPr>
            <a:xfrm>
              <a:off x="4300450" y="4353450"/>
              <a:ext cx="457725" cy="130275"/>
            </a:xfrm>
            <a:custGeom>
              <a:rect b="b" l="l" r="r" t="t"/>
              <a:pathLst>
                <a:path extrusionOk="0" h="5211" w="18309">
                  <a:moveTo>
                    <a:pt x="3369" y="4855"/>
                  </a:moveTo>
                  <a:lnTo>
                    <a:pt x="2867" y="4939"/>
                  </a:lnTo>
                  <a:lnTo>
                    <a:pt x="2469" y="4876"/>
                  </a:lnTo>
                  <a:cubicBezTo>
                    <a:pt x="2407" y="4520"/>
                    <a:pt x="2909" y="4604"/>
                    <a:pt x="2930" y="4311"/>
                  </a:cubicBezTo>
                  <a:cubicBezTo>
                    <a:pt x="2176" y="3955"/>
                    <a:pt x="2093" y="3746"/>
                    <a:pt x="2616" y="3139"/>
                  </a:cubicBezTo>
                  <a:cubicBezTo>
                    <a:pt x="2783" y="2951"/>
                    <a:pt x="2888" y="2784"/>
                    <a:pt x="2762" y="2616"/>
                  </a:cubicBezTo>
                  <a:cubicBezTo>
                    <a:pt x="2595" y="2344"/>
                    <a:pt x="2992" y="2219"/>
                    <a:pt x="2888" y="1989"/>
                  </a:cubicBezTo>
                  <a:cubicBezTo>
                    <a:pt x="2281" y="2009"/>
                    <a:pt x="2260" y="2030"/>
                    <a:pt x="2239" y="1465"/>
                  </a:cubicBezTo>
                  <a:cubicBezTo>
                    <a:pt x="2218" y="1131"/>
                    <a:pt x="2030" y="1173"/>
                    <a:pt x="1821" y="1256"/>
                  </a:cubicBezTo>
                  <a:cubicBezTo>
                    <a:pt x="858" y="1654"/>
                    <a:pt x="503" y="1528"/>
                    <a:pt x="0" y="649"/>
                  </a:cubicBezTo>
                  <a:cubicBezTo>
                    <a:pt x="63" y="649"/>
                    <a:pt x="147" y="649"/>
                    <a:pt x="168" y="608"/>
                  </a:cubicBezTo>
                  <a:cubicBezTo>
                    <a:pt x="335" y="1"/>
                    <a:pt x="795" y="85"/>
                    <a:pt x="1256" y="105"/>
                  </a:cubicBezTo>
                  <a:lnTo>
                    <a:pt x="1423" y="105"/>
                  </a:lnTo>
                  <a:cubicBezTo>
                    <a:pt x="1674" y="545"/>
                    <a:pt x="1779" y="566"/>
                    <a:pt x="2302" y="294"/>
                  </a:cubicBezTo>
                  <a:cubicBezTo>
                    <a:pt x="2616" y="273"/>
                    <a:pt x="2867" y="43"/>
                    <a:pt x="3181" y="105"/>
                  </a:cubicBezTo>
                  <a:cubicBezTo>
                    <a:pt x="3244" y="461"/>
                    <a:pt x="2783" y="566"/>
                    <a:pt x="2741" y="901"/>
                  </a:cubicBezTo>
                  <a:cubicBezTo>
                    <a:pt x="3411" y="754"/>
                    <a:pt x="3411" y="754"/>
                    <a:pt x="3725" y="273"/>
                  </a:cubicBezTo>
                  <a:cubicBezTo>
                    <a:pt x="4332" y="189"/>
                    <a:pt x="4897" y="545"/>
                    <a:pt x="5503" y="461"/>
                  </a:cubicBezTo>
                  <a:cubicBezTo>
                    <a:pt x="5629" y="963"/>
                    <a:pt x="5901" y="880"/>
                    <a:pt x="6215" y="629"/>
                  </a:cubicBezTo>
                  <a:cubicBezTo>
                    <a:pt x="6445" y="545"/>
                    <a:pt x="6591" y="231"/>
                    <a:pt x="6905" y="294"/>
                  </a:cubicBezTo>
                  <a:cubicBezTo>
                    <a:pt x="7533" y="419"/>
                    <a:pt x="8182" y="398"/>
                    <a:pt x="8788" y="231"/>
                  </a:cubicBezTo>
                  <a:cubicBezTo>
                    <a:pt x="8956" y="189"/>
                    <a:pt x="9102" y="210"/>
                    <a:pt x="9123" y="377"/>
                  </a:cubicBezTo>
                  <a:cubicBezTo>
                    <a:pt x="9207" y="838"/>
                    <a:pt x="9542" y="545"/>
                    <a:pt x="9751" y="629"/>
                  </a:cubicBezTo>
                  <a:cubicBezTo>
                    <a:pt x="10169" y="963"/>
                    <a:pt x="10588" y="817"/>
                    <a:pt x="11006" y="629"/>
                  </a:cubicBezTo>
                  <a:cubicBezTo>
                    <a:pt x="11257" y="587"/>
                    <a:pt x="11487" y="503"/>
                    <a:pt x="11718" y="377"/>
                  </a:cubicBezTo>
                  <a:cubicBezTo>
                    <a:pt x="11969" y="273"/>
                    <a:pt x="12220" y="210"/>
                    <a:pt x="12408" y="461"/>
                  </a:cubicBezTo>
                  <a:lnTo>
                    <a:pt x="12408" y="629"/>
                  </a:lnTo>
                  <a:cubicBezTo>
                    <a:pt x="12408" y="775"/>
                    <a:pt x="12471" y="921"/>
                    <a:pt x="12596" y="984"/>
                  </a:cubicBezTo>
                  <a:cubicBezTo>
                    <a:pt x="12952" y="984"/>
                    <a:pt x="12952" y="733"/>
                    <a:pt x="12952" y="461"/>
                  </a:cubicBezTo>
                  <a:cubicBezTo>
                    <a:pt x="13350" y="524"/>
                    <a:pt x="13559" y="1026"/>
                    <a:pt x="14019" y="984"/>
                  </a:cubicBezTo>
                  <a:cubicBezTo>
                    <a:pt x="14040" y="1026"/>
                    <a:pt x="14082" y="1089"/>
                    <a:pt x="14124" y="1110"/>
                  </a:cubicBezTo>
                  <a:cubicBezTo>
                    <a:pt x="14208" y="1152"/>
                    <a:pt x="14333" y="1193"/>
                    <a:pt x="14375" y="1068"/>
                  </a:cubicBezTo>
                  <a:cubicBezTo>
                    <a:pt x="14312" y="1026"/>
                    <a:pt x="14228" y="1005"/>
                    <a:pt x="14166" y="984"/>
                  </a:cubicBezTo>
                  <a:cubicBezTo>
                    <a:pt x="14103" y="984"/>
                    <a:pt x="14061" y="984"/>
                    <a:pt x="13998" y="984"/>
                  </a:cubicBezTo>
                  <a:cubicBezTo>
                    <a:pt x="14291" y="336"/>
                    <a:pt x="14354" y="315"/>
                    <a:pt x="15065" y="817"/>
                  </a:cubicBezTo>
                  <a:cubicBezTo>
                    <a:pt x="15003" y="942"/>
                    <a:pt x="14793" y="1005"/>
                    <a:pt x="14835" y="1152"/>
                  </a:cubicBezTo>
                  <a:cubicBezTo>
                    <a:pt x="14898" y="1340"/>
                    <a:pt x="15044" y="1465"/>
                    <a:pt x="15233" y="1486"/>
                  </a:cubicBezTo>
                  <a:cubicBezTo>
                    <a:pt x="15672" y="1570"/>
                    <a:pt x="16112" y="1570"/>
                    <a:pt x="16530" y="1465"/>
                  </a:cubicBezTo>
                  <a:cubicBezTo>
                    <a:pt x="16886" y="1340"/>
                    <a:pt x="17179" y="1528"/>
                    <a:pt x="17493" y="1549"/>
                  </a:cubicBezTo>
                  <a:cubicBezTo>
                    <a:pt x="17660" y="1570"/>
                    <a:pt x="17702" y="1717"/>
                    <a:pt x="17681" y="1884"/>
                  </a:cubicBezTo>
                  <a:cubicBezTo>
                    <a:pt x="17639" y="2428"/>
                    <a:pt x="17848" y="2951"/>
                    <a:pt x="18246" y="3307"/>
                  </a:cubicBezTo>
                  <a:cubicBezTo>
                    <a:pt x="18225" y="3516"/>
                    <a:pt x="18309" y="3830"/>
                    <a:pt x="17932" y="3746"/>
                  </a:cubicBezTo>
                  <a:cubicBezTo>
                    <a:pt x="17660" y="3683"/>
                    <a:pt x="17472" y="3809"/>
                    <a:pt x="17576" y="4018"/>
                  </a:cubicBezTo>
                  <a:cubicBezTo>
                    <a:pt x="17869" y="4625"/>
                    <a:pt x="17179" y="4332"/>
                    <a:pt x="17053" y="4604"/>
                  </a:cubicBezTo>
                  <a:cubicBezTo>
                    <a:pt x="17346" y="4792"/>
                    <a:pt x="17639" y="4688"/>
                    <a:pt x="17911" y="4730"/>
                  </a:cubicBezTo>
                  <a:cubicBezTo>
                    <a:pt x="17576" y="4981"/>
                    <a:pt x="17179" y="4876"/>
                    <a:pt x="16802" y="4897"/>
                  </a:cubicBezTo>
                  <a:cubicBezTo>
                    <a:pt x="15526" y="4897"/>
                    <a:pt x="14249" y="5002"/>
                    <a:pt x="12994" y="5211"/>
                  </a:cubicBezTo>
                  <a:lnTo>
                    <a:pt x="12764" y="5169"/>
                  </a:lnTo>
                  <a:cubicBezTo>
                    <a:pt x="12031" y="4730"/>
                    <a:pt x="11257" y="4834"/>
                    <a:pt x="10504" y="5043"/>
                  </a:cubicBezTo>
                  <a:lnTo>
                    <a:pt x="10086" y="5043"/>
                  </a:lnTo>
                  <a:cubicBezTo>
                    <a:pt x="9730" y="4813"/>
                    <a:pt x="9290" y="4750"/>
                    <a:pt x="8893" y="4876"/>
                  </a:cubicBezTo>
                  <a:lnTo>
                    <a:pt x="8495" y="4876"/>
                  </a:lnTo>
                  <a:cubicBezTo>
                    <a:pt x="8391" y="4688"/>
                    <a:pt x="8286" y="4688"/>
                    <a:pt x="8182" y="4876"/>
                  </a:cubicBezTo>
                  <a:lnTo>
                    <a:pt x="7617" y="4834"/>
                  </a:lnTo>
                  <a:cubicBezTo>
                    <a:pt x="7428" y="4625"/>
                    <a:pt x="7177" y="4688"/>
                    <a:pt x="6968" y="4709"/>
                  </a:cubicBezTo>
                  <a:cubicBezTo>
                    <a:pt x="5943" y="4792"/>
                    <a:pt x="4938" y="4646"/>
                    <a:pt x="3934" y="4709"/>
                  </a:cubicBezTo>
                  <a:cubicBezTo>
                    <a:pt x="3871" y="4646"/>
                    <a:pt x="3808" y="4583"/>
                    <a:pt x="3767" y="4499"/>
                  </a:cubicBezTo>
                  <a:cubicBezTo>
                    <a:pt x="3704" y="4416"/>
                    <a:pt x="3704" y="4248"/>
                    <a:pt x="3578" y="4248"/>
                  </a:cubicBezTo>
                  <a:cubicBezTo>
                    <a:pt x="3369" y="4248"/>
                    <a:pt x="3390" y="4437"/>
                    <a:pt x="3390" y="4583"/>
                  </a:cubicBezTo>
                  <a:cubicBezTo>
                    <a:pt x="3369" y="4688"/>
                    <a:pt x="3369" y="4771"/>
                    <a:pt x="3369" y="4855"/>
                  </a:cubicBezTo>
                  <a:close/>
                  <a:moveTo>
                    <a:pt x="15149" y="1905"/>
                  </a:moveTo>
                  <a:cubicBezTo>
                    <a:pt x="15275" y="2219"/>
                    <a:pt x="15526" y="2261"/>
                    <a:pt x="15819" y="2156"/>
                  </a:cubicBezTo>
                  <a:cubicBezTo>
                    <a:pt x="15902" y="2114"/>
                    <a:pt x="15944" y="2009"/>
                    <a:pt x="15881" y="1947"/>
                  </a:cubicBezTo>
                  <a:cubicBezTo>
                    <a:pt x="15735" y="1654"/>
                    <a:pt x="15484" y="1884"/>
                    <a:pt x="15275" y="1800"/>
                  </a:cubicBezTo>
                  <a:cubicBezTo>
                    <a:pt x="15212" y="1779"/>
                    <a:pt x="15149" y="1821"/>
                    <a:pt x="15128" y="1905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" name="Google Shape;330;p18"/>
            <p:cNvSpPr/>
            <p:nvPr/>
          </p:nvSpPr>
          <p:spPr>
            <a:xfrm>
              <a:off x="3958875" y="4336725"/>
              <a:ext cx="1599625" cy="142825"/>
            </a:xfrm>
            <a:custGeom>
              <a:rect b="b" l="l" r="r" t="t"/>
              <a:pathLst>
                <a:path extrusionOk="0" h="5713" w="63985">
                  <a:moveTo>
                    <a:pt x="15086" y="774"/>
                  </a:moveTo>
                  <a:lnTo>
                    <a:pt x="14919" y="774"/>
                  </a:lnTo>
                  <a:cubicBezTo>
                    <a:pt x="14458" y="733"/>
                    <a:pt x="13998" y="670"/>
                    <a:pt x="13831" y="1256"/>
                  </a:cubicBezTo>
                  <a:cubicBezTo>
                    <a:pt x="13831" y="1277"/>
                    <a:pt x="13726" y="1277"/>
                    <a:pt x="13663" y="1298"/>
                  </a:cubicBezTo>
                  <a:cubicBezTo>
                    <a:pt x="13433" y="1109"/>
                    <a:pt x="13182" y="1298"/>
                    <a:pt x="12952" y="1298"/>
                  </a:cubicBezTo>
                  <a:cubicBezTo>
                    <a:pt x="12701" y="879"/>
                    <a:pt x="12408" y="565"/>
                    <a:pt x="11906" y="984"/>
                  </a:cubicBezTo>
                  <a:cubicBezTo>
                    <a:pt x="11759" y="1151"/>
                    <a:pt x="11487" y="1130"/>
                    <a:pt x="11362" y="942"/>
                  </a:cubicBezTo>
                  <a:cubicBezTo>
                    <a:pt x="11257" y="837"/>
                    <a:pt x="11132" y="733"/>
                    <a:pt x="10985" y="774"/>
                  </a:cubicBezTo>
                  <a:cubicBezTo>
                    <a:pt x="10546" y="963"/>
                    <a:pt x="10211" y="795"/>
                    <a:pt x="9855" y="565"/>
                  </a:cubicBezTo>
                  <a:cubicBezTo>
                    <a:pt x="9646" y="356"/>
                    <a:pt x="9311" y="419"/>
                    <a:pt x="9165" y="670"/>
                  </a:cubicBezTo>
                  <a:cubicBezTo>
                    <a:pt x="8997" y="1026"/>
                    <a:pt x="9521" y="879"/>
                    <a:pt x="9562" y="1109"/>
                  </a:cubicBezTo>
                  <a:lnTo>
                    <a:pt x="9228" y="1109"/>
                  </a:lnTo>
                  <a:lnTo>
                    <a:pt x="8160" y="1109"/>
                  </a:lnTo>
                  <a:cubicBezTo>
                    <a:pt x="7951" y="670"/>
                    <a:pt x="7637" y="398"/>
                    <a:pt x="7093" y="544"/>
                  </a:cubicBezTo>
                  <a:cubicBezTo>
                    <a:pt x="6236" y="816"/>
                    <a:pt x="6215" y="816"/>
                    <a:pt x="6215" y="1632"/>
                  </a:cubicBezTo>
                  <a:lnTo>
                    <a:pt x="6215" y="1821"/>
                  </a:lnTo>
                  <a:lnTo>
                    <a:pt x="6026" y="1988"/>
                  </a:lnTo>
                  <a:lnTo>
                    <a:pt x="5859" y="1988"/>
                  </a:lnTo>
                  <a:lnTo>
                    <a:pt x="5336" y="1988"/>
                  </a:lnTo>
                  <a:cubicBezTo>
                    <a:pt x="5273" y="1821"/>
                    <a:pt x="5419" y="1402"/>
                    <a:pt x="5001" y="1632"/>
                  </a:cubicBezTo>
                  <a:cubicBezTo>
                    <a:pt x="4603" y="1883"/>
                    <a:pt x="4541" y="1507"/>
                    <a:pt x="4457" y="1339"/>
                  </a:cubicBezTo>
                  <a:cubicBezTo>
                    <a:pt x="4331" y="1067"/>
                    <a:pt x="4645" y="1151"/>
                    <a:pt x="4771" y="1088"/>
                  </a:cubicBezTo>
                  <a:cubicBezTo>
                    <a:pt x="4896" y="1026"/>
                    <a:pt x="4896" y="984"/>
                    <a:pt x="4855" y="837"/>
                  </a:cubicBezTo>
                  <a:cubicBezTo>
                    <a:pt x="4562" y="837"/>
                    <a:pt x="4290" y="942"/>
                    <a:pt x="4080" y="1109"/>
                  </a:cubicBezTo>
                  <a:cubicBezTo>
                    <a:pt x="3955" y="1235"/>
                    <a:pt x="3871" y="1193"/>
                    <a:pt x="3746" y="1067"/>
                  </a:cubicBezTo>
                  <a:cubicBezTo>
                    <a:pt x="3411" y="733"/>
                    <a:pt x="3160" y="816"/>
                    <a:pt x="3118" y="1256"/>
                  </a:cubicBezTo>
                  <a:cubicBezTo>
                    <a:pt x="3097" y="1402"/>
                    <a:pt x="3202" y="1549"/>
                    <a:pt x="2992" y="1611"/>
                  </a:cubicBezTo>
                  <a:cubicBezTo>
                    <a:pt x="2783" y="1653"/>
                    <a:pt x="2720" y="1528"/>
                    <a:pt x="2678" y="1381"/>
                  </a:cubicBezTo>
                  <a:cubicBezTo>
                    <a:pt x="2616" y="1235"/>
                    <a:pt x="2490" y="1067"/>
                    <a:pt x="2365" y="1151"/>
                  </a:cubicBezTo>
                  <a:cubicBezTo>
                    <a:pt x="2030" y="1402"/>
                    <a:pt x="1486" y="942"/>
                    <a:pt x="1402" y="1235"/>
                  </a:cubicBezTo>
                  <a:cubicBezTo>
                    <a:pt x="1318" y="1549"/>
                    <a:pt x="1151" y="1904"/>
                    <a:pt x="1214" y="2281"/>
                  </a:cubicBezTo>
                  <a:cubicBezTo>
                    <a:pt x="1235" y="2427"/>
                    <a:pt x="1235" y="2574"/>
                    <a:pt x="1256" y="2720"/>
                  </a:cubicBezTo>
                  <a:cubicBezTo>
                    <a:pt x="1130" y="3076"/>
                    <a:pt x="1800" y="3013"/>
                    <a:pt x="1632" y="3411"/>
                  </a:cubicBezTo>
                  <a:cubicBezTo>
                    <a:pt x="1444" y="3787"/>
                    <a:pt x="1695" y="3955"/>
                    <a:pt x="1967" y="4143"/>
                  </a:cubicBezTo>
                  <a:cubicBezTo>
                    <a:pt x="2134" y="4248"/>
                    <a:pt x="2218" y="4520"/>
                    <a:pt x="2490" y="4499"/>
                  </a:cubicBezTo>
                  <a:cubicBezTo>
                    <a:pt x="2846" y="4729"/>
                    <a:pt x="3181" y="4959"/>
                    <a:pt x="3536" y="5210"/>
                  </a:cubicBezTo>
                  <a:cubicBezTo>
                    <a:pt x="3704" y="5419"/>
                    <a:pt x="3934" y="5357"/>
                    <a:pt x="4164" y="5378"/>
                  </a:cubicBezTo>
                  <a:cubicBezTo>
                    <a:pt x="4373" y="5378"/>
                    <a:pt x="4562" y="5378"/>
                    <a:pt x="4603" y="5650"/>
                  </a:cubicBezTo>
                  <a:lnTo>
                    <a:pt x="4562" y="5712"/>
                  </a:lnTo>
                  <a:lnTo>
                    <a:pt x="4520" y="5712"/>
                  </a:lnTo>
                  <a:cubicBezTo>
                    <a:pt x="2992" y="5650"/>
                    <a:pt x="1967" y="4750"/>
                    <a:pt x="1046" y="3662"/>
                  </a:cubicBezTo>
                  <a:cubicBezTo>
                    <a:pt x="858" y="3411"/>
                    <a:pt x="670" y="3160"/>
                    <a:pt x="502" y="2867"/>
                  </a:cubicBezTo>
                  <a:cubicBezTo>
                    <a:pt x="0" y="2176"/>
                    <a:pt x="335" y="1172"/>
                    <a:pt x="1151" y="900"/>
                  </a:cubicBezTo>
                  <a:cubicBezTo>
                    <a:pt x="1737" y="670"/>
                    <a:pt x="2386" y="502"/>
                    <a:pt x="3034" y="440"/>
                  </a:cubicBezTo>
                  <a:cubicBezTo>
                    <a:pt x="5022" y="356"/>
                    <a:pt x="7010" y="0"/>
                    <a:pt x="9018" y="84"/>
                  </a:cubicBezTo>
                  <a:cubicBezTo>
                    <a:pt x="10148" y="147"/>
                    <a:pt x="11257" y="272"/>
                    <a:pt x="12366" y="398"/>
                  </a:cubicBezTo>
                  <a:cubicBezTo>
                    <a:pt x="13370" y="482"/>
                    <a:pt x="14375" y="502"/>
                    <a:pt x="15379" y="461"/>
                  </a:cubicBezTo>
                  <a:cubicBezTo>
                    <a:pt x="16886" y="440"/>
                    <a:pt x="18392" y="670"/>
                    <a:pt x="19878" y="565"/>
                  </a:cubicBezTo>
                  <a:cubicBezTo>
                    <a:pt x="21970" y="440"/>
                    <a:pt x="24062" y="544"/>
                    <a:pt x="26155" y="482"/>
                  </a:cubicBezTo>
                  <a:cubicBezTo>
                    <a:pt x="27201" y="440"/>
                    <a:pt x="28205" y="607"/>
                    <a:pt x="29231" y="712"/>
                  </a:cubicBezTo>
                  <a:cubicBezTo>
                    <a:pt x="30716" y="837"/>
                    <a:pt x="32181" y="754"/>
                    <a:pt x="33645" y="795"/>
                  </a:cubicBezTo>
                  <a:cubicBezTo>
                    <a:pt x="35298" y="816"/>
                    <a:pt x="36972" y="858"/>
                    <a:pt x="38604" y="733"/>
                  </a:cubicBezTo>
                  <a:cubicBezTo>
                    <a:pt x="39860" y="628"/>
                    <a:pt x="41136" y="628"/>
                    <a:pt x="42392" y="712"/>
                  </a:cubicBezTo>
                  <a:cubicBezTo>
                    <a:pt x="43626" y="816"/>
                    <a:pt x="44861" y="754"/>
                    <a:pt x="46095" y="816"/>
                  </a:cubicBezTo>
                  <a:cubicBezTo>
                    <a:pt x="47162" y="858"/>
                    <a:pt x="48208" y="670"/>
                    <a:pt x="49275" y="733"/>
                  </a:cubicBezTo>
                  <a:cubicBezTo>
                    <a:pt x="51054" y="816"/>
                    <a:pt x="52853" y="754"/>
                    <a:pt x="54653" y="774"/>
                  </a:cubicBezTo>
                  <a:cubicBezTo>
                    <a:pt x="56285" y="795"/>
                    <a:pt x="57896" y="858"/>
                    <a:pt x="59528" y="900"/>
                  </a:cubicBezTo>
                  <a:cubicBezTo>
                    <a:pt x="60762" y="921"/>
                    <a:pt x="61997" y="837"/>
                    <a:pt x="63231" y="837"/>
                  </a:cubicBezTo>
                  <a:cubicBezTo>
                    <a:pt x="63503" y="837"/>
                    <a:pt x="63775" y="754"/>
                    <a:pt x="63985" y="984"/>
                  </a:cubicBezTo>
                  <a:cubicBezTo>
                    <a:pt x="63629" y="1256"/>
                    <a:pt x="63127" y="984"/>
                    <a:pt x="62771" y="1298"/>
                  </a:cubicBezTo>
                  <a:cubicBezTo>
                    <a:pt x="62415" y="1109"/>
                    <a:pt x="62060" y="984"/>
                    <a:pt x="61746" y="1402"/>
                  </a:cubicBezTo>
                  <a:cubicBezTo>
                    <a:pt x="61578" y="1653"/>
                    <a:pt x="61474" y="1486"/>
                    <a:pt x="61369" y="1339"/>
                  </a:cubicBezTo>
                  <a:cubicBezTo>
                    <a:pt x="61265" y="1193"/>
                    <a:pt x="61160" y="1130"/>
                    <a:pt x="60993" y="1256"/>
                  </a:cubicBezTo>
                  <a:cubicBezTo>
                    <a:pt x="60909" y="1318"/>
                    <a:pt x="60846" y="1444"/>
                    <a:pt x="60888" y="1570"/>
                  </a:cubicBezTo>
                  <a:cubicBezTo>
                    <a:pt x="60909" y="1653"/>
                    <a:pt x="60951" y="1737"/>
                    <a:pt x="60972" y="1821"/>
                  </a:cubicBezTo>
                  <a:cubicBezTo>
                    <a:pt x="60972" y="2155"/>
                    <a:pt x="60783" y="2281"/>
                    <a:pt x="60532" y="2072"/>
                  </a:cubicBezTo>
                  <a:cubicBezTo>
                    <a:pt x="60135" y="1737"/>
                    <a:pt x="59988" y="1842"/>
                    <a:pt x="59905" y="2302"/>
                  </a:cubicBezTo>
                  <a:cubicBezTo>
                    <a:pt x="59905" y="2427"/>
                    <a:pt x="59800" y="2511"/>
                    <a:pt x="59674" y="2511"/>
                  </a:cubicBezTo>
                  <a:cubicBezTo>
                    <a:pt x="59486" y="2511"/>
                    <a:pt x="59423" y="2365"/>
                    <a:pt x="59402" y="2218"/>
                  </a:cubicBezTo>
                  <a:cubicBezTo>
                    <a:pt x="59381" y="2051"/>
                    <a:pt x="59444" y="1800"/>
                    <a:pt x="59235" y="1549"/>
                  </a:cubicBezTo>
                  <a:cubicBezTo>
                    <a:pt x="59130" y="1800"/>
                    <a:pt x="58565" y="1632"/>
                    <a:pt x="58775" y="2197"/>
                  </a:cubicBezTo>
                  <a:cubicBezTo>
                    <a:pt x="58817" y="2344"/>
                    <a:pt x="58607" y="2302"/>
                    <a:pt x="58503" y="2281"/>
                  </a:cubicBezTo>
                  <a:cubicBezTo>
                    <a:pt x="58063" y="2176"/>
                    <a:pt x="57666" y="1967"/>
                    <a:pt x="57373" y="1653"/>
                  </a:cubicBezTo>
                  <a:cubicBezTo>
                    <a:pt x="57017" y="1235"/>
                    <a:pt x="56515" y="1318"/>
                    <a:pt x="56264" y="1800"/>
                  </a:cubicBezTo>
                  <a:cubicBezTo>
                    <a:pt x="56159" y="2009"/>
                    <a:pt x="56138" y="2260"/>
                    <a:pt x="55908" y="2469"/>
                  </a:cubicBezTo>
                  <a:cubicBezTo>
                    <a:pt x="55594" y="2302"/>
                    <a:pt x="55260" y="2155"/>
                    <a:pt x="55406" y="1653"/>
                  </a:cubicBezTo>
                  <a:cubicBezTo>
                    <a:pt x="55511" y="1339"/>
                    <a:pt x="55260" y="1277"/>
                    <a:pt x="55050" y="1339"/>
                  </a:cubicBezTo>
                  <a:cubicBezTo>
                    <a:pt x="54799" y="1360"/>
                    <a:pt x="54548" y="1465"/>
                    <a:pt x="54339" y="1632"/>
                  </a:cubicBezTo>
                  <a:cubicBezTo>
                    <a:pt x="53920" y="2051"/>
                    <a:pt x="53439" y="2009"/>
                    <a:pt x="52937" y="2030"/>
                  </a:cubicBezTo>
                  <a:cubicBezTo>
                    <a:pt x="52602" y="2030"/>
                    <a:pt x="52288" y="2009"/>
                    <a:pt x="52121" y="1632"/>
                  </a:cubicBezTo>
                  <a:cubicBezTo>
                    <a:pt x="52037" y="1465"/>
                    <a:pt x="51849" y="1256"/>
                    <a:pt x="51723" y="1339"/>
                  </a:cubicBezTo>
                  <a:cubicBezTo>
                    <a:pt x="51096" y="1779"/>
                    <a:pt x="50384" y="1130"/>
                    <a:pt x="49757" y="1611"/>
                  </a:cubicBezTo>
                  <a:cubicBezTo>
                    <a:pt x="49589" y="1925"/>
                    <a:pt x="50091" y="1946"/>
                    <a:pt x="50091" y="2260"/>
                  </a:cubicBezTo>
                  <a:cubicBezTo>
                    <a:pt x="49798" y="2344"/>
                    <a:pt x="49568" y="2155"/>
                    <a:pt x="49254" y="2134"/>
                  </a:cubicBezTo>
                  <a:cubicBezTo>
                    <a:pt x="49254" y="1821"/>
                    <a:pt x="49422" y="1465"/>
                    <a:pt x="49087" y="1235"/>
                  </a:cubicBezTo>
                  <a:cubicBezTo>
                    <a:pt x="48836" y="1067"/>
                    <a:pt x="48522" y="1193"/>
                    <a:pt x="48250" y="1193"/>
                  </a:cubicBezTo>
                  <a:cubicBezTo>
                    <a:pt x="47706" y="1172"/>
                    <a:pt x="47246" y="1402"/>
                    <a:pt x="46765" y="1528"/>
                  </a:cubicBezTo>
                  <a:cubicBezTo>
                    <a:pt x="46409" y="1632"/>
                    <a:pt x="46095" y="1716"/>
                    <a:pt x="45781" y="1444"/>
                  </a:cubicBezTo>
                  <a:cubicBezTo>
                    <a:pt x="45656" y="1298"/>
                    <a:pt x="45446" y="1277"/>
                    <a:pt x="45300" y="1402"/>
                  </a:cubicBezTo>
                  <a:cubicBezTo>
                    <a:pt x="45091" y="1653"/>
                    <a:pt x="44923" y="1570"/>
                    <a:pt x="44693" y="1444"/>
                  </a:cubicBezTo>
                  <a:cubicBezTo>
                    <a:pt x="44275" y="1172"/>
                    <a:pt x="44044" y="1381"/>
                    <a:pt x="43982" y="1842"/>
                  </a:cubicBezTo>
                  <a:lnTo>
                    <a:pt x="43626" y="1842"/>
                  </a:lnTo>
                  <a:cubicBezTo>
                    <a:pt x="43542" y="1151"/>
                    <a:pt x="43438" y="1005"/>
                    <a:pt x="42852" y="1151"/>
                  </a:cubicBezTo>
                  <a:cubicBezTo>
                    <a:pt x="41994" y="1381"/>
                    <a:pt x="41199" y="1046"/>
                    <a:pt x="40362" y="1026"/>
                  </a:cubicBezTo>
                  <a:cubicBezTo>
                    <a:pt x="39671" y="984"/>
                    <a:pt x="39086" y="1507"/>
                    <a:pt x="38416" y="1277"/>
                  </a:cubicBezTo>
                  <a:cubicBezTo>
                    <a:pt x="38416" y="1277"/>
                    <a:pt x="38332" y="1360"/>
                    <a:pt x="38311" y="1423"/>
                  </a:cubicBezTo>
                  <a:cubicBezTo>
                    <a:pt x="38270" y="1570"/>
                    <a:pt x="38311" y="1821"/>
                    <a:pt x="38060" y="1758"/>
                  </a:cubicBezTo>
                  <a:cubicBezTo>
                    <a:pt x="37872" y="1716"/>
                    <a:pt x="37579" y="1507"/>
                    <a:pt x="37579" y="1423"/>
                  </a:cubicBezTo>
                  <a:cubicBezTo>
                    <a:pt x="37621" y="1172"/>
                    <a:pt x="37579" y="1130"/>
                    <a:pt x="37349" y="1130"/>
                  </a:cubicBezTo>
                  <a:cubicBezTo>
                    <a:pt x="36784" y="1130"/>
                    <a:pt x="36219" y="1151"/>
                    <a:pt x="35675" y="1130"/>
                  </a:cubicBezTo>
                  <a:cubicBezTo>
                    <a:pt x="35277" y="1109"/>
                    <a:pt x="35194" y="1590"/>
                    <a:pt x="34880" y="1632"/>
                  </a:cubicBezTo>
                  <a:cubicBezTo>
                    <a:pt x="34566" y="1653"/>
                    <a:pt x="34482" y="1109"/>
                    <a:pt x="34106" y="1151"/>
                  </a:cubicBezTo>
                  <a:cubicBezTo>
                    <a:pt x="33959" y="1151"/>
                    <a:pt x="33750" y="1088"/>
                    <a:pt x="33666" y="1172"/>
                  </a:cubicBezTo>
                  <a:cubicBezTo>
                    <a:pt x="33185" y="1590"/>
                    <a:pt x="32704" y="1256"/>
                    <a:pt x="32244" y="1193"/>
                  </a:cubicBezTo>
                  <a:cubicBezTo>
                    <a:pt x="32076" y="1423"/>
                    <a:pt x="32390" y="1695"/>
                    <a:pt x="32118" y="1800"/>
                  </a:cubicBezTo>
                  <a:cubicBezTo>
                    <a:pt x="31909" y="1883"/>
                    <a:pt x="31679" y="2051"/>
                    <a:pt x="31448" y="1946"/>
                  </a:cubicBezTo>
                  <a:cubicBezTo>
                    <a:pt x="31218" y="1883"/>
                    <a:pt x="30988" y="1800"/>
                    <a:pt x="30779" y="1674"/>
                  </a:cubicBezTo>
                  <a:cubicBezTo>
                    <a:pt x="30444" y="1465"/>
                    <a:pt x="30088" y="1318"/>
                    <a:pt x="29670" y="1590"/>
                  </a:cubicBezTo>
                  <a:cubicBezTo>
                    <a:pt x="29356" y="1779"/>
                    <a:pt x="29042" y="1632"/>
                    <a:pt x="28728" y="1486"/>
                  </a:cubicBezTo>
                  <a:cubicBezTo>
                    <a:pt x="28017" y="984"/>
                    <a:pt x="27954" y="1005"/>
                    <a:pt x="27682" y="1653"/>
                  </a:cubicBezTo>
                  <a:lnTo>
                    <a:pt x="27682" y="1653"/>
                  </a:lnTo>
                  <a:cubicBezTo>
                    <a:pt x="27222" y="1695"/>
                    <a:pt x="27013" y="1193"/>
                    <a:pt x="26615" y="1130"/>
                  </a:cubicBezTo>
                  <a:lnTo>
                    <a:pt x="26092" y="1130"/>
                  </a:lnTo>
                  <a:cubicBezTo>
                    <a:pt x="25883" y="879"/>
                    <a:pt x="25632" y="942"/>
                    <a:pt x="25381" y="1046"/>
                  </a:cubicBezTo>
                  <a:cubicBezTo>
                    <a:pt x="25171" y="1172"/>
                    <a:pt x="24920" y="1277"/>
                    <a:pt x="24669" y="1318"/>
                  </a:cubicBezTo>
                  <a:cubicBezTo>
                    <a:pt x="24167" y="586"/>
                    <a:pt x="23790" y="586"/>
                    <a:pt x="23435" y="1318"/>
                  </a:cubicBezTo>
                  <a:cubicBezTo>
                    <a:pt x="23225" y="1235"/>
                    <a:pt x="22870" y="1507"/>
                    <a:pt x="22807" y="1046"/>
                  </a:cubicBezTo>
                  <a:cubicBezTo>
                    <a:pt x="22786" y="879"/>
                    <a:pt x="22619" y="858"/>
                    <a:pt x="22451" y="900"/>
                  </a:cubicBezTo>
                  <a:cubicBezTo>
                    <a:pt x="21845" y="1088"/>
                    <a:pt x="21196" y="1109"/>
                    <a:pt x="20568" y="984"/>
                  </a:cubicBezTo>
                  <a:cubicBezTo>
                    <a:pt x="20275" y="921"/>
                    <a:pt x="20129" y="1214"/>
                    <a:pt x="19878" y="1318"/>
                  </a:cubicBezTo>
                  <a:cubicBezTo>
                    <a:pt x="19689" y="1046"/>
                    <a:pt x="19417" y="1151"/>
                    <a:pt x="19166" y="1130"/>
                  </a:cubicBezTo>
                  <a:cubicBezTo>
                    <a:pt x="18560" y="1214"/>
                    <a:pt x="17995" y="879"/>
                    <a:pt x="17388" y="963"/>
                  </a:cubicBezTo>
                  <a:cubicBezTo>
                    <a:pt x="17262" y="754"/>
                    <a:pt x="17053" y="795"/>
                    <a:pt x="16865" y="795"/>
                  </a:cubicBezTo>
                  <a:cubicBezTo>
                    <a:pt x="16551" y="733"/>
                    <a:pt x="16279" y="942"/>
                    <a:pt x="15986" y="963"/>
                  </a:cubicBezTo>
                  <a:cubicBezTo>
                    <a:pt x="15714" y="649"/>
                    <a:pt x="15379" y="795"/>
                    <a:pt x="15086" y="774"/>
                  </a:cubicBezTo>
                  <a:close/>
                  <a:moveTo>
                    <a:pt x="5754" y="649"/>
                  </a:moveTo>
                  <a:cubicBezTo>
                    <a:pt x="5671" y="628"/>
                    <a:pt x="5566" y="691"/>
                    <a:pt x="5545" y="774"/>
                  </a:cubicBezTo>
                  <a:cubicBezTo>
                    <a:pt x="5482" y="942"/>
                    <a:pt x="5587" y="1151"/>
                    <a:pt x="5754" y="1214"/>
                  </a:cubicBezTo>
                  <a:cubicBezTo>
                    <a:pt x="5880" y="1277"/>
                    <a:pt x="6026" y="1193"/>
                    <a:pt x="6026" y="1046"/>
                  </a:cubicBezTo>
                  <a:cubicBezTo>
                    <a:pt x="6047" y="879"/>
                    <a:pt x="5922" y="691"/>
                    <a:pt x="5754" y="649"/>
                  </a:cubicBezTo>
                  <a:close/>
                  <a:moveTo>
                    <a:pt x="31511" y="1339"/>
                  </a:moveTo>
                  <a:cubicBezTo>
                    <a:pt x="31490" y="1298"/>
                    <a:pt x="31490" y="1214"/>
                    <a:pt x="31448" y="1193"/>
                  </a:cubicBezTo>
                  <a:cubicBezTo>
                    <a:pt x="31407" y="1193"/>
                    <a:pt x="31344" y="1235"/>
                    <a:pt x="31302" y="1256"/>
                  </a:cubicBezTo>
                  <a:cubicBezTo>
                    <a:pt x="31323" y="1298"/>
                    <a:pt x="31323" y="1381"/>
                    <a:pt x="31365" y="1381"/>
                  </a:cubicBezTo>
                  <a:cubicBezTo>
                    <a:pt x="31407" y="1402"/>
                    <a:pt x="31469" y="1360"/>
                    <a:pt x="31511" y="1339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" name="Google Shape;331;p18"/>
            <p:cNvSpPr/>
            <p:nvPr/>
          </p:nvSpPr>
          <p:spPr>
            <a:xfrm>
              <a:off x="3987650" y="4364450"/>
              <a:ext cx="388150" cy="120325"/>
            </a:xfrm>
            <a:custGeom>
              <a:rect b="b" l="l" r="r" t="t"/>
              <a:pathLst>
                <a:path extrusionOk="0" h="4813" w="15526">
                  <a:moveTo>
                    <a:pt x="8077" y="0"/>
                  </a:moveTo>
                  <a:lnTo>
                    <a:pt x="8432" y="0"/>
                  </a:lnTo>
                  <a:cubicBezTo>
                    <a:pt x="8474" y="440"/>
                    <a:pt x="8600" y="795"/>
                    <a:pt x="9144" y="753"/>
                  </a:cubicBezTo>
                  <a:cubicBezTo>
                    <a:pt x="9311" y="774"/>
                    <a:pt x="9478" y="837"/>
                    <a:pt x="9646" y="900"/>
                  </a:cubicBezTo>
                  <a:cubicBezTo>
                    <a:pt x="10064" y="984"/>
                    <a:pt x="10441" y="1088"/>
                    <a:pt x="10587" y="1569"/>
                  </a:cubicBezTo>
                  <a:cubicBezTo>
                    <a:pt x="10671" y="1842"/>
                    <a:pt x="10922" y="1904"/>
                    <a:pt x="11152" y="1946"/>
                  </a:cubicBezTo>
                  <a:cubicBezTo>
                    <a:pt x="11947" y="2093"/>
                    <a:pt x="12575" y="1737"/>
                    <a:pt x="13182" y="1235"/>
                  </a:cubicBezTo>
                  <a:cubicBezTo>
                    <a:pt x="12931" y="1046"/>
                    <a:pt x="12554" y="1381"/>
                    <a:pt x="12491" y="942"/>
                  </a:cubicBezTo>
                  <a:cubicBezTo>
                    <a:pt x="12240" y="1025"/>
                    <a:pt x="12157" y="1339"/>
                    <a:pt x="11885" y="1381"/>
                  </a:cubicBezTo>
                  <a:cubicBezTo>
                    <a:pt x="11655" y="1444"/>
                    <a:pt x="11424" y="1444"/>
                    <a:pt x="11194" y="1360"/>
                  </a:cubicBezTo>
                  <a:cubicBezTo>
                    <a:pt x="11613" y="1067"/>
                    <a:pt x="11906" y="712"/>
                    <a:pt x="11801" y="189"/>
                  </a:cubicBezTo>
                  <a:cubicBezTo>
                    <a:pt x="12031" y="189"/>
                    <a:pt x="12282" y="0"/>
                    <a:pt x="12512" y="189"/>
                  </a:cubicBezTo>
                  <a:cubicBezTo>
                    <a:pt x="13035" y="1067"/>
                    <a:pt x="13370" y="1193"/>
                    <a:pt x="14333" y="816"/>
                  </a:cubicBezTo>
                  <a:cubicBezTo>
                    <a:pt x="14542" y="712"/>
                    <a:pt x="14730" y="670"/>
                    <a:pt x="14751" y="1005"/>
                  </a:cubicBezTo>
                  <a:cubicBezTo>
                    <a:pt x="14772" y="1569"/>
                    <a:pt x="14793" y="1569"/>
                    <a:pt x="15400" y="1528"/>
                  </a:cubicBezTo>
                  <a:cubicBezTo>
                    <a:pt x="15525" y="1758"/>
                    <a:pt x="15107" y="1883"/>
                    <a:pt x="15274" y="2155"/>
                  </a:cubicBezTo>
                  <a:cubicBezTo>
                    <a:pt x="15379" y="2344"/>
                    <a:pt x="15295" y="2511"/>
                    <a:pt x="15128" y="2678"/>
                  </a:cubicBezTo>
                  <a:cubicBezTo>
                    <a:pt x="14605" y="3285"/>
                    <a:pt x="14688" y="3494"/>
                    <a:pt x="15442" y="3850"/>
                  </a:cubicBezTo>
                  <a:cubicBezTo>
                    <a:pt x="15421" y="4143"/>
                    <a:pt x="14919" y="4059"/>
                    <a:pt x="15002" y="4415"/>
                  </a:cubicBezTo>
                  <a:cubicBezTo>
                    <a:pt x="14940" y="4436"/>
                    <a:pt x="14877" y="4436"/>
                    <a:pt x="14814" y="4415"/>
                  </a:cubicBezTo>
                  <a:cubicBezTo>
                    <a:pt x="14688" y="4185"/>
                    <a:pt x="14647" y="3892"/>
                    <a:pt x="14291" y="3892"/>
                  </a:cubicBezTo>
                  <a:lnTo>
                    <a:pt x="14291" y="3892"/>
                  </a:lnTo>
                  <a:cubicBezTo>
                    <a:pt x="14333" y="3599"/>
                    <a:pt x="14270" y="3306"/>
                    <a:pt x="14144" y="3055"/>
                  </a:cubicBezTo>
                  <a:cubicBezTo>
                    <a:pt x="14040" y="2909"/>
                    <a:pt x="13914" y="2804"/>
                    <a:pt x="13768" y="2888"/>
                  </a:cubicBezTo>
                  <a:cubicBezTo>
                    <a:pt x="13600" y="2992"/>
                    <a:pt x="13705" y="3118"/>
                    <a:pt x="13810" y="3222"/>
                  </a:cubicBezTo>
                  <a:cubicBezTo>
                    <a:pt x="14040" y="3515"/>
                    <a:pt x="13935" y="3787"/>
                    <a:pt x="13768" y="4038"/>
                  </a:cubicBezTo>
                  <a:cubicBezTo>
                    <a:pt x="13600" y="4290"/>
                    <a:pt x="13307" y="4269"/>
                    <a:pt x="13056" y="4164"/>
                  </a:cubicBezTo>
                  <a:cubicBezTo>
                    <a:pt x="12429" y="3892"/>
                    <a:pt x="11864" y="4331"/>
                    <a:pt x="11257" y="4310"/>
                  </a:cubicBezTo>
                  <a:cubicBezTo>
                    <a:pt x="11152" y="4310"/>
                    <a:pt x="11131" y="4499"/>
                    <a:pt x="11111" y="4603"/>
                  </a:cubicBezTo>
                  <a:cubicBezTo>
                    <a:pt x="10964" y="4582"/>
                    <a:pt x="10818" y="4666"/>
                    <a:pt x="10755" y="4792"/>
                  </a:cubicBezTo>
                  <a:lnTo>
                    <a:pt x="10043" y="4729"/>
                  </a:lnTo>
                  <a:cubicBezTo>
                    <a:pt x="10043" y="4603"/>
                    <a:pt x="10002" y="4478"/>
                    <a:pt x="9855" y="4499"/>
                  </a:cubicBezTo>
                  <a:cubicBezTo>
                    <a:pt x="9709" y="4520"/>
                    <a:pt x="9688" y="4645"/>
                    <a:pt x="9688" y="4771"/>
                  </a:cubicBezTo>
                  <a:lnTo>
                    <a:pt x="9332" y="4813"/>
                  </a:lnTo>
                  <a:cubicBezTo>
                    <a:pt x="9290" y="4792"/>
                    <a:pt x="9227" y="4771"/>
                    <a:pt x="9186" y="4813"/>
                  </a:cubicBezTo>
                  <a:lnTo>
                    <a:pt x="8976" y="4750"/>
                  </a:lnTo>
                  <a:cubicBezTo>
                    <a:pt x="8893" y="4310"/>
                    <a:pt x="8537" y="4478"/>
                    <a:pt x="8265" y="4457"/>
                  </a:cubicBezTo>
                  <a:cubicBezTo>
                    <a:pt x="8035" y="4122"/>
                    <a:pt x="7805" y="4499"/>
                    <a:pt x="7574" y="4436"/>
                  </a:cubicBezTo>
                  <a:cubicBezTo>
                    <a:pt x="7428" y="4415"/>
                    <a:pt x="7302" y="4478"/>
                    <a:pt x="7219" y="4582"/>
                  </a:cubicBezTo>
                  <a:lnTo>
                    <a:pt x="6968" y="4603"/>
                  </a:lnTo>
                  <a:lnTo>
                    <a:pt x="6319" y="4562"/>
                  </a:lnTo>
                  <a:cubicBezTo>
                    <a:pt x="6173" y="4394"/>
                    <a:pt x="5921" y="4394"/>
                    <a:pt x="5775" y="4562"/>
                  </a:cubicBezTo>
                  <a:cubicBezTo>
                    <a:pt x="5733" y="4562"/>
                    <a:pt x="5670" y="4582"/>
                    <a:pt x="5649" y="4624"/>
                  </a:cubicBezTo>
                  <a:lnTo>
                    <a:pt x="5252" y="4624"/>
                  </a:lnTo>
                  <a:cubicBezTo>
                    <a:pt x="5210" y="4499"/>
                    <a:pt x="5147" y="4478"/>
                    <a:pt x="5085" y="4624"/>
                  </a:cubicBezTo>
                  <a:lnTo>
                    <a:pt x="4875" y="4624"/>
                  </a:lnTo>
                  <a:lnTo>
                    <a:pt x="4373" y="4582"/>
                  </a:lnTo>
                  <a:cubicBezTo>
                    <a:pt x="4331" y="4520"/>
                    <a:pt x="4227" y="4520"/>
                    <a:pt x="4185" y="4582"/>
                  </a:cubicBezTo>
                  <a:lnTo>
                    <a:pt x="3871" y="4624"/>
                  </a:lnTo>
                  <a:lnTo>
                    <a:pt x="3473" y="4541"/>
                  </a:lnTo>
                  <a:cubicBezTo>
                    <a:pt x="3432" y="4290"/>
                    <a:pt x="3222" y="4290"/>
                    <a:pt x="3034" y="4269"/>
                  </a:cubicBezTo>
                  <a:cubicBezTo>
                    <a:pt x="2825" y="4248"/>
                    <a:pt x="2574" y="4310"/>
                    <a:pt x="2406" y="4101"/>
                  </a:cubicBezTo>
                  <a:cubicBezTo>
                    <a:pt x="2469" y="3871"/>
                    <a:pt x="2867" y="3997"/>
                    <a:pt x="2846" y="3620"/>
                  </a:cubicBezTo>
                  <a:cubicBezTo>
                    <a:pt x="2511" y="3557"/>
                    <a:pt x="2176" y="3453"/>
                    <a:pt x="1883" y="3746"/>
                  </a:cubicBezTo>
                  <a:cubicBezTo>
                    <a:pt x="1653" y="3746"/>
                    <a:pt x="1444" y="3599"/>
                    <a:pt x="1360" y="3390"/>
                  </a:cubicBezTo>
                  <a:cubicBezTo>
                    <a:pt x="1381" y="3264"/>
                    <a:pt x="1674" y="3139"/>
                    <a:pt x="1527" y="3076"/>
                  </a:cubicBezTo>
                  <a:cubicBezTo>
                    <a:pt x="1339" y="2992"/>
                    <a:pt x="1088" y="2720"/>
                    <a:pt x="837" y="3034"/>
                  </a:cubicBezTo>
                  <a:cubicBezTo>
                    <a:pt x="565" y="2867"/>
                    <a:pt x="314" y="2678"/>
                    <a:pt x="502" y="2302"/>
                  </a:cubicBezTo>
                  <a:cubicBezTo>
                    <a:pt x="670" y="1904"/>
                    <a:pt x="0" y="1967"/>
                    <a:pt x="126" y="1611"/>
                  </a:cubicBezTo>
                  <a:lnTo>
                    <a:pt x="481" y="1611"/>
                  </a:lnTo>
                  <a:cubicBezTo>
                    <a:pt x="670" y="1486"/>
                    <a:pt x="753" y="1235"/>
                    <a:pt x="1004" y="1256"/>
                  </a:cubicBezTo>
                  <a:cubicBezTo>
                    <a:pt x="983" y="1360"/>
                    <a:pt x="963" y="1486"/>
                    <a:pt x="942" y="1590"/>
                  </a:cubicBezTo>
                  <a:cubicBezTo>
                    <a:pt x="900" y="1695"/>
                    <a:pt x="837" y="1842"/>
                    <a:pt x="963" y="1883"/>
                  </a:cubicBezTo>
                  <a:cubicBezTo>
                    <a:pt x="1151" y="1925"/>
                    <a:pt x="1151" y="1737"/>
                    <a:pt x="1193" y="1611"/>
                  </a:cubicBezTo>
                  <a:lnTo>
                    <a:pt x="1527" y="1611"/>
                  </a:lnTo>
                  <a:cubicBezTo>
                    <a:pt x="1737" y="1507"/>
                    <a:pt x="1925" y="1339"/>
                    <a:pt x="2030" y="1130"/>
                  </a:cubicBezTo>
                  <a:cubicBezTo>
                    <a:pt x="2302" y="733"/>
                    <a:pt x="2616" y="691"/>
                    <a:pt x="2720" y="1109"/>
                  </a:cubicBezTo>
                  <a:cubicBezTo>
                    <a:pt x="2867" y="1632"/>
                    <a:pt x="3160" y="1674"/>
                    <a:pt x="3620" y="1611"/>
                  </a:cubicBezTo>
                  <a:lnTo>
                    <a:pt x="3285" y="1256"/>
                  </a:lnTo>
                  <a:cubicBezTo>
                    <a:pt x="3432" y="1277"/>
                    <a:pt x="3578" y="1193"/>
                    <a:pt x="3641" y="1088"/>
                  </a:cubicBezTo>
                  <a:cubicBezTo>
                    <a:pt x="3850" y="1088"/>
                    <a:pt x="4059" y="1109"/>
                    <a:pt x="4185" y="900"/>
                  </a:cubicBezTo>
                  <a:lnTo>
                    <a:pt x="4708" y="900"/>
                  </a:lnTo>
                  <a:cubicBezTo>
                    <a:pt x="4771" y="1193"/>
                    <a:pt x="4499" y="1486"/>
                    <a:pt x="4750" y="1758"/>
                  </a:cubicBezTo>
                  <a:cubicBezTo>
                    <a:pt x="4624" y="1779"/>
                    <a:pt x="4499" y="1821"/>
                    <a:pt x="4373" y="1862"/>
                  </a:cubicBezTo>
                  <a:cubicBezTo>
                    <a:pt x="4248" y="1946"/>
                    <a:pt x="3996" y="1988"/>
                    <a:pt x="4122" y="2197"/>
                  </a:cubicBezTo>
                  <a:cubicBezTo>
                    <a:pt x="4248" y="2406"/>
                    <a:pt x="4415" y="2281"/>
                    <a:pt x="4561" y="2155"/>
                  </a:cubicBezTo>
                  <a:cubicBezTo>
                    <a:pt x="4645" y="2030"/>
                    <a:pt x="4708" y="1904"/>
                    <a:pt x="4750" y="1758"/>
                  </a:cubicBezTo>
                  <a:cubicBezTo>
                    <a:pt x="5440" y="1779"/>
                    <a:pt x="6152" y="1779"/>
                    <a:pt x="6884" y="1779"/>
                  </a:cubicBezTo>
                  <a:cubicBezTo>
                    <a:pt x="7281" y="1779"/>
                    <a:pt x="7512" y="1632"/>
                    <a:pt x="7323" y="1193"/>
                  </a:cubicBezTo>
                  <a:cubicBezTo>
                    <a:pt x="7261" y="1067"/>
                    <a:pt x="7261" y="942"/>
                    <a:pt x="7386" y="921"/>
                  </a:cubicBezTo>
                  <a:cubicBezTo>
                    <a:pt x="7930" y="837"/>
                    <a:pt x="7867" y="314"/>
                    <a:pt x="8077" y="0"/>
                  </a:cubicBezTo>
                  <a:close/>
                  <a:moveTo>
                    <a:pt x="14437" y="1528"/>
                  </a:moveTo>
                  <a:cubicBezTo>
                    <a:pt x="14416" y="1402"/>
                    <a:pt x="14375" y="1318"/>
                    <a:pt x="14270" y="1339"/>
                  </a:cubicBezTo>
                  <a:cubicBezTo>
                    <a:pt x="14186" y="1360"/>
                    <a:pt x="14124" y="1444"/>
                    <a:pt x="14144" y="1528"/>
                  </a:cubicBezTo>
                  <a:cubicBezTo>
                    <a:pt x="14144" y="1653"/>
                    <a:pt x="14207" y="1737"/>
                    <a:pt x="14354" y="1695"/>
                  </a:cubicBezTo>
                  <a:cubicBezTo>
                    <a:pt x="14396" y="1653"/>
                    <a:pt x="14416" y="1549"/>
                    <a:pt x="14437" y="1528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Google Shape;332;p18"/>
            <p:cNvSpPr/>
            <p:nvPr/>
          </p:nvSpPr>
          <p:spPr>
            <a:xfrm>
              <a:off x="5572600" y="4360250"/>
              <a:ext cx="379800" cy="106750"/>
            </a:xfrm>
            <a:custGeom>
              <a:rect b="b" l="l" r="r" t="t"/>
              <a:pathLst>
                <a:path extrusionOk="0" h="4270" w="15192">
                  <a:moveTo>
                    <a:pt x="566" y="4081"/>
                  </a:moveTo>
                  <a:cubicBezTo>
                    <a:pt x="273" y="4081"/>
                    <a:pt x="1" y="4039"/>
                    <a:pt x="42" y="3662"/>
                  </a:cubicBezTo>
                  <a:cubicBezTo>
                    <a:pt x="63" y="3286"/>
                    <a:pt x="273" y="3307"/>
                    <a:pt x="586" y="3328"/>
                  </a:cubicBezTo>
                  <a:cubicBezTo>
                    <a:pt x="1172" y="3411"/>
                    <a:pt x="1779" y="3244"/>
                    <a:pt x="2239" y="2867"/>
                  </a:cubicBezTo>
                  <a:cubicBezTo>
                    <a:pt x="2260" y="2554"/>
                    <a:pt x="1821" y="2867"/>
                    <a:pt x="1821" y="2595"/>
                  </a:cubicBezTo>
                  <a:cubicBezTo>
                    <a:pt x="1821" y="2302"/>
                    <a:pt x="2051" y="2240"/>
                    <a:pt x="2219" y="2198"/>
                  </a:cubicBezTo>
                  <a:cubicBezTo>
                    <a:pt x="2679" y="2030"/>
                    <a:pt x="2846" y="1863"/>
                    <a:pt x="2365" y="1507"/>
                  </a:cubicBezTo>
                  <a:cubicBezTo>
                    <a:pt x="1967" y="1214"/>
                    <a:pt x="2428" y="859"/>
                    <a:pt x="2323" y="524"/>
                  </a:cubicBezTo>
                  <a:lnTo>
                    <a:pt x="2491" y="524"/>
                  </a:lnTo>
                  <a:cubicBezTo>
                    <a:pt x="2637" y="545"/>
                    <a:pt x="2783" y="482"/>
                    <a:pt x="2867" y="357"/>
                  </a:cubicBezTo>
                  <a:cubicBezTo>
                    <a:pt x="3076" y="357"/>
                    <a:pt x="3307" y="398"/>
                    <a:pt x="3390" y="105"/>
                  </a:cubicBezTo>
                  <a:cubicBezTo>
                    <a:pt x="3662" y="1"/>
                    <a:pt x="3976" y="1"/>
                    <a:pt x="4269" y="85"/>
                  </a:cubicBezTo>
                  <a:cubicBezTo>
                    <a:pt x="4395" y="524"/>
                    <a:pt x="4813" y="336"/>
                    <a:pt x="5085" y="461"/>
                  </a:cubicBezTo>
                  <a:cubicBezTo>
                    <a:pt x="5378" y="566"/>
                    <a:pt x="5483" y="984"/>
                    <a:pt x="5838" y="963"/>
                  </a:cubicBezTo>
                  <a:cubicBezTo>
                    <a:pt x="5985" y="963"/>
                    <a:pt x="6194" y="1026"/>
                    <a:pt x="6110" y="817"/>
                  </a:cubicBezTo>
                  <a:cubicBezTo>
                    <a:pt x="5985" y="524"/>
                    <a:pt x="6089" y="524"/>
                    <a:pt x="6299" y="524"/>
                  </a:cubicBezTo>
                  <a:lnTo>
                    <a:pt x="10086" y="524"/>
                  </a:lnTo>
                  <a:cubicBezTo>
                    <a:pt x="10442" y="524"/>
                    <a:pt x="10651" y="629"/>
                    <a:pt x="10651" y="1026"/>
                  </a:cubicBezTo>
                  <a:cubicBezTo>
                    <a:pt x="10630" y="1235"/>
                    <a:pt x="10818" y="1424"/>
                    <a:pt x="11027" y="1403"/>
                  </a:cubicBezTo>
                  <a:cubicBezTo>
                    <a:pt x="11258" y="1403"/>
                    <a:pt x="11446" y="1403"/>
                    <a:pt x="11530" y="1152"/>
                  </a:cubicBezTo>
                  <a:cubicBezTo>
                    <a:pt x="11571" y="859"/>
                    <a:pt x="11843" y="670"/>
                    <a:pt x="12115" y="712"/>
                  </a:cubicBezTo>
                  <a:cubicBezTo>
                    <a:pt x="12513" y="775"/>
                    <a:pt x="12366" y="1110"/>
                    <a:pt x="12450" y="1340"/>
                  </a:cubicBezTo>
                  <a:cubicBezTo>
                    <a:pt x="12471" y="1403"/>
                    <a:pt x="12513" y="1465"/>
                    <a:pt x="12534" y="1507"/>
                  </a:cubicBezTo>
                  <a:cubicBezTo>
                    <a:pt x="12722" y="1549"/>
                    <a:pt x="12848" y="1403"/>
                    <a:pt x="12994" y="1319"/>
                  </a:cubicBezTo>
                  <a:cubicBezTo>
                    <a:pt x="13245" y="1193"/>
                    <a:pt x="13371" y="1445"/>
                    <a:pt x="13559" y="1507"/>
                  </a:cubicBezTo>
                  <a:cubicBezTo>
                    <a:pt x="13664" y="1549"/>
                    <a:pt x="13789" y="1486"/>
                    <a:pt x="13852" y="1403"/>
                  </a:cubicBezTo>
                  <a:cubicBezTo>
                    <a:pt x="14229" y="963"/>
                    <a:pt x="14605" y="1110"/>
                    <a:pt x="15191" y="1465"/>
                  </a:cubicBezTo>
                  <a:cubicBezTo>
                    <a:pt x="14668" y="1591"/>
                    <a:pt x="14208" y="1737"/>
                    <a:pt x="14584" y="2261"/>
                  </a:cubicBezTo>
                  <a:cubicBezTo>
                    <a:pt x="14605" y="2282"/>
                    <a:pt x="14522" y="2407"/>
                    <a:pt x="14459" y="2470"/>
                  </a:cubicBezTo>
                  <a:cubicBezTo>
                    <a:pt x="14019" y="2867"/>
                    <a:pt x="13517" y="3160"/>
                    <a:pt x="12952" y="3307"/>
                  </a:cubicBezTo>
                  <a:cubicBezTo>
                    <a:pt x="12659" y="3390"/>
                    <a:pt x="12366" y="3056"/>
                    <a:pt x="12094" y="3202"/>
                  </a:cubicBezTo>
                  <a:cubicBezTo>
                    <a:pt x="11697" y="3411"/>
                    <a:pt x="11530" y="3139"/>
                    <a:pt x="11383" y="2846"/>
                  </a:cubicBezTo>
                  <a:cubicBezTo>
                    <a:pt x="11069" y="3118"/>
                    <a:pt x="11153" y="3642"/>
                    <a:pt x="10714" y="3683"/>
                  </a:cubicBezTo>
                  <a:cubicBezTo>
                    <a:pt x="10337" y="3725"/>
                    <a:pt x="9939" y="3704"/>
                    <a:pt x="9563" y="3704"/>
                  </a:cubicBezTo>
                  <a:cubicBezTo>
                    <a:pt x="9437" y="3704"/>
                    <a:pt x="9333" y="3621"/>
                    <a:pt x="9291" y="3495"/>
                  </a:cubicBezTo>
                  <a:cubicBezTo>
                    <a:pt x="9207" y="3014"/>
                    <a:pt x="8914" y="3098"/>
                    <a:pt x="8726" y="3370"/>
                  </a:cubicBezTo>
                  <a:cubicBezTo>
                    <a:pt x="8454" y="3725"/>
                    <a:pt x="8119" y="3704"/>
                    <a:pt x="7763" y="3704"/>
                  </a:cubicBezTo>
                  <a:lnTo>
                    <a:pt x="5566" y="3704"/>
                  </a:lnTo>
                  <a:cubicBezTo>
                    <a:pt x="5336" y="3704"/>
                    <a:pt x="5064" y="3662"/>
                    <a:pt x="4980" y="3976"/>
                  </a:cubicBezTo>
                  <a:cubicBezTo>
                    <a:pt x="4813" y="4039"/>
                    <a:pt x="4625" y="4039"/>
                    <a:pt x="4457" y="3976"/>
                  </a:cubicBezTo>
                  <a:cubicBezTo>
                    <a:pt x="3934" y="3600"/>
                    <a:pt x="3641" y="3642"/>
                    <a:pt x="3035" y="4165"/>
                  </a:cubicBezTo>
                  <a:cubicBezTo>
                    <a:pt x="2679" y="4248"/>
                    <a:pt x="2302" y="4269"/>
                    <a:pt x="1947" y="4206"/>
                  </a:cubicBezTo>
                  <a:cubicBezTo>
                    <a:pt x="1528" y="3976"/>
                    <a:pt x="1026" y="3914"/>
                    <a:pt x="566" y="408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" name="Google Shape;333;p18"/>
            <p:cNvSpPr/>
            <p:nvPr/>
          </p:nvSpPr>
          <p:spPr>
            <a:xfrm>
              <a:off x="5679325" y="4360250"/>
              <a:ext cx="484400" cy="102550"/>
            </a:xfrm>
            <a:custGeom>
              <a:rect b="b" l="l" r="r" t="t"/>
              <a:pathLst>
                <a:path extrusionOk="0" h="4102" w="19376">
                  <a:moveTo>
                    <a:pt x="711" y="3976"/>
                  </a:moveTo>
                  <a:cubicBezTo>
                    <a:pt x="816" y="3662"/>
                    <a:pt x="1067" y="3725"/>
                    <a:pt x="1297" y="3725"/>
                  </a:cubicBezTo>
                  <a:lnTo>
                    <a:pt x="3515" y="3725"/>
                  </a:lnTo>
                  <a:cubicBezTo>
                    <a:pt x="3871" y="3725"/>
                    <a:pt x="4206" y="3725"/>
                    <a:pt x="4457" y="3390"/>
                  </a:cubicBezTo>
                  <a:cubicBezTo>
                    <a:pt x="4666" y="3118"/>
                    <a:pt x="4938" y="3014"/>
                    <a:pt x="5043" y="3516"/>
                  </a:cubicBezTo>
                  <a:cubicBezTo>
                    <a:pt x="5064" y="3642"/>
                    <a:pt x="5168" y="3725"/>
                    <a:pt x="5294" y="3704"/>
                  </a:cubicBezTo>
                  <a:cubicBezTo>
                    <a:pt x="5691" y="3704"/>
                    <a:pt x="6068" y="3725"/>
                    <a:pt x="6445" y="3683"/>
                  </a:cubicBezTo>
                  <a:cubicBezTo>
                    <a:pt x="6884" y="3642"/>
                    <a:pt x="6800" y="3139"/>
                    <a:pt x="7135" y="2867"/>
                  </a:cubicBezTo>
                  <a:cubicBezTo>
                    <a:pt x="7281" y="3160"/>
                    <a:pt x="7428" y="3432"/>
                    <a:pt x="7825" y="3223"/>
                  </a:cubicBezTo>
                  <a:cubicBezTo>
                    <a:pt x="8118" y="3077"/>
                    <a:pt x="8390" y="3411"/>
                    <a:pt x="8683" y="3328"/>
                  </a:cubicBezTo>
                  <a:cubicBezTo>
                    <a:pt x="9248" y="3160"/>
                    <a:pt x="9771" y="2867"/>
                    <a:pt x="10190" y="2470"/>
                  </a:cubicBezTo>
                  <a:cubicBezTo>
                    <a:pt x="10253" y="2428"/>
                    <a:pt x="10357" y="2282"/>
                    <a:pt x="10336" y="2261"/>
                  </a:cubicBezTo>
                  <a:cubicBezTo>
                    <a:pt x="9939" y="1717"/>
                    <a:pt x="10420" y="1591"/>
                    <a:pt x="10943" y="1486"/>
                  </a:cubicBezTo>
                  <a:cubicBezTo>
                    <a:pt x="10357" y="1110"/>
                    <a:pt x="9981" y="984"/>
                    <a:pt x="9604" y="1403"/>
                  </a:cubicBezTo>
                  <a:cubicBezTo>
                    <a:pt x="9520" y="1507"/>
                    <a:pt x="9395" y="1549"/>
                    <a:pt x="9290" y="1507"/>
                  </a:cubicBezTo>
                  <a:cubicBezTo>
                    <a:pt x="9102" y="1445"/>
                    <a:pt x="8976" y="1214"/>
                    <a:pt x="8746" y="1340"/>
                  </a:cubicBezTo>
                  <a:cubicBezTo>
                    <a:pt x="8600" y="1403"/>
                    <a:pt x="8474" y="1570"/>
                    <a:pt x="8286" y="1528"/>
                  </a:cubicBezTo>
                  <a:cubicBezTo>
                    <a:pt x="8244" y="1465"/>
                    <a:pt x="8202" y="1403"/>
                    <a:pt x="8181" y="1361"/>
                  </a:cubicBezTo>
                  <a:cubicBezTo>
                    <a:pt x="8118" y="1131"/>
                    <a:pt x="8244" y="775"/>
                    <a:pt x="7846" y="733"/>
                  </a:cubicBezTo>
                  <a:cubicBezTo>
                    <a:pt x="7574" y="691"/>
                    <a:pt x="7302" y="880"/>
                    <a:pt x="7261" y="1152"/>
                  </a:cubicBezTo>
                  <a:cubicBezTo>
                    <a:pt x="7198" y="1424"/>
                    <a:pt x="6989" y="1424"/>
                    <a:pt x="6779" y="1424"/>
                  </a:cubicBezTo>
                  <a:cubicBezTo>
                    <a:pt x="6549" y="1445"/>
                    <a:pt x="6361" y="1256"/>
                    <a:pt x="6403" y="1026"/>
                  </a:cubicBezTo>
                  <a:cubicBezTo>
                    <a:pt x="6403" y="629"/>
                    <a:pt x="6173" y="524"/>
                    <a:pt x="5838" y="545"/>
                  </a:cubicBezTo>
                  <a:lnTo>
                    <a:pt x="2051" y="545"/>
                  </a:lnTo>
                  <a:cubicBezTo>
                    <a:pt x="1820" y="545"/>
                    <a:pt x="1737" y="545"/>
                    <a:pt x="1841" y="817"/>
                  </a:cubicBezTo>
                  <a:cubicBezTo>
                    <a:pt x="1946" y="1026"/>
                    <a:pt x="1737" y="963"/>
                    <a:pt x="1590" y="984"/>
                  </a:cubicBezTo>
                  <a:cubicBezTo>
                    <a:pt x="1214" y="984"/>
                    <a:pt x="1151" y="587"/>
                    <a:pt x="837" y="461"/>
                  </a:cubicBezTo>
                  <a:cubicBezTo>
                    <a:pt x="523" y="357"/>
                    <a:pt x="126" y="524"/>
                    <a:pt x="0" y="85"/>
                  </a:cubicBezTo>
                  <a:cubicBezTo>
                    <a:pt x="711" y="1"/>
                    <a:pt x="1423" y="22"/>
                    <a:pt x="2134" y="105"/>
                  </a:cubicBezTo>
                  <a:cubicBezTo>
                    <a:pt x="3076" y="231"/>
                    <a:pt x="4017" y="189"/>
                    <a:pt x="4959" y="210"/>
                  </a:cubicBezTo>
                  <a:cubicBezTo>
                    <a:pt x="7721" y="294"/>
                    <a:pt x="10504" y="357"/>
                    <a:pt x="13266" y="733"/>
                  </a:cubicBezTo>
                  <a:cubicBezTo>
                    <a:pt x="14981" y="984"/>
                    <a:pt x="16697" y="1235"/>
                    <a:pt x="18413" y="1486"/>
                  </a:cubicBezTo>
                  <a:cubicBezTo>
                    <a:pt x="18497" y="1507"/>
                    <a:pt x="18601" y="1507"/>
                    <a:pt x="18685" y="1549"/>
                  </a:cubicBezTo>
                  <a:cubicBezTo>
                    <a:pt x="19375" y="1717"/>
                    <a:pt x="19333" y="1758"/>
                    <a:pt x="18978" y="2365"/>
                  </a:cubicBezTo>
                  <a:cubicBezTo>
                    <a:pt x="18497" y="3139"/>
                    <a:pt x="17869" y="3370"/>
                    <a:pt x="16969" y="3390"/>
                  </a:cubicBezTo>
                  <a:cubicBezTo>
                    <a:pt x="15756" y="3411"/>
                    <a:pt x="14542" y="3495"/>
                    <a:pt x="13328" y="3453"/>
                  </a:cubicBezTo>
                  <a:cubicBezTo>
                    <a:pt x="13098" y="3432"/>
                    <a:pt x="12868" y="3453"/>
                    <a:pt x="12638" y="3495"/>
                  </a:cubicBezTo>
                  <a:cubicBezTo>
                    <a:pt x="11362" y="3914"/>
                    <a:pt x="10064" y="3767"/>
                    <a:pt x="8767" y="3872"/>
                  </a:cubicBezTo>
                  <a:cubicBezTo>
                    <a:pt x="6089" y="4102"/>
                    <a:pt x="3390" y="3955"/>
                    <a:pt x="711" y="3976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18"/>
            <p:cNvSpPr/>
            <p:nvPr/>
          </p:nvSpPr>
          <p:spPr>
            <a:xfrm>
              <a:off x="4625275" y="4467500"/>
              <a:ext cx="446750" cy="26700"/>
            </a:xfrm>
            <a:custGeom>
              <a:rect b="b" l="l" r="r" t="t"/>
              <a:pathLst>
                <a:path extrusionOk="0" h="1068" w="17870">
                  <a:moveTo>
                    <a:pt x="1" y="649"/>
                  </a:moveTo>
                  <a:cubicBezTo>
                    <a:pt x="1277" y="440"/>
                    <a:pt x="2554" y="314"/>
                    <a:pt x="3830" y="314"/>
                  </a:cubicBezTo>
                  <a:cubicBezTo>
                    <a:pt x="4207" y="314"/>
                    <a:pt x="4625" y="419"/>
                    <a:pt x="4939" y="147"/>
                  </a:cubicBezTo>
                  <a:lnTo>
                    <a:pt x="6341" y="126"/>
                  </a:lnTo>
                  <a:lnTo>
                    <a:pt x="7052" y="126"/>
                  </a:lnTo>
                  <a:lnTo>
                    <a:pt x="7575" y="126"/>
                  </a:lnTo>
                  <a:lnTo>
                    <a:pt x="8998" y="126"/>
                  </a:lnTo>
                  <a:cubicBezTo>
                    <a:pt x="9521" y="356"/>
                    <a:pt x="10086" y="0"/>
                    <a:pt x="10588" y="293"/>
                  </a:cubicBezTo>
                  <a:lnTo>
                    <a:pt x="10839" y="147"/>
                  </a:lnTo>
                  <a:lnTo>
                    <a:pt x="10902" y="168"/>
                  </a:lnTo>
                  <a:lnTo>
                    <a:pt x="10944" y="168"/>
                  </a:lnTo>
                  <a:lnTo>
                    <a:pt x="11028" y="168"/>
                  </a:lnTo>
                  <a:lnTo>
                    <a:pt x="11111" y="126"/>
                  </a:lnTo>
                  <a:lnTo>
                    <a:pt x="11111" y="126"/>
                  </a:lnTo>
                  <a:cubicBezTo>
                    <a:pt x="11300" y="377"/>
                    <a:pt x="11593" y="293"/>
                    <a:pt x="11844" y="314"/>
                  </a:cubicBezTo>
                  <a:cubicBezTo>
                    <a:pt x="12409" y="314"/>
                    <a:pt x="12974" y="314"/>
                    <a:pt x="13539" y="314"/>
                  </a:cubicBezTo>
                  <a:lnTo>
                    <a:pt x="17514" y="293"/>
                  </a:lnTo>
                  <a:lnTo>
                    <a:pt x="17870" y="356"/>
                  </a:lnTo>
                  <a:cubicBezTo>
                    <a:pt x="17472" y="837"/>
                    <a:pt x="16824" y="1067"/>
                    <a:pt x="16217" y="942"/>
                  </a:cubicBezTo>
                  <a:cubicBezTo>
                    <a:pt x="15610" y="879"/>
                    <a:pt x="15003" y="984"/>
                    <a:pt x="14375" y="816"/>
                  </a:cubicBezTo>
                  <a:cubicBezTo>
                    <a:pt x="13957" y="691"/>
                    <a:pt x="13476" y="984"/>
                    <a:pt x="12995" y="942"/>
                  </a:cubicBezTo>
                  <a:cubicBezTo>
                    <a:pt x="10818" y="733"/>
                    <a:pt x="8642" y="795"/>
                    <a:pt x="6466" y="774"/>
                  </a:cubicBezTo>
                  <a:cubicBezTo>
                    <a:pt x="5525" y="774"/>
                    <a:pt x="4604" y="1025"/>
                    <a:pt x="3642" y="942"/>
                  </a:cubicBezTo>
                  <a:cubicBezTo>
                    <a:pt x="2533" y="858"/>
                    <a:pt x="1424" y="816"/>
                    <a:pt x="294" y="774"/>
                  </a:cubicBezTo>
                  <a:cubicBezTo>
                    <a:pt x="189" y="774"/>
                    <a:pt x="85" y="733"/>
                    <a:pt x="1" y="649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" name="Google Shape;335;p18"/>
            <p:cNvSpPr/>
            <p:nvPr/>
          </p:nvSpPr>
          <p:spPr>
            <a:xfrm>
              <a:off x="5518200" y="4360250"/>
              <a:ext cx="76925" cy="52350"/>
            </a:xfrm>
            <a:custGeom>
              <a:rect b="b" l="l" r="r" t="t"/>
              <a:pathLst>
                <a:path extrusionOk="0" h="2094" w="3077">
                  <a:moveTo>
                    <a:pt x="419" y="357"/>
                  </a:moveTo>
                  <a:cubicBezTo>
                    <a:pt x="775" y="64"/>
                    <a:pt x="1277" y="315"/>
                    <a:pt x="1633" y="43"/>
                  </a:cubicBezTo>
                  <a:cubicBezTo>
                    <a:pt x="1821" y="1"/>
                    <a:pt x="2009" y="1"/>
                    <a:pt x="2198" y="43"/>
                  </a:cubicBezTo>
                  <a:cubicBezTo>
                    <a:pt x="2323" y="440"/>
                    <a:pt x="2511" y="419"/>
                    <a:pt x="2742" y="105"/>
                  </a:cubicBezTo>
                  <a:lnTo>
                    <a:pt x="3076" y="126"/>
                  </a:lnTo>
                  <a:lnTo>
                    <a:pt x="3076" y="336"/>
                  </a:lnTo>
                  <a:cubicBezTo>
                    <a:pt x="3076" y="545"/>
                    <a:pt x="3076" y="754"/>
                    <a:pt x="3055" y="963"/>
                  </a:cubicBezTo>
                  <a:cubicBezTo>
                    <a:pt x="3014" y="1256"/>
                    <a:pt x="2700" y="1235"/>
                    <a:pt x="2490" y="1319"/>
                  </a:cubicBezTo>
                  <a:cubicBezTo>
                    <a:pt x="2198" y="1424"/>
                    <a:pt x="2072" y="1193"/>
                    <a:pt x="2009" y="942"/>
                  </a:cubicBezTo>
                  <a:cubicBezTo>
                    <a:pt x="1946" y="796"/>
                    <a:pt x="1842" y="670"/>
                    <a:pt x="1674" y="733"/>
                  </a:cubicBezTo>
                  <a:cubicBezTo>
                    <a:pt x="1465" y="817"/>
                    <a:pt x="1633" y="942"/>
                    <a:pt x="1654" y="1068"/>
                  </a:cubicBezTo>
                  <a:cubicBezTo>
                    <a:pt x="1758" y="1528"/>
                    <a:pt x="1695" y="1591"/>
                    <a:pt x="1193" y="1486"/>
                  </a:cubicBezTo>
                  <a:cubicBezTo>
                    <a:pt x="963" y="1445"/>
                    <a:pt x="733" y="1549"/>
                    <a:pt x="607" y="1758"/>
                  </a:cubicBezTo>
                  <a:cubicBezTo>
                    <a:pt x="482" y="1884"/>
                    <a:pt x="398" y="2093"/>
                    <a:pt x="189" y="1989"/>
                  </a:cubicBezTo>
                  <a:cubicBezTo>
                    <a:pt x="1" y="1884"/>
                    <a:pt x="63" y="1633"/>
                    <a:pt x="126" y="1445"/>
                  </a:cubicBezTo>
                  <a:cubicBezTo>
                    <a:pt x="231" y="1089"/>
                    <a:pt x="440" y="754"/>
                    <a:pt x="419" y="357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" name="Google Shape;336;p18"/>
            <p:cNvSpPr/>
            <p:nvPr/>
          </p:nvSpPr>
          <p:spPr>
            <a:xfrm>
              <a:off x="4264875" y="4435050"/>
              <a:ext cx="93125" cy="49725"/>
            </a:xfrm>
            <a:custGeom>
              <a:rect b="b" l="l" r="r" t="t"/>
              <a:pathLst>
                <a:path extrusionOk="0" h="1989" w="3725">
                  <a:moveTo>
                    <a:pt x="1" y="1800"/>
                  </a:moveTo>
                  <a:cubicBezTo>
                    <a:pt x="42" y="1675"/>
                    <a:pt x="42" y="1507"/>
                    <a:pt x="168" y="1507"/>
                  </a:cubicBezTo>
                  <a:cubicBezTo>
                    <a:pt x="775" y="1507"/>
                    <a:pt x="1340" y="1089"/>
                    <a:pt x="1967" y="1340"/>
                  </a:cubicBezTo>
                  <a:cubicBezTo>
                    <a:pt x="2218" y="1445"/>
                    <a:pt x="2491" y="1507"/>
                    <a:pt x="2658" y="1214"/>
                  </a:cubicBezTo>
                  <a:cubicBezTo>
                    <a:pt x="2846" y="942"/>
                    <a:pt x="2951" y="691"/>
                    <a:pt x="2700" y="419"/>
                  </a:cubicBezTo>
                  <a:cubicBezTo>
                    <a:pt x="2616" y="294"/>
                    <a:pt x="2491" y="168"/>
                    <a:pt x="2679" y="64"/>
                  </a:cubicBezTo>
                  <a:cubicBezTo>
                    <a:pt x="2825" y="1"/>
                    <a:pt x="2930" y="106"/>
                    <a:pt x="3035" y="231"/>
                  </a:cubicBezTo>
                  <a:cubicBezTo>
                    <a:pt x="3181" y="482"/>
                    <a:pt x="3223" y="796"/>
                    <a:pt x="3202" y="1089"/>
                  </a:cubicBezTo>
                  <a:cubicBezTo>
                    <a:pt x="3118" y="1110"/>
                    <a:pt x="3097" y="1131"/>
                    <a:pt x="3160" y="1152"/>
                  </a:cubicBezTo>
                  <a:cubicBezTo>
                    <a:pt x="3160" y="1152"/>
                    <a:pt x="3181" y="1110"/>
                    <a:pt x="3202" y="1089"/>
                  </a:cubicBezTo>
                  <a:cubicBezTo>
                    <a:pt x="3558" y="1089"/>
                    <a:pt x="3599" y="1382"/>
                    <a:pt x="3725" y="1612"/>
                  </a:cubicBezTo>
                  <a:lnTo>
                    <a:pt x="3369" y="1612"/>
                  </a:lnTo>
                  <a:cubicBezTo>
                    <a:pt x="3244" y="1570"/>
                    <a:pt x="3097" y="1612"/>
                    <a:pt x="3014" y="1717"/>
                  </a:cubicBezTo>
                  <a:lnTo>
                    <a:pt x="2449" y="1758"/>
                  </a:lnTo>
                  <a:cubicBezTo>
                    <a:pt x="2135" y="1466"/>
                    <a:pt x="1737" y="1633"/>
                    <a:pt x="1382" y="1612"/>
                  </a:cubicBezTo>
                  <a:cubicBezTo>
                    <a:pt x="1172" y="1612"/>
                    <a:pt x="1089" y="1738"/>
                    <a:pt x="1047" y="1947"/>
                  </a:cubicBezTo>
                  <a:lnTo>
                    <a:pt x="691" y="1989"/>
                  </a:lnTo>
                  <a:lnTo>
                    <a:pt x="356" y="1989"/>
                  </a:lnTo>
                  <a:lnTo>
                    <a:pt x="356" y="1947"/>
                  </a:lnTo>
                  <a:cubicBezTo>
                    <a:pt x="273" y="1842"/>
                    <a:pt x="147" y="1779"/>
                    <a:pt x="1" y="180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18"/>
            <p:cNvSpPr/>
            <p:nvPr/>
          </p:nvSpPr>
          <p:spPr>
            <a:xfrm>
              <a:off x="5146800" y="4469050"/>
              <a:ext cx="88425" cy="25150"/>
            </a:xfrm>
            <a:custGeom>
              <a:rect b="b" l="l" r="r" t="t"/>
              <a:pathLst>
                <a:path extrusionOk="0" h="1006" w="3537">
                  <a:moveTo>
                    <a:pt x="2512" y="106"/>
                  </a:moveTo>
                  <a:cubicBezTo>
                    <a:pt x="2805" y="85"/>
                    <a:pt x="3097" y="1"/>
                    <a:pt x="3370" y="189"/>
                  </a:cubicBezTo>
                  <a:cubicBezTo>
                    <a:pt x="3265" y="252"/>
                    <a:pt x="3223" y="378"/>
                    <a:pt x="3223" y="482"/>
                  </a:cubicBezTo>
                  <a:cubicBezTo>
                    <a:pt x="3223" y="587"/>
                    <a:pt x="3537" y="775"/>
                    <a:pt x="3202" y="754"/>
                  </a:cubicBezTo>
                  <a:cubicBezTo>
                    <a:pt x="2219" y="671"/>
                    <a:pt x="1235" y="1005"/>
                    <a:pt x="252" y="880"/>
                  </a:cubicBezTo>
                  <a:cubicBezTo>
                    <a:pt x="147" y="859"/>
                    <a:pt x="84" y="817"/>
                    <a:pt x="1" y="754"/>
                  </a:cubicBezTo>
                  <a:cubicBezTo>
                    <a:pt x="608" y="440"/>
                    <a:pt x="1235" y="482"/>
                    <a:pt x="1863" y="482"/>
                  </a:cubicBezTo>
                  <a:cubicBezTo>
                    <a:pt x="2135" y="482"/>
                    <a:pt x="2491" y="566"/>
                    <a:pt x="2512" y="106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18"/>
            <p:cNvSpPr/>
            <p:nvPr/>
          </p:nvSpPr>
          <p:spPr>
            <a:xfrm>
              <a:off x="5240975" y="4468550"/>
              <a:ext cx="79525" cy="26175"/>
            </a:xfrm>
            <a:custGeom>
              <a:rect b="b" l="l" r="r" t="t"/>
              <a:pathLst>
                <a:path extrusionOk="0" h="1047" w="3181">
                  <a:moveTo>
                    <a:pt x="0" y="230"/>
                  </a:moveTo>
                  <a:cubicBezTo>
                    <a:pt x="586" y="0"/>
                    <a:pt x="1172" y="126"/>
                    <a:pt x="1737" y="146"/>
                  </a:cubicBezTo>
                  <a:cubicBezTo>
                    <a:pt x="2197" y="167"/>
                    <a:pt x="2657" y="251"/>
                    <a:pt x="3118" y="356"/>
                  </a:cubicBezTo>
                  <a:cubicBezTo>
                    <a:pt x="3139" y="691"/>
                    <a:pt x="3180" y="1046"/>
                    <a:pt x="2636" y="858"/>
                  </a:cubicBezTo>
                  <a:cubicBezTo>
                    <a:pt x="2448" y="774"/>
                    <a:pt x="2239" y="753"/>
                    <a:pt x="2030" y="795"/>
                  </a:cubicBezTo>
                  <a:cubicBezTo>
                    <a:pt x="1988" y="816"/>
                    <a:pt x="1883" y="858"/>
                    <a:pt x="1883" y="837"/>
                  </a:cubicBezTo>
                  <a:cubicBezTo>
                    <a:pt x="1465" y="84"/>
                    <a:pt x="691" y="565"/>
                    <a:pt x="126" y="335"/>
                  </a:cubicBezTo>
                  <a:cubicBezTo>
                    <a:pt x="84" y="314"/>
                    <a:pt x="42" y="272"/>
                    <a:pt x="0" y="23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" name="Google Shape;339;p18"/>
            <p:cNvSpPr/>
            <p:nvPr/>
          </p:nvSpPr>
          <p:spPr>
            <a:xfrm>
              <a:off x="4398275" y="4469575"/>
              <a:ext cx="92075" cy="10500"/>
            </a:xfrm>
            <a:custGeom>
              <a:rect b="b" l="l" r="r" t="t"/>
              <a:pathLst>
                <a:path extrusionOk="0" h="420" w="3683">
                  <a:moveTo>
                    <a:pt x="0" y="64"/>
                  </a:moveTo>
                  <a:cubicBezTo>
                    <a:pt x="1025" y="1"/>
                    <a:pt x="2030" y="168"/>
                    <a:pt x="3034" y="64"/>
                  </a:cubicBezTo>
                  <a:cubicBezTo>
                    <a:pt x="3264" y="43"/>
                    <a:pt x="3515" y="1"/>
                    <a:pt x="3683" y="210"/>
                  </a:cubicBezTo>
                  <a:cubicBezTo>
                    <a:pt x="3515" y="419"/>
                    <a:pt x="3264" y="357"/>
                    <a:pt x="3034" y="357"/>
                  </a:cubicBezTo>
                  <a:lnTo>
                    <a:pt x="481" y="357"/>
                  </a:lnTo>
                  <a:cubicBezTo>
                    <a:pt x="314" y="398"/>
                    <a:pt x="126" y="336"/>
                    <a:pt x="0" y="231"/>
                  </a:cubicBezTo>
                  <a:cubicBezTo>
                    <a:pt x="0" y="168"/>
                    <a:pt x="0" y="126"/>
                    <a:pt x="0" y="64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Google Shape;340;p18"/>
            <p:cNvSpPr/>
            <p:nvPr/>
          </p:nvSpPr>
          <p:spPr>
            <a:xfrm>
              <a:off x="5595100" y="4358700"/>
              <a:ext cx="62275" cy="15700"/>
            </a:xfrm>
            <a:custGeom>
              <a:rect b="b" l="l" r="r" t="t"/>
              <a:pathLst>
                <a:path extrusionOk="0" h="628" w="2491">
                  <a:moveTo>
                    <a:pt x="0" y="419"/>
                  </a:moveTo>
                  <a:lnTo>
                    <a:pt x="0" y="209"/>
                  </a:lnTo>
                  <a:cubicBezTo>
                    <a:pt x="816" y="21"/>
                    <a:pt x="1674" y="0"/>
                    <a:pt x="2490" y="167"/>
                  </a:cubicBezTo>
                  <a:cubicBezTo>
                    <a:pt x="2407" y="460"/>
                    <a:pt x="2176" y="398"/>
                    <a:pt x="1967" y="419"/>
                  </a:cubicBezTo>
                  <a:cubicBezTo>
                    <a:pt x="1821" y="398"/>
                    <a:pt x="1674" y="460"/>
                    <a:pt x="1611" y="586"/>
                  </a:cubicBezTo>
                  <a:lnTo>
                    <a:pt x="900" y="586"/>
                  </a:lnTo>
                  <a:cubicBezTo>
                    <a:pt x="837" y="460"/>
                    <a:pt x="670" y="419"/>
                    <a:pt x="565" y="502"/>
                  </a:cubicBezTo>
                  <a:cubicBezTo>
                    <a:pt x="335" y="628"/>
                    <a:pt x="189" y="481"/>
                    <a:pt x="0" y="419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" name="Google Shape;341;p18"/>
            <p:cNvSpPr/>
            <p:nvPr/>
          </p:nvSpPr>
          <p:spPr>
            <a:xfrm>
              <a:off x="5338775" y="4473775"/>
              <a:ext cx="53900" cy="22500"/>
            </a:xfrm>
            <a:custGeom>
              <a:rect b="b" l="l" r="r" t="t"/>
              <a:pathLst>
                <a:path extrusionOk="0" h="900" w="2156">
                  <a:moveTo>
                    <a:pt x="1" y="168"/>
                  </a:moveTo>
                  <a:cubicBezTo>
                    <a:pt x="712" y="0"/>
                    <a:pt x="1445" y="0"/>
                    <a:pt x="2156" y="168"/>
                  </a:cubicBezTo>
                  <a:cubicBezTo>
                    <a:pt x="2156" y="691"/>
                    <a:pt x="1968" y="900"/>
                    <a:pt x="1737" y="691"/>
                  </a:cubicBezTo>
                  <a:cubicBezTo>
                    <a:pt x="1361" y="314"/>
                    <a:pt x="963" y="377"/>
                    <a:pt x="524" y="377"/>
                  </a:cubicBezTo>
                  <a:cubicBezTo>
                    <a:pt x="336" y="377"/>
                    <a:pt x="105" y="398"/>
                    <a:pt x="1" y="168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" name="Google Shape;342;p18"/>
            <p:cNvSpPr/>
            <p:nvPr/>
          </p:nvSpPr>
          <p:spPr>
            <a:xfrm>
              <a:off x="4562525" y="4471675"/>
              <a:ext cx="57025" cy="15725"/>
            </a:xfrm>
            <a:custGeom>
              <a:rect b="b" l="l" r="r" t="t"/>
              <a:pathLst>
                <a:path extrusionOk="0" h="629" w="2281">
                  <a:moveTo>
                    <a:pt x="0" y="314"/>
                  </a:moveTo>
                  <a:cubicBezTo>
                    <a:pt x="774" y="105"/>
                    <a:pt x="1548" y="1"/>
                    <a:pt x="2281" y="440"/>
                  </a:cubicBezTo>
                  <a:cubicBezTo>
                    <a:pt x="1528" y="440"/>
                    <a:pt x="753" y="628"/>
                    <a:pt x="0" y="314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" name="Google Shape;343;p18"/>
            <p:cNvSpPr/>
            <p:nvPr/>
          </p:nvSpPr>
          <p:spPr>
            <a:xfrm>
              <a:off x="5461700" y="4461225"/>
              <a:ext cx="44500" cy="13100"/>
            </a:xfrm>
            <a:custGeom>
              <a:rect b="b" l="l" r="r" t="t"/>
              <a:pathLst>
                <a:path extrusionOk="0" h="524" w="1780">
                  <a:moveTo>
                    <a:pt x="1" y="335"/>
                  </a:moveTo>
                  <a:cubicBezTo>
                    <a:pt x="440" y="105"/>
                    <a:pt x="921" y="0"/>
                    <a:pt x="1424" y="42"/>
                  </a:cubicBezTo>
                  <a:cubicBezTo>
                    <a:pt x="1612" y="63"/>
                    <a:pt x="1758" y="126"/>
                    <a:pt x="1779" y="335"/>
                  </a:cubicBezTo>
                  <a:cubicBezTo>
                    <a:pt x="1319" y="523"/>
                    <a:pt x="817" y="251"/>
                    <a:pt x="336" y="398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" name="Google Shape;344;p18"/>
            <p:cNvSpPr/>
            <p:nvPr/>
          </p:nvSpPr>
          <p:spPr>
            <a:xfrm>
              <a:off x="5586200" y="4458075"/>
              <a:ext cx="35075" cy="13625"/>
            </a:xfrm>
            <a:custGeom>
              <a:rect b="b" l="l" r="r" t="t"/>
              <a:pathLst>
                <a:path extrusionOk="0" h="545" w="1403">
                  <a:moveTo>
                    <a:pt x="22" y="168"/>
                  </a:moveTo>
                  <a:cubicBezTo>
                    <a:pt x="482" y="1"/>
                    <a:pt x="984" y="63"/>
                    <a:pt x="1403" y="293"/>
                  </a:cubicBezTo>
                  <a:cubicBezTo>
                    <a:pt x="963" y="545"/>
                    <a:pt x="482" y="482"/>
                    <a:pt x="1" y="419"/>
                  </a:cubicBezTo>
                  <a:cubicBezTo>
                    <a:pt x="1" y="335"/>
                    <a:pt x="22" y="252"/>
                    <a:pt x="22" y="168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" name="Google Shape;345;p18"/>
            <p:cNvSpPr/>
            <p:nvPr/>
          </p:nvSpPr>
          <p:spPr>
            <a:xfrm>
              <a:off x="5648450" y="4450750"/>
              <a:ext cx="35600" cy="13625"/>
            </a:xfrm>
            <a:custGeom>
              <a:rect b="b" l="l" r="r" t="t"/>
              <a:pathLst>
                <a:path extrusionOk="0" h="545" w="1424">
                  <a:moveTo>
                    <a:pt x="1" y="545"/>
                  </a:moveTo>
                  <a:cubicBezTo>
                    <a:pt x="607" y="22"/>
                    <a:pt x="900" y="1"/>
                    <a:pt x="1423" y="356"/>
                  </a:cubicBezTo>
                  <a:cubicBezTo>
                    <a:pt x="942" y="440"/>
                    <a:pt x="482" y="524"/>
                    <a:pt x="1" y="545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" name="Google Shape;346;p18"/>
            <p:cNvSpPr/>
            <p:nvPr/>
          </p:nvSpPr>
          <p:spPr>
            <a:xfrm>
              <a:off x="4292075" y="4472200"/>
              <a:ext cx="35075" cy="12050"/>
            </a:xfrm>
            <a:custGeom>
              <a:rect b="b" l="l" r="r" t="t"/>
              <a:pathLst>
                <a:path extrusionOk="0" h="482" w="1403">
                  <a:moveTo>
                    <a:pt x="1" y="461"/>
                  </a:moveTo>
                  <a:cubicBezTo>
                    <a:pt x="22" y="272"/>
                    <a:pt x="126" y="126"/>
                    <a:pt x="314" y="147"/>
                  </a:cubicBezTo>
                  <a:cubicBezTo>
                    <a:pt x="691" y="168"/>
                    <a:pt x="1068" y="0"/>
                    <a:pt x="1403" y="272"/>
                  </a:cubicBezTo>
                  <a:lnTo>
                    <a:pt x="1403" y="335"/>
                  </a:lnTo>
                  <a:cubicBezTo>
                    <a:pt x="1277" y="293"/>
                    <a:pt x="1130" y="335"/>
                    <a:pt x="1068" y="461"/>
                  </a:cubicBezTo>
                  <a:lnTo>
                    <a:pt x="838" y="482"/>
                  </a:lnTo>
                  <a:cubicBezTo>
                    <a:pt x="796" y="482"/>
                    <a:pt x="754" y="482"/>
                    <a:pt x="712" y="482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" name="Google Shape;347;p18"/>
            <p:cNvSpPr/>
            <p:nvPr/>
          </p:nvSpPr>
          <p:spPr>
            <a:xfrm>
              <a:off x="4176475" y="4479000"/>
              <a:ext cx="26175" cy="12050"/>
            </a:xfrm>
            <a:custGeom>
              <a:rect b="b" l="l" r="r" t="t"/>
              <a:pathLst>
                <a:path extrusionOk="0" h="482" w="1047">
                  <a:moveTo>
                    <a:pt x="1047" y="189"/>
                  </a:moveTo>
                  <a:cubicBezTo>
                    <a:pt x="670" y="419"/>
                    <a:pt x="314" y="482"/>
                    <a:pt x="0" y="105"/>
                  </a:cubicBezTo>
                  <a:cubicBezTo>
                    <a:pt x="0" y="63"/>
                    <a:pt x="0" y="42"/>
                    <a:pt x="0" y="0"/>
                  </a:cubicBezTo>
                  <a:cubicBezTo>
                    <a:pt x="231" y="63"/>
                    <a:pt x="461" y="189"/>
                    <a:pt x="712" y="42"/>
                  </a:cubicBezTo>
                  <a:cubicBezTo>
                    <a:pt x="837" y="84"/>
                    <a:pt x="963" y="84"/>
                    <a:pt x="1047" y="189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" name="Google Shape;348;p18"/>
            <p:cNvSpPr/>
            <p:nvPr/>
          </p:nvSpPr>
          <p:spPr>
            <a:xfrm>
              <a:off x="4522750" y="4472200"/>
              <a:ext cx="29850" cy="9450"/>
            </a:xfrm>
            <a:custGeom>
              <a:rect b="b" l="l" r="r" t="t"/>
              <a:pathLst>
                <a:path extrusionOk="0" h="378" w="1194">
                  <a:moveTo>
                    <a:pt x="1" y="105"/>
                  </a:moveTo>
                  <a:cubicBezTo>
                    <a:pt x="398" y="0"/>
                    <a:pt x="838" y="63"/>
                    <a:pt x="1194" y="272"/>
                  </a:cubicBezTo>
                  <a:cubicBezTo>
                    <a:pt x="796" y="377"/>
                    <a:pt x="357" y="314"/>
                    <a:pt x="1" y="105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" name="Google Shape;349;p18"/>
            <p:cNvSpPr/>
            <p:nvPr/>
          </p:nvSpPr>
          <p:spPr>
            <a:xfrm>
              <a:off x="5521350" y="4464875"/>
              <a:ext cx="25125" cy="12575"/>
            </a:xfrm>
            <a:custGeom>
              <a:rect b="b" l="l" r="r" t="t"/>
              <a:pathLst>
                <a:path extrusionOk="0" h="503" w="1005">
                  <a:moveTo>
                    <a:pt x="0" y="147"/>
                  </a:moveTo>
                  <a:cubicBezTo>
                    <a:pt x="314" y="1"/>
                    <a:pt x="670" y="21"/>
                    <a:pt x="1004" y="168"/>
                  </a:cubicBezTo>
                  <a:cubicBezTo>
                    <a:pt x="649" y="314"/>
                    <a:pt x="314" y="503"/>
                    <a:pt x="0" y="147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" name="Google Shape;350;p18"/>
            <p:cNvSpPr/>
            <p:nvPr/>
          </p:nvSpPr>
          <p:spPr>
            <a:xfrm>
              <a:off x="4349100" y="4475350"/>
              <a:ext cx="23025" cy="11000"/>
            </a:xfrm>
            <a:custGeom>
              <a:rect b="b" l="l" r="r" t="t"/>
              <a:pathLst>
                <a:path extrusionOk="0" h="440" w="921">
                  <a:moveTo>
                    <a:pt x="21" y="0"/>
                  </a:moveTo>
                  <a:lnTo>
                    <a:pt x="356" y="0"/>
                  </a:lnTo>
                  <a:cubicBezTo>
                    <a:pt x="419" y="21"/>
                    <a:pt x="482" y="21"/>
                    <a:pt x="523" y="0"/>
                  </a:cubicBezTo>
                  <a:lnTo>
                    <a:pt x="921" y="84"/>
                  </a:lnTo>
                  <a:cubicBezTo>
                    <a:pt x="649" y="439"/>
                    <a:pt x="335" y="398"/>
                    <a:pt x="21" y="167"/>
                  </a:cubicBezTo>
                  <a:cubicBezTo>
                    <a:pt x="0" y="105"/>
                    <a:pt x="0" y="63"/>
                    <a:pt x="21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" name="Google Shape;351;p18"/>
            <p:cNvSpPr/>
            <p:nvPr/>
          </p:nvSpPr>
          <p:spPr>
            <a:xfrm>
              <a:off x="4384675" y="4460175"/>
              <a:ext cx="13625" cy="15200"/>
            </a:xfrm>
            <a:custGeom>
              <a:rect b="b" l="l" r="r" t="t"/>
              <a:pathLst>
                <a:path extrusionOk="0" h="608" w="545">
                  <a:moveTo>
                    <a:pt x="544" y="440"/>
                  </a:moveTo>
                  <a:cubicBezTo>
                    <a:pt x="544" y="502"/>
                    <a:pt x="544" y="544"/>
                    <a:pt x="544" y="607"/>
                  </a:cubicBezTo>
                  <a:lnTo>
                    <a:pt x="21" y="586"/>
                  </a:lnTo>
                  <a:lnTo>
                    <a:pt x="21" y="335"/>
                  </a:lnTo>
                  <a:cubicBezTo>
                    <a:pt x="21" y="189"/>
                    <a:pt x="0" y="0"/>
                    <a:pt x="209" y="0"/>
                  </a:cubicBezTo>
                  <a:cubicBezTo>
                    <a:pt x="335" y="0"/>
                    <a:pt x="335" y="168"/>
                    <a:pt x="398" y="251"/>
                  </a:cubicBezTo>
                  <a:cubicBezTo>
                    <a:pt x="439" y="335"/>
                    <a:pt x="481" y="398"/>
                    <a:pt x="544" y="44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" name="Google Shape;352;p18"/>
            <p:cNvSpPr/>
            <p:nvPr/>
          </p:nvSpPr>
          <p:spPr>
            <a:xfrm>
              <a:off x="4128350" y="4478475"/>
              <a:ext cx="33500" cy="6825"/>
            </a:xfrm>
            <a:custGeom>
              <a:rect b="b" l="l" r="r" t="t"/>
              <a:pathLst>
                <a:path extrusionOk="0" h="273" w="1340">
                  <a:moveTo>
                    <a:pt x="670" y="1"/>
                  </a:moveTo>
                  <a:lnTo>
                    <a:pt x="1340" y="42"/>
                  </a:lnTo>
                  <a:cubicBezTo>
                    <a:pt x="921" y="273"/>
                    <a:pt x="419" y="273"/>
                    <a:pt x="1" y="63"/>
                  </a:cubicBezTo>
                  <a:cubicBezTo>
                    <a:pt x="42" y="21"/>
                    <a:pt x="84" y="1"/>
                    <a:pt x="147" y="1"/>
                  </a:cubicBezTo>
                  <a:cubicBezTo>
                    <a:pt x="314" y="63"/>
                    <a:pt x="503" y="42"/>
                    <a:pt x="670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" name="Google Shape;353;p18"/>
            <p:cNvSpPr/>
            <p:nvPr/>
          </p:nvSpPr>
          <p:spPr>
            <a:xfrm>
              <a:off x="5138950" y="4468550"/>
              <a:ext cx="26200" cy="11000"/>
            </a:xfrm>
            <a:custGeom>
              <a:rect b="b" l="l" r="r" t="t"/>
              <a:pathLst>
                <a:path extrusionOk="0" h="440" w="1048">
                  <a:moveTo>
                    <a:pt x="1" y="251"/>
                  </a:moveTo>
                  <a:cubicBezTo>
                    <a:pt x="315" y="0"/>
                    <a:pt x="691" y="105"/>
                    <a:pt x="1047" y="146"/>
                  </a:cubicBezTo>
                  <a:cubicBezTo>
                    <a:pt x="712" y="251"/>
                    <a:pt x="378" y="439"/>
                    <a:pt x="1" y="25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" name="Google Shape;354;p18"/>
            <p:cNvSpPr/>
            <p:nvPr/>
          </p:nvSpPr>
          <p:spPr>
            <a:xfrm>
              <a:off x="5572600" y="4359725"/>
              <a:ext cx="14150" cy="11550"/>
            </a:xfrm>
            <a:custGeom>
              <a:rect b="b" l="l" r="r" t="t"/>
              <a:pathLst>
                <a:path extrusionOk="0" h="462" w="566">
                  <a:moveTo>
                    <a:pt x="566" y="147"/>
                  </a:moveTo>
                  <a:cubicBezTo>
                    <a:pt x="335" y="440"/>
                    <a:pt x="147" y="461"/>
                    <a:pt x="1" y="85"/>
                  </a:cubicBezTo>
                  <a:cubicBezTo>
                    <a:pt x="189" y="1"/>
                    <a:pt x="398" y="22"/>
                    <a:pt x="566" y="147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" name="Google Shape;355;p18"/>
            <p:cNvSpPr/>
            <p:nvPr/>
          </p:nvSpPr>
          <p:spPr>
            <a:xfrm>
              <a:off x="5444450" y="4469575"/>
              <a:ext cx="25650" cy="7875"/>
            </a:xfrm>
            <a:custGeom>
              <a:rect b="b" l="l" r="r" t="t"/>
              <a:pathLst>
                <a:path extrusionOk="0" h="315" w="1026">
                  <a:moveTo>
                    <a:pt x="691" y="1"/>
                  </a:moveTo>
                  <a:lnTo>
                    <a:pt x="1026" y="64"/>
                  </a:lnTo>
                  <a:cubicBezTo>
                    <a:pt x="712" y="315"/>
                    <a:pt x="356" y="189"/>
                    <a:pt x="0" y="189"/>
                  </a:cubicBezTo>
                  <a:cubicBezTo>
                    <a:pt x="0" y="147"/>
                    <a:pt x="0" y="105"/>
                    <a:pt x="0" y="64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18"/>
            <p:cNvSpPr/>
            <p:nvPr/>
          </p:nvSpPr>
          <p:spPr>
            <a:xfrm>
              <a:off x="4194250" y="4472200"/>
              <a:ext cx="17825" cy="11525"/>
            </a:xfrm>
            <a:custGeom>
              <a:rect b="b" l="l" r="r" t="t"/>
              <a:pathLst>
                <a:path extrusionOk="0" h="461" w="713">
                  <a:moveTo>
                    <a:pt x="336" y="461"/>
                  </a:moveTo>
                  <a:cubicBezTo>
                    <a:pt x="252" y="335"/>
                    <a:pt x="126" y="335"/>
                    <a:pt x="1" y="314"/>
                  </a:cubicBezTo>
                  <a:lnTo>
                    <a:pt x="1" y="147"/>
                  </a:lnTo>
                  <a:cubicBezTo>
                    <a:pt x="252" y="168"/>
                    <a:pt x="608" y="0"/>
                    <a:pt x="712" y="44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" name="Google Shape;357;p18"/>
            <p:cNvSpPr/>
            <p:nvPr/>
          </p:nvSpPr>
          <p:spPr>
            <a:xfrm>
              <a:off x="4083900" y="4479000"/>
              <a:ext cx="25125" cy="6300"/>
            </a:xfrm>
            <a:custGeom>
              <a:rect b="b" l="l" r="r" t="t"/>
              <a:pathLst>
                <a:path extrusionOk="0" h="252" w="1005">
                  <a:moveTo>
                    <a:pt x="523" y="0"/>
                  </a:moveTo>
                  <a:lnTo>
                    <a:pt x="1004" y="42"/>
                  </a:lnTo>
                  <a:cubicBezTo>
                    <a:pt x="711" y="252"/>
                    <a:pt x="293" y="252"/>
                    <a:pt x="0" y="42"/>
                  </a:cubicBezTo>
                  <a:lnTo>
                    <a:pt x="314" y="0"/>
                  </a:ln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18"/>
            <p:cNvSpPr/>
            <p:nvPr/>
          </p:nvSpPr>
          <p:spPr>
            <a:xfrm>
              <a:off x="4504975" y="4470625"/>
              <a:ext cx="7875" cy="8925"/>
            </a:xfrm>
            <a:custGeom>
              <a:rect b="b" l="l" r="r" t="t"/>
              <a:pathLst>
                <a:path extrusionOk="0" h="357" w="315">
                  <a:moveTo>
                    <a:pt x="1" y="189"/>
                  </a:moveTo>
                  <a:cubicBezTo>
                    <a:pt x="105" y="1"/>
                    <a:pt x="189" y="1"/>
                    <a:pt x="314" y="189"/>
                  </a:cubicBezTo>
                  <a:cubicBezTo>
                    <a:pt x="210" y="335"/>
                    <a:pt x="105" y="356"/>
                    <a:pt x="1" y="189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" name="Google Shape;359;p18"/>
            <p:cNvSpPr/>
            <p:nvPr/>
          </p:nvSpPr>
          <p:spPr>
            <a:xfrm>
              <a:off x="5174000" y="4470625"/>
              <a:ext cx="17300" cy="5775"/>
            </a:xfrm>
            <a:custGeom>
              <a:rect b="b" l="l" r="r" t="t"/>
              <a:pathLst>
                <a:path extrusionOk="0" h="231" w="692">
                  <a:moveTo>
                    <a:pt x="1" y="63"/>
                  </a:moveTo>
                  <a:cubicBezTo>
                    <a:pt x="231" y="1"/>
                    <a:pt x="461" y="1"/>
                    <a:pt x="691" y="63"/>
                  </a:cubicBezTo>
                  <a:cubicBezTo>
                    <a:pt x="503" y="231"/>
                    <a:pt x="210" y="231"/>
                    <a:pt x="1" y="63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" name="Google Shape;360;p18"/>
            <p:cNvSpPr/>
            <p:nvPr/>
          </p:nvSpPr>
          <p:spPr>
            <a:xfrm>
              <a:off x="4229300" y="4476375"/>
              <a:ext cx="9450" cy="8400"/>
            </a:xfrm>
            <a:custGeom>
              <a:rect b="b" l="l" r="r" t="t"/>
              <a:pathLst>
                <a:path extrusionOk="0" h="336" w="378">
                  <a:moveTo>
                    <a:pt x="1" y="294"/>
                  </a:moveTo>
                  <a:cubicBezTo>
                    <a:pt x="22" y="168"/>
                    <a:pt x="43" y="43"/>
                    <a:pt x="168" y="22"/>
                  </a:cubicBezTo>
                  <a:cubicBezTo>
                    <a:pt x="315" y="1"/>
                    <a:pt x="356" y="126"/>
                    <a:pt x="377" y="252"/>
                  </a:cubicBezTo>
                  <a:cubicBezTo>
                    <a:pt x="273" y="315"/>
                    <a:pt x="126" y="336"/>
                    <a:pt x="1" y="294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" name="Google Shape;361;p18"/>
            <p:cNvSpPr/>
            <p:nvPr/>
          </p:nvSpPr>
          <p:spPr>
            <a:xfrm>
              <a:off x="4255975" y="4479525"/>
              <a:ext cx="17825" cy="6300"/>
            </a:xfrm>
            <a:custGeom>
              <a:rect b="b" l="l" r="r" t="t"/>
              <a:pathLst>
                <a:path extrusionOk="0" h="252" w="713">
                  <a:moveTo>
                    <a:pt x="357" y="21"/>
                  </a:moveTo>
                  <a:cubicBezTo>
                    <a:pt x="503" y="0"/>
                    <a:pt x="650" y="63"/>
                    <a:pt x="712" y="189"/>
                  </a:cubicBezTo>
                  <a:cubicBezTo>
                    <a:pt x="482" y="252"/>
                    <a:pt x="231" y="252"/>
                    <a:pt x="1" y="189"/>
                  </a:cubicBezTo>
                  <a:cubicBezTo>
                    <a:pt x="85" y="63"/>
                    <a:pt x="210" y="0"/>
                    <a:pt x="357" y="2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" name="Google Shape;362;p18"/>
            <p:cNvSpPr/>
            <p:nvPr/>
          </p:nvSpPr>
          <p:spPr>
            <a:xfrm>
              <a:off x="5094500" y="4475850"/>
              <a:ext cx="12575" cy="4225"/>
            </a:xfrm>
            <a:custGeom>
              <a:rect b="b" l="l" r="r" t="t"/>
              <a:pathLst>
                <a:path extrusionOk="0" h="169" w="503">
                  <a:moveTo>
                    <a:pt x="0" y="1"/>
                  </a:moveTo>
                  <a:lnTo>
                    <a:pt x="503" y="1"/>
                  </a:lnTo>
                  <a:cubicBezTo>
                    <a:pt x="377" y="168"/>
                    <a:pt x="126" y="168"/>
                    <a:pt x="0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" name="Google Shape;363;p18"/>
            <p:cNvSpPr/>
            <p:nvPr/>
          </p:nvSpPr>
          <p:spPr>
            <a:xfrm>
              <a:off x="4273775" y="4485275"/>
              <a:ext cx="8400" cy="3700"/>
            </a:xfrm>
            <a:custGeom>
              <a:rect b="b" l="l" r="r" t="t"/>
              <a:pathLst>
                <a:path extrusionOk="0" h="148" w="336">
                  <a:moveTo>
                    <a:pt x="0" y="1"/>
                  </a:moveTo>
                  <a:lnTo>
                    <a:pt x="335" y="1"/>
                  </a:lnTo>
                  <a:cubicBezTo>
                    <a:pt x="230" y="147"/>
                    <a:pt x="126" y="126"/>
                    <a:pt x="0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" name="Google Shape;364;p18"/>
            <p:cNvSpPr/>
            <p:nvPr/>
          </p:nvSpPr>
          <p:spPr>
            <a:xfrm>
              <a:off x="4318750" y="4479525"/>
              <a:ext cx="8400" cy="4725"/>
            </a:xfrm>
            <a:custGeom>
              <a:rect b="b" l="l" r="r" t="t"/>
              <a:pathLst>
                <a:path extrusionOk="0" h="189" w="336">
                  <a:moveTo>
                    <a:pt x="1" y="168"/>
                  </a:moveTo>
                  <a:cubicBezTo>
                    <a:pt x="63" y="42"/>
                    <a:pt x="210" y="0"/>
                    <a:pt x="336" y="42"/>
                  </a:cubicBezTo>
                  <a:cubicBezTo>
                    <a:pt x="252" y="147"/>
                    <a:pt x="126" y="189"/>
                    <a:pt x="1" y="168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" name="Google Shape;365;p18"/>
            <p:cNvSpPr/>
            <p:nvPr/>
          </p:nvSpPr>
          <p:spPr>
            <a:xfrm>
              <a:off x="4167575" y="4474825"/>
              <a:ext cx="8925" cy="6825"/>
            </a:xfrm>
            <a:custGeom>
              <a:rect b="b" l="l" r="r" t="t"/>
              <a:pathLst>
                <a:path extrusionOk="0" h="273" w="357">
                  <a:moveTo>
                    <a:pt x="1" y="167"/>
                  </a:moveTo>
                  <a:cubicBezTo>
                    <a:pt x="84" y="63"/>
                    <a:pt x="231" y="0"/>
                    <a:pt x="356" y="21"/>
                  </a:cubicBezTo>
                  <a:cubicBezTo>
                    <a:pt x="356" y="63"/>
                    <a:pt x="356" y="126"/>
                    <a:pt x="356" y="167"/>
                  </a:cubicBezTo>
                  <a:cubicBezTo>
                    <a:pt x="356" y="209"/>
                    <a:pt x="336" y="230"/>
                    <a:pt x="336" y="272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" name="Google Shape;366;p18"/>
            <p:cNvSpPr/>
            <p:nvPr/>
          </p:nvSpPr>
          <p:spPr>
            <a:xfrm>
              <a:off x="4340725" y="4474825"/>
              <a:ext cx="8925" cy="4200"/>
            </a:xfrm>
            <a:custGeom>
              <a:rect b="b" l="l" r="r" t="t"/>
              <a:pathLst>
                <a:path extrusionOk="0" h="168" w="357">
                  <a:moveTo>
                    <a:pt x="356" y="21"/>
                  </a:moveTo>
                  <a:cubicBezTo>
                    <a:pt x="335" y="84"/>
                    <a:pt x="335" y="126"/>
                    <a:pt x="356" y="167"/>
                  </a:cubicBezTo>
                  <a:lnTo>
                    <a:pt x="1" y="147"/>
                  </a:lnTo>
                  <a:cubicBezTo>
                    <a:pt x="84" y="42"/>
                    <a:pt x="210" y="0"/>
                    <a:pt x="356" y="2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" name="Google Shape;367;p18"/>
            <p:cNvSpPr/>
            <p:nvPr/>
          </p:nvSpPr>
          <p:spPr>
            <a:xfrm>
              <a:off x="5573650" y="4467500"/>
              <a:ext cx="3150" cy="1575"/>
            </a:xfrm>
            <a:custGeom>
              <a:rect b="b" l="l" r="r" t="t"/>
              <a:pathLst>
                <a:path extrusionOk="0" h="63" w="126">
                  <a:moveTo>
                    <a:pt x="0" y="42"/>
                  </a:moveTo>
                  <a:cubicBezTo>
                    <a:pt x="21" y="0"/>
                    <a:pt x="84" y="0"/>
                    <a:pt x="126" y="42"/>
                  </a:cubicBezTo>
                  <a:lnTo>
                    <a:pt x="63" y="63"/>
                  </a:ln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" name="Google Shape;368;p18"/>
            <p:cNvSpPr/>
            <p:nvPr/>
          </p:nvSpPr>
          <p:spPr>
            <a:xfrm>
              <a:off x="5555875" y="4466975"/>
              <a:ext cx="3150" cy="2100"/>
            </a:xfrm>
            <a:custGeom>
              <a:rect b="b" l="l" r="r" t="t"/>
              <a:pathLst>
                <a:path extrusionOk="0" h="84" w="126">
                  <a:moveTo>
                    <a:pt x="0" y="63"/>
                  </a:moveTo>
                  <a:cubicBezTo>
                    <a:pt x="21" y="0"/>
                    <a:pt x="105" y="0"/>
                    <a:pt x="126" y="63"/>
                  </a:cubicBezTo>
                  <a:lnTo>
                    <a:pt x="63" y="84"/>
                  </a:ln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" name="Google Shape;369;p18"/>
            <p:cNvSpPr/>
            <p:nvPr/>
          </p:nvSpPr>
          <p:spPr>
            <a:xfrm>
              <a:off x="4309875" y="4484225"/>
              <a:ext cx="3150" cy="2125"/>
            </a:xfrm>
            <a:custGeom>
              <a:rect b="b" l="l" r="r" t="t"/>
              <a:pathLst>
                <a:path extrusionOk="0" h="85" w="126">
                  <a:moveTo>
                    <a:pt x="0" y="1"/>
                  </a:moveTo>
                  <a:cubicBezTo>
                    <a:pt x="42" y="1"/>
                    <a:pt x="84" y="1"/>
                    <a:pt x="126" y="1"/>
                  </a:cubicBezTo>
                  <a:cubicBezTo>
                    <a:pt x="84" y="84"/>
                    <a:pt x="42" y="84"/>
                    <a:pt x="0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" name="Google Shape;370;p18"/>
            <p:cNvSpPr/>
            <p:nvPr/>
          </p:nvSpPr>
          <p:spPr>
            <a:xfrm>
              <a:off x="4216750" y="4483700"/>
              <a:ext cx="3700" cy="3700"/>
            </a:xfrm>
            <a:custGeom>
              <a:rect b="b" l="l" r="r" t="t"/>
              <a:pathLst>
                <a:path extrusionOk="0" h="148" w="148">
                  <a:moveTo>
                    <a:pt x="1" y="43"/>
                  </a:moveTo>
                  <a:cubicBezTo>
                    <a:pt x="42" y="1"/>
                    <a:pt x="105" y="22"/>
                    <a:pt x="147" y="43"/>
                  </a:cubicBezTo>
                  <a:cubicBezTo>
                    <a:pt x="84" y="147"/>
                    <a:pt x="42" y="126"/>
                    <a:pt x="1" y="43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" name="Google Shape;371;p18"/>
            <p:cNvSpPr/>
            <p:nvPr/>
          </p:nvSpPr>
          <p:spPr>
            <a:xfrm>
              <a:off x="5440250" y="4471150"/>
              <a:ext cx="4225" cy="3175"/>
            </a:xfrm>
            <a:custGeom>
              <a:rect b="b" l="l" r="r" t="t"/>
              <a:pathLst>
                <a:path extrusionOk="0" h="127" w="169">
                  <a:moveTo>
                    <a:pt x="168" y="1"/>
                  </a:moveTo>
                  <a:cubicBezTo>
                    <a:pt x="168" y="42"/>
                    <a:pt x="168" y="84"/>
                    <a:pt x="168" y="126"/>
                  </a:cubicBezTo>
                  <a:lnTo>
                    <a:pt x="1" y="105"/>
                  </a:ln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" name="Google Shape;372;p18"/>
            <p:cNvSpPr/>
            <p:nvPr/>
          </p:nvSpPr>
          <p:spPr>
            <a:xfrm>
              <a:off x="4114225" y="4476375"/>
              <a:ext cx="4725" cy="3175"/>
            </a:xfrm>
            <a:custGeom>
              <a:rect b="b" l="l" r="r" t="t"/>
              <a:pathLst>
                <a:path extrusionOk="0" h="127" w="189">
                  <a:moveTo>
                    <a:pt x="1" y="126"/>
                  </a:moveTo>
                  <a:cubicBezTo>
                    <a:pt x="63" y="1"/>
                    <a:pt x="126" y="22"/>
                    <a:pt x="189" y="126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" name="Google Shape;373;p18"/>
            <p:cNvSpPr/>
            <p:nvPr/>
          </p:nvSpPr>
          <p:spPr>
            <a:xfrm>
              <a:off x="5409400" y="4476375"/>
              <a:ext cx="3675" cy="2125"/>
            </a:xfrm>
            <a:custGeom>
              <a:rect b="b" l="l" r="r" t="t"/>
              <a:pathLst>
                <a:path extrusionOk="0" h="85" w="147">
                  <a:moveTo>
                    <a:pt x="0" y="22"/>
                  </a:moveTo>
                  <a:lnTo>
                    <a:pt x="147" y="1"/>
                  </a:lnTo>
                  <a:cubicBezTo>
                    <a:pt x="105" y="64"/>
                    <a:pt x="63" y="85"/>
                    <a:pt x="0" y="22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" name="Google Shape;374;p18"/>
            <p:cNvSpPr/>
            <p:nvPr/>
          </p:nvSpPr>
          <p:spPr>
            <a:xfrm>
              <a:off x="4071850" y="4479525"/>
              <a:ext cx="1075" cy="1600"/>
            </a:xfrm>
            <a:custGeom>
              <a:rect b="b" l="l" r="r" t="t"/>
              <a:pathLst>
                <a:path extrusionOk="0" h="64" w="43">
                  <a:moveTo>
                    <a:pt x="1" y="0"/>
                  </a:moveTo>
                  <a:lnTo>
                    <a:pt x="43" y="0"/>
                  </a:lnTo>
                  <a:lnTo>
                    <a:pt x="22" y="63"/>
                  </a:ln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" name="Google Shape;375;p18"/>
            <p:cNvSpPr/>
            <p:nvPr/>
          </p:nvSpPr>
          <p:spPr>
            <a:xfrm>
              <a:off x="4802625" y="4382750"/>
              <a:ext cx="273600" cy="95750"/>
            </a:xfrm>
            <a:custGeom>
              <a:rect b="b" l="l" r="r" t="t"/>
              <a:pathLst>
                <a:path extrusionOk="0" h="3830" w="10944">
                  <a:moveTo>
                    <a:pt x="4017" y="3537"/>
                  </a:moveTo>
                  <a:lnTo>
                    <a:pt x="3934" y="3578"/>
                  </a:lnTo>
                  <a:lnTo>
                    <a:pt x="3871" y="3578"/>
                  </a:lnTo>
                  <a:cubicBezTo>
                    <a:pt x="3724" y="3327"/>
                    <a:pt x="3683" y="2930"/>
                    <a:pt x="3285" y="3055"/>
                  </a:cubicBezTo>
                  <a:cubicBezTo>
                    <a:pt x="2992" y="3139"/>
                    <a:pt x="2825" y="3118"/>
                    <a:pt x="2762" y="2804"/>
                  </a:cubicBezTo>
                  <a:cubicBezTo>
                    <a:pt x="2720" y="2721"/>
                    <a:pt x="2553" y="2700"/>
                    <a:pt x="2553" y="2762"/>
                  </a:cubicBezTo>
                  <a:cubicBezTo>
                    <a:pt x="2490" y="3139"/>
                    <a:pt x="1925" y="3118"/>
                    <a:pt x="1904" y="3537"/>
                  </a:cubicBezTo>
                  <a:lnTo>
                    <a:pt x="502" y="3537"/>
                  </a:lnTo>
                  <a:cubicBezTo>
                    <a:pt x="272" y="3223"/>
                    <a:pt x="377" y="2783"/>
                    <a:pt x="84" y="2490"/>
                  </a:cubicBezTo>
                  <a:cubicBezTo>
                    <a:pt x="0" y="2407"/>
                    <a:pt x="293" y="1633"/>
                    <a:pt x="419" y="1612"/>
                  </a:cubicBezTo>
                  <a:cubicBezTo>
                    <a:pt x="795" y="1528"/>
                    <a:pt x="1025" y="1695"/>
                    <a:pt x="1067" y="2114"/>
                  </a:cubicBezTo>
                  <a:cubicBezTo>
                    <a:pt x="1067" y="2198"/>
                    <a:pt x="1193" y="2218"/>
                    <a:pt x="1297" y="2177"/>
                  </a:cubicBezTo>
                  <a:cubicBezTo>
                    <a:pt x="1318" y="2114"/>
                    <a:pt x="1360" y="2030"/>
                    <a:pt x="1381" y="1946"/>
                  </a:cubicBezTo>
                  <a:cubicBezTo>
                    <a:pt x="1465" y="1277"/>
                    <a:pt x="1465" y="1256"/>
                    <a:pt x="2113" y="1465"/>
                  </a:cubicBezTo>
                  <a:cubicBezTo>
                    <a:pt x="2344" y="1528"/>
                    <a:pt x="2427" y="1361"/>
                    <a:pt x="2574" y="1298"/>
                  </a:cubicBezTo>
                  <a:cubicBezTo>
                    <a:pt x="2762" y="1214"/>
                    <a:pt x="2888" y="900"/>
                    <a:pt x="3160" y="1089"/>
                  </a:cubicBezTo>
                  <a:cubicBezTo>
                    <a:pt x="3285" y="1193"/>
                    <a:pt x="3452" y="1298"/>
                    <a:pt x="3557" y="1193"/>
                  </a:cubicBezTo>
                  <a:cubicBezTo>
                    <a:pt x="4122" y="565"/>
                    <a:pt x="4248" y="1214"/>
                    <a:pt x="4499" y="1486"/>
                  </a:cubicBezTo>
                  <a:cubicBezTo>
                    <a:pt x="4603" y="1612"/>
                    <a:pt x="4540" y="1863"/>
                    <a:pt x="4854" y="1842"/>
                  </a:cubicBezTo>
                  <a:cubicBezTo>
                    <a:pt x="5001" y="1549"/>
                    <a:pt x="4896" y="1235"/>
                    <a:pt x="4938" y="921"/>
                  </a:cubicBezTo>
                  <a:cubicBezTo>
                    <a:pt x="4959" y="649"/>
                    <a:pt x="5043" y="440"/>
                    <a:pt x="5315" y="398"/>
                  </a:cubicBezTo>
                  <a:cubicBezTo>
                    <a:pt x="5587" y="293"/>
                    <a:pt x="5901" y="419"/>
                    <a:pt x="6047" y="691"/>
                  </a:cubicBezTo>
                  <a:cubicBezTo>
                    <a:pt x="6089" y="796"/>
                    <a:pt x="6047" y="1026"/>
                    <a:pt x="6152" y="984"/>
                  </a:cubicBezTo>
                  <a:cubicBezTo>
                    <a:pt x="6633" y="775"/>
                    <a:pt x="7009" y="1298"/>
                    <a:pt x="7365" y="1193"/>
                  </a:cubicBezTo>
                  <a:cubicBezTo>
                    <a:pt x="7825" y="1068"/>
                    <a:pt x="8139" y="1465"/>
                    <a:pt x="8600" y="1298"/>
                  </a:cubicBezTo>
                  <a:cubicBezTo>
                    <a:pt x="9165" y="1130"/>
                    <a:pt x="9060" y="1946"/>
                    <a:pt x="9458" y="2114"/>
                  </a:cubicBezTo>
                  <a:cubicBezTo>
                    <a:pt x="9478" y="2135"/>
                    <a:pt x="9499" y="2135"/>
                    <a:pt x="9541" y="2135"/>
                  </a:cubicBezTo>
                  <a:lnTo>
                    <a:pt x="9541" y="2302"/>
                  </a:lnTo>
                  <a:cubicBezTo>
                    <a:pt x="9541" y="2428"/>
                    <a:pt x="9562" y="2532"/>
                    <a:pt x="9688" y="2574"/>
                  </a:cubicBezTo>
                  <a:cubicBezTo>
                    <a:pt x="9730" y="2574"/>
                    <a:pt x="9792" y="2553"/>
                    <a:pt x="9834" y="2511"/>
                  </a:cubicBezTo>
                  <a:cubicBezTo>
                    <a:pt x="9897" y="2386"/>
                    <a:pt x="9834" y="2218"/>
                    <a:pt x="9709" y="2177"/>
                  </a:cubicBezTo>
                  <a:cubicBezTo>
                    <a:pt x="9646" y="2156"/>
                    <a:pt x="9583" y="2135"/>
                    <a:pt x="9541" y="2135"/>
                  </a:cubicBezTo>
                  <a:cubicBezTo>
                    <a:pt x="9499" y="1842"/>
                    <a:pt x="9960" y="1716"/>
                    <a:pt x="9855" y="1465"/>
                  </a:cubicBezTo>
                  <a:cubicBezTo>
                    <a:pt x="9646" y="942"/>
                    <a:pt x="9981" y="482"/>
                    <a:pt x="9897" y="1"/>
                  </a:cubicBezTo>
                  <a:lnTo>
                    <a:pt x="10253" y="1"/>
                  </a:lnTo>
                  <a:cubicBezTo>
                    <a:pt x="10671" y="126"/>
                    <a:pt x="10818" y="649"/>
                    <a:pt x="10504" y="963"/>
                  </a:cubicBezTo>
                  <a:cubicBezTo>
                    <a:pt x="10169" y="1402"/>
                    <a:pt x="10378" y="1633"/>
                    <a:pt x="10713" y="1863"/>
                  </a:cubicBezTo>
                  <a:cubicBezTo>
                    <a:pt x="10797" y="1926"/>
                    <a:pt x="10922" y="1905"/>
                    <a:pt x="10943" y="2051"/>
                  </a:cubicBezTo>
                  <a:cubicBezTo>
                    <a:pt x="10943" y="2365"/>
                    <a:pt x="10462" y="2239"/>
                    <a:pt x="10525" y="2532"/>
                  </a:cubicBezTo>
                  <a:cubicBezTo>
                    <a:pt x="10566" y="2721"/>
                    <a:pt x="10922" y="2637"/>
                    <a:pt x="10922" y="2909"/>
                  </a:cubicBezTo>
                  <a:cubicBezTo>
                    <a:pt x="10922" y="3076"/>
                    <a:pt x="10818" y="3055"/>
                    <a:pt x="10692" y="3076"/>
                  </a:cubicBezTo>
                  <a:cubicBezTo>
                    <a:pt x="10274" y="3160"/>
                    <a:pt x="10315" y="3432"/>
                    <a:pt x="10441" y="3725"/>
                  </a:cubicBezTo>
                  <a:lnTo>
                    <a:pt x="6465" y="3746"/>
                  </a:lnTo>
                  <a:lnTo>
                    <a:pt x="4771" y="3746"/>
                  </a:lnTo>
                  <a:cubicBezTo>
                    <a:pt x="4520" y="3746"/>
                    <a:pt x="4248" y="3830"/>
                    <a:pt x="4038" y="3578"/>
                  </a:cubicBezTo>
                  <a:lnTo>
                    <a:pt x="4206" y="3578"/>
                  </a:lnTo>
                  <a:cubicBezTo>
                    <a:pt x="4478" y="3578"/>
                    <a:pt x="4750" y="3578"/>
                    <a:pt x="4875" y="3286"/>
                  </a:cubicBezTo>
                  <a:cubicBezTo>
                    <a:pt x="5022" y="2951"/>
                    <a:pt x="4687" y="2867"/>
                    <a:pt x="4520" y="2679"/>
                  </a:cubicBezTo>
                  <a:cubicBezTo>
                    <a:pt x="4436" y="2595"/>
                    <a:pt x="4394" y="2428"/>
                    <a:pt x="4206" y="2428"/>
                  </a:cubicBezTo>
                  <a:cubicBezTo>
                    <a:pt x="3641" y="2700"/>
                    <a:pt x="4122" y="3160"/>
                    <a:pt x="4017" y="3537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" name="Google Shape;376;p18"/>
            <p:cNvSpPr/>
            <p:nvPr/>
          </p:nvSpPr>
          <p:spPr>
            <a:xfrm>
              <a:off x="5547500" y="4407325"/>
              <a:ext cx="54425" cy="29325"/>
            </a:xfrm>
            <a:custGeom>
              <a:rect b="b" l="l" r="r" t="t"/>
              <a:pathLst>
                <a:path extrusionOk="0" h="1173" w="2177">
                  <a:moveTo>
                    <a:pt x="0" y="691"/>
                  </a:moveTo>
                  <a:cubicBezTo>
                    <a:pt x="126" y="399"/>
                    <a:pt x="461" y="545"/>
                    <a:pt x="544" y="231"/>
                  </a:cubicBezTo>
                  <a:cubicBezTo>
                    <a:pt x="586" y="1"/>
                    <a:pt x="1026" y="22"/>
                    <a:pt x="1026" y="147"/>
                  </a:cubicBezTo>
                  <a:cubicBezTo>
                    <a:pt x="1026" y="817"/>
                    <a:pt x="1549" y="419"/>
                    <a:pt x="1779" y="587"/>
                  </a:cubicBezTo>
                  <a:cubicBezTo>
                    <a:pt x="1904" y="671"/>
                    <a:pt x="2176" y="566"/>
                    <a:pt x="2155" y="817"/>
                  </a:cubicBezTo>
                  <a:cubicBezTo>
                    <a:pt x="2155" y="1026"/>
                    <a:pt x="1967" y="1110"/>
                    <a:pt x="1779" y="1110"/>
                  </a:cubicBezTo>
                  <a:cubicBezTo>
                    <a:pt x="1611" y="1110"/>
                    <a:pt x="1298" y="1173"/>
                    <a:pt x="1193" y="1068"/>
                  </a:cubicBezTo>
                  <a:cubicBezTo>
                    <a:pt x="879" y="733"/>
                    <a:pt x="461" y="817"/>
                    <a:pt x="0" y="69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7" name="Google Shape;377;p18"/>
            <p:cNvSpPr/>
            <p:nvPr/>
          </p:nvSpPr>
          <p:spPr>
            <a:xfrm>
              <a:off x="5523425" y="4430875"/>
              <a:ext cx="22000" cy="26175"/>
            </a:xfrm>
            <a:custGeom>
              <a:rect b="b" l="l" r="r" t="t"/>
              <a:pathLst>
                <a:path extrusionOk="0" h="1047" w="880">
                  <a:moveTo>
                    <a:pt x="1" y="42"/>
                  </a:moveTo>
                  <a:cubicBezTo>
                    <a:pt x="440" y="1"/>
                    <a:pt x="608" y="293"/>
                    <a:pt x="775" y="628"/>
                  </a:cubicBezTo>
                  <a:cubicBezTo>
                    <a:pt x="880" y="796"/>
                    <a:pt x="754" y="879"/>
                    <a:pt x="608" y="942"/>
                  </a:cubicBezTo>
                  <a:cubicBezTo>
                    <a:pt x="419" y="1047"/>
                    <a:pt x="231" y="1026"/>
                    <a:pt x="252" y="796"/>
                  </a:cubicBezTo>
                  <a:cubicBezTo>
                    <a:pt x="252" y="545"/>
                    <a:pt x="1" y="335"/>
                    <a:pt x="1" y="42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" name="Google Shape;378;p18"/>
            <p:cNvSpPr/>
            <p:nvPr/>
          </p:nvSpPr>
          <p:spPr>
            <a:xfrm>
              <a:off x="5208525" y="4395825"/>
              <a:ext cx="20425" cy="16775"/>
            </a:xfrm>
            <a:custGeom>
              <a:rect b="b" l="l" r="r" t="t"/>
              <a:pathLst>
                <a:path extrusionOk="0" h="671" w="817">
                  <a:moveTo>
                    <a:pt x="817" y="649"/>
                  </a:moveTo>
                  <a:cubicBezTo>
                    <a:pt x="524" y="670"/>
                    <a:pt x="252" y="587"/>
                    <a:pt x="1" y="419"/>
                  </a:cubicBezTo>
                  <a:cubicBezTo>
                    <a:pt x="398" y="1"/>
                    <a:pt x="566" y="356"/>
                    <a:pt x="817" y="649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" name="Google Shape;379;p18"/>
            <p:cNvSpPr/>
            <p:nvPr/>
          </p:nvSpPr>
          <p:spPr>
            <a:xfrm>
              <a:off x="5147850" y="4384850"/>
              <a:ext cx="7875" cy="13100"/>
            </a:xfrm>
            <a:custGeom>
              <a:rect b="b" l="l" r="r" t="t"/>
              <a:pathLst>
                <a:path extrusionOk="0" h="524" w="315">
                  <a:moveTo>
                    <a:pt x="147" y="0"/>
                  </a:moveTo>
                  <a:cubicBezTo>
                    <a:pt x="315" y="21"/>
                    <a:pt x="315" y="147"/>
                    <a:pt x="315" y="251"/>
                  </a:cubicBezTo>
                  <a:cubicBezTo>
                    <a:pt x="315" y="377"/>
                    <a:pt x="315" y="523"/>
                    <a:pt x="147" y="523"/>
                  </a:cubicBezTo>
                  <a:cubicBezTo>
                    <a:pt x="1" y="523"/>
                    <a:pt x="1" y="377"/>
                    <a:pt x="1" y="251"/>
                  </a:cubicBezTo>
                  <a:cubicBezTo>
                    <a:pt x="1" y="147"/>
                    <a:pt x="1" y="21"/>
                    <a:pt x="147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" name="Google Shape;380;p18"/>
            <p:cNvSpPr/>
            <p:nvPr/>
          </p:nvSpPr>
          <p:spPr>
            <a:xfrm>
              <a:off x="5611300" y="4373325"/>
              <a:ext cx="14675" cy="13125"/>
            </a:xfrm>
            <a:custGeom>
              <a:rect b="b" l="l" r="r" t="t"/>
              <a:pathLst>
                <a:path extrusionOk="0" h="525" w="587">
                  <a:moveTo>
                    <a:pt x="252" y="1"/>
                  </a:moveTo>
                  <a:lnTo>
                    <a:pt x="587" y="1"/>
                  </a:lnTo>
                  <a:cubicBezTo>
                    <a:pt x="566" y="64"/>
                    <a:pt x="545" y="106"/>
                    <a:pt x="524" y="147"/>
                  </a:cubicBezTo>
                  <a:cubicBezTo>
                    <a:pt x="440" y="273"/>
                    <a:pt x="399" y="524"/>
                    <a:pt x="189" y="440"/>
                  </a:cubicBezTo>
                  <a:cubicBezTo>
                    <a:pt x="1" y="336"/>
                    <a:pt x="210" y="147"/>
                    <a:pt x="252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" name="Google Shape;381;p18"/>
            <p:cNvSpPr/>
            <p:nvPr/>
          </p:nvSpPr>
          <p:spPr>
            <a:xfrm>
              <a:off x="5610275" y="4396875"/>
              <a:ext cx="5250" cy="5775"/>
            </a:xfrm>
            <a:custGeom>
              <a:rect b="b" l="l" r="r" t="t"/>
              <a:pathLst>
                <a:path extrusionOk="0" h="231" w="210">
                  <a:moveTo>
                    <a:pt x="209" y="84"/>
                  </a:moveTo>
                  <a:cubicBezTo>
                    <a:pt x="188" y="126"/>
                    <a:pt x="188" y="210"/>
                    <a:pt x="147" y="210"/>
                  </a:cubicBezTo>
                  <a:cubicBezTo>
                    <a:pt x="105" y="231"/>
                    <a:pt x="42" y="189"/>
                    <a:pt x="0" y="168"/>
                  </a:cubicBezTo>
                  <a:cubicBezTo>
                    <a:pt x="21" y="105"/>
                    <a:pt x="42" y="42"/>
                    <a:pt x="63" y="21"/>
                  </a:cubicBezTo>
                  <a:cubicBezTo>
                    <a:pt x="105" y="0"/>
                    <a:pt x="168" y="63"/>
                    <a:pt x="209" y="84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18"/>
            <p:cNvSpPr/>
            <p:nvPr/>
          </p:nvSpPr>
          <p:spPr>
            <a:xfrm>
              <a:off x="5127450" y="4383800"/>
              <a:ext cx="5250" cy="5250"/>
            </a:xfrm>
            <a:custGeom>
              <a:rect b="b" l="l" r="r" t="t"/>
              <a:pathLst>
                <a:path extrusionOk="0" h="210" w="210">
                  <a:moveTo>
                    <a:pt x="105" y="0"/>
                  </a:moveTo>
                  <a:cubicBezTo>
                    <a:pt x="147" y="42"/>
                    <a:pt x="189" y="63"/>
                    <a:pt x="210" y="105"/>
                  </a:cubicBezTo>
                  <a:cubicBezTo>
                    <a:pt x="210" y="147"/>
                    <a:pt x="147" y="210"/>
                    <a:pt x="84" y="168"/>
                  </a:cubicBezTo>
                  <a:cubicBezTo>
                    <a:pt x="63" y="147"/>
                    <a:pt x="42" y="126"/>
                    <a:pt x="22" y="105"/>
                  </a:cubicBezTo>
                  <a:cubicBezTo>
                    <a:pt x="1" y="42"/>
                    <a:pt x="22" y="0"/>
                    <a:pt x="105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3" name="Google Shape;383;p18"/>
            <p:cNvSpPr/>
            <p:nvPr/>
          </p:nvSpPr>
          <p:spPr>
            <a:xfrm>
              <a:off x="5589350" y="4409425"/>
              <a:ext cx="2625" cy="2650"/>
            </a:xfrm>
            <a:custGeom>
              <a:rect b="b" l="l" r="r" t="t"/>
              <a:pathLst>
                <a:path extrusionOk="0" h="106" w="105">
                  <a:moveTo>
                    <a:pt x="105" y="84"/>
                  </a:moveTo>
                  <a:lnTo>
                    <a:pt x="21" y="105"/>
                  </a:lnTo>
                  <a:cubicBezTo>
                    <a:pt x="21" y="84"/>
                    <a:pt x="0" y="43"/>
                    <a:pt x="0" y="43"/>
                  </a:cubicBezTo>
                  <a:cubicBezTo>
                    <a:pt x="84" y="1"/>
                    <a:pt x="105" y="22"/>
                    <a:pt x="105" y="84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" name="Google Shape;384;p18"/>
            <p:cNvSpPr/>
            <p:nvPr/>
          </p:nvSpPr>
          <p:spPr>
            <a:xfrm>
              <a:off x="5327800" y="4379100"/>
              <a:ext cx="2625" cy="2100"/>
            </a:xfrm>
            <a:custGeom>
              <a:rect b="b" l="l" r="r" t="t"/>
              <a:pathLst>
                <a:path extrusionOk="0" h="84" w="105">
                  <a:moveTo>
                    <a:pt x="105" y="21"/>
                  </a:moveTo>
                  <a:cubicBezTo>
                    <a:pt x="105" y="42"/>
                    <a:pt x="84" y="84"/>
                    <a:pt x="84" y="84"/>
                  </a:cubicBezTo>
                  <a:cubicBezTo>
                    <a:pt x="42" y="84"/>
                    <a:pt x="21" y="63"/>
                    <a:pt x="0" y="63"/>
                  </a:cubicBezTo>
                  <a:cubicBezTo>
                    <a:pt x="0" y="42"/>
                    <a:pt x="21" y="0"/>
                    <a:pt x="21" y="0"/>
                  </a:cubicBezTo>
                  <a:cubicBezTo>
                    <a:pt x="63" y="0"/>
                    <a:pt x="84" y="0"/>
                    <a:pt x="105" y="2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" name="Google Shape;385;p18"/>
            <p:cNvSpPr/>
            <p:nvPr/>
          </p:nvSpPr>
          <p:spPr>
            <a:xfrm>
              <a:off x="4670800" y="4360775"/>
              <a:ext cx="381350" cy="109875"/>
            </a:xfrm>
            <a:custGeom>
              <a:rect b="b" l="l" r="r" t="t"/>
              <a:pathLst>
                <a:path extrusionOk="0" h="4395" w="15254">
                  <a:moveTo>
                    <a:pt x="15149" y="859"/>
                  </a:moveTo>
                  <a:cubicBezTo>
                    <a:pt x="15254" y="1340"/>
                    <a:pt x="14919" y="1800"/>
                    <a:pt x="15128" y="2323"/>
                  </a:cubicBezTo>
                  <a:cubicBezTo>
                    <a:pt x="15233" y="2574"/>
                    <a:pt x="14772" y="2700"/>
                    <a:pt x="14793" y="2993"/>
                  </a:cubicBezTo>
                  <a:lnTo>
                    <a:pt x="14793" y="2993"/>
                  </a:lnTo>
                  <a:cubicBezTo>
                    <a:pt x="14772" y="2993"/>
                    <a:pt x="14751" y="2972"/>
                    <a:pt x="14710" y="2972"/>
                  </a:cubicBezTo>
                  <a:cubicBezTo>
                    <a:pt x="14333" y="2805"/>
                    <a:pt x="14417" y="1989"/>
                    <a:pt x="13873" y="2156"/>
                  </a:cubicBezTo>
                  <a:cubicBezTo>
                    <a:pt x="13391" y="2302"/>
                    <a:pt x="13078" y="1905"/>
                    <a:pt x="12617" y="2051"/>
                  </a:cubicBezTo>
                  <a:cubicBezTo>
                    <a:pt x="12262" y="2135"/>
                    <a:pt x="11885" y="1633"/>
                    <a:pt x="11404" y="1842"/>
                  </a:cubicBezTo>
                  <a:cubicBezTo>
                    <a:pt x="11320" y="1884"/>
                    <a:pt x="11362" y="1633"/>
                    <a:pt x="11299" y="1549"/>
                  </a:cubicBezTo>
                  <a:cubicBezTo>
                    <a:pt x="11174" y="1277"/>
                    <a:pt x="10860" y="1152"/>
                    <a:pt x="10567" y="1235"/>
                  </a:cubicBezTo>
                  <a:cubicBezTo>
                    <a:pt x="10316" y="1298"/>
                    <a:pt x="10232" y="1507"/>
                    <a:pt x="10190" y="1758"/>
                  </a:cubicBezTo>
                  <a:cubicBezTo>
                    <a:pt x="10169" y="2072"/>
                    <a:pt x="10274" y="2407"/>
                    <a:pt x="10106" y="2700"/>
                  </a:cubicBezTo>
                  <a:cubicBezTo>
                    <a:pt x="9813" y="2721"/>
                    <a:pt x="9876" y="2449"/>
                    <a:pt x="9772" y="2344"/>
                  </a:cubicBezTo>
                  <a:cubicBezTo>
                    <a:pt x="9500" y="2051"/>
                    <a:pt x="9374" y="1424"/>
                    <a:pt x="8809" y="2030"/>
                  </a:cubicBezTo>
                  <a:cubicBezTo>
                    <a:pt x="8705" y="2135"/>
                    <a:pt x="8558" y="2030"/>
                    <a:pt x="8433" y="1947"/>
                  </a:cubicBezTo>
                  <a:cubicBezTo>
                    <a:pt x="8161" y="1737"/>
                    <a:pt x="8035" y="2072"/>
                    <a:pt x="7826" y="2156"/>
                  </a:cubicBezTo>
                  <a:cubicBezTo>
                    <a:pt x="7679" y="2219"/>
                    <a:pt x="7617" y="2386"/>
                    <a:pt x="7386" y="2302"/>
                  </a:cubicBezTo>
                  <a:cubicBezTo>
                    <a:pt x="6738" y="2114"/>
                    <a:pt x="6738" y="2114"/>
                    <a:pt x="6633" y="2784"/>
                  </a:cubicBezTo>
                  <a:cubicBezTo>
                    <a:pt x="6612" y="2867"/>
                    <a:pt x="6591" y="2951"/>
                    <a:pt x="6570" y="3035"/>
                  </a:cubicBezTo>
                  <a:cubicBezTo>
                    <a:pt x="6466" y="3056"/>
                    <a:pt x="6340" y="3035"/>
                    <a:pt x="6340" y="2951"/>
                  </a:cubicBezTo>
                  <a:cubicBezTo>
                    <a:pt x="6277" y="2553"/>
                    <a:pt x="6068" y="2386"/>
                    <a:pt x="5671" y="2470"/>
                  </a:cubicBezTo>
                  <a:cubicBezTo>
                    <a:pt x="5566" y="2491"/>
                    <a:pt x="5273" y="3244"/>
                    <a:pt x="5357" y="3349"/>
                  </a:cubicBezTo>
                  <a:cubicBezTo>
                    <a:pt x="5650" y="3641"/>
                    <a:pt x="5524" y="4081"/>
                    <a:pt x="5754" y="4395"/>
                  </a:cubicBezTo>
                  <a:lnTo>
                    <a:pt x="5231" y="4395"/>
                  </a:lnTo>
                  <a:cubicBezTo>
                    <a:pt x="5210" y="4060"/>
                    <a:pt x="5001" y="4039"/>
                    <a:pt x="4729" y="4039"/>
                  </a:cubicBezTo>
                  <a:cubicBezTo>
                    <a:pt x="4478" y="4018"/>
                    <a:pt x="4352" y="3997"/>
                    <a:pt x="4499" y="3662"/>
                  </a:cubicBezTo>
                  <a:cubicBezTo>
                    <a:pt x="4562" y="3537"/>
                    <a:pt x="4666" y="3014"/>
                    <a:pt x="4164" y="2972"/>
                  </a:cubicBezTo>
                  <a:lnTo>
                    <a:pt x="4164" y="2972"/>
                  </a:lnTo>
                  <a:cubicBezTo>
                    <a:pt x="4227" y="2553"/>
                    <a:pt x="4415" y="2407"/>
                    <a:pt x="4834" y="2574"/>
                  </a:cubicBezTo>
                  <a:cubicBezTo>
                    <a:pt x="5085" y="2679"/>
                    <a:pt x="5210" y="2512"/>
                    <a:pt x="5252" y="2261"/>
                  </a:cubicBezTo>
                  <a:cubicBezTo>
                    <a:pt x="5273" y="2135"/>
                    <a:pt x="5378" y="1968"/>
                    <a:pt x="5148" y="1926"/>
                  </a:cubicBezTo>
                  <a:cubicBezTo>
                    <a:pt x="4917" y="1884"/>
                    <a:pt x="4687" y="1633"/>
                    <a:pt x="4604" y="1884"/>
                  </a:cubicBezTo>
                  <a:cubicBezTo>
                    <a:pt x="4457" y="2281"/>
                    <a:pt x="4101" y="2281"/>
                    <a:pt x="3850" y="2407"/>
                  </a:cubicBezTo>
                  <a:cubicBezTo>
                    <a:pt x="3620" y="2512"/>
                    <a:pt x="3474" y="2721"/>
                    <a:pt x="3453" y="2972"/>
                  </a:cubicBezTo>
                  <a:cubicBezTo>
                    <a:pt x="3055" y="2616"/>
                    <a:pt x="2846" y="2093"/>
                    <a:pt x="2888" y="1549"/>
                  </a:cubicBezTo>
                  <a:cubicBezTo>
                    <a:pt x="2909" y="1382"/>
                    <a:pt x="2867" y="1235"/>
                    <a:pt x="2699" y="1214"/>
                  </a:cubicBezTo>
                  <a:cubicBezTo>
                    <a:pt x="2386" y="1193"/>
                    <a:pt x="2093" y="1005"/>
                    <a:pt x="1758" y="1131"/>
                  </a:cubicBezTo>
                  <a:cubicBezTo>
                    <a:pt x="1319" y="1235"/>
                    <a:pt x="879" y="1235"/>
                    <a:pt x="440" y="1152"/>
                  </a:cubicBezTo>
                  <a:cubicBezTo>
                    <a:pt x="251" y="1131"/>
                    <a:pt x="105" y="1005"/>
                    <a:pt x="42" y="817"/>
                  </a:cubicBezTo>
                  <a:cubicBezTo>
                    <a:pt x="0" y="670"/>
                    <a:pt x="230" y="608"/>
                    <a:pt x="272" y="482"/>
                  </a:cubicBezTo>
                  <a:cubicBezTo>
                    <a:pt x="565" y="628"/>
                    <a:pt x="900" y="775"/>
                    <a:pt x="1193" y="587"/>
                  </a:cubicBezTo>
                  <a:cubicBezTo>
                    <a:pt x="1611" y="336"/>
                    <a:pt x="1988" y="461"/>
                    <a:pt x="2323" y="670"/>
                  </a:cubicBezTo>
                  <a:cubicBezTo>
                    <a:pt x="2532" y="775"/>
                    <a:pt x="2762" y="880"/>
                    <a:pt x="2971" y="942"/>
                  </a:cubicBezTo>
                  <a:cubicBezTo>
                    <a:pt x="3223" y="1047"/>
                    <a:pt x="3432" y="880"/>
                    <a:pt x="3641" y="796"/>
                  </a:cubicBezTo>
                  <a:cubicBezTo>
                    <a:pt x="3913" y="691"/>
                    <a:pt x="3620" y="419"/>
                    <a:pt x="3787" y="189"/>
                  </a:cubicBezTo>
                  <a:cubicBezTo>
                    <a:pt x="4227" y="252"/>
                    <a:pt x="4729" y="587"/>
                    <a:pt x="5210" y="168"/>
                  </a:cubicBezTo>
                  <a:cubicBezTo>
                    <a:pt x="5294" y="84"/>
                    <a:pt x="5482" y="168"/>
                    <a:pt x="5629" y="147"/>
                  </a:cubicBezTo>
                  <a:cubicBezTo>
                    <a:pt x="6026" y="105"/>
                    <a:pt x="6068" y="670"/>
                    <a:pt x="6424" y="628"/>
                  </a:cubicBezTo>
                  <a:cubicBezTo>
                    <a:pt x="6780" y="566"/>
                    <a:pt x="6800" y="105"/>
                    <a:pt x="7198" y="126"/>
                  </a:cubicBezTo>
                  <a:cubicBezTo>
                    <a:pt x="7763" y="147"/>
                    <a:pt x="8328" y="126"/>
                    <a:pt x="8893" y="126"/>
                  </a:cubicBezTo>
                  <a:cubicBezTo>
                    <a:pt x="9123" y="126"/>
                    <a:pt x="9144" y="168"/>
                    <a:pt x="9123" y="419"/>
                  </a:cubicBezTo>
                  <a:cubicBezTo>
                    <a:pt x="9123" y="503"/>
                    <a:pt x="9416" y="712"/>
                    <a:pt x="9604" y="754"/>
                  </a:cubicBezTo>
                  <a:cubicBezTo>
                    <a:pt x="9855" y="817"/>
                    <a:pt x="9813" y="566"/>
                    <a:pt x="9855" y="419"/>
                  </a:cubicBezTo>
                  <a:cubicBezTo>
                    <a:pt x="9876" y="356"/>
                    <a:pt x="9939" y="273"/>
                    <a:pt x="9939" y="273"/>
                  </a:cubicBezTo>
                  <a:cubicBezTo>
                    <a:pt x="10630" y="503"/>
                    <a:pt x="11215" y="1"/>
                    <a:pt x="11906" y="22"/>
                  </a:cubicBezTo>
                  <a:cubicBezTo>
                    <a:pt x="12722" y="43"/>
                    <a:pt x="13538" y="377"/>
                    <a:pt x="14396" y="147"/>
                  </a:cubicBezTo>
                  <a:cubicBezTo>
                    <a:pt x="14982" y="22"/>
                    <a:pt x="15086" y="168"/>
                    <a:pt x="15149" y="859"/>
                  </a:cubicBezTo>
                  <a:close/>
                  <a:moveTo>
                    <a:pt x="3829" y="1905"/>
                  </a:moveTo>
                  <a:cubicBezTo>
                    <a:pt x="4080" y="1947"/>
                    <a:pt x="4039" y="1737"/>
                    <a:pt x="4080" y="1570"/>
                  </a:cubicBezTo>
                  <a:cubicBezTo>
                    <a:pt x="4122" y="1361"/>
                    <a:pt x="4059" y="1235"/>
                    <a:pt x="3850" y="1235"/>
                  </a:cubicBezTo>
                  <a:cubicBezTo>
                    <a:pt x="3620" y="1193"/>
                    <a:pt x="3432" y="1382"/>
                    <a:pt x="3474" y="1591"/>
                  </a:cubicBezTo>
                  <a:cubicBezTo>
                    <a:pt x="3474" y="1821"/>
                    <a:pt x="3599" y="1905"/>
                    <a:pt x="3829" y="1926"/>
                  </a:cubicBezTo>
                  <a:close/>
                  <a:moveTo>
                    <a:pt x="7407" y="2009"/>
                  </a:moveTo>
                  <a:cubicBezTo>
                    <a:pt x="7575" y="1507"/>
                    <a:pt x="7470" y="1298"/>
                    <a:pt x="7114" y="1235"/>
                  </a:cubicBezTo>
                  <a:cubicBezTo>
                    <a:pt x="7072" y="1235"/>
                    <a:pt x="7010" y="1277"/>
                    <a:pt x="6968" y="1298"/>
                  </a:cubicBezTo>
                  <a:cubicBezTo>
                    <a:pt x="7093" y="1486"/>
                    <a:pt x="7198" y="1675"/>
                    <a:pt x="7407" y="2009"/>
                  </a:cubicBezTo>
                  <a:close/>
                  <a:moveTo>
                    <a:pt x="12241" y="649"/>
                  </a:moveTo>
                  <a:cubicBezTo>
                    <a:pt x="12220" y="566"/>
                    <a:pt x="12136" y="524"/>
                    <a:pt x="12052" y="524"/>
                  </a:cubicBezTo>
                  <a:cubicBezTo>
                    <a:pt x="11927" y="524"/>
                    <a:pt x="11843" y="608"/>
                    <a:pt x="11885" y="733"/>
                  </a:cubicBezTo>
                  <a:cubicBezTo>
                    <a:pt x="11906" y="775"/>
                    <a:pt x="12031" y="817"/>
                    <a:pt x="12094" y="817"/>
                  </a:cubicBezTo>
                  <a:cubicBezTo>
                    <a:pt x="12178" y="817"/>
                    <a:pt x="12262" y="754"/>
                    <a:pt x="12241" y="670"/>
                  </a:cubicBezTo>
                  <a:close/>
                  <a:moveTo>
                    <a:pt x="11027" y="754"/>
                  </a:moveTo>
                  <a:lnTo>
                    <a:pt x="10964" y="900"/>
                  </a:lnTo>
                  <a:cubicBezTo>
                    <a:pt x="11027" y="921"/>
                    <a:pt x="11069" y="963"/>
                    <a:pt x="11111" y="963"/>
                  </a:cubicBezTo>
                  <a:cubicBezTo>
                    <a:pt x="11153" y="942"/>
                    <a:pt x="11153" y="859"/>
                    <a:pt x="11174" y="817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" name="Google Shape;386;p18"/>
            <p:cNvSpPr/>
            <p:nvPr/>
          </p:nvSpPr>
          <p:spPr>
            <a:xfrm>
              <a:off x="4727300" y="4435575"/>
              <a:ext cx="56500" cy="37175"/>
            </a:xfrm>
            <a:custGeom>
              <a:rect b="b" l="l" r="r" t="t"/>
              <a:pathLst>
                <a:path extrusionOk="0" h="1487" w="2260">
                  <a:moveTo>
                    <a:pt x="2260" y="1403"/>
                  </a:moveTo>
                  <a:lnTo>
                    <a:pt x="858" y="1424"/>
                  </a:lnTo>
                  <a:cubicBezTo>
                    <a:pt x="607" y="1382"/>
                    <a:pt x="293" y="1486"/>
                    <a:pt x="0" y="1298"/>
                  </a:cubicBezTo>
                  <a:cubicBezTo>
                    <a:pt x="105" y="1026"/>
                    <a:pt x="816" y="1340"/>
                    <a:pt x="523" y="712"/>
                  </a:cubicBezTo>
                  <a:cubicBezTo>
                    <a:pt x="419" y="524"/>
                    <a:pt x="607" y="377"/>
                    <a:pt x="879" y="440"/>
                  </a:cubicBezTo>
                  <a:cubicBezTo>
                    <a:pt x="1255" y="524"/>
                    <a:pt x="1172" y="210"/>
                    <a:pt x="1193" y="1"/>
                  </a:cubicBezTo>
                  <a:lnTo>
                    <a:pt x="1904" y="1"/>
                  </a:lnTo>
                  <a:cubicBezTo>
                    <a:pt x="1925" y="147"/>
                    <a:pt x="1904" y="273"/>
                    <a:pt x="1862" y="419"/>
                  </a:cubicBezTo>
                  <a:cubicBezTo>
                    <a:pt x="1548" y="942"/>
                    <a:pt x="1841" y="1193"/>
                    <a:pt x="2260" y="1403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" name="Google Shape;387;p18"/>
            <p:cNvSpPr/>
            <p:nvPr/>
          </p:nvSpPr>
          <p:spPr>
            <a:xfrm>
              <a:off x="4544200" y="4350850"/>
              <a:ext cx="31425" cy="26175"/>
            </a:xfrm>
            <a:custGeom>
              <a:rect b="b" l="l" r="r" t="t"/>
              <a:pathLst>
                <a:path extrusionOk="0" h="1047" w="1257">
                  <a:moveTo>
                    <a:pt x="1" y="733"/>
                  </a:moveTo>
                  <a:cubicBezTo>
                    <a:pt x="357" y="0"/>
                    <a:pt x="754" y="0"/>
                    <a:pt x="1256" y="733"/>
                  </a:cubicBezTo>
                  <a:cubicBezTo>
                    <a:pt x="838" y="921"/>
                    <a:pt x="419" y="1046"/>
                    <a:pt x="1" y="733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18"/>
            <p:cNvSpPr/>
            <p:nvPr/>
          </p:nvSpPr>
          <p:spPr>
            <a:xfrm>
              <a:off x="4368975" y="4355025"/>
              <a:ext cx="24600" cy="20425"/>
            </a:xfrm>
            <a:custGeom>
              <a:rect b="b" l="l" r="r" t="t"/>
              <a:pathLst>
                <a:path extrusionOk="0" h="817" w="984">
                  <a:moveTo>
                    <a:pt x="461" y="42"/>
                  </a:moveTo>
                  <a:cubicBezTo>
                    <a:pt x="649" y="42"/>
                    <a:pt x="858" y="1"/>
                    <a:pt x="984" y="210"/>
                  </a:cubicBezTo>
                  <a:cubicBezTo>
                    <a:pt x="670" y="691"/>
                    <a:pt x="670" y="691"/>
                    <a:pt x="0" y="817"/>
                  </a:cubicBezTo>
                  <a:cubicBezTo>
                    <a:pt x="63" y="482"/>
                    <a:pt x="523" y="398"/>
                    <a:pt x="461" y="42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9" name="Google Shape;389;p18"/>
            <p:cNvSpPr/>
            <p:nvPr/>
          </p:nvSpPr>
          <p:spPr>
            <a:xfrm>
              <a:off x="4678650" y="4394775"/>
              <a:ext cx="19900" cy="15200"/>
            </a:xfrm>
            <a:custGeom>
              <a:rect b="b" l="l" r="r" t="t"/>
              <a:pathLst>
                <a:path extrusionOk="0" h="608" w="796">
                  <a:moveTo>
                    <a:pt x="0" y="252"/>
                  </a:moveTo>
                  <a:cubicBezTo>
                    <a:pt x="21" y="168"/>
                    <a:pt x="63" y="126"/>
                    <a:pt x="147" y="147"/>
                  </a:cubicBezTo>
                  <a:cubicBezTo>
                    <a:pt x="335" y="231"/>
                    <a:pt x="607" y="1"/>
                    <a:pt x="753" y="294"/>
                  </a:cubicBezTo>
                  <a:cubicBezTo>
                    <a:pt x="795" y="356"/>
                    <a:pt x="774" y="461"/>
                    <a:pt x="691" y="503"/>
                  </a:cubicBezTo>
                  <a:cubicBezTo>
                    <a:pt x="377" y="608"/>
                    <a:pt x="126" y="566"/>
                    <a:pt x="0" y="252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" name="Google Shape;390;p18"/>
            <p:cNvSpPr/>
            <p:nvPr/>
          </p:nvSpPr>
          <p:spPr>
            <a:xfrm>
              <a:off x="4336025" y="4352925"/>
              <a:ext cx="21975" cy="14150"/>
            </a:xfrm>
            <a:custGeom>
              <a:rect b="b" l="l" r="r" t="t"/>
              <a:pathLst>
                <a:path extrusionOk="0" h="566" w="879">
                  <a:moveTo>
                    <a:pt x="0" y="126"/>
                  </a:moveTo>
                  <a:cubicBezTo>
                    <a:pt x="293" y="147"/>
                    <a:pt x="628" y="1"/>
                    <a:pt x="879" y="294"/>
                  </a:cubicBezTo>
                  <a:cubicBezTo>
                    <a:pt x="356" y="566"/>
                    <a:pt x="251" y="545"/>
                    <a:pt x="0" y="126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1" name="Google Shape;391;p18"/>
            <p:cNvSpPr/>
            <p:nvPr/>
          </p:nvSpPr>
          <p:spPr>
            <a:xfrm>
              <a:off x="4438025" y="4362350"/>
              <a:ext cx="17800" cy="14675"/>
            </a:xfrm>
            <a:custGeom>
              <a:rect b="b" l="l" r="r" t="t"/>
              <a:pathLst>
                <a:path extrusionOk="0" h="587" w="712">
                  <a:moveTo>
                    <a:pt x="0" y="84"/>
                  </a:moveTo>
                  <a:cubicBezTo>
                    <a:pt x="251" y="105"/>
                    <a:pt x="523" y="1"/>
                    <a:pt x="712" y="273"/>
                  </a:cubicBezTo>
                  <a:cubicBezTo>
                    <a:pt x="398" y="503"/>
                    <a:pt x="126" y="586"/>
                    <a:pt x="0" y="84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2" name="Google Shape;392;p18"/>
            <p:cNvSpPr/>
            <p:nvPr/>
          </p:nvSpPr>
          <p:spPr>
            <a:xfrm>
              <a:off x="4610650" y="4364450"/>
              <a:ext cx="13100" cy="13100"/>
            </a:xfrm>
            <a:custGeom>
              <a:rect b="b" l="l" r="r" t="t"/>
              <a:pathLst>
                <a:path extrusionOk="0" h="524" w="524">
                  <a:moveTo>
                    <a:pt x="0" y="0"/>
                  </a:moveTo>
                  <a:lnTo>
                    <a:pt x="523" y="0"/>
                  </a:lnTo>
                  <a:cubicBezTo>
                    <a:pt x="523" y="272"/>
                    <a:pt x="523" y="523"/>
                    <a:pt x="188" y="523"/>
                  </a:cubicBezTo>
                  <a:cubicBezTo>
                    <a:pt x="188" y="377"/>
                    <a:pt x="126" y="251"/>
                    <a:pt x="0" y="168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3" name="Google Shape;393;p18"/>
            <p:cNvSpPr/>
            <p:nvPr/>
          </p:nvSpPr>
          <p:spPr>
            <a:xfrm>
              <a:off x="4650925" y="4377525"/>
              <a:ext cx="9425" cy="5250"/>
            </a:xfrm>
            <a:custGeom>
              <a:rect b="b" l="l" r="r" t="t"/>
              <a:pathLst>
                <a:path extrusionOk="0" h="210" w="377">
                  <a:moveTo>
                    <a:pt x="0" y="21"/>
                  </a:moveTo>
                  <a:cubicBezTo>
                    <a:pt x="42" y="0"/>
                    <a:pt x="105" y="0"/>
                    <a:pt x="147" y="21"/>
                  </a:cubicBezTo>
                  <a:cubicBezTo>
                    <a:pt x="230" y="42"/>
                    <a:pt x="314" y="63"/>
                    <a:pt x="377" y="84"/>
                  </a:cubicBezTo>
                  <a:cubicBezTo>
                    <a:pt x="314" y="210"/>
                    <a:pt x="209" y="168"/>
                    <a:pt x="126" y="126"/>
                  </a:cubicBezTo>
                  <a:cubicBezTo>
                    <a:pt x="63" y="105"/>
                    <a:pt x="42" y="42"/>
                    <a:pt x="0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" name="Google Shape;394;p18"/>
            <p:cNvSpPr/>
            <p:nvPr/>
          </p:nvSpPr>
          <p:spPr>
            <a:xfrm>
              <a:off x="4610650" y="4369150"/>
              <a:ext cx="5250" cy="8925"/>
            </a:xfrm>
            <a:custGeom>
              <a:rect b="b" l="l" r="r" t="t"/>
              <a:pathLst>
                <a:path extrusionOk="0" h="357" w="210">
                  <a:moveTo>
                    <a:pt x="0" y="1"/>
                  </a:moveTo>
                  <a:cubicBezTo>
                    <a:pt x="126" y="63"/>
                    <a:pt x="209" y="210"/>
                    <a:pt x="188" y="356"/>
                  </a:cubicBezTo>
                  <a:cubicBezTo>
                    <a:pt x="63" y="273"/>
                    <a:pt x="0" y="147"/>
                    <a:pt x="0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5" name="Google Shape;395;p18"/>
            <p:cNvSpPr/>
            <p:nvPr/>
          </p:nvSpPr>
          <p:spPr>
            <a:xfrm>
              <a:off x="4183800" y="4345600"/>
              <a:ext cx="133400" cy="71175"/>
            </a:xfrm>
            <a:custGeom>
              <a:rect b="b" l="l" r="r" t="t"/>
              <a:pathLst>
                <a:path extrusionOk="0" h="2847" w="5336">
                  <a:moveTo>
                    <a:pt x="3955" y="943"/>
                  </a:moveTo>
                  <a:cubicBezTo>
                    <a:pt x="4060" y="1466"/>
                    <a:pt x="3767" y="1800"/>
                    <a:pt x="3348" y="2114"/>
                  </a:cubicBezTo>
                  <a:cubicBezTo>
                    <a:pt x="3578" y="2177"/>
                    <a:pt x="3809" y="2198"/>
                    <a:pt x="4039" y="2135"/>
                  </a:cubicBezTo>
                  <a:cubicBezTo>
                    <a:pt x="4311" y="2072"/>
                    <a:pt x="4394" y="1779"/>
                    <a:pt x="4645" y="1696"/>
                  </a:cubicBezTo>
                  <a:cubicBezTo>
                    <a:pt x="4708" y="2135"/>
                    <a:pt x="5085" y="1800"/>
                    <a:pt x="5336" y="1989"/>
                  </a:cubicBezTo>
                  <a:cubicBezTo>
                    <a:pt x="4729" y="2491"/>
                    <a:pt x="4101" y="2847"/>
                    <a:pt x="3306" y="2679"/>
                  </a:cubicBezTo>
                  <a:cubicBezTo>
                    <a:pt x="3076" y="2637"/>
                    <a:pt x="2825" y="2575"/>
                    <a:pt x="2741" y="2323"/>
                  </a:cubicBezTo>
                  <a:cubicBezTo>
                    <a:pt x="2595" y="1842"/>
                    <a:pt x="2218" y="1717"/>
                    <a:pt x="1800" y="1633"/>
                  </a:cubicBezTo>
                  <a:cubicBezTo>
                    <a:pt x="1632" y="1570"/>
                    <a:pt x="1465" y="1528"/>
                    <a:pt x="1298" y="1507"/>
                  </a:cubicBezTo>
                  <a:cubicBezTo>
                    <a:pt x="754" y="1528"/>
                    <a:pt x="628" y="1194"/>
                    <a:pt x="586" y="754"/>
                  </a:cubicBezTo>
                  <a:cubicBezTo>
                    <a:pt x="524" y="524"/>
                    <a:pt x="0" y="650"/>
                    <a:pt x="189" y="315"/>
                  </a:cubicBezTo>
                  <a:cubicBezTo>
                    <a:pt x="314" y="64"/>
                    <a:pt x="649" y="1"/>
                    <a:pt x="879" y="189"/>
                  </a:cubicBezTo>
                  <a:cubicBezTo>
                    <a:pt x="1214" y="461"/>
                    <a:pt x="1549" y="587"/>
                    <a:pt x="1988" y="419"/>
                  </a:cubicBezTo>
                  <a:cubicBezTo>
                    <a:pt x="2135" y="378"/>
                    <a:pt x="2260" y="482"/>
                    <a:pt x="2365" y="587"/>
                  </a:cubicBezTo>
                  <a:cubicBezTo>
                    <a:pt x="2511" y="775"/>
                    <a:pt x="2762" y="775"/>
                    <a:pt x="2909" y="629"/>
                  </a:cubicBezTo>
                  <a:cubicBezTo>
                    <a:pt x="3432" y="210"/>
                    <a:pt x="3704" y="524"/>
                    <a:pt x="3955" y="943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6" name="Google Shape;396;p18"/>
            <p:cNvSpPr/>
            <p:nvPr/>
          </p:nvSpPr>
          <p:spPr>
            <a:xfrm>
              <a:off x="4100100" y="4346650"/>
              <a:ext cx="89475" cy="62275"/>
            </a:xfrm>
            <a:custGeom>
              <a:rect b="b" l="l" r="r" t="t"/>
              <a:pathLst>
                <a:path extrusionOk="0" h="2491" w="3579">
                  <a:moveTo>
                    <a:pt x="3579" y="712"/>
                  </a:moveTo>
                  <a:cubicBezTo>
                    <a:pt x="3369" y="1026"/>
                    <a:pt x="3432" y="1549"/>
                    <a:pt x="2888" y="1633"/>
                  </a:cubicBezTo>
                  <a:cubicBezTo>
                    <a:pt x="2763" y="1654"/>
                    <a:pt x="2763" y="1779"/>
                    <a:pt x="2825" y="1905"/>
                  </a:cubicBezTo>
                  <a:cubicBezTo>
                    <a:pt x="3014" y="2344"/>
                    <a:pt x="2783" y="2491"/>
                    <a:pt x="2386" y="2491"/>
                  </a:cubicBezTo>
                  <a:lnTo>
                    <a:pt x="210" y="2491"/>
                  </a:lnTo>
                  <a:cubicBezTo>
                    <a:pt x="1" y="2198"/>
                    <a:pt x="273" y="1905"/>
                    <a:pt x="210" y="1591"/>
                  </a:cubicBezTo>
                  <a:lnTo>
                    <a:pt x="377" y="1591"/>
                  </a:lnTo>
                  <a:lnTo>
                    <a:pt x="566" y="1424"/>
                  </a:lnTo>
                  <a:lnTo>
                    <a:pt x="566" y="1235"/>
                  </a:lnTo>
                  <a:cubicBezTo>
                    <a:pt x="566" y="419"/>
                    <a:pt x="587" y="419"/>
                    <a:pt x="1444" y="168"/>
                  </a:cubicBezTo>
                  <a:cubicBezTo>
                    <a:pt x="1988" y="1"/>
                    <a:pt x="2302" y="273"/>
                    <a:pt x="2511" y="712"/>
                  </a:cubicBezTo>
                  <a:cubicBezTo>
                    <a:pt x="2428" y="754"/>
                    <a:pt x="2407" y="775"/>
                    <a:pt x="2470" y="775"/>
                  </a:cubicBezTo>
                  <a:lnTo>
                    <a:pt x="2511" y="712"/>
                  </a:lnTo>
                  <a:close/>
                  <a:moveTo>
                    <a:pt x="2449" y="1298"/>
                  </a:moveTo>
                  <a:cubicBezTo>
                    <a:pt x="2449" y="1131"/>
                    <a:pt x="2323" y="1089"/>
                    <a:pt x="2219" y="1089"/>
                  </a:cubicBezTo>
                  <a:cubicBezTo>
                    <a:pt x="1988" y="1068"/>
                    <a:pt x="1779" y="1110"/>
                    <a:pt x="1716" y="1340"/>
                  </a:cubicBezTo>
                  <a:cubicBezTo>
                    <a:pt x="1675" y="1528"/>
                    <a:pt x="1821" y="1591"/>
                    <a:pt x="1967" y="1591"/>
                  </a:cubicBezTo>
                  <a:cubicBezTo>
                    <a:pt x="2177" y="1633"/>
                    <a:pt x="2386" y="1507"/>
                    <a:pt x="2449" y="1298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7" name="Google Shape;397;p18"/>
            <p:cNvSpPr/>
            <p:nvPr/>
          </p:nvSpPr>
          <p:spPr>
            <a:xfrm>
              <a:off x="3987650" y="4355025"/>
              <a:ext cx="106725" cy="50775"/>
            </a:xfrm>
            <a:custGeom>
              <a:rect b="b" l="l" r="r" t="t"/>
              <a:pathLst>
                <a:path extrusionOk="0" h="2031" w="4269">
                  <a:moveTo>
                    <a:pt x="4185" y="1256"/>
                  </a:moveTo>
                  <a:cubicBezTo>
                    <a:pt x="4059" y="1486"/>
                    <a:pt x="3850" y="1444"/>
                    <a:pt x="3641" y="1444"/>
                  </a:cubicBezTo>
                  <a:cubicBezTo>
                    <a:pt x="3494" y="1423"/>
                    <a:pt x="3369" y="1507"/>
                    <a:pt x="3285" y="1612"/>
                  </a:cubicBezTo>
                  <a:lnTo>
                    <a:pt x="3599" y="1967"/>
                  </a:lnTo>
                  <a:cubicBezTo>
                    <a:pt x="3139" y="2030"/>
                    <a:pt x="2846" y="2009"/>
                    <a:pt x="2699" y="1465"/>
                  </a:cubicBezTo>
                  <a:cubicBezTo>
                    <a:pt x="2595" y="1068"/>
                    <a:pt x="2260" y="1089"/>
                    <a:pt x="2009" y="1507"/>
                  </a:cubicBezTo>
                  <a:cubicBezTo>
                    <a:pt x="1904" y="1716"/>
                    <a:pt x="1716" y="1863"/>
                    <a:pt x="1507" y="1967"/>
                  </a:cubicBezTo>
                  <a:cubicBezTo>
                    <a:pt x="1548" y="1737"/>
                    <a:pt x="1444" y="1507"/>
                    <a:pt x="1255" y="1361"/>
                  </a:cubicBezTo>
                  <a:cubicBezTo>
                    <a:pt x="1109" y="1256"/>
                    <a:pt x="1172" y="921"/>
                    <a:pt x="900" y="942"/>
                  </a:cubicBezTo>
                  <a:cubicBezTo>
                    <a:pt x="628" y="984"/>
                    <a:pt x="544" y="1235"/>
                    <a:pt x="481" y="1444"/>
                  </a:cubicBezTo>
                  <a:cubicBezTo>
                    <a:pt x="460" y="1633"/>
                    <a:pt x="439" y="1800"/>
                    <a:pt x="460" y="1967"/>
                  </a:cubicBezTo>
                  <a:lnTo>
                    <a:pt x="84" y="1967"/>
                  </a:lnTo>
                  <a:cubicBezTo>
                    <a:pt x="84" y="1821"/>
                    <a:pt x="63" y="1674"/>
                    <a:pt x="42" y="1528"/>
                  </a:cubicBezTo>
                  <a:cubicBezTo>
                    <a:pt x="0" y="1172"/>
                    <a:pt x="167" y="817"/>
                    <a:pt x="251" y="482"/>
                  </a:cubicBezTo>
                  <a:cubicBezTo>
                    <a:pt x="314" y="210"/>
                    <a:pt x="858" y="649"/>
                    <a:pt x="1193" y="419"/>
                  </a:cubicBezTo>
                  <a:cubicBezTo>
                    <a:pt x="1318" y="335"/>
                    <a:pt x="1465" y="482"/>
                    <a:pt x="1507" y="649"/>
                  </a:cubicBezTo>
                  <a:cubicBezTo>
                    <a:pt x="1569" y="796"/>
                    <a:pt x="1653" y="900"/>
                    <a:pt x="1841" y="858"/>
                  </a:cubicBezTo>
                  <a:cubicBezTo>
                    <a:pt x="2009" y="838"/>
                    <a:pt x="1946" y="649"/>
                    <a:pt x="1946" y="524"/>
                  </a:cubicBezTo>
                  <a:cubicBezTo>
                    <a:pt x="2009" y="84"/>
                    <a:pt x="2260" y="1"/>
                    <a:pt x="2574" y="335"/>
                  </a:cubicBezTo>
                  <a:cubicBezTo>
                    <a:pt x="2720" y="461"/>
                    <a:pt x="2804" y="503"/>
                    <a:pt x="2929" y="377"/>
                  </a:cubicBezTo>
                  <a:cubicBezTo>
                    <a:pt x="3139" y="189"/>
                    <a:pt x="3411" y="84"/>
                    <a:pt x="3704" y="84"/>
                  </a:cubicBezTo>
                  <a:cubicBezTo>
                    <a:pt x="3745" y="252"/>
                    <a:pt x="3704" y="294"/>
                    <a:pt x="3620" y="356"/>
                  </a:cubicBezTo>
                  <a:cubicBezTo>
                    <a:pt x="3515" y="398"/>
                    <a:pt x="3160" y="314"/>
                    <a:pt x="3306" y="607"/>
                  </a:cubicBezTo>
                  <a:cubicBezTo>
                    <a:pt x="3369" y="754"/>
                    <a:pt x="3432" y="1151"/>
                    <a:pt x="3850" y="900"/>
                  </a:cubicBezTo>
                  <a:cubicBezTo>
                    <a:pt x="4268" y="649"/>
                    <a:pt x="4122" y="1089"/>
                    <a:pt x="4185" y="1256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8" name="Google Shape;398;p18"/>
            <p:cNvSpPr/>
            <p:nvPr/>
          </p:nvSpPr>
          <p:spPr>
            <a:xfrm>
              <a:off x="4034200" y="4450750"/>
              <a:ext cx="25125" cy="16250"/>
            </a:xfrm>
            <a:custGeom>
              <a:rect b="b" l="l" r="r" t="t"/>
              <a:pathLst>
                <a:path extrusionOk="0" h="650" w="1005">
                  <a:moveTo>
                    <a:pt x="0" y="273"/>
                  </a:moveTo>
                  <a:cubicBezTo>
                    <a:pt x="314" y="1"/>
                    <a:pt x="628" y="105"/>
                    <a:pt x="984" y="168"/>
                  </a:cubicBezTo>
                  <a:cubicBezTo>
                    <a:pt x="1005" y="524"/>
                    <a:pt x="586" y="419"/>
                    <a:pt x="523" y="649"/>
                  </a:cubicBezTo>
                  <a:cubicBezTo>
                    <a:pt x="293" y="649"/>
                    <a:pt x="84" y="503"/>
                    <a:pt x="0" y="273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9" name="Google Shape;399;p18"/>
            <p:cNvSpPr/>
            <p:nvPr/>
          </p:nvSpPr>
          <p:spPr>
            <a:xfrm>
              <a:off x="4095925" y="4352400"/>
              <a:ext cx="14150" cy="16250"/>
            </a:xfrm>
            <a:custGeom>
              <a:rect b="b" l="l" r="r" t="t"/>
              <a:pathLst>
                <a:path extrusionOk="0" h="650" w="566">
                  <a:moveTo>
                    <a:pt x="272" y="22"/>
                  </a:moveTo>
                  <a:cubicBezTo>
                    <a:pt x="440" y="64"/>
                    <a:pt x="565" y="252"/>
                    <a:pt x="523" y="440"/>
                  </a:cubicBezTo>
                  <a:cubicBezTo>
                    <a:pt x="544" y="566"/>
                    <a:pt x="377" y="650"/>
                    <a:pt x="272" y="587"/>
                  </a:cubicBezTo>
                  <a:cubicBezTo>
                    <a:pt x="84" y="524"/>
                    <a:pt x="0" y="315"/>
                    <a:pt x="63" y="147"/>
                  </a:cubicBezTo>
                  <a:cubicBezTo>
                    <a:pt x="84" y="64"/>
                    <a:pt x="168" y="1"/>
                    <a:pt x="272" y="22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0" name="Google Shape;400;p18"/>
            <p:cNvSpPr/>
            <p:nvPr/>
          </p:nvSpPr>
          <p:spPr>
            <a:xfrm>
              <a:off x="4008050" y="4431925"/>
              <a:ext cx="20950" cy="17275"/>
            </a:xfrm>
            <a:custGeom>
              <a:rect b="b" l="l" r="r" t="t"/>
              <a:pathLst>
                <a:path extrusionOk="0" h="691" w="838">
                  <a:moveTo>
                    <a:pt x="0" y="314"/>
                  </a:moveTo>
                  <a:cubicBezTo>
                    <a:pt x="230" y="0"/>
                    <a:pt x="502" y="293"/>
                    <a:pt x="691" y="377"/>
                  </a:cubicBezTo>
                  <a:cubicBezTo>
                    <a:pt x="837" y="440"/>
                    <a:pt x="544" y="544"/>
                    <a:pt x="523" y="670"/>
                  </a:cubicBezTo>
                  <a:cubicBezTo>
                    <a:pt x="251" y="691"/>
                    <a:pt x="167" y="440"/>
                    <a:pt x="0" y="314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1" name="Google Shape;401;p18"/>
            <p:cNvSpPr/>
            <p:nvPr/>
          </p:nvSpPr>
          <p:spPr>
            <a:xfrm>
              <a:off x="4741425" y="4366525"/>
              <a:ext cx="5250" cy="5275"/>
            </a:xfrm>
            <a:custGeom>
              <a:rect b="b" l="l" r="r" t="t"/>
              <a:pathLst>
                <a:path extrusionOk="0" h="211" w="210">
                  <a:moveTo>
                    <a:pt x="209" y="147"/>
                  </a:moveTo>
                  <a:cubicBezTo>
                    <a:pt x="146" y="168"/>
                    <a:pt x="105" y="210"/>
                    <a:pt x="63" y="189"/>
                  </a:cubicBezTo>
                  <a:cubicBezTo>
                    <a:pt x="21" y="189"/>
                    <a:pt x="21" y="106"/>
                    <a:pt x="0" y="64"/>
                  </a:cubicBezTo>
                  <a:cubicBezTo>
                    <a:pt x="42" y="43"/>
                    <a:pt x="105" y="1"/>
                    <a:pt x="146" y="1"/>
                  </a:cubicBezTo>
                  <a:cubicBezTo>
                    <a:pt x="188" y="22"/>
                    <a:pt x="188" y="106"/>
                    <a:pt x="209" y="147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2" name="Google Shape;402;p18"/>
            <p:cNvSpPr/>
            <p:nvPr/>
          </p:nvSpPr>
          <p:spPr>
            <a:xfrm>
              <a:off x="4109525" y="4382225"/>
              <a:ext cx="4725" cy="4725"/>
            </a:xfrm>
            <a:custGeom>
              <a:rect b="b" l="l" r="r" t="t"/>
              <a:pathLst>
                <a:path extrusionOk="0" h="189" w="189">
                  <a:moveTo>
                    <a:pt x="189" y="1"/>
                  </a:moveTo>
                  <a:lnTo>
                    <a:pt x="0" y="189"/>
                  </a:ln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3" name="Google Shape;403;p18"/>
            <p:cNvSpPr/>
            <p:nvPr/>
          </p:nvSpPr>
          <p:spPr>
            <a:xfrm>
              <a:off x="3998625" y="4378050"/>
              <a:ext cx="27750" cy="26175"/>
            </a:xfrm>
            <a:custGeom>
              <a:rect b="b" l="l" r="r" t="t"/>
              <a:pathLst>
                <a:path extrusionOk="0" h="1047" w="1110">
                  <a:moveTo>
                    <a:pt x="21" y="1046"/>
                  </a:moveTo>
                  <a:cubicBezTo>
                    <a:pt x="0" y="879"/>
                    <a:pt x="21" y="691"/>
                    <a:pt x="42" y="523"/>
                  </a:cubicBezTo>
                  <a:cubicBezTo>
                    <a:pt x="105" y="314"/>
                    <a:pt x="168" y="42"/>
                    <a:pt x="461" y="21"/>
                  </a:cubicBezTo>
                  <a:cubicBezTo>
                    <a:pt x="733" y="0"/>
                    <a:pt x="670" y="314"/>
                    <a:pt x="816" y="440"/>
                  </a:cubicBezTo>
                  <a:cubicBezTo>
                    <a:pt x="1005" y="586"/>
                    <a:pt x="1109" y="816"/>
                    <a:pt x="1068" y="1046"/>
                  </a:cubicBezTo>
                  <a:lnTo>
                    <a:pt x="733" y="1046"/>
                  </a:lnTo>
                  <a:cubicBezTo>
                    <a:pt x="733" y="900"/>
                    <a:pt x="670" y="774"/>
                    <a:pt x="544" y="691"/>
                  </a:cubicBezTo>
                  <a:cubicBezTo>
                    <a:pt x="272" y="670"/>
                    <a:pt x="210" y="942"/>
                    <a:pt x="21" y="1046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4" name="Google Shape;404;p18"/>
            <p:cNvSpPr/>
            <p:nvPr/>
          </p:nvSpPr>
          <p:spPr>
            <a:xfrm>
              <a:off x="4088075" y="4407850"/>
              <a:ext cx="19900" cy="16250"/>
            </a:xfrm>
            <a:custGeom>
              <a:rect b="b" l="l" r="r" t="t"/>
              <a:pathLst>
                <a:path extrusionOk="0" h="650" w="796">
                  <a:moveTo>
                    <a:pt x="796" y="1"/>
                  </a:moveTo>
                  <a:cubicBezTo>
                    <a:pt x="712" y="147"/>
                    <a:pt x="628" y="294"/>
                    <a:pt x="544" y="419"/>
                  </a:cubicBezTo>
                  <a:cubicBezTo>
                    <a:pt x="419" y="566"/>
                    <a:pt x="210" y="650"/>
                    <a:pt x="105" y="461"/>
                  </a:cubicBezTo>
                  <a:cubicBezTo>
                    <a:pt x="0" y="294"/>
                    <a:pt x="231" y="210"/>
                    <a:pt x="356" y="126"/>
                  </a:cubicBezTo>
                  <a:cubicBezTo>
                    <a:pt x="503" y="64"/>
                    <a:pt x="649" y="22"/>
                    <a:pt x="796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5" name="Google Shape;405;p18"/>
            <p:cNvSpPr/>
            <p:nvPr/>
          </p:nvSpPr>
          <p:spPr>
            <a:xfrm>
              <a:off x="4176475" y="4467500"/>
              <a:ext cx="17800" cy="16225"/>
            </a:xfrm>
            <a:custGeom>
              <a:rect b="b" l="l" r="r" t="t"/>
              <a:pathLst>
                <a:path extrusionOk="0" h="649" w="712">
                  <a:moveTo>
                    <a:pt x="0" y="460"/>
                  </a:moveTo>
                  <a:cubicBezTo>
                    <a:pt x="0" y="419"/>
                    <a:pt x="0" y="356"/>
                    <a:pt x="0" y="314"/>
                  </a:cubicBezTo>
                  <a:cubicBezTo>
                    <a:pt x="252" y="377"/>
                    <a:pt x="482" y="0"/>
                    <a:pt x="712" y="335"/>
                  </a:cubicBezTo>
                  <a:lnTo>
                    <a:pt x="712" y="502"/>
                  </a:lnTo>
                  <a:cubicBezTo>
                    <a:pt x="461" y="649"/>
                    <a:pt x="231" y="544"/>
                    <a:pt x="0" y="46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" name="Google Shape;406;p18"/>
            <p:cNvSpPr/>
            <p:nvPr/>
          </p:nvSpPr>
          <p:spPr>
            <a:xfrm>
              <a:off x="4008050" y="4395825"/>
              <a:ext cx="8900" cy="16775"/>
            </a:xfrm>
            <a:custGeom>
              <a:rect b="b" l="l" r="r" t="t"/>
              <a:pathLst>
                <a:path extrusionOk="0" h="671" w="356">
                  <a:moveTo>
                    <a:pt x="167" y="1"/>
                  </a:moveTo>
                  <a:cubicBezTo>
                    <a:pt x="293" y="63"/>
                    <a:pt x="356" y="210"/>
                    <a:pt x="356" y="356"/>
                  </a:cubicBezTo>
                  <a:cubicBezTo>
                    <a:pt x="314" y="482"/>
                    <a:pt x="314" y="670"/>
                    <a:pt x="126" y="607"/>
                  </a:cubicBezTo>
                  <a:cubicBezTo>
                    <a:pt x="0" y="587"/>
                    <a:pt x="63" y="419"/>
                    <a:pt x="105" y="314"/>
                  </a:cubicBezTo>
                  <a:cubicBezTo>
                    <a:pt x="126" y="210"/>
                    <a:pt x="147" y="105"/>
                    <a:pt x="167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" name="Google Shape;407;p18"/>
            <p:cNvSpPr/>
            <p:nvPr/>
          </p:nvSpPr>
          <p:spPr>
            <a:xfrm>
              <a:off x="4340725" y="4397400"/>
              <a:ext cx="7875" cy="10475"/>
            </a:xfrm>
            <a:custGeom>
              <a:rect b="b" l="l" r="r" t="t"/>
              <a:pathLst>
                <a:path extrusionOk="0" h="419" w="315">
                  <a:moveTo>
                    <a:pt x="314" y="210"/>
                  </a:moveTo>
                  <a:cubicBezTo>
                    <a:pt x="293" y="251"/>
                    <a:pt x="273" y="356"/>
                    <a:pt x="231" y="377"/>
                  </a:cubicBezTo>
                  <a:cubicBezTo>
                    <a:pt x="84" y="419"/>
                    <a:pt x="21" y="335"/>
                    <a:pt x="21" y="210"/>
                  </a:cubicBezTo>
                  <a:cubicBezTo>
                    <a:pt x="1" y="126"/>
                    <a:pt x="63" y="42"/>
                    <a:pt x="147" y="21"/>
                  </a:cubicBezTo>
                  <a:cubicBezTo>
                    <a:pt x="252" y="0"/>
                    <a:pt x="293" y="63"/>
                    <a:pt x="314" y="21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8" name="Google Shape;408;p18"/>
            <p:cNvSpPr/>
            <p:nvPr/>
          </p:nvSpPr>
          <p:spPr>
            <a:xfrm>
              <a:off x="4132000" y="4474300"/>
              <a:ext cx="13125" cy="5250"/>
            </a:xfrm>
            <a:custGeom>
              <a:rect b="b" l="l" r="r" t="t"/>
              <a:pathLst>
                <a:path extrusionOk="0" h="210" w="525">
                  <a:moveTo>
                    <a:pt x="524" y="168"/>
                  </a:moveTo>
                  <a:cubicBezTo>
                    <a:pt x="357" y="209"/>
                    <a:pt x="168" y="209"/>
                    <a:pt x="1" y="168"/>
                  </a:cubicBezTo>
                  <a:cubicBezTo>
                    <a:pt x="147" y="0"/>
                    <a:pt x="378" y="0"/>
                    <a:pt x="524" y="168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9" name="Google Shape;409;p18"/>
            <p:cNvSpPr/>
            <p:nvPr/>
          </p:nvSpPr>
          <p:spPr>
            <a:xfrm>
              <a:off x="4069775" y="4391125"/>
              <a:ext cx="8900" cy="5250"/>
            </a:xfrm>
            <a:custGeom>
              <a:rect b="b" l="l" r="r" t="t"/>
              <a:pathLst>
                <a:path extrusionOk="0" h="210" w="356">
                  <a:moveTo>
                    <a:pt x="0" y="189"/>
                  </a:moveTo>
                  <a:cubicBezTo>
                    <a:pt x="84" y="63"/>
                    <a:pt x="209" y="0"/>
                    <a:pt x="356" y="21"/>
                  </a:cubicBezTo>
                  <a:cubicBezTo>
                    <a:pt x="293" y="126"/>
                    <a:pt x="147" y="210"/>
                    <a:pt x="0" y="189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0" name="Google Shape;410;p18"/>
            <p:cNvSpPr/>
            <p:nvPr/>
          </p:nvSpPr>
          <p:spPr>
            <a:xfrm>
              <a:off x="4091725" y="4476900"/>
              <a:ext cx="5275" cy="2125"/>
            </a:xfrm>
            <a:custGeom>
              <a:rect b="b" l="l" r="r" t="t"/>
              <a:pathLst>
                <a:path extrusionOk="0" h="85" w="211">
                  <a:moveTo>
                    <a:pt x="210" y="84"/>
                  </a:moveTo>
                  <a:lnTo>
                    <a:pt x="1" y="84"/>
                  </a:lnTo>
                  <a:cubicBezTo>
                    <a:pt x="43" y="1"/>
                    <a:pt x="147" y="1"/>
                    <a:pt x="210" y="84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1" name="Google Shape;411;p18"/>
            <p:cNvSpPr/>
            <p:nvPr/>
          </p:nvSpPr>
          <p:spPr>
            <a:xfrm>
              <a:off x="5634850" y="4368625"/>
              <a:ext cx="8925" cy="5250"/>
            </a:xfrm>
            <a:custGeom>
              <a:rect b="b" l="l" r="r" t="t"/>
              <a:pathLst>
                <a:path extrusionOk="0" h="210" w="357">
                  <a:moveTo>
                    <a:pt x="1" y="189"/>
                  </a:moveTo>
                  <a:cubicBezTo>
                    <a:pt x="84" y="63"/>
                    <a:pt x="210" y="1"/>
                    <a:pt x="356" y="22"/>
                  </a:cubicBezTo>
                  <a:cubicBezTo>
                    <a:pt x="293" y="147"/>
                    <a:pt x="147" y="210"/>
                    <a:pt x="1" y="189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2" name="Google Shape;412;p18"/>
            <p:cNvSpPr/>
            <p:nvPr/>
          </p:nvSpPr>
          <p:spPr>
            <a:xfrm>
              <a:off x="4850225" y="4450225"/>
              <a:ext cx="48650" cy="26700"/>
            </a:xfrm>
            <a:custGeom>
              <a:rect b="b" l="l" r="r" t="t"/>
              <a:pathLst>
                <a:path extrusionOk="0" h="1068" w="1946">
                  <a:moveTo>
                    <a:pt x="0" y="838"/>
                  </a:moveTo>
                  <a:cubicBezTo>
                    <a:pt x="21" y="419"/>
                    <a:pt x="565" y="440"/>
                    <a:pt x="628" y="43"/>
                  </a:cubicBezTo>
                  <a:cubicBezTo>
                    <a:pt x="628" y="1"/>
                    <a:pt x="816" y="22"/>
                    <a:pt x="837" y="105"/>
                  </a:cubicBezTo>
                  <a:cubicBezTo>
                    <a:pt x="921" y="398"/>
                    <a:pt x="1088" y="419"/>
                    <a:pt x="1360" y="335"/>
                  </a:cubicBezTo>
                  <a:cubicBezTo>
                    <a:pt x="1779" y="210"/>
                    <a:pt x="1820" y="607"/>
                    <a:pt x="1946" y="859"/>
                  </a:cubicBezTo>
                  <a:lnTo>
                    <a:pt x="1883" y="859"/>
                  </a:lnTo>
                  <a:lnTo>
                    <a:pt x="1841" y="838"/>
                  </a:lnTo>
                  <a:cubicBezTo>
                    <a:pt x="1737" y="838"/>
                    <a:pt x="1632" y="900"/>
                    <a:pt x="1590" y="984"/>
                  </a:cubicBezTo>
                  <a:cubicBezTo>
                    <a:pt x="1088" y="712"/>
                    <a:pt x="523" y="1068"/>
                    <a:pt x="0" y="838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" name="Google Shape;413;p18"/>
            <p:cNvSpPr/>
            <p:nvPr/>
          </p:nvSpPr>
          <p:spPr>
            <a:xfrm>
              <a:off x="4766000" y="4435575"/>
              <a:ext cx="35600" cy="35600"/>
            </a:xfrm>
            <a:custGeom>
              <a:rect b="b" l="l" r="r" t="t"/>
              <a:pathLst>
                <a:path extrusionOk="0" h="1424" w="1424">
                  <a:moveTo>
                    <a:pt x="712" y="1403"/>
                  </a:moveTo>
                  <a:cubicBezTo>
                    <a:pt x="293" y="1193"/>
                    <a:pt x="0" y="942"/>
                    <a:pt x="314" y="419"/>
                  </a:cubicBezTo>
                  <a:cubicBezTo>
                    <a:pt x="356" y="273"/>
                    <a:pt x="356" y="147"/>
                    <a:pt x="356" y="1"/>
                  </a:cubicBezTo>
                  <a:cubicBezTo>
                    <a:pt x="858" y="43"/>
                    <a:pt x="754" y="545"/>
                    <a:pt x="691" y="691"/>
                  </a:cubicBezTo>
                  <a:cubicBezTo>
                    <a:pt x="544" y="1026"/>
                    <a:pt x="691" y="1047"/>
                    <a:pt x="921" y="1047"/>
                  </a:cubicBezTo>
                  <a:cubicBezTo>
                    <a:pt x="1151" y="1068"/>
                    <a:pt x="1402" y="1089"/>
                    <a:pt x="1423" y="1424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4" name="Google Shape;414;p18"/>
            <p:cNvSpPr/>
            <p:nvPr/>
          </p:nvSpPr>
          <p:spPr>
            <a:xfrm>
              <a:off x="4890500" y="4471150"/>
              <a:ext cx="5775" cy="4225"/>
            </a:xfrm>
            <a:custGeom>
              <a:rect b="b" l="l" r="r" t="t"/>
              <a:pathLst>
                <a:path extrusionOk="0" h="169" w="231">
                  <a:moveTo>
                    <a:pt x="0" y="168"/>
                  </a:moveTo>
                  <a:cubicBezTo>
                    <a:pt x="42" y="63"/>
                    <a:pt x="126" y="1"/>
                    <a:pt x="230" y="22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5" name="Google Shape;415;p18"/>
            <p:cNvSpPr/>
            <p:nvPr/>
          </p:nvSpPr>
          <p:spPr>
            <a:xfrm>
              <a:off x="4342300" y="4462250"/>
              <a:ext cx="2625" cy="1600"/>
            </a:xfrm>
            <a:custGeom>
              <a:rect b="b" l="l" r="r" t="t"/>
              <a:pathLst>
                <a:path extrusionOk="0" h="64" w="105">
                  <a:moveTo>
                    <a:pt x="105" y="1"/>
                  </a:moveTo>
                  <a:cubicBezTo>
                    <a:pt x="84" y="22"/>
                    <a:pt x="63" y="64"/>
                    <a:pt x="63" y="64"/>
                  </a:cubicBezTo>
                  <a:cubicBezTo>
                    <a:pt x="0" y="64"/>
                    <a:pt x="21" y="22"/>
                    <a:pt x="105" y="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6" name="Google Shape;416;p18"/>
            <p:cNvSpPr/>
            <p:nvPr/>
          </p:nvSpPr>
          <p:spPr>
            <a:xfrm>
              <a:off x="4893625" y="4442375"/>
              <a:ext cx="34025" cy="28800"/>
            </a:xfrm>
            <a:custGeom>
              <a:rect b="b" l="l" r="r" t="t"/>
              <a:pathLst>
                <a:path extrusionOk="0" h="1152" w="1361">
                  <a:moveTo>
                    <a:pt x="377" y="1152"/>
                  </a:moveTo>
                  <a:cubicBezTo>
                    <a:pt x="503" y="775"/>
                    <a:pt x="1" y="315"/>
                    <a:pt x="545" y="1"/>
                  </a:cubicBezTo>
                  <a:cubicBezTo>
                    <a:pt x="733" y="1"/>
                    <a:pt x="775" y="147"/>
                    <a:pt x="859" y="252"/>
                  </a:cubicBezTo>
                  <a:cubicBezTo>
                    <a:pt x="1026" y="419"/>
                    <a:pt x="1361" y="524"/>
                    <a:pt x="1214" y="859"/>
                  </a:cubicBezTo>
                  <a:cubicBezTo>
                    <a:pt x="1089" y="1152"/>
                    <a:pt x="817" y="1131"/>
                    <a:pt x="545" y="1152"/>
                  </a:cubicBezTo>
                  <a:lnTo>
                    <a:pt x="377" y="1152"/>
                  </a:ln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7" name="Google Shape;417;p18"/>
            <p:cNvSpPr/>
            <p:nvPr/>
          </p:nvSpPr>
          <p:spPr>
            <a:xfrm>
              <a:off x="5040625" y="4435575"/>
              <a:ext cx="9425" cy="11025"/>
            </a:xfrm>
            <a:custGeom>
              <a:rect b="b" l="l" r="r" t="t"/>
              <a:pathLst>
                <a:path extrusionOk="0" h="441" w="377">
                  <a:moveTo>
                    <a:pt x="0" y="1"/>
                  </a:moveTo>
                  <a:cubicBezTo>
                    <a:pt x="63" y="1"/>
                    <a:pt x="126" y="22"/>
                    <a:pt x="168" y="43"/>
                  </a:cubicBezTo>
                  <a:cubicBezTo>
                    <a:pt x="314" y="85"/>
                    <a:pt x="377" y="252"/>
                    <a:pt x="293" y="377"/>
                  </a:cubicBezTo>
                  <a:cubicBezTo>
                    <a:pt x="272" y="419"/>
                    <a:pt x="210" y="440"/>
                    <a:pt x="168" y="440"/>
                  </a:cubicBezTo>
                  <a:cubicBezTo>
                    <a:pt x="42" y="398"/>
                    <a:pt x="21" y="273"/>
                    <a:pt x="21" y="168"/>
                  </a:cubicBezTo>
                  <a:lnTo>
                    <a:pt x="21" y="1"/>
                  </a:ln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8" name="Google Shape;418;p18"/>
            <p:cNvSpPr/>
            <p:nvPr/>
          </p:nvSpPr>
          <p:spPr>
            <a:xfrm>
              <a:off x="4757100" y="4402100"/>
              <a:ext cx="46575" cy="33500"/>
            </a:xfrm>
            <a:custGeom>
              <a:rect b="b" l="l" r="r" t="t"/>
              <a:pathLst>
                <a:path extrusionOk="0" h="1340" w="1863">
                  <a:moveTo>
                    <a:pt x="712" y="1340"/>
                  </a:moveTo>
                  <a:lnTo>
                    <a:pt x="1" y="1340"/>
                  </a:lnTo>
                  <a:cubicBezTo>
                    <a:pt x="1" y="1089"/>
                    <a:pt x="168" y="880"/>
                    <a:pt x="377" y="796"/>
                  </a:cubicBezTo>
                  <a:cubicBezTo>
                    <a:pt x="649" y="628"/>
                    <a:pt x="984" y="628"/>
                    <a:pt x="1131" y="273"/>
                  </a:cubicBezTo>
                  <a:cubicBezTo>
                    <a:pt x="1235" y="1"/>
                    <a:pt x="1507" y="273"/>
                    <a:pt x="1675" y="294"/>
                  </a:cubicBezTo>
                  <a:cubicBezTo>
                    <a:pt x="1863" y="315"/>
                    <a:pt x="1821" y="503"/>
                    <a:pt x="1800" y="649"/>
                  </a:cubicBezTo>
                  <a:cubicBezTo>
                    <a:pt x="1737" y="880"/>
                    <a:pt x="1633" y="1047"/>
                    <a:pt x="1382" y="942"/>
                  </a:cubicBezTo>
                  <a:cubicBezTo>
                    <a:pt x="942" y="775"/>
                    <a:pt x="754" y="921"/>
                    <a:pt x="712" y="134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" name="Google Shape;419;p18"/>
            <p:cNvSpPr/>
            <p:nvPr/>
          </p:nvSpPr>
          <p:spPr>
            <a:xfrm>
              <a:off x="4756575" y="4390600"/>
              <a:ext cx="17300" cy="18850"/>
            </a:xfrm>
            <a:custGeom>
              <a:rect b="b" l="l" r="r" t="t"/>
              <a:pathLst>
                <a:path extrusionOk="0" h="754" w="692">
                  <a:moveTo>
                    <a:pt x="398" y="733"/>
                  </a:moveTo>
                  <a:cubicBezTo>
                    <a:pt x="168" y="733"/>
                    <a:pt x="43" y="628"/>
                    <a:pt x="43" y="419"/>
                  </a:cubicBezTo>
                  <a:cubicBezTo>
                    <a:pt x="1" y="189"/>
                    <a:pt x="189" y="0"/>
                    <a:pt x="419" y="42"/>
                  </a:cubicBezTo>
                  <a:cubicBezTo>
                    <a:pt x="628" y="42"/>
                    <a:pt x="691" y="189"/>
                    <a:pt x="649" y="398"/>
                  </a:cubicBezTo>
                  <a:cubicBezTo>
                    <a:pt x="608" y="565"/>
                    <a:pt x="649" y="754"/>
                    <a:pt x="398" y="733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0" name="Google Shape;420;p18"/>
            <p:cNvSpPr/>
            <p:nvPr/>
          </p:nvSpPr>
          <p:spPr>
            <a:xfrm>
              <a:off x="4844975" y="4391650"/>
              <a:ext cx="15200" cy="19375"/>
            </a:xfrm>
            <a:custGeom>
              <a:rect b="b" l="l" r="r" t="t"/>
              <a:pathLst>
                <a:path extrusionOk="0" h="775" w="608">
                  <a:moveTo>
                    <a:pt x="440" y="774"/>
                  </a:moveTo>
                  <a:cubicBezTo>
                    <a:pt x="231" y="440"/>
                    <a:pt x="126" y="251"/>
                    <a:pt x="1" y="84"/>
                  </a:cubicBezTo>
                  <a:cubicBezTo>
                    <a:pt x="43" y="42"/>
                    <a:pt x="105" y="0"/>
                    <a:pt x="147" y="0"/>
                  </a:cubicBezTo>
                  <a:cubicBezTo>
                    <a:pt x="503" y="63"/>
                    <a:pt x="608" y="272"/>
                    <a:pt x="440" y="774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1" name="Google Shape;421;p18"/>
            <p:cNvSpPr/>
            <p:nvPr/>
          </p:nvSpPr>
          <p:spPr>
            <a:xfrm>
              <a:off x="4966875" y="4373850"/>
              <a:ext cx="10475" cy="7875"/>
            </a:xfrm>
            <a:custGeom>
              <a:rect b="b" l="l" r="r" t="t"/>
              <a:pathLst>
                <a:path extrusionOk="0" h="315" w="419">
                  <a:moveTo>
                    <a:pt x="398" y="147"/>
                  </a:moveTo>
                  <a:cubicBezTo>
                    <a:pt x="419" y="231"/>
                    <a:pt x="335" y="315"/>
                    <a:pt x="251" y="294"/>
                  </a:cubicBezTo>
                  <a:cubicBezTo>
                    <a:pt x="188" y="294"/>
                    <a:pt x="63" y="273"/>
                    <a:pt x="42" y="210"/>
                  </a:cubicBezTo>
                  <a:cubicBezTo>
                    <a:pt x="0" y="85"/>
                    <a:pt x="84" y="22"/>
                    <a:pt x="209" y="22"/>
                  </a:cubicBezTo>
                  <a:cubicBezTo>
                    <a:pt x="293" y="1"/>
                    <a:pt x="377" y="64"/>
                    <a:pt x="398" y="147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2" name="Google Shape;422;p18"/>
            <p:cNvSpPr/>
            <p:nvPr/>
          </p:nvSpPr>
          <p:spPr>
            <a:xfrm>
              <a:off x="4944900" y="4379625"/>
              <a:ext cx="5250" cy="5775"/>
            </a:xfrm>
            <a:custGeom>
              <a:rect b="b" l="l" r="r" t="t"/>
              <a:pathLst>
                <a:path extrusionOk="0" h="231" w="210">
                  <a:moveTo>
                    <a:pt x="63" y="0"/>
                  </a:moveTo>
                  <a:lnTo>
                    <a:pt x="210" y="63"/>
                  </a:lnTo>
                  <a:cubicBezTo>
                    <a:pt x="189" y="105"/>
                    <a:pt x="189" y="188"/>
                    <a:pt x="147" y="209"/>
                  </a:cubicBezTo>
                  <a:cubicBezTo>
                    <a:pt x="105" y="230"/>
                    <a:pt x="42" y="167"/>
                    <a:pt x="0" y="146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3" name="Google Shape;423;p18"/>
            <p:cNvSpPr/>
            <p:nvPr/>
          </p:nvSpPr>
          <p:spPr>
            <a:xfrm>
              <a:off x="4141950" y="4373325"/>
              <a:ext cx="19375" cy="14150"/>
            </a:xfrm>
            <a:custGeom>
              <a:rect b="b" l="l" r="r" t="t"/>
              <a:pathLst>
                <a:path extrusionOk="0" h="566" w="775">
                  <a:moveTo>
                    <a:pt x="775" y="231"/>
                  </a:moveTo>
                  <a:cubicBezTo>
                    <a:pt x="712" y="419"/>
                    <a:pt x="503" y="566"/>
                    <a:pt x="314" y="524"/>
                  </a:cubicBezTo>
                  <a:cubicBezTo>
                    <a:pt x="147" y="524"/>
                    <a:pt x="1" y="461"/>
                    <a:pt x="42" y="273"/>
                  </a:cubicBezTo>
                  <a:cubicBezTo>
                    <a:pt x="105" y="43"/>
                    <a:pt x="314" y="1"/>
                    <a:pt x="545" y="22"/>
                  </a:cubicBezTo>
                  <a:cubicBezTo>
                    <a:pt x="649" y="22"/>
                    <a:pt x="775" y="64"/>
                    <a:pt x="775" y="231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4" name="Google Shape;424;p18"/>
            <p:cNvSpPr/>
            <p:nvPr/>
          </p:nvSpPr>
          <p:spPr>
            <a:xfrm>
              <a:off x="4160775" y="4364450"/>
              <a:ext cx="2125" cy="2100"/>
            </a:xfrm>
            <a:custGeom>
              <a:rect b="b" l="l" r="r" t="t"/>
              <a:pathLst>
                <a:path extrusionOk="0" h="84" w="85">
                  <a:moveTo>
                    <a:pt x="84" y="0"/>
                  </a:moveTo>
                  <a:cubicBezTo>
                    <a:pt x="84" y="21"/>
                    <a:pt x="64" y="84"/>
                    <a:pt x="43" y="84"/>
                  </a:cubicBezTo>
                  <a:cubicBezTo>
                    <a:pt x="1" y="63"/>
                    <a:pt x="1" y="42"/>
                    <a:pt x="84" y="0"/>
                  </a:cubicBezTo>
                  <a:close/>
                </a:path>
              </a:pathLst>
            </a:custGeom>
            <a:solidFill>
              <a:srgbClr val="81C7C7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425" name="Google Shape;425;p18"/>
          <p:cNvCxnSpPr/>
          <p:nvPr/>
        </p:nvCxnSpPr>
        <p:spPr>
          <a:xfrm>
            <a:off x="3643675" y="928325"/>
            <a:ext cx="4200600" cy="11700"/>
          </a:xfrm>
          <a:prstGeom prst="straightConnector1">
            <a:avLst/>
          </a:prstGeom>
          <a:noFill/>
          <a:ln cap="flat" cmpd="sng" w="9525">
            <a:solidFill>
              <a:srgbClr val="00426E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426" name="Google Shape;426;p18"/>
          <p:cNvGrpSpPr/>
          <p:nvPr/>
        </p:nvGrpSpPr>
        <p:grpSpPr>
          <a:xfrm>
            <a:off x="267067" y="245194"/>
            <a:ext cx="475569" cy="466696"/>
            <a:chOff x="993500" y="1521850"/>
            <a:chExt cx="509175" cy="499675"/>
          </a:xfrm>
        </p:grpSpPr>
        <p:sp>
          <p:nvSpPr>
            <p:cNvPr id="427" name="Google Shape;427;p18"/>
            <p:cNvSpPr/>
            <p:nvPr/>
          </p:nvSpPr>
          <p:spPr>
            <a:xfrm>
              <a:off x="1145800" y="1902375"/>
              <a:ext cx="205100" cy="119150"/>
            </a:xfrm>
            <a:custGeom>
              <a:rect b="b" l="l" r="r" t="t"/>
              <a:pathLst>
                <a:path extrusionOk="0" h="4766" w="8204">
                  <a:moveTo>
                    <a:pt x="1" y="1"/>
                  </a:moveTo>
                  <a:lnTo>
                    <a:pt x="1" y="588"/>
                  </a:lnTo>
                  <a:cubicBezTo>
                    <a:pt x="1" y="1350"/>
                    <a:pt x="479" y="2024"/>
                    <a:pt x="1219" y="2264"/>
                  </a:cubicBezTo>
                  <a:cubicBezTo>
                    <a:pt x="1415" y="3700"/>
                    <a:pt x="2634" y="4766"/>
                    <a:pt x="4091" y="4766"/>
                  </a:cubicBezTo>
                  <a:cubicBezTo>
                    <a:pt x="5549" y="4766"/>
                    <a:pt x="6768" y="3700"/>
                    <a:pt x="6963" y="2264"/>
                  </a:cubicBezTo>
                  <a:cubicBezTo>
                    <a:pt x="7703" y="2024"/>
                    <a:pt x="8182" y="1350"/>
                    <a:pt x="8204" y="588"/>
                  </a:cubicBezTo>
                  <a:lnTo>
                    <a:pt x="8204" y="1"/>
                  </a:lnTo>
                  <a:close/>
                </a:path>
              </a:pathLst>
            </a:custGeom>
            <a:solidFill>
              <a:srgbClr val="81C7C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8" name="Google Shape;428;p18"/>
            <p:cNvSpPr/>
            <p:nvPr/>
          </p:nvSpPr>
          <p:spPr>
            <a:xfrm>
              <a:off x="1027775" y="1521850"/>
              <a:ext cx="397100" cy="351175"/>
            </a:xfrm>
            <a:custGeom>
              <a:rect b="b" l="l" r="r" t="t"/>
              <a:pathLst>
                <a:path extrusionOk="0" h="14047" w="15884">
                  <a:moveTo>
                    <a:pt x="8752" y="2360"/>
                  </a:moveTo>
                  <a:cubicBezTo>
                    <a:pt x="8772" y="2360"/>
                    <a:pt x="8792" y="2361"/>
                    <a:pt x="8812" y="2363"/>
                  </a:cubicBezTo>
                  <a:cubicBezTo>
                    <a:pt x="11402" y="2363"/>
                    <a:pt x="13490" y="4452"/>
                    <a:pt x="13512" y="7041"/>
                  </a:cubicBezTo>
                  <a:cubicBezTo>
                    <a:pt x="13512" y="7367"/>
                    <a:pt x="13229" y="7628"/>
                    <a:pt x="12925" y="7628"/>
                  </a:cubicBezTo>
                  <a:cubicBezTo>
                    <a:pt x="12598" y="7628"/>
                    <a:pt x="12337" y="7367"/>
                    <a:pt x="12337" y="7041"/>
                  </a:cubicBezTo>
                  <a:cubicBezTo>
                    <a:pt x="12315" y="5104"/>
                    <a:pt x="10749" y="3538"/>
                    <a:pt x="8812" y="3538"/>
                  </a:cubicBezTo>
                  <a:cubicBezTo>
                    <a:pt x="8799" y="3539"/>
                    <a:pt x="8785" y="3539"/>
                    <a:pt x="8772" y="3539"/>
                  </a:cubicBezTo>
                  <a:cubicBezTo>
                    <a:pt x="8006" y="3539"/>
                    <a:pt x="7999" y="2360"/>
                    <a:pt x="8752" y="2360"/>
                  </a:cubicBezTo>
                  <a:close/>
                  <a:moveTo>
                    <a:pt x="8826" y="0"/>
                  </a:moveTo>
                  <a:cubicBezTo>
                    <a:pt x="8328" y="0"/>
                    <a:pt x="7821" y="54"/>
                    <a:pt x="7311" y="165"/>
                  </a:cubicBezTo>
                  <a:cubicBezTo>
                    <a:pt x="2067" y="1318"/>
                    <a:pt x="0" y="7672"/>
                    <a:pt x="3569" y="11697"/>
                  </a:cubicBezTo>
                  <a:cubicBezTo>
                    <a:pt x="4156" y="12350"/>
                    <a:pt x="4526" y="13177"/>
                    <a:pt x="4657" y="14047"/>
                  </a:cubicBezTo>
                  <a:lnTo>
                    <a:pt x="12968" y="14047"/>
                  </a:lnTo>
                  <a:cubicBezTo>
                    <a:pt x="13099" y="13155"/>
                    <a:pt x="13512" y="12328"/>
                    <a:pt x="14100" y="11654"/>
                  </a:cubicBezTo>
                  <a:cubicBezTo>
                    <a:pt x="15231" y="10370"/>
                    <a:pt x="15862" y="8738"/>
                    <a:pt x="15884" y="7041"/>
                  </a:cubicBezTo>
                  <a:cubicBezTo>
                    <a:pt x="15845" y="3062"/>
                    <a:pt x="12598" y="0"/>
                    <a:pt x="8826" y="0"/>
                  </a:cubicBezTo>
                  <a:close/>
                </a:path>
              </a:pathLst>
            </a:custGeom>
            <a:solidFill>
              <a:srgbClr val="81C7C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" name="Google Shape;429;p18"/>
            <p:cNvSpPr/>
            <p:nvPr/>
          </p:nvSpPr>
          <p:spPr>
            <a:xfrm>
              <a:off x="993500" y="1697850"/>
              <a:ext cx="68025" cy="29400"/>
            </a:xfrm>
            <a:custGeom>
              <a:rect b="b" l="l" r="r" t="t"/>
              <a:pathLst>
                <a:path extrusionOk="0" h="1176" w="2721">
                  <a:moveTo>
                    <a:pt x="784" y="1"/>
                  </a:moveTo>
                  <a:cubicBezTo>
                    <a:pt x="1" y="1"/>
                    <a:pt x="1" y="1176"/>
                    <a:pt x="784" y="1176"/>
                  </a:cubicBezTo>
                  <a:lnTo>
                    <a:pt x="1959" y="1176"/>
                  </a:lnTo>
                  <a:cubicBezTo>
                    <a:pt x="2720" y="1176"/>
                    <a:pt x="2720" y="1"/>
                    <a:pt x="1959" y="1"/>
                  </a:cubicBezTo>
                  <a:close/>
                </a:path>
              </a:pathLst>
            </a:custGeom>
            <a:solidFill>
              <a:srgbClr val="81C7C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" name="Google Shape;430;p18"/>
            <p:cNvSpPr/>
            <p:nvPr/>
          </p:nvSpPr>
          <p:spPr>
            <a:xfrm>
              <a:off x="999900" y="1601375"/>
              <a:ext cx="59325" cy="47775"/>
            </a:xfrm>
            <a:custGeom>
              <a:rect b="b" l="l" r="r" t="t"/>
              <a:pathLst>
                <a:path extrusionOk="0" h="1911" w="2373">
                  <a:moveTo>
                    <a:pt x="771" y="0"/>
                  </a:moveTo>
                  <a:cubicBezTo>
                    <a:pt x="345" y="0"/>
                    <a:pt x="0" y="509"/>
                    <a:pt x="310" y="923"/>
                  </a:cubicBezTo>
                  <a:lnTo>
                    <a:pt x="1115" y="1749"/>
                  </a:lnTo>
                  <a:cubicBezTo>
                    <a:pt x="1197" y="1863"/>
                    <a:pt x="1304" y="1910"/>
                    <a:pt x="1418" y="1910"/>
                  </a:cubicBezTo>
                  <a:cubicBezTo>
                    <a:pt x="1849" y="1910"/>
                    <a:pt x="2372" y="1232"/>
                    <a:pt x="1942" y="923"/>
                  </a:cubicBezTo>
                  <a:lnTo>
                    <a:pt x="1115" y="117"/>
                  </a:lnTo>
                  <a:cubicBezTo>
                    <a:pt x="1002" y="36"/>
                    <a:pt x="884" y="0"/>
                    <a:pt x="771" y="0"/>
                  </a:cubicBezTo>
                  <a:close/>
                </a:path>
              </a:pathLst>
            </a:custGeom>
            <a:solidFill>
              <a:srgbClr val="81C7C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" name="Google Shape;431;p18"/>
            <p:cNvSpPr/>
            <p:nvPr/>
          </p:nvSpPr>
          <p:spPr>
            <a:xfrm>
              <a:off x="999900" y="1775375"/>
              <a:ext cx="54000" cy="47825"/>
            </a:xfrm>
            <a:custGeom>
              <a:rect b="b" l="l" r="r" t="t"/>
              <a:pathLst>
                <a:path extrusionOk="0" h="1913" w="2160">
                  <a:moveTo>
                    <a:pt x="1529" y="0"/>
                  </a:moveTo>
                  <a:cubicBezTo>
                    <a:pt x="1382" y="0"/>
                    <a:pt x="1235" y="55"/>
                    <a:pt x="1115" y="164"/>
                  </a:cubicBezTo>
                  <a:lnTo>
                    <a:pt x="310" y="990"/>
                  </a:lnTo>
                  <a:cubicBezTo>
                    <a:pt x="0" y="1404"/>
                    <a:pt x="345" y="1912"/>
                    <a:pt x="771" y="1912"/>
                  </a:cubicBezTo>
                  <a:cubicBezTo>
                    <a:pt x="884" y="1912"/>
                    <a:pt x="1002" y="1877"/>
                    <a:pt x="1115" y="1795"/>
                  </a:cubicBezTo>
                  <a:lnTo>
                    <a:pt x="1942" y="990"/>
                  </a:lnTo>
                  <a:cubicBezTo>
                    <a:pt x="2160" y="751"/>
                    <a:pt x="2160" y="403"/>
                    <a:pt x="1942" y="164"/>
                  </a:cubicBezTo>
                  <a:cubicBezTo>
                    <a:pt x="1822" y="55"/>
                    <a:pt x="1676" y="0"/>
                    <a:pt x="1529" y="0"/>
                  </a:cubicBezTo>
                  <a:close/>
                </a:path>
              </a:pathLst>
            </a:custGeom>
            <a:solidFill>
              <a:srgbClr val="81C7C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2" name="Google Shape;432;p18"/>
            <p:cNvSpPr/>
            <p:nvPr/>
          </p:nvSpPr>
          <p:spPr>
            <a:xfrm>
              <a:off x="1434650" y="1697850"/>
              <a:ext cx="68025" cy="29400"/>
            </a:xfrm>
            <a:custGeom>
              <a:rect b="b" l="l" r="r" t="t"/>
              <a:pathLst>
                <a:path extrusionOk="0" h="1176" w="2721">
                  <a:moveTo>
                    <a:pt x="784" y="1"/>
                  </a:moveTo>
                  <a:cubicBezTo>
                    <a:pt x="0" y="1"/>
                    <a:pt x="0" y="1176"/>
                    <a:pt x="784" y="1176"/>
                  </a:cubicBezTo>
                  <a:lnTo>
                    <a:pt x="1959" y="1176"/>
                  </a:lnTo>
                  <a:cubicBezTo>
                    <a:pt x="2720" y="1176"/>
                    <a:pt x="2720" y="1"/>
                    <a:pt x="1959" y="1"/>
                  </a:cubicBezTo>
                  <a:close/>
                </a:path>
              </a:pathLst>
            </a:custGeom>
            <a:solidFill>
              <a:srgbClr val="81C7C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" name="Google Shape;433;p18"/>
            <p:cNvSpPr/>
            <p:nvPr/>
          </p:nvSpPr>
          <p:spPr>
            <a:xfrm>
              <a:off x="1441075" y="1599675"/>
              <a:ext cx="53975" cy="47875"/>
            </a:xfrm>
            <a:custGeom>
              <a:rect b="b" l="l" r="r" t="t"/>
              <a:pathLst>
                <a:path extrusionOk="0" h="1915" w="2159">
                  <a:moveTo>
                    <a:pt x="1528" y="1"/>
                  </a:moveTo>
                  <a:cubicBezTo>
                    <a:pt x="1381" y="1"/>
                    <a:pt x="1234" y="55"/>
                    <a:pt x="1114" y="164"/>
                  </a:cubicBezTo>
                  <a:lnTo>
                    <a:pt x="309" y="991"/>
                  </a:lnTo>
                  <a:cubicBezTo>
                    <a:pt x="1" y="1419"/>
                    <a:pt x="340" y="1915"/>
                    <a:pt x="764" y="1915"/>
                  </a:cubicBezTo>
                  <a:cubicBezTo>
                    <a:pt x="878" y="1915"/>
                    <a:pt x="999" y="1879"/>
                    <a:pt x="1114" y="1796"/>
                  </a:cubicBezTo>
                  <a:lnTo>
                    <a:pt x="1941" y="991"/>
                  </a:lnTo>
                  <a:cubicBezTo>
                    <a:pt x="2159" y="751"/>
                    <a:pt x="2159" y="403"/>
                    <a:pt x="1941" y="164"/>
                  </a:cubicBezTo>
                  <a:cubicBezTo>
                    <a:pt x="1821" y="55"/>
                    <a:pt x="1674" y="1"/>
                    <a:pt x="1528" y="1"/>
                  </a:cubicBezTo>
                  <a:close/>
                </a:path>
              </a:pathLst>
            </a:custGeom>
            <a:solidFill>
              <a:srgbClr val="81C7C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4" name="Google Shape;434;p18"/>
            <p:cNvSpPr/>
            <p:nvPr/>
          </p:nvSpPr>
          <p:spPr>
            <a:xfrm>
              <a:off x="1441375" y="1777500"/>
              <a:ext cx="55550" cy="46250"/>
            </a:xfrm>
            <a:custGeom>
              <a:rect b="b" l="l" r="r" t="t"/>
              <a:pathLst>
                <a:path extrusionOk="0" h="1850" w="2222">
                  <a:moveTo>
                    <a:pt x="783" y="0"/>
                  </a:moveTo>
                  <a:cubicBezTo>
                    <a:pt x="360" y="0"/>
                    <a:pt x="1" y="492"/>
                    <a:pt x="297" y="927"/>
                  </a:cubicBezTo>
                  <a:lnTo>
                    <a:pt x="1102" y="1732"/>
                  </a:lnTo>
                  <a:cubicBezTo>
                    <a:pt x="1216" y="1814"/>
                    <a:pt x="1334" y="1849"/>
                    <a:pt x="1446" y="1849"/>
                  </a:cubicBezTo>
                  <a:cubicBezTo>
                    <a:pt x="1874" y="1849"/>
                    <a:pt x="2222" y="1340"/>
                    <a:pt x="1929" y="927"/>
                  </a:cubicBezTo>
                  <a:lnTo>
                    <a:pt x="1102" y="100"/>
                  </a:lnTo>
                  <a:cubicBezTo>
                    <a:pt x="998" y="31"/>
                    <a:pt x="889" y="0"/>
                    <a:pt x="783" y="0"/>
                  </a:cubicBezTo>
                  <a:close/>
                </a:path>
              </a:pathLst>
            </a:custGeom>
            <a:solidFill>
              <a:srgbClr val="81C7C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" name="Google Shape;440;p19"/>
          <p:cNvPicPr preferRelativeResize="0"/>
          <p:nvPr/>
        </p:nvPicPr>
        <p:blipFill>
          <a:blip r:embed="rId3">
            <a:alphaModFix amt="38000"/>
          </a:blip>
          <a:stretch>
            <a:fillRect/>
          </a:stretch>
        </p:blipFill>
        <p:spPr>
          <a:xfrm rot="5400000">
            <a:off x="1718800" y="-904350"/>
            <a:ext cx="652300" cy="32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441" name="Google Shape;441;p19"/>
          <p:cNvSpPr txBox="1"/>
          <p:nvPr/>
        </p:nvSpPr>
        <p:spPr>
          <a:xfrm>
            <a:off x="-235700" y="357025"/>
            <a:ext cx="3918600" cy="652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4500">
                <a:solidFill>
                  <a:srgbClr val="393E91"/>
                </a:solidFill>
                <a:latin typeface="Calibri"/>
                <a:ea typeface="Calibri"/>
                <a:cs typeface="Calibri"/>
                <a:sym typeface="Calibri"/>
              </a:rPr>
              <a:t>Result</a:t>
            </a:r>
            <a:endParaRPr b="1" sz="4500">
              <a:solidFill>
                <a:srgbClr val="393E9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2" name="Google Shape;442;p19"/>
          <p:cNvSpPr txBox="1"/>
          <p:nvPr/>
        </p:nvSpPr>
        <p:spPr>
          <a:xfrm>
            <a:off x="7055250" y="4862050"/>
            <a:ext cx="3829200" cy="107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>
                <a:solidFill>
                  <a:srgbClr val="2A7DBF"/>
                </a:solidFill>
              </a:rPr>
              <a:t>random_steps_array = np.arange(1, 51, 1)</a:t>
            </a:r>
            <a:endParaRPr sz="1300">
              <a:solidFill>
                <a:srgbClr val="2A7DB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>
                <a:solidFill>
                  <a:srgbClr val="2A7DBF"/>
                </a:solidFill>
              </a:rPr>
              <a:t>n_steps_max = 30</a:t>
            </a:r>
            <a:endParaRPr sz="1300">
              <a:solidFill>
                <a:srgbClr val="2A7DB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>
                <a:solidFill>
                  <a:srgbClr val="2A7DBF"/>
                </a:solidFill>
              </a:rPr>
              <a:t>n_episodes_eval = 30</a:t>
            </a:r>
            <a:endParaRPr sz="1300">
              <a:solidFill>
                <a:srgbClr val="2A7DB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>
                <a:solidFill>
                  <a:srgbClr val="2A7DBF"/>
                </a:solidFill>
              </a:rPr>
              <a:t>horizon = 1</a:t>
            </a:r>
            <a:endParaRPr sz="1300">
              <a:solidFill>
                <a:srgbClr val="2A7DBF"/>
              </a:solidFill>
            </a:endParaRPr>
          </a:p>
        </p:txBody>
      </p:sp>
      <p:pic>
        <p:nvPicPr>
          <p:cNvPr id="443" name="Google Shape;443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9050" y="1164700"/>
            <a:ext cx="6416201" cy="5093774"/>
          </a:xfrm>
          <a:prstGeom prst="rect">
            <a:avLst/>
          </a:prstGeom>
          <a:noFill/>
          <a:ln>
            <a:noFill/>
          </a:ln>
        </p:spPr>
      </p:pic>
      <p:sp>
        <p:nvSpPr>
          <p:cNvPr id="444" name="Google Shape;444;p19"/>
          <p:cNvSpPr txBox="1"/>
          <p:nvPr/>
        </p:nvSpPr>
        <p:spPr>
          <a:xfrm>
            <a:off x="6967900" y="1940275"/>
            <a:ext cx="49200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fr-FR" sz="1800" u="sng">
                <a:solidFill>
                  <a:srgbClr val="393E91"/>
                </a:solidFill>
                <a:latin typeface="Calibri"/>
                <a:ea typeface="Calibri"/>
                <a:cs typeface="Calibri"/>
                <a:sym typeface="Calibri"/>
              </a:rPr>
              <a:t>High Sample Efficiency:</a:t>
            </a:r>
            <a:r>
              <a:rPr lang="fr-FR" sz="1800">
                <a:solidFill>
                  <a:srgbClr val="393E9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1800">
                <a:solidFill>
                  <a:srgbClr val="2A7DBF"/>
                </a:solidFill>
                <a:latin typeface="Calibri"/>
                <a:ea typeface="Calibri"/>
                <a:cs typeface="Calibri"/>
                <a:sym typeface="Calibri"/>
              </a:rPr>
              <a:t>only 13 random initial samples needed to have successful controller.</a:t>
            </a:r>
            <a:endParaRPr sz="1800">
              <a:solidFill>
                <a:srgbClr val="2A7DB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2A7DB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fr-FR" sz="1800" u="sng">
                <a:solidFill>
                  <a:srgbClr val="393E91"/>
                </a:solidFill>
                <a:latin typeface="Calibri"/>
                <a:ea typeface="Calibri"/>
                <a:cs typeface="Calibri"/>
                <a:sym typeface="Calibri"/>
              </a:rPr>
              <a:t>Successful Controller</a:t>
            </a:r>
            <a:r>
              <a:rPr lang="fr-FR" sz="1800">
                <a:solidFill>
                  <a:srgbClr val="2A7DBF"/>
                </a:solidFill>
                <a:latin typeface="Calibri"/>
                <a:ea typeface="Calibri"/>
                <a:cs typeface="Calibri"/>
                <a:sym typeface="Calibri"/>
              </a:rPr>
              <a:t> –&gt; </a:t>
            </a:r>
            <a:r>
              <a:rPr lang="fr-FR" sz="1800">
                <a:solidFill>
                  <a:srgbClr val="2A7DBF"/>
                </a:solidFill>
                <a:latin typeface="Calibri"/>
                <a:ea typeface="Calibri"/>
                <a:cs typeface="Calibri"/>
                <a:sym typeface="Calibri"/>
              </a:rPr>
              <a:t>agent can solve an episode in one step, i.e. from any beam trajectory it only needs one iteration to reach the objective.</a:t>
            </a:r>
            <a:endParaRPr sz="1800">
              <a:solidFill>
                <a:srgbClr val="2A7DB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45" name="Google Shape;445;p19"/>
          <p:cNvGrpSpPr/>
          <p:nvPr/>
        </p:nvGrpSpPr>
        <p:grpSpPr>
          <a:xfrm>
            <a:off x="9399247" y="5937238"/>
            <a:ext cx="2106500" cy="597475"/>
            <a:chOff x="-2810250" y="3572525"/>
            <a:chExt cx="2106500" cy="597475"/>
          </a:xfrm>
        </p:grpSpPr>
        <p:sp>
          <p:nvSpPr>
            <p:cNvPr id="446" name="Google Shape;446;p19"/>
            <p:cNvSpPr/>
            <p:nvPr/>
          </p:nvSpPr>
          <p:spPr>
            <a:xfrm>
              <a:off x="-2396250" y="4007475"/>
              <a:ext cx="133850" cy="123700"/>
            </a:xfrm>
            <a:custGeom>
              <a:rect b="b" l="l" r="r" t="t"/>
              <a:pathLst>
                <a:path extrusionOk="0" h="4948" w="5354">
                  <a:moveTo>
                    <a:pt x="3665" y="0"/>
                  </a:moveTo>
                  <a:cubicBezTo>
                    <a:pt x="3419" y="0"/>
                    <a:pt x="3177" y="89"/>
                    <a:pt x="2983" y="258"/>
                  </a:cubicBezTo>
                  <a:cubicBezTo>
                    <a:pt x="2771" y="1971"/>
                    <a:pt x="1" y="2521"/>
                    <a:pt x="339" y="4445"/>
                  </a:cubicBezTo>
                  <a:cubicBezTo>
                    <a:pt x="400" y="4488"/>
                    <a:pt x="452" y="4505"/>
                    <a:pt x="498" y="4505"/>
                  </a:cubicBezTo>
                  <a:cubicBezTo>
                    <a:pt x="693" y="4505"/>
                    <a:pt x="777" y="4189"/>
                    <a:pt x="1039" y="4189"/>
                  </a:cubicBezTo>
                  <a:cubicBezTo>
                    <a:pt x="1052" y="4189"/>
                    <a:pt x="1065" y="4190"/>
                    <a:pt x="1079" y="4192"/>
                  </a:cubicBezTo>
                  <a:cubicBezTo>
                    <a:pt x="1164" y="4466"/>
                    <a:pt x="614" y="4466"/>
                    <a:pt x="762" y="4763"/>
                  </a:cubicBezTo>
                  <a:cubicBezTo>
                    <a:pt x="893" y="4882"/>
                    <a:pt x="1072" y="4948"/>
                    <a:pt x="1226" y="4948"/>
                  </a:cubicBezTo>
                  <a:cubicBezTo>
                    <a:pt x="1344" y="4948"/>
                    <a:pt x="1447" y="4909"/>
                    <a:pt x="1502" y="4826"/>
                  </a:cubicBezTo>
                  <a:cubicBezTo>
                    <a:pt x="1946" y="4213"/>
                    <a:pt x="2750" y="3853"/>
                    <a:pt x="3004" y="3155"/>
                  </a:cubicBezTo>
                  <a:cubicBezTo>
                    <a:pt x="3110" y="2817"/>
                    <a:pt x="3363" y="2542"/>
                    <a:pt x="3659" y="2373"/>
                  </a:cubicBezTo>
                  <a:cubicBezTo>
                    <a:pt x="4558" y="1871"/>
                    <a:pt x="5354" y="109"/>
                    <a:pt x="4167" y="109"/>
                  </a:cubicBezTo>
                  <a:cubicBezTo>
                    <a:pt x="4153" y="109"/>
                    <a:pt x="4139" y="109"/>
                    <a:pt x="4125" y="110"/>
                  </a:cubicBezTo>
                  <a:cubicBezTo>
                    <a:pt x="3977" y="36"/>
                    <a:pt x="3820" y="0"/>
                    <a:pt x="3665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7" name="Google Shape;447;p19"/>
            <p:cNvSpPr/>
            <p:nvPr/>
          </p:nvSpPr>
          <p:spPr>
            <a:xfrm>
              <a:off x="-1076525" y="3572525"/>
              <a:ext cx="126925" cy="104075"/>
            </a:xfrm>
            <a:custGeom>
              <a:rect b="b" l="l" r="r" t="t"/>
              <a:pathLst>
                <a:path extrusionOk="0" h="4163" w="5077">
                  <a:moveTo>
                    <a:pt x="3337" y="1"/>
                  </a:moveTo>
                  <a:cubicBezTo>
                    <a:pt x="3025" y="1"/>
                    <a:pt x="2736" y="55"/>
                    <a:pt x="2602" y="165"/>
                  </a:cubicBezTo>
                  <a:cubicBezTo>
                    <a:pt x="2665" y="715"/>
                    <a:pt x="1798" y="906"/>
                    <a:pt x="1841" y="1477"/>
                  </a:cubicBezTo>
                  <a:cubicBezTo>
                    <a:pt x="1819" y="1815"/>
                    <a:pt x="1544" y="1900"/>
                    <a:pt x="1248" y="1963"/>
                  </a:cubicBezTo>
                  <a:cubicBezTo>
                    <a:pt x="254" y="2513"/>
                    <a:pt x="1" y="4099"/>
                    <a:pt x="1502" y="4163"/>
                  </a:cubicBezTo>
                  <a:cubicBezTo>
                    <a:pt x="2412" y="3824"/>
                    <a:pt x="3173" y="3190"/>
                    <a:pt x="3659" y="2365"/>
                  </a:cubicBezTo>
                  <a:cubicBezTo>
                    <a:pt x="3793" y="1912"/>
                    <a:pt x="4060" y="1739"/>
                    <a:pt x="4460" y="1739"/>
                  </a:cubicBezTo>
                  <a:cubicBezTo>
                    <a:pt x="4565" y="1739"/>
                    <a:pt x="4678" y="1751"/>
                    <a:pt x="4801" y="1773"/>
                  </a:cubicBezTo>
                  <a:cubicBezTo>
                    <a:pt x="4738" y="1604"/>
                    <a:pt x="5076" y="1477"/>
                    <a:pt x="4865" y="1286"/>
                  </a:cubicBezTo>
                  <a:cubicBezTo>
                    <a:pt x="4670" y="1119"/>
                    <a:pt x="4486" y="1055"/>
                    <a:pt x="4305" y="1055"/>
                  </a:cubicBezTo>
                  <a:cubicBezTo>
                    <a:pt x="3779" y="1055"/>
                    <a:pt x="3290" y="1599"/>
                    <a:pt x="2708" y="1709"/>
                  </a:cubicBezTo>
                  <a:cubicBezTo>
                    <a:pt x="2792" y="1202"/>
                    <a:pt x="3215" y="948"/>
                    <a:pt x="3511" y="715"/>
                  </a:cubicBezTo>
                  <a:cubicBezTo>
                    <a:pt x="3571" y="673"/>
                    <a:pt x="3645" y="658"/>
                    <a:pt x="3726" y="658"/>
                  </a:cubicBezTo>
                  <a:cubicBezTo>
                    <a:pt x="3891" y="658"/>
                    <a:pt x="4083" y="718"/>
                    <a:pt x="4233" y="718"/>
                  </a:cubicBezTo>
                  <a:cubicBezTo>
                    <a:pt x="4373" y="718"/>
                    <a:pt x="4476" y="666"/>
                    <a:pt x="4484" y="461"/>
                  </a:cubicBezTo>
                  <a:cubicBezTo>
                    <a:pt x="4458" y="156"/>
                    <a:pt x="3864" y="1"/>
                    <a:pt x="3337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8" name="Google Shape;448;p19"/>
            <p:cNvSpPr/>
            <p:nvPr/>
          </p:nvSpPr>
          <p:spPr>
            <a:xfrm>
              <a:off x="-2407875" y="4057575"/>
              <a:ext cx="141200" cy="94050"/>
            </a:xfrm>
            <a:custGeom>
              <a:rect b="b" l="l" r="r" t="t"/>
              <a:pathLst>
                <a:path extrusionOk="0" h="3762" w="5648">
                  <a:moveTo>
                    <a:pt x="4962" y="0"/>
                  </a:moveTo>
                  <a:cubicBezTo>
                    <a:pt x="4363" y="0"/>
                    <a:pt x="3743" y="352"/>
                    <a:pt x="3532" y="940"/>
                  </a:cubicBezTo>
                  <a:cubicBezTo>
                    <a:pt x="3405" y="1638"/>
                    <a:pt x="2665" y="1743"/>
                    <a:pt x="2369" y="2293"/>
                  </a:cubicBezTo>
                  <a:cubicBezTo>
                    <a:pt x="2144" y="2744"/>
                    <a:pt x="1958" y="2962"/>
                    <a:pt x="1704" y="2962"/>
                  </a:cubicBezTo>
                  <a:cubicBezTo>
                    <a:pt x="1506" y="2962"/>
                    <a:pt x="1265" y="2828"/>
                    <a:pt x="931" y="2568"/>
                  </a:cubicBezTo>
                  <a:cubicBezTo>
                    <a:pt x="656" y="2399"/>
                    <a:pt x="677" y="2188"/>
                    <a:pt x="740" y="1955"/>
                  </a:cubicBezTo>
                  <a:cubicBezTo>
                    <a:pt x="844" y="1728"/>
                    <a:pt x="715" y="1616"/>
                    <a:pt x="571" y="1616"/>
                  </a:cubicBezTo>
                  <a:cubicBezTo>
                    <a:pt x="420" y="1616"/>
                    <a:pt x="253" y="1738"/>
                    <a:pt x="317" y="1976"/>
                  </a:cubicBezTo>
                  <a:cubicBezTo>
                    <a:pt x="85" y="2293"/>
                    <a:pt x="0" y="2801"/>
                    <a:pt x="360" y="3076"/>
                  </a:cubicBezTo>
                  <a:cubicBezTo>
                    <a:pt x="1067" y="3522"/>
                    <a:pt x="1545" y="3761"/>
                    <a:pt x="1963" y="3761"/>
                  </a:cubicBezTo>
                  <a:cubicBezTo>
                    <a:pt x="2358" y="3761"/>
                    <a:pt x="2699" y="3549"/>
                    <a:pt x="3130" y="3097"/>
                  </a:cubicBezTo>
                  <a:cubicBezTo>
                    <a:pt x="3997" y="2166"/>
                    <a:pt x="5097" y="1342"/>
                    <a:pt x="5647" y="178"/>
                  </a:cubicBezTo>
                  <a:cubicBezTo>
                    <a:pt x="5441" y="57"/>
                    <a:pt x="5203" y="0"/>
                    <a:pt x="4962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9" name="Google Shape;449;p19"/>
            <p:cNvSpPr/>
            <p:nvPr/>
          </p:nvSpPr>
          <p:spPr>
            <a:xfrm>
              <a:off x="-869800" y="3762375"/>
              <a:ext cx="147025" cy="84950"/>
            </a:xfrm>
            <a:custGeom>
              <a:rect b="b" l="l" r="r" t="t"/>
              <a:pathLst>
                <a:path extrusionOk="0" h="3398" w="5881">
                  <a:moveTo>
                    <a:pt x="3321" y="0"/>
                  </a:moveTo>
                  <a:cubicBezTo>
                    <a:pt x="2724" y="0"/>
                    <a:pt x="1587" y="1645"/>
                    <a:pt x="652" y="1645"/>
                  </a:cubicBezTo>
                  <a:cubicBezTo>
                    <a:pt x="646" y="1645"/>
                    <a:pt x="641" y="1645"/>
                    <a:pt x="635" y="1644"/>
                  </a:cubicBezTo>
                  <a:cubicBezTo>
                    <a:pt x="339" y="1666"/>
                    <a:pt x="530" y="2004"/>
                    <a:pt x="276" y="2067"/>
                  </a:cubicBezTo>
                  <a:cubicBezTo>
                    <a:pt x="1" y="2448"/>
                    <a:pt x="170" y="2829"/>
                    <a:pt x="276" y="3188"/>
                  </a:cubicBezTo>
                  <a:lnTo>
                    <a:pt x="445" y="3209"/>
                  </a:lnTo>
                  <a:cubicBezTo>
                    <a:pt x="481" y="3205"/>
                    <a:pt x="517" y="3203"/>
                    <a:pt x="553" y="3203"/>
                  </a:cubicBezTo>
                  <a:cubicBezTo>
                    <a:pt x="921" y="3203"/>
                    <a:pt x="1302" y="3397"/>
                    <a:pt x="1640" y="3397"/>
                  </a:cubicBezTo>
                  <a:cubicBezTo>
                    <a:pt x="1779" y="3397"/>
                    <a:pt x="1911" y="3365"/>
                    <a:pt x="2031" y="3273"/>
                  </a:cubicBezTo>
                  <a:cubicBezTo>
                    <a:pt x="2645" y="2850"/>
                    <a:pt x="3491" y="2554"/>
                    <a:pt x="3892" y="2089"/>
                  </a:cubicBezTo>
                  <a:cubicBezTo>
                    <a:pt x="4358" y="1306"/>
                    <a:pt x="5881" y="1243"/>
                    <a:pt x="5606" y="164"/>
                  </a:cubicBezTo>
                  <a:cubicBezTo>
                    <a:pt x="5575" y="156"/>
                    <a:pt x="5540" y="153"/>
                    <a:pt x="5503" y="153"/>
                  </a:cubicBezTo>
                  <a:cubicBezTo>
                    <a:pt x="4820" y="153"/>
                    <a:pt x="3102" y="1370"/>
                    <a:pt x="2581" y="1771"/>
                  </a:cubicBezTo>
                  <a:cubicBezTo>
                    <a:pt x="2877" y="1179"/>
                    <a:pt x="3533" y="756"/>
                    <a:pt x="3491" y="58"/>
                  </a:cubicBezTo>
                  <a:cubicBezTo>
                    <a:pt x="3441" y="18"/>
                    <a:pt x="3384" y="0"/>
                    <a:pt x="3321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0" name="Google Shape;450;p19"/>
            <p:cNvSpPr/>
            <p:nvPr/>
          </p:nvSpPr>
          <p:spPr>
            <a:xfrm>
              <a:off x="-2475025" y="3887900"/>
              <a:ext cx="118975" cy="96950"/>
            </a:xfrm>
            <a:custGeom>
              <a:rect b="b" l="l" r="r" t="t"/>
              <a:pathLst>
                <a:path extrusionOk="0" h="3878" w="4759">
                  <a:moveTo>
                    <a:pt x="2337" y="1"/>
                  </a:moveTo>
                  <a:cubicBezTo>
                    <a:pt x="1329" y="1"/>
                    <a:pt x="678" y="1172"/>
                    <a:pt x="550" y="1995"/>
                  </a:cubicBezTo>
                  <a:cubicBezTo>
                    <a:pt x="0" y="3010"/>
                    <a:pt x="867" y="3751"/>
                    <a:pt x="1883" y="3878"/>
                  </a:cubicBezTo>
                  <a:cubicBezTo>
                    <a:pt x="2665" y="3095"/>
                    <a:pt x="4759" y="1953"/>
                    <a:pt x="3215" y="832"/>
                  </a:cubicBezTo>
                  <a:cubicBezTo>
                    <a:pt x="2898" y="621"/>
                    <a:pt x="2961" y="346"/>
                    <a:pt x="2834" y="92"/>
                  </a:cubicBezTo>
                  <a:cubicBezTo>
                    <a:pt x="2660" y="29"/>
                    <a:pt x="2494" y="1"/>
                    <a:pt x="2337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1" name="Google Shape;451;p19"/>
            <p:cNvSpPr/>
            <p:nvPr/>
          </p:nvSpPr>
          <p:spPr>
            <a:xfrm>
              <a:off x="-1207650" y="3814575"/>
              <a:ext cx="107350" cy="83025"/>
            </a:xfrm>
            <a:custGeom>
              <a:rect b="b" l="l" r="r" t="t"/>
              <a:pathLst>
                <a:path extrusionOk="0" h="3321" w="4294">
                  <a:moveTo>
                    <a:pt x="2433" y="1"/>
                  </a:moveTo>
                  <a:lnTo>
                    <a:pt x="1883" y="275"/>
                  </a:lnTo>
                  <a:cubicBezTo>
                    <a:pt x="1967" y="1227"/>
                    <a:pt x="1037" y="1523"/>
                    <a:pt x="423" y="2031"/>
                  </a:cubicBezTo>
                  <a:cubicBezTo>
                    <a:pt x="0" y="2771"/>
                    <a:pt x="297" y="3194"/>
                    <a:pt x="1333" y="3321"/>
                  </a:cubicBezTo>
                  <a:cubicBezTo>
                    <a:pt x="3025" y="2665"/>
                    <a:pt x="2623" y="1227"/>
                    <a:pt x="4252" y="1121"/>
                  </a:cubicBezTo>
                  <a:lnTo>
                    <a:pt x="4294" y="783"/>
                  </a:lnTo>
                  <a:cubicBezTo>
                    <a:pt x="3955" y="22"/>
                    <a:pt x="3131" y="106"/>
                    <a:pt x="2433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2" name="Google Shape;452;p19"/>
            <p:cNvSpPr/>
            <p:nvPr/>
          </p:nvSpPr>
          <p:spPr>
            <a:xfrm>
              <a:off x="-1657600" y="3775075"/>
              <a:ext cx="115300" cy="89075"/>
            </a:xfrm>
            <a:custGeom>
              <a:rect b="b" l="l" r="r" t="t"/>
              <a:pathLst>
                <a:path extrusionOk="0" h="3563" w="4612">
                  <a:moveTo>
                    <a:pt x="3414" y="0"/>
                  </a:moveTo>
                  <a:cubicBezTo>
                    <a:pt x="2993" y="0"/>
                    <a:pt x="3192" y="1023"/>
                    <a:pt x="1840" y="1707"/>
                  </a:cubicBezTo>
                  <a:cubicBezTo>
                    <a:pt x="1883" y="2807"/>
                    <a:pt x="719" y="2575"/>
                    <a:pt x="0" y="2934"/>
                  </a:cubicBezTo>
                  <a:cubicBezTo>
                    <a:pt x="104" y="3374"/>
                    <a:pt x="451" y="3562"/>
                    <a:pt x="899" y="3562"/>
                  </a:cubicBezTo>
                  <a:cubicBezTo>
                    <a:pt x="2278" y="3562"/>
                    <a:pt x="4612" y="1777"/>
                    <a:pt x="3701" y="100"/>
                  </a:cubicBezTo>
                  <a:cubicBezTo>
                    <a:pt x="3579" y="31"/>
                    <a:pt x="3487" y="0"/>
                    <a:pt x="3414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3" name="Google Shape;453;p19"/>
            <p:cNvSpPr/>
            <p:nvPr/>
          </p:nvSpPr>
          <p:spPr>
            <a:xfrm>
              <a:off x="-2430100" y="3892350"/>
              <a:ext cx="79875" cy="94825"/>
            </a:xfrm>
            <a:custGeom>
              <a:rect b="b" l="l" r="r" t="t"/>
              <a:pathLst>
                <a:path extrusionOk="0" h="3793" w="3195">
                  <a:moveTo>
                    <a:pt x="1251" y="0"/>
                  </a:moveTo>
                  <a:cubicBezTo>
                    <a:pt x="1175" y="0"/>
                    <a:pt x="1096" y="7"/>
                    <a:pt x="1016" y="20"/>
                  </a:cubicBezTo>
                  <a:cubicBezTo>
                    <a:pt x="720" y="316"/>
                    <a:pt x="382" y="548"/>
                    <a:pt x="1185" y="760"/>
                  </a:cubicBezTo>
                  <a:cubicBezTo>
                    <a:pt x="2475" y="1162"/>
                    <a:pt x="1376" y="2684"/>
                    <a:pt x="530" y="3002"/>
                  </a:cubicBezTo>
                  <a:cubicBezTo>
                    <a:pt x="212" y="3065"/>
                    <a:pt x="1" y="3382"/>
                    <a:pt x="86" y="3700"/>
                  </a:cubicBezTo>
                  <a:cubicBezTo>
                    <a:pt x="287" y="3764"/>
                    <a:pt x="455" y="3793"/>
                    <a:pt x="600" y="3793"/>
                  </a:cubicBezTo>
                  <a:cubicBezTo>
                    <a:pt x="1354" y="3793"/>
                    <a:pt x="1459" y="3019"/>
                    <a:pt x="2116" y="2558"/>
                  </a:cubicBezTo>
                  <a:cubicBezTo>
                    <a:pt x="3194" y="1779"/>
                    <a:pt x="2538" y="0"/>
                    <a:pt x="1251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" name="Google Shape;454;p19"/>
            <p:cNvSpPr/>
            <p:nvPr/>
          </p:nvSpPr>
          <p:spPr>
            <a:xfrm>
              <a:off x="-858675" y="3784450"/>
              <a:ext cx="124800" cy="72900"/>
            </a:xfrm>
            <a:custGeom>
              <a:rect b="b" l="l" r="r" t="t"/>
              <a:pathLst>
                <a:path extrusionOk="0" h="2916" w="4992">
                  <a:moveTo>
                    <a:pt x="4991" y="85"/>
                  </a:moveTo>
                  <a:lnTo>
                    <a:pt x="4991" y="85"/>
                  </a:lnTo>
                  <a:cubicBezTo>
                    <a:pt x="4590" y="233"/>
                    <a:pt x="3638" y="0"/>
                    <a:pt x="3553" y="529"/>
                  </a:cubicBezTo>
                  <a:cubicBezTo>
                    <a:pt x="3744" y="1523"/>
                    <a:pt x="2242" y="1142"/>
                    <a:pt x="1925" y="1840"/>
                  </a:cubicBezTo>
                  <a:cubicBezTo>
                    <a:pt x="1784" y="2210"/>
                    <a:pt x="1565" y="2322"/>
                    <a:pt x="1324" y="2322"/>
                  </a:cubicBezTo>
                  <a:cubicBezTo>
                    <a:pt x="952" y="2322"/>
                    <a:pt x="529" y="2056"/>
                    <a:pt x="260" y="2056"/>
                  </a:cubicBezTo>
                  <a:cubicBezTo>
                    <a:pt x="125" y="2056"/>
                    <a:pt x="30" y="2124"/>
                    <a:pt x="0" y="2326"/>
                  </a:cubicBezTo>
                  <a:cubicBezTo>
                    <a:pt x="340" y="2745"/>
                    <a:pt x="752" y="2916"/>
                    <a:pt x="1193" y="2916"/>
                  </a:cubicBezTo>
                  <a:cubicBezTo>
                    <a:pt x="2648" y="2916"/>
                    <a:pt x="4423" y="1058"/>
                    <a:pt x="4991" y="85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" name="Google Shape;455;p19"/>
            <p:cNvSpPr/>
            <p:nvPr/>
          </p:nvSpPr>
          <p:spPr>
            <a:xfrm>
              <a:off x="-1715775" y="4022375"/>
              <a:ext cx="82525" cy="97300"/>
            </a:xfrm>
            <a:custGeom>
              <a:rect b="b" l="l" r="r" t="t"/>
              <a:pathLst>
                <a:path extrusionOk="0" h="3892" w="3301">
                  <a:moveTo>
                    <a:pt x="2164" y="1"/>
                  </a:moveTo>
                  <a:cubicBezTo>
                    <a:pt x="2076" y="1"/>
                    <a:pt x="2004" y="47"/>
                    <a:pt x="1968" y="191"/>
                  </a:cubicBezTo>
                  <a:cubicBezTo>
                    <a:pt x="1714" y="381"/>
                    <a:pt x="1545" y="677"/>
                    <a:pt x="1545" y="994"/>
                  </a:cubicBezTo>
                  <a:cubicBezTo>
                    <a:pt x="1376" y="1925"/>
                    <a:pt x="1" y="2411"/>
                    <a:pt x="530" y="3469"/>
                  </a:cubicBezTo>
                  <a:cubicBezTo>
                    <a:pt x="675" y="3736"/>
                    <a:pt x="995" y="3891"/>
                    <a:pt x="1306" y="3891"/>
                  </a:cubicBezTo>
                  <a:cubicBezTo>
                    <a:pt x="1536" y="3891"/>
                    <a:pt x="1760" y="3806"/>
                    <a:pt x="1904" y="3617"/>
                  </a:cubicBezTo>
                  <a:cubicBezTo>
                    <a:pt x="2179" y="2432"/>
                    <a:pt x="3300" y="1502"/>
                    <a:pt x="3258" y="233"/>
                  </a:cubicBezTo>
                  <a:lnTo>
                    <a:pt x="2708" y="148"/>
                  </a:lnTo>
                  <a:cubicBezTo>
                    <a:pt x="2698" y="150"/>
                    <a:pt x="2687" y="151"/>
                    <a:pt x="2676" y="151"/>
                  </a:cubicBezTo>
                  <a:cubicBezTo>
                    <a:pt x="2534" y="151"/>
                    <a:pt x="2323" y="1"/>
                    <a:pt x="2164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6" name="Google Shape;456;p19"/>
            <p:cNvSpPr/>
            <p:nvPr/>
          </p:nvSpPr>
          <p:spPr>
            <a:xfrm>
              <a:off x="-1209225" y="4031875"/>
              <a:ext cx="103650" cy="71425"/>
            </a:xfrm>
            <a:custGeom>
              <a:rect b="b" l="l" r="r" t="t"/>
              <a:pathLst>
                <a:path extrusionOk="0" h="2857" w="4146">
                  <a:moveTo>
                    <a:pt x="3786" y="1"/>
                  </a:moveTo>
                  <a:cubicBezTo>
                    <a:pt x="3046" y="85"/>
                    <a:pt x="2305" y="64"/>
                    <a:pt x="1586" y="128"/>
                  </a:cubicBezTo>
                  <a:lnTo>
                    <a:pt x="1015" y="593"/>
                  </a:lnTo>
                  <a:cubicBezTo>
                    <a:pt x="931" y="678"/>
                    <a:pt x="888" y="762"/>
                    <a:pt x="867" y="889"/>
                  </a:cubicBezTo>
                  <a:cubicBezTo>
                    <a:pt x="867" y="1460"/>
                    <a:pt x="0" y="1756"/>
                    <a:pt x="254" y="2412"/>
                  </a:cubicBezTo>
                  <a:cubicBezTo>
                    <a:pt x="536" y="2704"/>
                    <a:pt x="899" y="2857"/>
                    <a:pt x="1245" y="2857"/>
                  </a:cubicBezTo>
                  <a:cubicBezTo>
                    <a:pt x="1652" y="2857"/>
                    <a:pt x="2036" y="2646"/>
                    <a:pt x="2242" y="2200"/>
                  </a:cubicBezTo>
                  <a:cubicBezTo>
                    <a:pt x="2305" y="2031"/>
                    <a:pt x="2263" y="1862"/>
                    <a:pt x="2157" y="1756"/>
                  </a:cubicBezTo>
                  <a:cubicBezTo>
                    <a:pt x="2106" y="1735"/>
                    <a:pt x="2059" y="1725"/>
                    <a:pt x="2015" y="1725"/>
                  </a:cubicBezTo>
                  <a:cubicBezTo>
                    <a:pt x="1762" y="1725"/>
                    <a:pt x="1611" y="2027"/>
                    <a:pt x="1362" y="2027"/>
                  </a:cubicBezTo>
                  <a:cubicBezTo>
                    <a:pt x="1314" y="2027"/>
                    <a:pt x="1262" y="2016"/>
                    <a:pt x="1206" y="1989"/>
                  </a:cubicBezTo>
                  <a:cubicBezTo>
                    <a:pt x="1461" y="1559"/>
                    <a:pt x="1576" y="1366"/>
                    <a:pt x="1705" y="1366"/>
                  </a:cubicBezTo>
                  <a:cubicBezTo>
                    <a:pt x="1811" y="1366"/>
                    <a:pt x="1926" y="1497"/>
                    <a:pt x="2136" y="1735"/>
                  </a:cubicBezTo>
                  <a:cubicBezTo>
                    <a:pt x="2338" y="1823"/>
                    <a:pt x="2499" y="1859"/>
                    <a:pt x="2631" y="1859"/>
                  </a:cubicBezTo>
                  <a:cubicBezTo>
                    <a:pt x="3230" y="1859"/>
                    <a:pt x="3210" y="1093"/>
                    <a:pt x="3574" y="868"/>
                  </a:cubicBezTo>
                  <a:lnTo>
                    <a:pt x="3574" y="868"/>
                  </a:lnTo>
                  <a:cubicBezTo>
                    <a:pt x="3426" y="1079"/>
                    <a:pt x="3320" y="1291"/>
                    <a:pt x="3765" y="1418"/>
                  </a:cubicBezTo>
                  <a:cubicBezTo>
                    <a:pt x="3765" y="953"/>
                    <a:pt x="4145" y="487"/>
                    <a:pt x="3786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7" name="Google Shape;457;p19"/>
            <p:cNvSpPr/>
            <p:nvPr/>
          </p:nvSpPr>
          <p:spPr>
            <a:xfrm>
              <a:off x="-2402600" y="4013900"/>
              <a:ext cx="103125" cy="108950"/>
            </a:xfrm>
            <a:custGeom>
              <a:rect b="b" l="l" r="r" t="t"/>
              <a:pathLst>
                <a:path extrusionOk="0" h="4358" w="4125">
                  <a:moveTo>
                    <a:pt x="3258" y="1"/>
                  </a:moveTo>
                  <a:cubicBezTo>
                    <a:pt x="1883" y="720"/>
                    <a:pt x="826" y="1925"/>
                    <a:pt x="276" y="3385"/>
                  </a:cubicBezTo>
                  <a:cubicBezTo>
                    <a:pt x="635" y="3638"/>
                    <a:pt x="1" y="4188"/>
                    <a:pt x="656" y="4358"/>
                  </a:cubicBezTo>
                  <a:cubicBezTo>
                    <a:pt x="720" y="4315"/>
                    <a:pt x="741" y="4231"/>
                    <a:pt x="656" y="4188"/>
                  </a:cubicBezTo>
                  <a:cubicBezTo>
                    <a:pt x="635" y="2285"/>
                    <a:pt x="4125" y="1206"/>
                    <a:pt x="3258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8" name="Google Shape;458;p19"/>
            <p:cNvSpPr/>
            <p:nvPr/>
          </p:nvSpPr>
          <p:spPr>
            <a:xfrm>
              <a:off x="-2066325" y="3800825"/>
              <a:ext cx="83575" cy="106975"/>
            </a:xfrm>
            <a:custGeom>
              <a:rect b="b" l="l" r="r" t="t"/>
              <a:pathLst>
                <a:path extrusionOk="0" h="4279" w="3343">
                  <a:moveTo>
                    <a:pt x="1333" y="1"/>
                  </a:moveTo>
                  <a:lnTo>
                    <a:pt x="1333" y="22"/>
                  </a:lnTo>
                  <a:cubicBezTo>
                    <a:pt x="678" y="1333"/>
                    <a:pt x="1" y="2856"/>
                    <a:pt x="995" y="4188"/>
                  </a:cubicBezTo>
                  <a:cubicBezTo>
                    <a:pt x="1021" y="4179"/>
                    <a:pt x="1044" y="4174"/>
                    <a:pt x="1064" y="4174"/>
                  </a:cubicBezTo>
                  <a:cubicBezTo>
                    <a:pt x="1093" y="4174"/>
                    <a:pt x="1118" y="4185"/>
                    <a:pt x="1143" y="4209"/>
                  </a:cubicBezTo>
                  <a:cubicBezTo>
                    <a:pt x="1255" y="4257"/>
                    <a:pt x="1355" y="4278"/>
                    <a:pt x="1445" y="4278"/>
                  </a:cubicBezTo>
                  <a:cubicBezTo>
                    <a:pt x="2033" y="4278"/>
                    <a:pt x="2193" y="3371"/>
                    <a:pt x="2560" y="3004"/>
                  </a:cubicBezTo>
                  <a:cubicBezTo>
                    <a:pt x="2814" y="2581"/>
                    <a:pt x="3342" y="2200"/>
                    <a:pt x="3152" y="1650"/>
                  </a:cubicBezTo>
                  <a:cubicBezTo>
                    <a:pt x="2964" y="1253"/>
                    <a:pt x="3272" y="339"/>
                    <a:pt x="2645" y="339"/>
                  </a:cubicBezTo>
                  <a:cubicBezTo>
                    <a:pt x="2638" y="339"/>
                    <a:pt x="2631" y="339"/>
                    <a:pt x="2623" y="339"/>
                  </a:cubicBezTo>
                  <a:cubicBezTo>
                    <a:pt x="1777" y="1016"/>
                    <a:pt x="2285" y="2116"/>
                    <a:pt x="1629" y="2940"/>
                  </a:cubicBezTo>
                  <a:cubicBezTo>
                    <a:pt x="678" y="2010"/>
                    <a:pt x="3258" y="318"/>
                    <a:pt x="1333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9" name="Google Shape;459;p19"/>
            <p:cNvSpPr/>
            <p:nvPr/>
          </p:nvSpPr>
          <p:spPr>
            <a:xfrm>
              <a:off x="-2386200" y="4013900"/>
              <a:ext cx="131150" cy="123250"/>
            </a:xfrm>
            <a:custGeom>
              <a:rect b="b" l="l" r="r" t="t"/>
              <a:pathLst>
                <a:path extrusionOk="0" h="4930" w="5246">
                  <a:moveTo>
                    <a:pt x="4273" y="1"/>
                  </a:moveTo>
                  <a:cubicBezTo>
                    <a:pt x="4251" y="974"/>
                    <a:pt x="3702" y="1672"/>
                    <a:pt x="2708" y="2116"/>
                  </a:cubicBezTo>
                  <a:cubicBezTo>
                    <a:pt x="2517" y="2200"/>
                    <a:pt x="2390" y="2306"/>
                    <a:pt x="2433" y="2475"/>
                  </a:cubicBezTo>
                  <a:cubicBezTo>
                    <a:pt x="2644" y="3448"/>
                    <a:pt x="1142" y="3533"/>
                    <a:pt x="1079" y="4400"/>
                  </a:cubicBezTo>
                  <a:cubicBezTo>
                    <a:pt x="1079" y="4474"/>
                    <a:pt x="957" y="4521"/>
                    <a:pt x="809" y="4521"/>
                  </a:cubicBezTo>
                  <a:cubicBezTo>
                    <a:pt x="661" y="4521"/>
                    <a:pt x="487" y="4474"/>
                    <a:pt x="381" y="4358"/>
                  </a:cubicBezTo>
                  <a:cubicBezTo>
                    <a:pt x="430" y="4210"/>
                    <a:pt x="343" y="4184"/>
                    <a:pt x="233" y="4184"/>
                  </a:cubicBezTo>
                  <a:cubicBezTo>
                    <a:pt x="173" y="4184"/>
                    <a:pt x="107" y="4191"/>
                    <a:pt x="51" y="4191"/>
                  </a:cubicBezTo>
                  <a:cubicBezTo>
                    <a:pt x="33" y="4191"/>
                    <a:pt x="16" y="4191"/>
                    <a:pt x="0" y="4188"/>
                  </a:cubicBezTo>
                  <a:lnTo>
                    <a:pt x="0" y="4358"/>
                  </a:lnTo>
                  <a:cubicBezTo>
                    <a:pt x="211" y="4625"/>
                    <a:pt x="478" y="4929"/>
                    <a:pt x="770" y="4929"/>
                  </a:cubicBezTo>
                  <a:cubicBezTo>
                    <a:pt x="918" y="4929"/>
                    <a:pt x="1071" y="4852"/>
                    <a:pt x="1227" y="4654"/>
                  </a:cubicBezTo>
                  <a:cubicBezTo>
                    <a:pt x="1713" y="4061"/>
                    <a:pt x="2433" y="3638"/>
                    <a:pt x="2771" y="2983"/>
                  </a:cubicBezTo>
                  <a:cubicBezTo>
                    <a:pt x="3157" y="2175"/>
                    <a:pt x="3471" y="1892"/>
                    <a:pt x="4244" y="1892"/>
                  </a:cubicBezTo>
                  <a:cubicBezTo>
                    <a:pt x="4402" y="1892"/>
                    <a:pt x="4579" y="1904"/>
                    <a:pt x="4780" y="1925"/>
                  </a:cubicBezTo>
                  <a:cubicBezTo>
                    <a:pt x="5245" y="1164"/>
                    <a:pt x="4865" y="551"/>
                    <a:pt x="4273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" name="Google Shape;460;p19"/>
            <p:cNvSpPr/>
            <p:nvPr/>
          </p:nvSpPr>
          <p:spPr>
            <a:xfrm>
              <a:off x="-1054850" y="3608375"/>
              <a:ext cx="98375" cy="83775"/>
            </a:xfrm>
            <a:custGeom>
              <a:rect b="b" l="l" r="r" t="t"/>
              <a:pathLst>
                <a:path extrusionOk="0" h="3351" w="3935">
                  <a:moveTo>
                    <a:pt x="3286" y="0"/>
                  </a:moveTo>
                  <a:cubicBezTo>
                    <a:pt x="3065" y="0"/>
                    <a:pt x="2878" y="122"/>
                    <a:pt x="2814" y="360"/>
                  </a:cubicBezTo>
                  <a:cubicBezTo>
                    <a:pt x="2602" y="1121"/>
                    <a:pt x="1820" y="1460"/>
                    <a:pt x="1545" y="2115"/>
                  </a:cubicBezTo>
                  <a:cubicBezTo>
                    <a:pt x="1312" y="2284"/>
                    <a:pt x="1058" y="2454"/>
                    <a:pt x="804" y="2581"/>
                  </a:cubicBezTo>
                  <a:cubicBezTo>
                    <a:pt x="402" y="2729"/>
                    <a:pt x="1" y="2855"/>
                    <a:pt x="64" y="3342"/>
                  </a:cubicBezTo>
                  <a:cubicBezTo>
                    <a:pt x="126" y="3347"/>
                    <a:pt x="187" y="3350"/>
                    <a:pt x="248" y="3350"/>
                  </a:cubicBezTo>
                  <a:cubicBezTo>
                    <a:pt x="1839" y="3350"/>
                    <a:pt x="3181" y="1540"/>
                    <a:pt x="3934" y="339"/>
                  </a:cubicBezTo>
                  <a:cubicBezTo>
                    <a:pt x="3738" y="111"/>
                    <a:pt x="3496" y="0"/>
                    <a:pt x="3286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" name="Google Shape;461;p19"/>
            <p:cNvSpPr/>
            <p:nvPr/>
          </p:nvSpPr>
          <p:spPr>
            <a:xfrm>
              <a:off x="-2025025" y="3796425"/>
              <a:ext cx="88800" cy="110275"/>
            </a:xfrm>
            <a:custGeom>
              <a:rect b="b" l="l" r="r" t="t"/>
              <a:pathLst>
                <a:path extrusionOk="0" h="4411" w="3552">
                  <a:moveTo>
                    <a:pt x="889" y="1"/>
                  </a:moveTo>
                  <a:cubicBezTo>
                    <a:pt x="649" y="1"/>
                    <a:pt x="619" y="221"/>
                    <a:pt x="1162" y="663"/>
                  </a:cubicBezTo>
                  <a:cubicBezTo>
                    <a:pt x="1373" y="832"/>
                    <a:pt x="1310" y="1001"/>
                    <a:pt x="1141" y="1150"/>
                  </a:cubicBezTo>
                  <a:cubicBezTo>
                    <a:pt x="992" y="1678"/>
                    <a:pt x="1881" y="2186"/>
                    <a:pt x="1141" y="2588"/>
                  </a:cubicBezTo>
                  <a:cubicBezTo>
                    <a:pt x="770" y="2670"/>
                    <a:pt x="1" y="4411"/>
                    <a:pt x="696" y="4411"/>
                  </a:cubicBezTo>
                  <a:cubicBezTo>
                    <a:pt x="716" y="4411"/>
                    <a:pt x="737" y="4409"/>
                    <a:pt x="760" y="4406"/>
                  </a:cubicBezTo>
                  <a:cubicBezTo>
                    <a:pt x="3552" y="1477"/>
                    <a:pt x="1512" y="1"/>
                    <a:pt x="889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2" name="Google Shape;462;p19"/>
            <p:cNvSpPr/>
            <p:nvPr/>
          </p:nvSpPr>
          <p:spPr>
            <a:xfrm>
              <a:off x="-2743625" y="4091025"/>
              <a:ext cx="81975" cy="78875"/>
            </a:xfrm>
            <a:custGeom>
              <a:rect b="b" l="l" r="r" t="t"/>
              <a:pathLst>
                <a:path extrusionOk="0" h="3155" w="3279">
                  <a:moveTo>
                    <a:pt x="2655" y="0"/>
                  </a:moveTo>
                  <a:cubicBezTo>
                    <a:pt x="2457" y="0"/>
                    <a:pt x="2305" y="192"/>
                    <a:pt x="1967" y="638"/>
                  </a:cubicBezTo>
                  <a:cubicBezTo>
                    <a:pt x="1269" y="1463"/>
                    <a:pt x="127" y="2034"/>
                    <a:pt x="0" y="3155"/>
                  </a:cubicBezTo>
                  <a:cubicBezTo>
                    <a:pt x="1756" y="2943"/>
                    <a:pt x="2411" y="2119"/>
                    <a:pt x="3279" y="300"/>
                  </a:cubicBezTo>
                  <a:cubicBezTo>
                    <a:pt x="2979" y="109"/>
                    <a:pt x="2804" y="0"/>
                    <a:pt x="2655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" name="Google Shape;463;p19"/>
            <p:cNvSpPr/>
            <p:nvPr/>
          </p:nvSpPr>
          <p:spPr>
            <a:xfrm>
              <a:off x="-1964275" y="3977375"/>
              <a:ext cx="102600" cy="85350"/>
            </a:xfrm>
            <a:custGeom>
              <a:rect b="b" l="l" r="r" t="t"/>
              <a:pathLst>
                <a:path extrusionOk="0" h="3414" w="4104">
                  <a:moveTo>
                    <a:pt x="3439" y="0"/>
                  </a:moveTo>
                  <a:cubicBezTo>
                    <a:pt x="3010" y="0"/>
                    <a:pt x="3012" y="466"/>
                    <a:pt x="2814" y="700"/>
                  </a:cubicBezTo>
                  <a:cubicBezTo>
                    <a:pt x="2665" y="1145"/>
                    <a:pt x="1946" y="1335"/>
                    <a:pt x="1925" y="1758"/>
                  </a:cubicBezTo>
                  <a:cubicBezTo>
                    <a:pt x="1862" y="2836"/>
                    <a:pt x="635" y="2562"/>
                    <a:pt x="1" y="3090"/>
                  </a:cubicBezTo>
                  <a:cubicBezTo>
                    <a:pt x="278" y="3316"/>
                    <a:pt x="585" y="3413"/>
                    <a:pt x="902" y="3413"/>
                  </a:cubicBezTo>
                  <a:cubicBezTo>
                    <a:pt x="2401" y="3413"/>
                    <a:pt x="4103" y="1232"/>
                    <a:pt x="3702" y="45"/>
                  </a:cubicBezTo>
                  <a:cubicBezTo>
                    <a:pt x="3599" y="14"/>
                    <a:pt x="3513" y="0"/>
                    <a:pt x="3439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4" name="Google Shape;464;p19"/>
            <p:cNvSpPr/>
            <p:nvPr/>
          </p:nvSpPr>
          <p:spPr>
            <a:xfrm>
              <a:off x="-2311650" y="3692450"/>
              <a:ext cx="94325" cy="88925"/>
            </a:xfrm>
            <a:custGeom>
              <a:rect b="b" l="l" r="r" t="t"/>
              <a:pathLst>
                <a:path extrusionOk="0" h="3557" w="3773">
                  <a:moveTo>
                    <a:pt x="3321" y="0"/>
                  </a:moveTo>
                  <a:lnTo>
                    <a:pt x="3321" y="0"/>
                  </a:lnTo>
                  <a:cubicBezTo>
                    <a:pt x="1354" y="550"/>
                    <a:pt x="3109" y="2411"/>
                    <a:pt x="910" y="2749"/>
                  </a:cubicBezTo>
                  <a:cubicBezTo>
                    <a:pt x="635" y="2961"/>
                    <a:pt x="43" y="2686"/>
                    <a:pt x="0" y="3215"/>
                  </a:cubicBezTo>
                  <a:cubicBezTo>
                    <a:pt x="318" y="3453"/>
                    <a:pt x="646" y="3557"/>
                    <a:pt x="967" y="3557"/>
                  </a:cubicBezTo>
                  <a:cubicBezTo>
                    <a:pt x="2441" y="3557"/>
                    <a:pt x="3772" y="1372"/>
                    <a:pt x="3321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" name="Google Shape;465;p19"/>
            <p:cNvSpPr/>
            <p:nvPr/>
          </p:nvSpPr>
          <p:spPr>
            <a:xfrm>
              <a:off x="-1678225" y="3763825"/>
              <a:ext cx="87800" cy="86200"/>
            </a:xfrm>
            <a:custGeom>
              <a:rect b="b" l="l" r="r" t="t"/>
              <a:pathLst>
                <a:path extrusionOk="0" h="3448" w="3512">
                  <a:moveTo>
                    <a:pt x="2538" y="0"/>
                  </a:moveTo>
                  <a:lnTo>
                    <a:pt x="2538" y="0"/>
                  </a:lnTo>
                  <a:cubicBezTo>
                    <a:pt x="2010" y="360"/>
                    <a:pt x="1777" y="1037"/>
                    <a:pt x="1016" y="1163"/>
                  </a:cubicBezTo>
                  <a:cubicBezTo>
                    <a:pt x="614" y="1375"/>
                    <a:pt x="550" y="1819"/>
                    <a:pt x="275" y="2136"/>
                  </a:cubicBezTo>
                  <a:cubicBezTo>
                    <a:pt x="0" y="2454"/>
                    <a:pt x="297" y="3448"/>
                    <a:pt x="783" y="3448"/>
                  </a:cubicBezTo>
                  <a:cubicBezTo>
                    <a:pt x="1756" y="3384"/>
                    <a:pt x="3088" y="3363"/>
                    <a:pt x="2708" y="2157"/>
                  </a:cubicBezTo>
                  <a:lnTo>
                    <a:pt x="2581" y="2115"/>
                  </a:lnTo>
                  <a:cubicBezTo>
                    <a:pt x="2242" y="2263"/>
                    <a:pt x="2306" y="2644"/>
                    <a:pt x="2010" y="2792"/>
                  </a:cubicBezTo>
                  <a:cubicBezTo>
                    <a:pt x="1919" y="2832"/>
                    <a:pt x="1780" y="2858"/>
                    <a:pt x="1669" y="2858"/>
                  </a:cubicBezTo>
                  <a:cubicBezTo>
                    <a:pt x="1547" y="2858"/>
                    <a:pt x="1458" y="2827"/>
                    <a:pt x="1502" y="2750"/>
                  </a:cubicBezTo>
                  <a:cubicBezTo>
                    <a:pt x="1735" y="2390"/>
                    <a:pt x="1291" y="1798"/>
                    <a:pt x="2010" y="1629"/>
                  </a:cubicBezTo>
                  <a:cubicBezTo>
                    <a:pt x="2581" y="1396"/>
                    <a:pt x="3511" y="296"/>
                    <a:pt x="2538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6" name="Google Shape;466;p19"/>
            <p:cNvSpPr/>
            <p:nvPr/>
          </p:nvSpPr>
          <p:spPr>
            <a:xfrm>
              <a:off x="-2786250" y="4057250"/>
              <a:ext cx="89275" cy="103275"/>
            </a:xfrm>
            <a:custGeom>
              <a:rect b="b" l="l" r="r" t="t"/>
              <a:pathLst>
                <a:path extrusionOk="0" h="4131" w="3571">
                  <a:moveTo>
                    <a:pt x="3320" y="1"/>
                  </a:moveTo>
                  <a:cubicBezTo>
                    <a:pt x="3281" y="1"/>
                    <a:pt x="3236" y="14"/>
                    <a:pt x="3186" y="43"/>
                  </a:cubicBezTo>
                  <a:cubicBezTo>
                    <a:pt x="1875" y="297"/>
                    <a:pt x="902" y="1799"/>
                    <a:pt x="500" y="2941"/>
                  </a:cubicBezTo>
                  <a:cubicBezTo>
                    <a:pt x="0" y="3367"/>
                    <a:pt x="808" y="4130"/>
                    <a:pt x="1326" y="4130"/>
                  </a:cubicBezTo>
                  <a:cubicBezTo>
                    <a:pt x="1553" y="4130"/>
                    <a:pt x="1725" y="3983"/>
                    <a:pt x="1705" y="3596"/>
                  </a:cubicBezTo>
                  <a:cubicBezTo>
                    <a:pt x="1748" y="3195"/>
                    <a:pt x="1134" y="2793"/>
                    <a:pt x="1473" y="2454"/>
                  </a:cubicBezTo>
                  <a:cubicBezTo>
                    <a:pt x="2107" y="1862"/>
                    <a:pt x="2424" y="1016"/>
                    <a:pt x="3334" y="614"/>
                  </a:cubicBezTo>
                  <a:cubicBezTo>
                    <a:pt x="3570" y="487"/>
                    <a:pt x="3557" y="1"/>
                    <a:pt x="3320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7" name="Google Shape;467;p19"/>
            <p:cNvSpPr/>
            <p:nvPr/>
          </p:nvSpPr>
          <p:spPr>
            <a:xfrm>
              <a:off x="-1699900" y="4050150"/>
              <a:ext cx="94675" cy="82875"/>
            </a:xfrm>
            <a:custGeom>
              <a:rect b="b" l="l" r="r" t="t"/>
              <a:pathLst>
                <a:path extrusionOk="0" h="3315" w="3787">
                  <a:moveTo>
                    <a:pt x="2841" y="0"/>
                  </a:moveTo>
                  <a:cubicBezTo>
                    <a:pt x="2127" y="0"/>
                    <a:pt x="1428" y="2279"/>
                    <a:pt x="952" y="2590"/>
                  </a:cubicBezTo>
                  <a:cubicBezTo>
                    <a:pt x="719" y="2759"/>
                    <a:pt x="0" y="2611"/>
                    <a:pt x="402" y="3225"/>
                  </a:cubicBezTo>
                  <a:cubicBezTo>
                    <a:pt x="528" y="3288"/>
                    <a:pt x="645" y="3315"/>
                    <a:pt x="756" y="3315"/>
                  </a:cubicBezTo>
                  <a:cubicBezTo>
                    <a:pt x="1391" y="3315"/>
                    <a:pt x="1814" y="2413"/>
                    <a:pt x="2390" y="2125"/>
                  </a:cubicBezTo>
                  <a:cubicBezTo>
                    <a:pt x="2919" y="1596"/>
                    <a:pt x="3786" y="1089"/>
                    <a:pt x="3173" y="179"/>
                  </a:cubicBezTo>
                  <a:cubicBezTo>
                    <a:pt x="3062" y="55"/>
                    <a:pt x="2952" y="0"/>
                    <a:pt x="2841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8" name="Google Shape;468;p19"/>
            <p:cNvSpPr/>
            <p:nvPr/>
          </p:nvSpPr>
          <p:spPr>
            <a:xfrm>
              <a:off x="-2789625" y="3788150"/>
              <a:ext cx="65050" cy="96625"/>
            </a:xfrm>
            <a:custGeom>
              <a:rect b="b" l="l" r="r" t="t"/>
              <a:pathLst>
                <a:path extrusionOk="0" h="3865" w="2602">
                  <a:moveTo>
                    <a:pt x="1840" y="0"/>
                  </a:moveTo>
                  <a:lnTo>
                    <a:pt x="1840" y="0"/>
                  </a:lnTo>
                  <a:cubicBezTo>
                    <a:pt x="1312" y="1481"/>
                    <a:pt x="1502" y="2813"/>
                    <a:pt x="0" y="3849"/>
                  </a:cubicBezTo>
                  <a:cubicBezTo>
                    <a:pt x="99" y="3859"/>
                    <a:pt x="189" y="3864"/>
                    <a:pt x="273" y="3864"/>
                  </a:cubicBezTo>
                  <a:cubicBezTo>
                    <a:pt x="1228" y="3864"/>
                    <a:pt x="1253" y="3226"/>
                    <a:pt x="1798" y="2623"/>
                  </a:cubicBezTo>
                  <a:cubicBezTo>
                    <a:pt x="2602" y="2073"/>
                    <a:pt x="2559" y="719"/>
                    <a:pt x="1840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9" name="Google Shape;469;p19"/>
            <p:cNvSpPr/>
            <p:nvPr/>
          </p:nvSpPr>
          <p:spPr>
            <a:xfrm>
              <a:off x="-1955800" y="3959800"/>
              <a:ext cx="84075" cy="62725"/>
            </a:xfrm>
            <a:custGeom>
              <a:rect b="b" l="l" r="r" t="t"/>
              <a:pathLst>
                <a:path extrusionOk="0" h="2509" w="3363">
                  <a:moveTo>
                    <a:pt x="2039" y="1"/>
                  </a:moveTo>
                  <a:cubicBezTo>
                    <a:pt x="1810" y="1"/>
                    <a:pt x="1590" y="17"/>
                    <a:pt x="1417" y="29"/>
                  </a:cubicBezTo>
                  <a:cubicBezTo>
                    <a:pt x="1840" y="1361"/>
                    <a:pt x="0" y="1425"/>
                    <a:pt x="402" y="2228"/>
                  </a:cubicBezTo>
                  <a:cubicBezTo>
                    <a:pt x="582" y="2430"/>
                    <a:pt x="773" y="2509"/>
                    <a:pt x="968" y="2509"/>
                  </a:cubicBezTo>
                  <a:cubicBezTo>
                    <a:pt x="1551" y="2509"/>
                    <a:pt x="2173" y="1800"/>
                    <a:pt x="2665" y="1530"/>
                  </a:cubicBezTo>
                  <a:cubicBezTo>
                    <a:pt x="2897" y="1277"/>
                    <a:pt x="2771" y="748"/>
                    <a:pt x="3363" y="748"/>
                  </a:cubicBezTo>
                  <a:cubicBezTo>
                    <a:pt x="3332" y="117"/>
                    <a:pt x="2652" y="1"/>
                    <a:pt x="2039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0" name="Google Shape;470;p19"/>
            <p:cNvSpPr/>
            <p:nvPr/>
          </p:nvSpPr>
          <p:spPr>
            <a:xfrm>
              <a:off x="-2043050" y="3795025"/>
              <a:ext cx="43900" cy="86200"/>
            </a:xfrm>
            <a:custGeom>
              <a:rect b="b" l="l" r="r" t="t"/>
              <a:pathLst>
                <a:path extrusionOk="0" h="3448" w="1756">
                  <a:moveTo>
                    <a:pt x="741" y="0"/>
                  </a:moveTo>
                  <a:cubicBezTo>
                    <a:pt x="587" y="0"/>
                    <a:pt x="455" y="42"/>
                    <a:pt x="402" y="233"/>
                  </a:cubicBezTo>
                  <a:cubicBezTo>
                    <a:pt x="1756" y="867"/>
                    <a:pt x="0" y="1840"/>
                    <a:pt x="212" y="2771"/>
                  </a:cubicBezTo>
                  <a:cubicBezTo>
                    <a:pt x="233" y="3045"/>
                    <a:pt x="64" y="3426"/>
                    <a:pt x="593" y="3447"/>
                  </a:cubicBezTo>
                  <a:cubicBezTo>
                    <a:pt x="1692" y="3405"/>
                    <a:pt x="1142" y="1375"/>
                    <a:pt x="1692" y="571"/>
                  </a:cubicBezTo>
                  <a:cubicBezTo>
                    <a:pt x="1354" y="486"/>
                    <a:pt x="1523" y="106"/>
                    <a:pt x="1206" y="21"/>
                  </a:cubicBezTo>
                  <a:cubicBezTo>
                    <a:pt x="1178" y="25"/>
                    <a:pt x="1149" y="27"/>
                    <a:pt x="1119" y="27"/>
                  </a:cubicBezTo>
                  <a:cubicBezTo>
                    <a:pt x="999" y="27"/>
                    <a:pt x="863" y="0"/>
                    <a:pt x="741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1" name="Google Shape;471;p19"/>
            <p:cNvSpPr/>
            <p:nvPr/>
          </p:nvSpPr>
          <p:spPr>
            <a:xfrm>
              <a:off x="-1207125" y="3842325"/>
              <a:ext cx="99900" cy="81125"/>
            </a:xfrm>
            <a:custGeom>
              <a:rect b="b" l="l" r="r" t="t"/>
              <a:pathLst>
                <a:path extrusionOk="0" h="3245" w="3996">
                  <a:moveTo>
                    <a:pt x="3626" y="1"/>
                  </a:moveTo>
                  <a:cubicBezTo>
                    <a:pt x="3227" y="1"/>
                    <a:pt x="2608" y="447"/>
                    <a:pt x="2813" y="857"/>
                  </a:cubicBezTo>
                  <a:cubicBezTo>
                    <a:pt x="2708" y="1788"/>
                    <a:pt x="614" y="2253"/>
                    <a:pt x="1" y="3057"/>
                  </a:cubicBezTo>
                  <a:cubicBezTo>
                    <a:pt x="184" y="3187"/>
                    <a:pt x="386" y="3245"/>
                    <a:pt x="600" y="3245"/>
                  </a:cubicBezTo>
                  <a:cubicBezTo>
                    <a:pt x="1841" y="3245"/>
                    <a:pt x="3462" y="1307"/>
                    <a:pt x="3913" y="477"/>
                  </a:cubicBezTo>
                  <a:cubicBezTo>
                    <a:pt x="3995" y="133"/>
                    <a:pt x="3843" y="1"/>
                    <a:pt x="3626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2" name="Google Shape;472;p19"/>
            <p:cNvSpPr/>
            <p:nvPr/>
          </p:nvSpPr>
          <p:spPr>
            <a:xfrm>
              <a:off x="-1440825" y="3903950"/>
              <a:ext cx="90450" cy="87775"/>
            </a:xfrm>
            <a:custGeom>
              <a:rect b="b" l="l" r="r" t="t"/>
              <a:pathLst>
                <a:path extrusionOk="0" h="3511" w="3618">
                  <a:moveTo>
                    <a:pt x="3045" y="1"/>
                  </a:moveTo>
                  <a:cubicBezTo>
                    <a:pt x="2929" y="1"/>
                    <a:pt x="2820" y="50"/>
                    <a:pt x="2750" y="169"/>
                  </a:cubicBezTo>
                  <a:cubicBezTo>
                    <a:pt x="2390" y="740"/>
                    <a:pt x="3152" y="1607"/>
                    <a:pt x="2221" y="1755"/>
                  </a:cubicBezTo>
                  <a:cubicBezTo>
                    <a:pt x="1735" y="2178"/>
                    <a:pt x="1" y="2728"/>
                    <a:pt x="1016" y="3511"/>
                  </a:cubicBezTo>
                  <a:cubicBezTo>
                    <a:pt x="1798" y="2876"/>
                    <a:pt x="3575" y="2601"/>
                    <a:pt x="3427" y="1396"/>
                  </a:cubicBezTo>
                  <a:cubicBezTo>
                    <a:pt x="3617" y="1078"/>
                    <a:pt x="3427" y="740"/>
                    <a:pt x="3554" y="444"/>
                  </a:cubicBezTo>
                  <a:cubicBezTo>
                    <a:pt x="3540" y="203"/>
                    <a:pt x="3279" y="1"/>
                    <a:pt x="3045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3" name="Google Shape;473;p19"/>
            <p:cNvSpPr/>
            <p:nvPr/>
          </p:nvSpPr>
          <p:spPr>
            <a:xfrm>
              <a:off x="-2317450" y="3668875"/>
              <a:ext cx="96225" cy="98400"/>
            </a:xfrm>
            <a:custGeom>
              <a:rect b="b" l="l" r="r" t="t"/>
              <a:pathLst>
                <a:path extrusionOk="0" h="3936" w="3849">
                  <a:moveTo>
                    <a:pt x="1791" y="0"/>
                  </a:moveTo>
                  <a:cubicBezTo>
                    <a:pt x="1353" y="0"/>
                    <a:pt x="906" y="63"/>
                    <a:pt x="825" y="457"/>
                  </a:cubicBezTo>
                  <a:cubicBezTo>
                    <a:pt x="1163" y="1091"/>
                    <a:pt x="359" y="1683"/>
                    <a:pt x="867" y="2275"/>
                  </a:cubicBezTo>
                  <a:cubicBezTo>
                    <a:pt x="874" y="2276"/>
                    <a:pt x="881" y="2276"/>
                    <a:pt x="888" y="2276"/>
                  </a:cubicBezTo>
                  <a:cubicBezTo>
                    <a:pt x="1665" y="2276"/>
                    <a:pt x="1339" y="1130"/>
                    <a:pt x="2051" y="795"/>
                  </a:cubicBezTo>
                  <a:lnTo>
                    <a:pt x="2051" y="795"/>
                  </a:lnTo>
                  <a:cubicBezTo>
                    <a:pt x="2013" y="1637"/>
                    <a:pt x="1854" y="3241"/>
                    <a:pt x="805" y="3241"/>
                  </a:cubicBezTo>
                  <a:cubicBezTo>
                    <a:pt x="695" y="3241"/>
                    <a:pt x="575" y="3223"/>
                    <a:pt x="444" y="3185"/>
                  </a:cubicBezTo>
                  <a:lnTo>
                    <a:pt x="444" y="3185"/>
                  </a:lnTo>
                  <a:cubicBezTo>
                    <a:pt x="1" y="3642"/>
                    <a:pt x="446" y="3936"/>
                    <a:pt x="907" y="3936"/>
                  </a:cubicBezTo>
                  <a:cubicBezTo>
                    <a:pt x="1151" y="3936"/>
                    <a:pt x="1398" y="3854"/>
                    <a:pt x="1523" y="3671"/>
                  </a:cubicBezTo>
                  <a:cubicBezTo>
                    <a:pt x="2009" y="3523"/>
                    <a:pt x="2284" y="3121"/>
                    <a:pt x="2643" y="2868"/>
                  </a:cubicBezTo>
                  <a:lnTo>
                    <a:pt x="2643" y="2550"/>
                  </a:lnTo>
                  <a:cubicBezTo>
                    <a:pt x="1671" y="1958"/>
                    <a:pt x="3849" y="1556"/>
                    <a:pt x="2453" y="12"/>
                  </a:cubicBezTo>
                  <a:lnTo>
                    <a:pt x="2453" y="12"/>
                  </a:lnTo>
                  <a:cubicBezTo>
                    <a:pt x="2425" y="14"/>
                    <a:pt x="2395" y="14"/>
                    <a:pt x="2363" y="14"/>
                  </a:cubicBezTo>
                  <a:cubicBezTo>
                    <a:pt x="2200" y="14"/>
                    <a:pt x="1997" y="0"/>
                    <a:pt x="1791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4" name="Google Shape;474;p19"/>
            <p:cNvSpPr/>
            <p:nvPr/>
          </p:nvSpPr>
          <p:spPr>
            <a:xfrm>
              <a:off x="-2754200" y="4058850"/>
              <a:ext cx="89900" cy="74375"/>
            </a:xfrm>
            <a:custGeom>
              <a:rect b="b" l="l" r="r" t="t"/>
              <a:pathLst>
                <a:path extrusionOk="0" h="2975" w="3596">
                  <a:moveTo>
                    <a:pt x="2052" y="0"/>
                  </a:moveTo>
                  <a:lnTo>
                    <a:pt x="2052" y="0"/>
                  </a:lnTo>
                  <a:cubicBezTo>
                    <a:pt x="2094" y="170"/>
                    <a:pt x="2115" y="339"/>
                    <a:pt x="1904" y="445"/>
                  </a:cubicBezTo>
                  <a:cubicBezTo>
                    <a:pt x="1333" y="762"/>
                    <a:pt x="0" y="2496"/>
                    <a:pt x="698" y="2919"/>
                  </a:cubicBezTo>
                  <a:cubicBezTo>
                    <a:pt x="785" y="2957"/>
                    <a:pt x="864" y="2974"/>
                    <a:pt x="936" y="2974"/>
                  </a:cubicBezTo>
                  <a:cubicBezTo>
                    <a:pt x="1184" y="2974"/>
                    <a:pt x="1360" y="2782"/>
                    <a:pt x="1523" y="2602"/>
                  </a:cubicBezTo>
                  <a:cubicBezTo>
                    <a:pt x="1988" y="1671"/>
                    <a:pt x="2919" y="1164"/>
                    <a:pt x="3596" y="445"/>
                  </a:cubicBezTo>
                  <a:cubicBezTo>
                    <a:pt x="3543" y="127"/>
                    <a:pt x="3268" y="80"/>
                    <a:pt x="2951" y="80"/>
                  </a:cubicBezTo>
                  <a:cubicBezTo>
                    <a:pt x="2815" y="80"/>
                    <a:pt x="2671" y="89"/>
                    <a:pt x="2534" y="89"/>
                  </a:cubicBezTo>
                  <a:cubicBezTo>
                    <a:pt x="2351" y="89"/>
                    <a:pt x="2179" y="73"/>
                    <a:pt x="2052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5" name="Google Shape;475;p19"/>
            <p:cNvSpPr/>
            <p:nvPr/>
          </p:nvSpPr>
          <p:spPr>
            <a:xfrm>
              <a:off x="-1445700" y="3896300"/>
              <a:ext cx="88975" cy="104875"/>
            </a:xfrm>
            <a:custGeom>
              <a:rect b="b" l="l" r="r" t="t"/>
              <a:pathLst>
                <a:path extrusionOk="0" h="4195" w="3559">
                  <a:moveTo>
                    <a:pt x="2453" y="1"/>
                  </a:moveTo>
                  <a:cubicBezTo>
                    <a:pt x="2421" y="1"/>
                    <a:pt x="2387" y="4"/>
                    <a:pt x="2353" y="10"/>
                  </a:cubicBezTo>
                  <a:cubicBezTo>
                    <a:pt x="2036" y="263"/>
                    <a:pt x="1697" y="454"/>
                    <a:pt x="1316" y="581"/>
                  </a:cubicBezTo>
                  <a:cubicBezTo>
                    <a:pt x="1278" y="1166"/>
                    <a:pt x="1545" y="1268"/>
                    <a:pt x="1822" y="1268"/>
                  </a:cubicBezTo>
                  <a:cubicBezTo>
                    <a:pt x="1970" y="1268"/>
                    <a:pt x="2120" y="1239"/>
                    <a:pt x="2229" y="1239"/>
                  </a:cubicBezTo>
                  <a:cubicBezTo>
                    <a:pt x="2366" y="1239"/>
                    <a:pt x="2436" y="1285"/>
                    <a:pt x="2353" y="1490"/>
                  </a:cubicBezTo>
                  <a:cubicBezTo>
                    <a:pt x="1972" y="2273"/>
                    <a:pt x="724" y="2357"/>
                    <a:pt x="534" y="3288"/>
                  </a:cubicBezTo>
                  <a:cubicBezTo>
                    <a:pt x="1" y="3751"/>
                    <a:pt x="212" y="4195"/>
                    <a:pt x="588" y="4195"/>
                  </a:cubicBezTo>
                  <a:cubicBezTo>
                    <a:pt x="778" y="4195"/>
                    <a:pt x="1011" y="4080"/>
                    <a:pt x="1211" y="3795"/>
                  </a:cubicBezTo>
                  <a:cubicBezTo>
                    <a:pt x="640" y="2865"/>
                    <a:pt x="2120" y="2759"/>
                    <a:pt x="2501" y="2167"/>
                  </a:cubicBezTo>
                  <a:cubicBezTo>
                    <a:pt x="3558" y="1977"/>
                    <a:pt x="2459" y="771"/>
                    <a:pt x="3241" y="285"/>
                  </a:cubicBezTo>
                  <a:cubicBezTo>
                    <a:pt x="2954" y="246"/>
                    <a:pt x="2754" y="1"/>
                    <a:pt x="2453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6" name="Google Shape;476;p19"/>
            <p:cNvSpPr/>
            <p:nvPr/>
          </p:nvSpPr>
          <p:spPr>
            <a:xfrm>
              <a:off x="-2068950" y="3801350"/>
              <a:ext cx="38075" cy="101025"/>
            </a:xfrm>
            <a:custGeom>
              <a:rect b="b" l="l" r="r" t="t"/>
              <a:pathLst>
                <a:path extrusionOk="0" h="4041" w="1523">
                  <a:moveTo>
                    <a:pt x="1438" y="1"/>
                  </a:moveTo>
                  <a:cubicBezTo>
                    <a:pt x="317" y="466"/>
                    <a:pt x="571" y="1629"/>
                    <a:pt x="148" y="2496"/>
                  </a:cubicBezTo>
                  <a:cubicBezTo>
                    <a:pt x="381" y="3025"/>
                    <a:pt x="0" y="3829"/>
                    <a:pt x="1015" y="4040"/>
                  </a:cubicBezTo>
                  <a:cubicBezTo>
                    <a:pt x="1332" y="3998"/>
                    <a:pt x="1311" y="3892"/>
                    <a:pt x="1184" y="3660"/>
                  </a:cubicBezTo>
                  <a:cubicBezTo>
                    <a:pt x="190" y="2412"/>
                    <a:pt x="1523" y="1270"/>
                    <a:pt x="1438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7" name="Google Shape;477;p19"/>
            <p:cNvSpPr/>
            <p:nvPr/>
          </p:nvSpPr>
          <p:spPr>
            <a:xfrm>
              <a:off x="-1966375" y="3961950"/>
              <a:ext cx="61350" cy="83775"/>
            </a:xfrm>
            <a:custGeom>
              <a:rect b="b" l="l" r="r" t="t"/>
              <a:pathLst>
                <a:path extrusionOk="0" h="3351" w="2454">
                  <a:moveTo>
                    <a:pt x="1687" y="0"/>
                  </a:moveTo>
                  <a:cubicBezTo>
                    <a:pt x="1476" y="0"/>
                    <a:pt x="1240" y="400"/>
                    <a:pt x="1036" y="493"/>
                  </a:cubicBezTo>
                  <a:cubicBezTo>
                    <a:pt x="1142" y="1064"/>
                    <a:pt x="656" y="1381"/>
                    <a:pt x="317" y="1762"/>
                  </a:cubicBezTo>
                  <a:cubicBezTo>
                    <a:pt x="0" y="2290"/>
                    <a:pt x="402" y="2734"/>
                    <a:pt x="571" y="3179"/>
                  </a:cubicBezTo>
                  <a:cubicBezTo>
                    <a:pt x="615" y="3310"/>
                    <a:pt x="743" y="3351"/>
                    <a:pt x="892" y="3351"/>
                  </a:cubicBezTo>
                  <a:cubicBezTo>
                    <a:pt x="1032" y="3351"/>
                    <a:pt x="1189" y="3315"/>
                    <a:pt x="1311" y="3284"/>
                  </a:cubicBezTo>
                  <a:cubicBezTo>
                    <a:pt x="1967" y="3136"/>
                    <a:pt x="1565" y="2586"/>
                    <a:pt x="1777" y="2269"/>
                  </a:cubicBezTo>
                  <a:lnTo>
                    <a:pt x="1777" y="2269"/>
                  </a:lnTo>
                  <a:cubicBezTo>
                    <a:pt x="1701" y="2283"/>
                    <a:pt x="1629" y="2289"/>
                    <a:pt x="1560" y="2289"/>
                  </a:cubicBezTo>
                  <a:cubicBezTo>
                    <a:pt x="901" y="2289"/>
                    <a:pt x="610" y="1691"/>
                    <a:pt x="1396" y="1423"/>
                  </a:cubicBezTo>
                  <a:cubicBezTo>
                    <a:pt x="2453" y="1127"/>
                    <a:pt x="2136" y="598"/>
                    <a:pt x="1777" y="27"/>
                  </a:cubicBezTo>
                  <a:cubicBezTo>
                    <a:pt x="1747" y="9"/>
                    <a:pt x="1717" y="0"/>
                    <a:pt x="1687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8" name="Google Shape;478;p19"/>
            <p:cNvSpPr/>
            <p:nvPr/>
          </p:nvSpPr>
          <p:spPr>
            <a:xfrm>
              <a:off x="-2808675" y="3778450"/>
              <a:ext cx="49750" cy="85475"/>
            </a:xfrm>
            <a:custGeom>
              <a:rect b="b" l="l" r="r" t="t"/>
              <a:pathLst>
                <a:path extrusionOk="0" h="3419" w="1990">
                  <a:moveTo>
                    <a:pt x="1208" y="0"/>
                  </a:moveTo>
                  <a:cubicBezTo>
                    <a:pt x="771" y="0"/>
                    <a:pt x="203" y="848"/>
                    <a:pt x="170" y="1213"/>
                  </a:cubicBezTo>
                  <a:cubicBezTo>
                    <a:pt x="149" y="1572"/>
                    <a:pt x="86" y="1932"/>
                    <a:pt x="276" y="2270"/>
                  </a:cubicBezTo>
                  <a:cubicBezTo>
                    <a:pt x="377" y="2317"/>
                    <a:pt x="456" y="2337"/>
                    <a:pt x="519" y="2337"/>
                  </a:cubicBezTo>
                  <a:cubicBezTo>
                    <a:pt x="852" y="2337"/>
                    <a:pt x="738" y="1784"/>
                    <a:pt x="1058" y="1784"/>
                  </a:cubicBezTo>
                  <a:cubicBezTo>
                    <a:pt x="1376" y="3412"/>
                    <a:pt x="191" y="2440"/>
                    <a:pt x="1" y="3137"/>
                  </a:cubicBezTo>
                  <a:cubicBezTo>
                    <a:pt x="170" y="3351"/>
                    <a:pt x="359" y="3419"/>
                    <a:pt x="551" y="3419"/>
                  </a:cubicBezTo>
                  <a:cubicBezTo>
                    <a:pt x="816" y="3419"/>
                    <a:pt x="1089" y="3292"/>
                    <a:pt x="1333" y="3243"/>
                  </a:cubicBezTo>
                  <a:cubicBezTo>
                    <a:pt x="1989" y="3095"/>
                    <a:pt x="1672" y="1551"/>
                    <a:pt x="1460" y="1086"/>
                  </a:cubicBezTo>
                  <a:cubicBezTo>
                    <a:pt x="1249" y="832"/>
                    <a:pt x="1270" y="452"/>
                    <a:pt x="1524" y="219"/>
                  </a:cubicBezTo>
                  <a:cubicBezTo>
                    <a:pt x="1437" y="64"/>
                    <a:pt x="1327" y="0"/>
                    <a:pt x="1208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9" name="Google Shape;479;p19"/>
            <p:cNvSpPr/>
            <p:nvPr/>
          </p:nvSpPr>
          <p:spPr>
            <a:xfrm>
              <a:off x="-1088675" y="3593575"/>
              <a:ext cx="68750" cy="87825"/>
            </a:xfrm>
            <a:custGeom>
              <a:rect b="b" l="l" r="r" t="t"/>
              <a:pathLst>
                <a:path extrusionOk="0" h="3513" w="2750">
                  <a:moveTo>
                    <a:pt x="2580" y="0"/>
                  </a:moveTo>
                  <a:lnTo>
                    <a:pt x="2580" y="0"/>
                  </a:lnTo>
                  <a:cubicBezTo>
                    <a:pt x="1544" y="64"/>
                    <a:pt x="635" y="1481"/>
                    <a:pt x="317" y="2369"/>
                  </a:cubicBezTo>
                  <a:cubicBezTo>
                    <a:pt x="0" y="2813"/>
                    <a:pt x="317" y="3194"/>
                    <a:pt x="677" y="3490"/>
                  </a:cubicBezTo>
                  <a:cubicBezTo>
                    <a:pt x="793" y="3505"/>
                    <a:pt x="890" y="3512"/>
                    <a:pt x="969" y="3512"/>
                  </a:cubicBezTo>
                  <a:cubicBezTo>
                    <a:pt x="1875" y="3512"/>
                    <a:pt x="589" y="2577"/>
                    <a:pt x="1036" y="2052"/>
                  </a:cubicBezTo>
                  <a:cubicBezTo>
                    <a:pt x="1269" y="1819"/>
                    <a:pt x="1354" y="1502"/>
                    <a:pt x="1607" y="1248"/>
                  </a:cubicBezTo>
                  <a:cubicBezTo>
                    <a:pt x="2750" y="1100"/>
                    <a:pt x="2305" y="825"/>
                    <a:pt x="2580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0" name="Google Shape;480;p19"/>
            <p:cNvSpPr/>
            <p:nvPr/>
          </p:nvSpPr>
          <p:spPr>
            <a:xfrm>
              <a:off x="-1974075" y="3998050"/>
              <a:ext cx="84900" cy="53525"/>
            </a:xfrm>
            <a:custGeom>
              <a:rect b="b" l="l" r="r" t="t"/>
              <a:pathLst>
                <a:path extrusionOk="0" h="2141" w="3396">
                  <a:moveTo>
                    <a:pt x="3396" y="0"/>
                  </a:moveTo>
                  <a:cubicBezTo>
                    <a:pt x="2846" y="64"/>
                    <a:pt x="2381" y="360"/>
                    <a:pt x="2085" y="804"/>
                  </a:cubicBezTo>
                  <a:cubicBezTo>
                    <a:pt x="2063" y="1058"/>
                    <a:pt x="1408" y="1100"/>
                    <a:pt x="1810" y="1502"/>
                  </a:cubicBezTo>
                  <a:cubicBezTo>
                    <a:pt x="1915" y="1629"/>
                    <a:pt x="1810" y="1756"/>
                    <a:pt x="1598" y="1777"/>
                  </a:cubicBezTo>
                  <a:cubicBezTo>
                    <a:pt x="1545" y="1777"/>
                    <a:pt x="1481" y="1778"/>
                    <a:pt x="1413" y="1778"/>
                  </a:cubicBezTo>
                  <a:cubicBezTo>
                    <a:pt x="1212" y="1778"/>
                    <a:pt x="990" y="1766"/>
                    <a:pt x="1006" y="1671"/>
                  </a:cubicBezTo>
                  <a:cubicBezTo>
                    <a:pt x="1091" y="1164"/>
                    <a:pt x="308" y="677"/>
                    <a:pt x="985" y="170"/>
                  </a:cubicBezTo>
                  <a:cubicBezTo>
                    <a:pt x="874" y="59"/>
                    <a:pt x="742" y="11"/>
                    <a:pt x="612" y="11"/>
                  </a:cubicBezTo>
                  <a:cubicBezTo>
                    <a:pt x="298" y="11"/>
                    <a:pt x="0" y="296"/>
                    <a:pt x="75" y="656"/>
                  </a:cubicBezTo>
                  <a:cubicBezTo>
                    <a:pt x="33" y="1015"/>
                    <a:pt x="329" y="1290"/>
                    <a:pt x="350" y="1650"/>
                  </a:cubicBezTo>
                  <a:cubicBezTo>
                    <a:pt x="366" y="1986"/>
                    <a:pt x="552" y="2141"/>
                    <a:pt x="844" y="2141"/>
                  </a:cubicBezTo>
                  <a:cubicBezTo>
                    <a:pt x="937" y="2141"/>
                    <a:pt x="1041" y="2125"/>
                    <a:pt x="1154" y="2094"/>
                  </a:cubicBezTo>
                  <a:cubicBezTo>
                    <a:pt x="1767" y="1904"/>
                    <a:pt x="2677" y="1967"/>
                    <a:pt x="2465" y="1015"/>
                  </a:cubicBezTo>
                  <a:cubicBezTo>
                    <a:pt x="2634" y="656"/>
                    <a:pt x="3311" y="444"/>
                    <a:pt x="3396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1" name="Google Shape;481;p19"/>
            <p:cNvSpPr/>
            <p:nvPr/>
          </p:nvSpPr>
          <p:spPr>
            <a:xfrm>
              <a:off x="-1722100" y="4027125"/>
              <a:ext cx="55525" cy="61375"/>
            </a:xfrm>
            <a:custGeom>
              <a:rect b="b" l="l" r="r" t="t"/>
              <a:pathLst>
                <a:path extrusionOk="0" h="2455" w="2221">
                  <a:moveTo>
                    <a:pt x="2221" y="1"/>
                  </a:moveTo>
                  <a:lnTo>
                    <a:pt x="2221" y="1"/>
                  </a:lnTo>
                  <a:cubicBezTo>
                    <a:pt x="804" y="318"/>
                    <a:pt x="360" y="1333"/>
                    <a:pt x="0" y="2390"/>
                  </a:cubicBezTo>
                  <a:cubicBezTo>
                    <a:pt x="108" y="2433"/>
                    <a:pt x="218" y="2455"/>
                    <a:pt x="327" y="2455"/>
                  </a:cubicBezTo>
                  <a:cubicBezTo>
                    <a:pt x="537" y="2455"/>
                    <a:pt x="742" y="2375"/>
                    <a:pt x="909" y="2221"/>
                  </a:cubicBezTo>
                  <a:cubicBezTo>
                    <a:pt x="1375" y="1862"/>
                    <a:pt x="1417" y="1227"/>
                    <a:pt x="2030" y="931"/>
                  </a:cubicBezTo>
                  <a:lnTo>
                    <a:pt x="2221" y="1"/>
                  </a:ln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2" name="Google Shape;482;p19"/>
            <p:cNvSpPr/>
            <p:nvPr/>
          </p:nvSpPr>
          <p:spPr>
            <a:xfrm>
              <a:off x="-1677700" y="4028175"/>
              <a:ext cx="57125" cy="83050"/>
            </a:xfrm>
            <a:custGeom>
              <a:rect b="b" l="l" r="r" t="t"/>
              <a:pathLst>
                <a:path extrusionOk="0" h="3322" w="2285">
                  <a:moveTo>
                    <a:pt x="1735" y="1"/>
                  </a:moveTo>
                  <a:cubicBezTo>
                    <a:pt x="1396" y="149"/>
                    <a:pt x="677" y="128"/>
                    <a:pt x="1375" y="699"/>
                  </a:cubicBezTo>
                  <a:cubicBezTo>
                    <a:pt x="1841" y="1079"/>
                    <a:pt x="1" y="2327"/>
                    <a:pt x="254" y="3321"/>
                  </a:cubicBezTo>
                  <a:cubicBezTo>
                    <a:pt x="424" y="3300"/>
                    <a:pt x="614" y="3258"/>
                    <a:pt x="614" y="3131"/>
                  </a:cubicBezTo>
                  <a:cubicBezTo>
                    <a:pt x="572" y="2306"/>
                    <a:pt x="1545" y="1904"/>
                    <a:pt x="1714" y="1185"/>
                  </a:cubicBezTo>
                  <a:cubicBezTo>
                    <a:pt x="1746" y="1012"/>
                    <a:pt x="1834" y="955"/>
                    <a:pt x="1943" y="955"/>
                  </a:cubicBezTo>
                  <a:cubicBezTo>
                    <a:pt x="2048" y="955"/>
                    <a:pt x="2171" y="1007"/>
                    <a:pt x="2285" y="1058"/>
                  </a:cubicBezTo>
                  <a:cubicBezTo>
                    <a:pt x="2285" y="656"/>
                    <a:pt x="2242" y="233"/>
                    <a:pt x="1735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3" name="Google Shape;483;p19"/>
            <p:cNvSpPr/>
            <p:nvPr/>
          </p:nvSpPr>
          <p:spPr>
            <a:xfrm>
              <a:off x="-853400" y="3754725"/>
              <a:ext cx="70850" cy="55975"/>
            </a:xfrm>
            <a:custGeom>
              <a:rect b="b" l="l" r="r" t="t"/>
              <a:pathLst>
                <a:path extrusionOk="0" h="2239" w="2834">
                  <a:moveTo>
                    <a:pt x="2658" y="0"/>
                  </a:moveTo>
                  <a:cubicBezTo>
                    <a:pt x="2102" y="0"/>
                    <a:pt x="70" y="1639"/>
                    <a:pt x="1" y="1950"/>
                  </a:cubicBezTo>
                  <a:cubicBezTo>
                    <a:pt x="37" y="2133"/>
                    <a:pt x="200" y="2239"/>
                    <a:pt x="364" y="2239"/>
                  </a:cubicBezTo>
                  <a:cubicBezTo>
                    <a:pt x="485" y="2239"/>
                    <a:pt x="606" y="2182"/>
                    <a:pt x="677" y="2056"/>
                  </a:cubicBezTo>
                  <a:cubicBezTo>
                    <a:pt x="1248" y="1337"/>
                    <a:pt x="2285" y="1062"/>
                    <a:pt x="2771" y="280"/>
                  </a:cubicBezTo>
                  <a:cubicBezTo>
                    <a:pt x="2833" y="82"/>
                    <a:pt x="2783" y="0"/>
                    <a:pt x="2658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4" name="Google Shape;484;p19"/>
            <p:cNvSpPr/>
            <p:nvPr/>
          </p:nvSpPr>
          <p:spPr>
            <a:xfrm>
              <a:off x="-2343900" y="3700375"/>
              <a:ext cx="64525" cy="72450"/>
            </a:xfrm>
            <a:custGeom>
              <a:rect b="b" l="l" r="r" t="t"/>
              <a:pathLst>
                <a:path extrusionOk="0" h="2898" w="2581">
                  <a:moveTo>
                    <a:pt x="1333" y="0"/>
                  </a:moveTo>
                  <a:cubicBezTo>
                    <a:pt x="889" y="825"/>
                    <a:pt x="0" y="2454"/>
                    <a:pt x="1290" y="2898"/>
                  </a:cubicBezTo>
                  <a:cubicBezTo>
                    <a:pt x="1409" y="2752"/>
                    <a:pt x="1582" y="2736"/>
                    <a:pt x="1764" y="2736"/>
                  </a:cubicBezTo>
                  <a:cubicBezTo>
                    <a:pt x="1815" y="2736"/>
                    <a:pt x="1868" y="2737"/>
                    <a:pt x="1919" y="2737"/>
                  </a:cubicBezTo>
                  <a:cubicBezTo>
                    <a:pt x="2107" y="2737"/>
                    <a:pt x="2289" y="2720"/>
                    <a:pt x="2411" y="2559"/>
                  </a:cubicBezTo>
                  <a:cubicBezTo>
                    <a:pt x="2389" y="2558"/>
                    <a:pt x="2366" y="2557"/>
                    <a:pt x="2343" y="2557"/>
                  </a:cubicBezTo>
                  <a:cubicBezTo>
                    <a:pt x="2206" y="2557"/>
                    <a:pt x="2066" y="2580"/>
                    <a:pt x="1930" y="2580"/>
                  </a:cubicBezTo>
                  <a:cubicBezTo>
                    <a:pt x="1772" y="2580"/>
                    <a:pt x="1618" y="2549"/>
                    <a:pt x="1481" y="2411"/>
                  </a:cubicBezTo>
                  <a:cubicBezTo>
                    <a:pt x="1100" y="1629"/>
                    <a:pt x="2581" y="318"/>
                    <a:pt x="1333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5" name="Google Shape;485;p19"/>
            <p:cNvSpPr/>
            <p:nvPr/>
          </p:nvSpPr>
          <p:spPr>
            <a:xfrm>
              <a:off x="-1185450" y="4084450"/>
              <a:ext cx="52900" cy="46850"/>
            </a:xfrm>
            <a:custGeom>
              <a:rect b="b" l="l" r="r" t="t"/>
              <a:pathLst>
                <a:path extrusionOk="0" h="1874" w="2116">
                  <a:moveTo>
                    <a:pt x="1619" y="1"/>
                  </a:moveTo>
                  <a:cubicBezTo>
                    <a:pt x="1160" y="1"/>
                    <a:pt x="641" y="525"/>
                    <a:pt x="276" y="753"/>
                  </a:cubicBezTo>
                  <a:cubicBezTo>
                    <a:pt x="1" y="1049"/>
                    <a:pt x="170" y="1578"/>
                    <a:pt x="445" y="1874"/>
                  </a:cubicBezTo>
                  <a:cubicBezTo>
                    <a:pt x="1291" y="1578"/>
                    <a:pt x="1650" y="880"/>
                    <a:pt x="2116" y="288"/>
                  </a:cubicBezTo>
                  <a:cubicBezTo>
                    <a:pt x="1967" y="80"/>
                    <a:pt x="1798" y="1"/>
                    <a:pt x="1619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6" name="Google Shape;486;p19"/>
            <p:cNvSpPr/>
            <p:nvPr/>
          </p:nvSpPr>
          <p:spPr>
            <a:xfrm>
              <a:off x="-1229250" y="4107250"/>
              <a:ext cx="54925" cy="33150"/>
            </a:xfrm>
            <a:custGeom>
              <a:rect b="b" l="l" r="r" t="t"/>
              <a:pathLst>
                <a:path extrusionOk="0" h="1326" w="2197">
                  <a:moveTo>
                    <a:pt x="256" y="1"/>
                  </a:moveTo>
                  <a:cubicBezTo>
                    <a:pt x="0" y="1"/>
                    <a:pt x="44" y="176"/>
                    <a:pt x="167" y="666"/>
                  </a:cubicBezTo>
                  <a:cubicBezTo>
                    <a:pt x="615" y="1114"/>
                    <a:pt x="919" y="1326"/>
                    <a:pt x="1254" y="1326"/>
                  </a:cubicBezTo>
                  <a:cubicBezTo>
                    <a:pt x="1519" y="1326"/>
                    <a:pt x="1804" y="1193"/>
                    <a:pt x="2197" y="941"/>
                  </a:cubicBezTo>
                  <a:lnTo>
                    <a:pt x="2197" y="327"/>
                  </a:lnTo>
                  <a:cubicBezTo>
                    <a:pt x="1816" y="95"/>
                    <a:pt x="1372" y="264"/>
                    <a:pt x="991" y="137"/>
                  </a:cubicBezTo>
                  <a:cubicBezTo>
                    <a:pt x="630" y="54"/>
                    <a:pt x="397" y="1"/>
                    <a:pt x="256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7" name="Google Shape;487;p19"/>
            <p:cNvSpPr/>
            <p:nvPr/>
          </p:nvSpPr>
          <p:spPr>
            <a:xfrm>
              <a:off x="-1212950" y="3839725"/>
              <a:ext cx="111600" cy="76650"/>
            </a:xfrm>
            <a:custGeom>
              <a:rect b="b" l="l" r="r" t="t"/>
              <a:pathLst>
                <a:path extrusionOk="0" h="3066" w="4464">
                  <a:moveTo>
                    <a:pt x="3772" y="1"/>
                  </a:moveTo>
                  <a:cubicBezTo>
                    <a:pt x="2618" y="1"/>
                    <a:pt x="3318" y="1426"/>
                    <a:pt x="1947" y="1554"/>
                  </a:cubicBezTo>
                  <a:cubicBezTo>
                    <a:pt x="1926" y="2463"/>
                    <a:pt x="487" y="2146"/>
                    <a:pt x="1" y="2696"/>
                  </a:cubicBezTo>
                  <a:cubicBezTo>
                    <a:pt x="87" y="2953"/>
                    <a:pt x="240" y="3065"/>
                    <a:pt x="448" y="3065"/>
                  </a:cubicBezTo>
                  <a:cubicBezTo>
                    <a:pt x="548" y="3065"/>
                    <a:pt x="660" y="3040"/>
                    <a:pt x="784" y="2992"/>
                  </a:cubicBezTo>
                  <a:cubicBezTo>
                    <a:pt x="1439" y="2082"/>
                    <a:pt x="3279" y="2082"/>
                    <a:pt x="3173" y="729"/>
                  </a:cubicBezTo>
                  <a:cubicBezTo>
                    <a:pt x="3122" y="484"/>
                    <a:pt x="3487" y="270"/>
                    <a:pt x="3784" y="270"/>
                  </a:cubicBezTo>
                  <a:cubicBezTo>
                    <a:pt x="3975" y="270"/>
                    <a:pt x="4138" y="358"/>
                    <a:pt x="4146" y="581"/>
                  </a:cubicBezTo>
                  <a:cubicBezTo>
                    <a:pt x="4358" y="475"/>
                    <a:pt x="4379" y="263"/>
                    <a:pt x="4464" y="115"/>
                  </a:cubicBezTo>
                  <a:cubicBezTo>
                    <a:pt x="4178" y="35"/>
                    <a:pt x="3952" y="1"/>
                    <a:pt x="3772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8" name="Google Shape;488;p19"/>
            <p:cNvSpPr/>
            <p:nvPr/>
          </p:nvSpPr>
          <p:spPr>
            <a:xfrm>
              <a:off x="-1453300" y="3905525"/>
              <a:ext cx="62725" cy="53325"/>
            </a:xfrm>
            <a:custGeom>
              <a:rect b="b" l="l" r="r" t="t"/>
              <a:pathLst>
                <a:path extrusionOk="0" h="2133" w="2509">
                  <a:moveTo>
                    <a:pt x="1684" y="0"/>
                  </a:moveTo>
                  <a:cubicBezTo>
                    <a:pt x="1113" y="275"/>
                    <a:pt x="605" y="656"/>
                    <a:pt x="182" y="1142"/>
                  </a:cubicBezTo>
                  <a:cubicBezTo>
                    <a:pt x="0" y="1753"/>
                    <a:pt x="42" y="2133"/>
                    <a:pt x="273" y="2133"/>
                  </a:cubicBezTo>
                  <a:cubicBezTo>
                    <a:pt x="418" y="2133"/>
                    <a:pt x="637" y="1984"/>
                    <a:pt x="923" y="1650"/>
                  </a:cubicBezTo>
                  <a:cubicBezTo>
                    <a:pt x="1853" y="1290"/>
                    <a:pt x="2509" y="1311"/>
                    <a:pt x="1684" y="191"/>
                  </a:cubicBezTo>
                  <a:cubicBezTo>
                    <a:pt x="1747" y="169"/>
                    <a:pt x="1769" y="42"/>
                    <a:pt x="1684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9" name="Google Shape;489;p19"/>
            <p:cNvSpPr/>
            <p:nvPr/>
          </p:nvSpPr>
          <p:spPr>
            <a:xfrm>
              <a:off x="-1616375" y="3758075"/>
              <a:ext cx="48150" cy="53125"/>
            </a:xfrm>
            <a:custGeom>
              <a:rect b="b" l="l" r="r" t="t"/>
              <a:pathLst>
                <a:path extrusionOk="0" h="2125" w="1926">
                  <a:moveTo>
                    <a:pt x="769" y="0"/>
                  </a:moveTo>
                  <a:cubicBezTo>
                    <a:pt x="512" y="0"/>
                    <a:pt x="248" y="64"/>
                    <a:pt x="1" y="188"/>
                  </a:cubicBezTo>
                  <a:cubicBezTo>
                    <a:pt x="149" y="442"/>
                    <a:pt x="487" y="590"/>
                    <a:pt x="234" y="928"/>
                  </a:cubicBezTo>
                  <a:cubicBezTo>
                    <a:pt x="593" y="1288"/>
                    <a:pt x="276" y="1732"/>
                    <a:pt x="466" y="2112"/>
                  </a:cubicBezTo>
                  <a:cubicBezTo>
                    <a:pt x="516" y="2121"/>
                    <a:pt x="562" y="2125"/>
                    <a:pt x="605" y="2125"/>
                  </a:cubicBezTo>
                  <a:cubicBezTo>
                    <a:pt x="1453" y="2125"/>
                    <a:pt x="1000" y="611"/>
                    <a:pt x="1926" y="611"/>
                  </a:cubicBezTo>
                  <a:cubicBezTo>
                    <a:pt x="1644" y="195"/>
                    <a:pt x="1217" y="0"/>
                    <a:pt x="769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0" name="Google Shape;490;p19"/>
            <p:cNvSpPr/>
            <p:nvPr/>
          </p:nvSpPr>
          <p:spPr>
            <a:xfrm>
              <a:off x="-1733750" y="4083050"/>
              <a:ext cx="57675" cy="47200"/>
            </a:xfrm>
            <a:custGeom>
              <a:rect b="b" l="l" r="r" t="t"/>
              <a:pathLst>
                <a:path extrusionOk="0" h="1888" w="2307">
                  <a:moveTo>
                    <a:pt x="1083" y="0"/>
                  </a:moveTo>
                  <a:cubicBezTo>
                    <a:pt x="871" y="0"/>
                    <a:pt x="661" y="47"/>
                    <a:pt x="466" y="153"/>
                  </a:cubicBezTo>
                  <a:lnTo>
                    <a:pt x="445" y="153"/>
                  </a:lnTo>
                  <a:cubicBezTo>
                    <a:pt x="1" y="1549"/>
                    <a:pt x="530" y="1613"/>
                    <a:pt x="1756" y="1888"/>
                  </a:cubicBezTo>
                  <a:cubicBezTo>
                    <a:pt x="1650" y="1486"/>
                    <a:pt x="2116" y="1486"/>
                    <a:pt x="2306" y="1274"/>
                  </a:cubicBezTo>
                  <a:lnTo>
                    <a:pt x="2306" y="1274"/>
                  </a:lnTo>
                  <a:cubicBezTo>
                    <a:pt x="2229" y="1288"/>
                    <a:pt x="2154" y="1295"/>
                    <a:pt x="2084" y="1295"/>
                  </a:cubicBezTo>
                  <a:cubicBezTo>
                    <a:pt x="1400" y="1295"/>
                    <a:pt x="1034" y="676"/>
                    <a:pt x="1206" y="5"/>
                  </a:cubicBezTo>
                  <a:cubicBezTo>
                    <a:pt x="1165" y="2"/>
                    <a:pt x="1124" y="0"/>
                    <a:pt x="1083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1" name="Google Shape;491;p19"/>
            <p:cNvSpPr/>
            <p:nvPr/>
          </p:nvSpPr>
          <p:spPr>
            <a:xfrm>
              <a:off x="-1208000" y="3821450"/>
              <a:ext cx="62225" cy="45350"/>
            </a:xfrm>
            <a:custGeom>
              <a:rect b="b" l="l" r="r" t="t"/>
              <a:pathLst>
                <a:path extrusionOk="0" h="1814" w="2489">
                  <a:moveTo>
                    <a:pt x="1897" y="0"/>
                  </a:moveTo>
                  <a:lnTo>
                    <a:pt x="839" y="677"/>
                  </a:lnTo>
                  <a:cubicBezTo>
                    <a:pt x="879" y="933"/>
                    <a:pt x="1" y="1813"/>
                    <a:pt x="478" y="1813"/>
                  </a:cubicBezTo>
                  <a:cubicBezTo>
                    <a:pt x="513" y="1813"/>
                    <a:pt x="556" y="1808"/>
                    <a:pt x="607" y="1798"/>
                  </a:cubicBezTo>
                  <a:cubicBezTo>
                    <a:pt x="1262" y="1312"/>
                    <a:pt x="2489" y="1164"/>
                    <a:pt x="1897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2" name="Google Shape;492;p19"/>
            <p:cNvSpPr/>
            <p:nvPr/>
          </p:nvSpPr>
          <p:spPr>
            <a:xfrm>
              <a:off x="-2325400" y="3681825"/>
              <a:ext cx="40100" cy="78850"/>
            </a:xfrm>
            <a:custGeom>
              <a:rect b="b" l="l" r="r" t="t"/>
              <a:pathLst>
                <a:path extrusionOk="0" h="3154" w="1604">
                  <a:moveTo>
                    <a:pt x="1244" y="1"/>
                  </a:moveTo>
                  <a:cubicBezTo>
                    <a:pt x="939" y="1"/>
                    <a:pt x="529" y="310"/>
                    <a:pt x="593" y="742"/>
                  </a:cubicBezTo>
                  <a:cubicBezTo>
                    <a:pt x="1587" y="1313"/>
                    <a:pt x="1" y="2307"/>
                    <a:pt x="741" y="3153"/>
                  </a:cubicBezTo>
                  <a:cubicBezTo>
                    <a:pt x="698" y="2942"/>
                    <a:pt x="804" y="2709"/>
                    <a:pt x="1016" y="2603"/>
                  </a:cubicBezTo>
                  <a:cubicBezTo>
                    <a:pt x="1143" y="2328"/>
                    <a:pt x="1164" y="2011"/>
                    <a:pt x="1121" y="1715"/>
                  </a:cubicBezTo>
                  <a:cubicBezTo>
                    <a:pt x="1396" y="1334"/>
                    <a:pt x="1143" y="827"/>
                    <a:pt x="1544" y="467"/>
                  </a:cubicBezTo>
                  <a:cubicBezTo>
                    <a:pt x="1604" y="138"/>
                    <a:pt x="1447" y="1"/>
                    <a:pt x="1244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3" name="Google Shape;493;p19"/>
            <p:cNvSpPr/>
            <p:nvPr/>
          </p:nvSpPr>
          <p:spPr>
            <a:xfrm>
              <a:off x="-1236725" y="4088800"/>
              <a:ext cx="61875" cy="35100"/>
            </a:xfrm>
            <a:custGeom>
              <a:rect b="b" l="l" r="r" t="t"/>
              <a:pathLst>
                <a:path extrusionOk="0" h="1404" w="2475">
                  <a:moveTo>
                    <a:pt x="1116" y="0"/>
                  </a:moveTo>
                  <a:cubicBezTo>
                    <a:pt x="773" y="0"/>
                    <a:pt x="529" y="325"/>
                    <a:pt x="191" y="325"/>
                  </a:cubicBezTo>
                  <a:cubicBezTo>
                    <a:pt x="106" y="706"/>
                    <a:pt x="0" y="1171"/>
                    <a:pt x="444" y="1404"/>
                  </a:cubicBezTo>
                  <a:cubicBezTo>
                    <a:pt x="396" y="1017"/>
                    <a:pt x="483" y="906"/>
                    <a:pt x="623" y="906"/>
                  </a:cubicBezTo>
                  <a:cubicBezTo>
                    <a:pt x="809" y="906"/>
                    <a:pt x="1087" y="1099"/>
                    <a:pt x="1269" y="1099"/>
                  </a:cubicBezTo>
                  <a:cubicBezTo>
                    <a:pt x="1310" y="1099"/>
                    <a:pt x="1346" y="1090"/>
                    <a:pt x="1375" y="1065"/>
                  </a:cubicBezTo>
                  <a:cubicBezTo>
                    <a:pt x="1476" y="964"/>
                    <a:pt x="1364" y="747"/>
                    <a:pt x="1503" y="747"/>
                  </a:cubicBezTo>
                  <a:cubicBezTo>
                    <a:pt x="1509" y="747"/>
                    <a:pt x="1516" y="747"/>
                    <a:pt x="1523" y="748"/>
                  </a:cubicBezTo>
                  <a:cubicBezTo>
                    <a:pt x="1692" y="769"/>
                    <a:pt x="1523" y="960"/>
                    <a:pt x="1565" y="1065"/>
                  </a:cubicBezTo>
                  <a:cubicBezTo>
                    <a:pt x="1648" y="1148"/>
                    <a:pt x="1733" y="1176"/>
                    <a:pt x="1818" y="1176"/>
                  </a:cubicBezTo>
                  <a:cubicBezTo>
                    <a:pt x="2000" y="1176"/>
                    <a:pt x="2186" y="1047"/>
                    <a:pt x="2366" y="1047"/>
                  </a:cubicBezTo>
                  <a:cubicBezTo>
                    <a:pt x="2402" y="1047"/>
                    <a:pt x="2439" y="1053"/>
                    <a:pt x="2475" y="1065"/>
                  </a:cubicBezTo>
                  <a:cubicBezTo>
                    <a:pt x="2390" y="473"/>
                    <a:pt x="1967" y="177"/>
                    <a:pt x="1396" y="71"/>
                  </a:cubicBezTo>
                  <a:cubicBezTo>
                    <a:pt x="1295" y="21"/>
                    <a:pt x="1202" y="0"/>
                    <a:pt x="1116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4" name="Google Shape;494;p19"/>
            <p:cNvSpPr/>
            <p:nvPr/>
          </p:nvSpPr>
          <p:spPr>
            <a:xfrm>
              <a:off x="-1155825" y="4050400"/>
              <a:ext cx="40725" cy="41250"/>
            </a:xfrm>
            <a:custGeom>
              <a:rect b="b" l="l" r="r" t="t"/>
              <a:pathLst>
                <a:path extrusionOk="0" h="1650" w="1629">
                  <a:moveTo>
                    <a:pt x="1354" y="0"/>
                  </a:moveTo>
                  <a:lnTo>
                    <a:pt x="1354" y="0"/>
                  </a:lnTo>
                  <a:cubicBezTo>
                    <a:pt x="635" y="973"/>
                    <a:pt x="635" y="973"/>
                    <a:pt x="0" y="994"/>
                  </a:cubicBezTo>
                  <a:lnTo>
                    <a:pt x="0" y="1481"/>
                  </a:lnTo>
                  <a:cubicBezTo>
                    <a:pt x="88" y="1528"/>
                    <a:pt x="188" y="1539"/>
                    <a:pt x="291" y="1539"/>
                  </a:cubicBezTo>
                  <a:cubicBezTo>
                    <a:pt x="372" y="1539"/>
                    <a:pt x="455" y="1532"/>
                    <a:pt x="538" y="1532"/>
                  </a:cubicBezTo>
                  <a:cubicBezTo>
                    <a:pt x="677" y="1532"/>
                    <a:pt x="813" y="1551"/>
                    <a:pt x="931" y="1650"/>
                  </a:cubicBezTo>
                  <a:cubicBezTo>
                    <a:pt x="1375" y="1438"/>
                    <a:pt x="1438" y="1036"/>
                    <a:pt x="1607" y="677"/>
                  </a:cubicBezTo>
                  <a:cubicBezTo>
                    <a:pt x="1311" y="529"/>
                    <a:pt x="1629" y="169"/>
                    <a:pt x="1354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5" name="Google Shape;495;p19"/>
            <p:cNvSpPr/>
            <p:nvPr/>
          </p:nvSpPr>
          <p:spPr>
            <a:xfrm>
              <a:off x="-2706625" y="4069925"/>
              <a:ext cx="49725" cy="45725"/>
            </a:xfrm>
            <a:custGeom>
              <a:rect b="b" l="l" r="r" t="t"/>
              <a:pathLst>
                <a:path extrusionOk="0" h="1829" w="1989">
                  <a:moveTo>
                    <a:pt x="1658" y="1"/>
                  </a:moveTo>
                  <a:cubicBezTo>
                    <a:pt x="1179" y="1"/>
                    <a:pt x="1051" y="430"/>
                    <a:pt x="741" y="657"/>
                  </a:cubicBezTo>
                  <a:cubicBezTo>
                    <a:pt x="403" y="996"/>
                    <a:pt x="85" y="1355"/>
                    <a:pt x="1" y="1799"/>
                  </a:cubicBezTo>
                  <a:cubicBezTo>
                    <a:pt x="67" y="1819"/>
                    <a:pt x="128" y="1828"/>
                    <a:pt x="184" y="1828"/>
                  </a:cubicBezTo>
                  <a:cubicBezTo>
                    <a:pt x="724" y="1828"/>
                    <a:pt x="848" y="997"/>
                    <a:pt x="1372" y="997"/>
                  </a:cubicBezTo>
                  <a:cubicBezTo>
                    <a:pt x="1490" y="997"/>
                    <a:pt x="1629" y="1039"/>
                    <a:pt x="1799" y="1144"/>
                  </a:cubicBezTo>
                  <a:cubicBezTo>
                    <a:pt x="1735" y="763"/>
                    <a:pt x="1989" y="361"/>
                    <a:pt x="1693" y="2"/>
                  </a:cubicBezTo>
                  <a:cubicBezTo>
                    <a:pt x="1681" y="1"/>
                    <a:pt x="1670" y="1"/>
                    <a:pt x="1658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6" name="Google Shape;496;p19"/>
            <p:cNvSpPr/>
            <p:nvPr/>
          </p:nvSpPr>
          <p:spPr>
            <a:xfrm>
              <a:off x="-2283100" y="3669175"/>
              <a:ext cx="56600" cy="63475"/>
            </a:xfrm>
            <a:custGeom>
              <a:rect b="b" l="l" r="r" t="t"/>
              <a:pathLst>
                <a:path extrusionOk="0" h="2539" w="2264">
                  <a:moveTo>
                    <a:pt x="1079" y="0"/>
                  </a:moveTo>
                  <a:cubicBezTo>
                    <a:pt x="1037" y="127"/>
                    <a:pt x="931" y="318"/>
                    <a:pt x="973" y="360"/>
                  </a:cubicBezTo>
                  <a:cubicBezTo>
                    <a:pt x="2264" y="1185"/>
                    <a:pt x="1" y="2094"/>
                    <a:pt x="1269" y="2538"/>
                  </a:cubicBezTo>
                  <a:cubicBezTo>
                    <a:pt x="1058" y="1798"/>
                    <a:pt x="1735" y="1417"/>
                    <a:pt x="2179" y="931"/>
                  </a:cubicBezTo>
                  <a:cubicBezTo>
                    <a:pt x="1883" y="529"/>
                    <a:pt x="1523" y="212"/>
                    <a:pt x="1079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7" name="Google Shape;497;p19"/>
            <p:cNvSpPr/>
            <p:nvPr/>
          </p:nvSpPr>
          <p:spPr>
            <a:xfrm>
              <a:off x="-792475" y="3742675"/>
              <a:ext cx="64400" cy="38575"/>
            </a:xfrm>
            <a:custGeom>
              <a:rect b="b" l="l" r="r" t="t"/>
              <a:pathLst>
                <a:path extrusionOk="0" h="1543" w="2576">
                  <a:moveTo>
                    <a:pt x="1244" y="0"/>
                  </a:moveTo>
                  <a:lnTo>
                    <a:pt x="1032" y="43"/>
                  </a:lnTo>
                  <a:cubicBezTo>
                    <a:pt x="1" y="909"/>
                    <a:pt x="355" y="1543"/>
                    <a:pt x="1021" y="1543"/>
                  </a:cubicBezTo>
                  <a:cubicBezTo>
                    <a:pt x="1378" y="1543"/>
                    <a:pt x="1826" y="1360"/>
                    <a:pt x="2195" y="931"/>
                  </a:cubicBezTo>
                  <a:lnTo>
                    <a:pt x="2365" y="910"/>
                  </a:lnTo>
                  <a:cubicBezTo>
                    <a:pt x="2576" y="762"/>
                    <a:pt x="2428" y="529"/>
                    <a:pt x="2195" y="529"/>
                  </a:cubicBezTo>
                  <a:cubicBezTo>
                    <a:pt x="2117" y="550"/>
                    <a:pt x="2047" y="560"/>
                    <a:pt x="1984" y="560"/>
                  </a:cubicBezTo>
                  <a:cubicBezTo>
                    <a:pt x="1606" y="560"/>
                    <a:pt x="1479" y="218"/>
                    <a:pt x="1244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8" name="Google Shape;498;p19"/>
            <p:cNvSpPr/>
            <p:nvPr/>
          </p:nvSpPr>
          <p:spPr>
            <a:xfrm>
              <a:off x="-1240425" y="3873700"/>
              <a:ext cx="47600" cy="44775"/>
            </a:xfrm>
            <a:custGeom>
              <a:rect b="b" l="l" r="r" t="t"/>
              <a:pathLst>
                <a:path extrusionOk="0" h="1791" w="1904">
                  <a:moveTo>
                    <a:pt x="882" y="1"/>
                  </a:moveTo>
                  <a:cubicBezTo>
                    <a:pt x="710" y="1"/>
                    <a:pt x="531" y="143"/>
                    <a:pt x="402" y="512"/>
                  </a:cubicBezTo>
                  <a:cubicBezTo>
                    <a:pt x="0" y="1098"/>
                    <a:pt x="805" y="1790"/>
                    <a:pt x="1452" y="1790"/>
                  </a:cubicBezTo>
                  <a:cubicBezTo>
                    <a:pt x="1622" y="1790"/>
                    <a:pt x="1780" y="1743"/>
                    <a:pt x="1904" y="1633"/>
                  </a:cubicBezTo>
                  <a:cubicBezTo>
                    <a:pt x="1586" y="1633"/>
                    <a:pt x="1290" y="1612"/>
                    <a:pt x="1163" y="1294"/>
                  </a:cubicBezTo>
                  <a:cubicBezTo>
                    <a:pt x="1673" y="844"/>
                    <a:pt x="1301" y="1"/>
                    <a:pt x="882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9" name="Google Shape;499;p19"/>
            <p:cNvSpPr/>
            <p:nvPr/>
          </p:nvSpPr>
          <p:spPr>
            <a:xfrm>
              <a:off x="-1146850" y="3808550"/>
              <a:ext cx="59925" cy="25625"/>
            </a:xfrm>
            <a:custGeom>
              <a:rect b="b" l="l" r="r" t="t"/>
              <a:pathLst>
                <a:path extrusionOk="0" h="1025" w="2397">
                  <a:moveTo>
                    <a:pt x="1087" y="0"/>
                  </a:moveTo>
                  <a:cubicBezTo>
                    <a:pt x="682" y="0"/>
                    <a:pt x="250" y="94"/>
                    <a:pt x="1" y="242"/>
                  </a:cubicBezTo>
                  <a:cubicBezTo>
                    <a:pt x="593" y="538"/>
                    <a:pt x="1333" y="580"/>
                    <a:pt x="1862" y="1024"/>
                  </a:cubicBezTo>
                  <a:cubicBezTo>
                    <a:pt x="2396" y="276"/>
                    <a:pt x="1782" y="0"/>
                    <a:pt x="1087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0" name="Google Shape;500;p19"/>
            <p:cNvSpPr/>
            <p:nvPr/>
          </p:nvSpPr>
          <p:spPr>
            <a:xfrm>
              <a:off x="-1169575" y="4020525"/>
              <a:ext cx="55000" cy="23225"/>
            </a:xfrm>
            <a:custGeom>
              <a:rect b="b" l="l" r="r" t="t"/>
              <a:pathLst>
                <a:path extrusionOk="0" h="929" w="2200">
                  <a:moveTo>
                    <a:pt x="1519" y="0"/>
                  </a:moveTo>
                  <a:cubicBezTo>
                    <a:pt x="1011" y="0"/>
                    <a:pt x="375" y="354"/>
                    <a:pt x="0" y="582"/>
                  </a:cubicBezTo>
                  <a:cubicBezTo>
                    <a:pt x="71" y="565"/>
                    <a:pt x="137" y="558"/>
                    <a:pt x="200" y="558"/>
                  </a:cubicBezTo>
                  <a:cubicBezTo>
                    <a:pt x="652" y="558"/>
                    <a:pt x="921" y="928"/>
                    <a:pt x="1243" y="928"/>
                  </a:cubicBezTo>
                  <a:cubicBezTo>
                    <a:pt x="1399" y="928"/>
                    <a:pt x="1568" y="841"/>
                    <a:pt x="1777" y="582"/>
                  </a:cubicBezTo>
                  <a:cubicBezTo>
                    <a:pt x="1865" y="494"/>
                    <a:pt x="1997" y="450"/>
                    <a:pt x="2124" y="450"/>
                  </a:cubicBezTo>
                  <a:cubicBezTo>
                    <a:pt x="2150" y="450"/>
                    <a:pt x="2175" y="451"/>
                    <a:pt x="2200" y="455"/>
                  </a:cubicBezTo>
                  <a:cubicBezTo>
                    <a:pt x="2068" y="120"/>
                    <a:pt x="1815" y="0"/>
                    <a:pt x="1519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1" name="Google Shape;501;p19"/>
            <p:cNvSpPr/>
            <p:nvPr/>
          </p:nvSpPr>
          <p:spPr>
            <a:xfrm>
              <a:off x="-745525" y="3725025"/>
              <a:ext cx="41775" cy="41450"/>
            </a:xfrm>
            <a:custGeom>
              <a:rect b="b" l="l" r="r" t="t"/>
              <a:pathLst>
                <a:path extrusionOk="0" h="1658" w="1671">
                  <a:moveTo>
                    <a:pt x="624" y="1"/>
                  </a:moveTo>
                  <a:cubicBezTo>
                    <a:pt x="459" y="1"/>
                    <a:pt x="286" y="63"/>
                    <a:pt x="106" y="177"/>
                  </a:cubicBezTo>
                  <a:cubicBezTo>
                    <a:pt x="0" y="495"/>
                    <a:pt x="529" y="643"/>
                    <a:pt x="381" y="981"/>
                  </a:cubicBezTo>
                  <a:cubicBezTo>
                    <a:pt x="360" y="1087"/>
                    <a:pt x="402" y="1193"/>
                    <a:pt x="465" y="1277"/>
                  </a:cubicBezTo>
                  <a:lnTo>
                    <a:pt x="487" y="1616"/>
                  </a:lnTo>
                  <a:cubicBezTo>
                    <a:pt x="550" y="1637"/>
                    <a:pt x="592" y="1637"/>
                    <a:pt x="656" y="1658"/>
                  </a:cubicBezTo>
                  <a:cubicBezTo>
                    <a:pt x="952" y="1256"/>
                    <a:pt x="1671" y="854"/>
                    <a:pt x="1206" y="304"/>
                  </a:cubicBezTo>
                  <a:cubicBezTo>
                    <a:pt x="1019" y="95"/>
                    <a:pt x="827" y="1"/>
                    <a:pt x="624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2" name="Google Shape;502;p19"/>
            <p:cNvSpPr/>
            <p:nvPr/>
          </p:nvSpPr>
          <p:spPr>
            <a:xfrm>
              <a:off x="-2762125" y="4128650"/>
              <a:ext cx="51300" cy="41350"/>
            </a:xfrm>
            <a:custGeom>
              <a:rect b="b" l="l" r="r" t="t"/>
              <a:pathLst>
                <a:path extrusionOk="0" h="1654" w="2052">
                  <a:moveTo>
                    <a:pt x="1946" y="0"/>
                  </a:moveTo>
                  <a:cubicBezTo>
                    <a:pt x="1396" y="21"/>
                    <a:pt x="1015" y="381"/>
                    <a:pt x="550" y="550"/>
                  </a:cubicBezTo>
                  <a:cubicBezTo>
                    <a:pt x="570" y="862"/>
                    <a:pt x="589" y="1192"/>
                    <a:pt x="128" y="1192"/>
                  </a:cubicBezTo>
                  <a:cubicBezTo>
                    <a:pt x="89" y="1192"/>
                    <a:pt x="46" y="1189"/>
                    <a:pt x="0" y="1185"/>
                  </a:cubicBezTo>
                  <a:lnTo>
                    <a:pt x="0" y="1185"/>
                  </a:lnTo>
                  <a:cubicBezTo>
                    <a:pt x="218" y="1363"/>
                    <a:pt x="325" y="1654"/>
                    <a:pt x="670" y="1654"/>
                  </a:cubicBezTo>
                  <a:cubicBezTo>
                    <a:pt x="692" y="1654"/>
                    <a:pt x="716" y="1652"/>
                    <a:pt x="740" y="1650"/>
                  </a:cubicBezTo>
                  <a:cubicBezTo>
                    <a:pt x="1290" y="1185"/>
                    <a:pt x="1354" y="444"/>
                    <a:pt x="2052" y="64"/>
                  </a:cubicBezTo>
                  <a:lnTo>
                    <a:pt x="1946" y="0"/>
                  </a:ln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3" name="Google Shape;503;p19"/>
            <p:cNvSpPr/>
            <p:nvPr/>
          </p:nvSpPr>
          <p:spPr>
            <a:xfrm>
              <a:off x="-1231025" y="4054625"/>
              <a:ext cx="54075" cy="42050"/>
            </a:xfrm>
            <a:custGeom>
              <a:rect b="b" l="l" r="r" t="t"/>
              <a:pathLst>
                <a:path extrusionOk="0" h="1682" w="2163">
                  <a:moveTo>
                    <a:pt x="1908" y="0"/>
                  </a:moveTo>
                  <a:cubicBezTo>
                    <a:pt x="1253" y="0"/>
                    <a:pt x="1232" y="804"/>
                    <a:pt x="576" y="804"/>
                  </a:cubicBezTo>
                  <a:cubicBezTo>
                    <a:pt x="407" y="1015"/>
                    <a:pt x="216" y="1248"/>
                    <a:pt x="26" y="1460"/>
                  </a:cubicBezTo>
                  <a:cubicBezTo>
                    <a:pt x="1" y="1625"/>
                    <a:pt x="71" y="1682"/>
                    <a:pt x="189" y="1682"/>
                  </a:cubicBezTo>
                  <a:cubicBezTo>
                    <a:pt x="438" y="1682"/>
                    <a:pt x="899" y="1431"/>
                    <a:pt x="1113" y="1431"/>
                  </a:cubicBezTo>
                  <a:cubicBezTo>
                    <a:pt x="1134" y="1431"/>
                    <a:pt x="1152" y="1433"/>
                    <a:pt x="1168" y="1438"/>
                  </a:cubicBezTo>
                  <a:cubicBezTo>
                    <a:pt x="1337" y="1100"/>
                    <a:pt x="1464" y="719"/>
                    <a:pt x="1845" y="444"/>
                  </a:cubicBezTo>
                  <a:cubicBezTo>
                    <a:pt x="2014" y="339"/>
                    <a:pt x="2162" y="191"/>
                    <a:pt x="1908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4" name="Google Shape;504;p19"/>
            <p:cNvSpPr/>
            <p:nvPr/>
          </p:nvSpPr>
          <p:spPr>
            <a:xfrm>
              <a:off x="-1988600" y="4013900"/>
              <a:ext cx="43400" cy="40750"/>
            </a:xfrm>
            <a:custGeom>
              <a:rect b="b" l="l" r="r" t="t"/>
              <a:pathLst>
                <a:path extrusionOk="0" h="1630" w="1736">
                  <a:moveTo>
                    <a:pt x="593" y="1"/>
                  </a:moveTo>
                  <a:cubicBezTo>
                    <a:pt x="1" y="593"/>
                    <a:pt x="276" y="1291"/>
                    <a:pt x="974" y="1629"/>
                  </a:cubicBezTo>
                  <a:cubicBezTo>
                    <a:pt x="1012" y="1626"/>
                    <a:pt x="1050" y="1625"/>
                    <a:pt x="1088" y="1625"/>
                  </a:cubicBezTo>
                  <a:cubicBezTo>
                    <a:pt x="1151" y="1625"/>
                    <a:pt x="1213" y="1628"/>
                    <a:pt x="1274" y="1628"/>
                  </a:cubicBezTo>
                  <a:cubicBezTo>
                    <a:pt x="1449" y="1628"/>
                    <a:pt x="1614" y="1609"/>
                    <a:pt x="1735" y="1460"/>
                  </a:cubicBezTo>
                  <a:cubicBezTo>
                    <a:pt x="614" y="1375"/>
                    <a:pt x="1629" y="804"/>
                    <a:pt x="656" y="43"/>
                  </a:cubicBezTo>
                  <a:lnTo>
                    <a:pt x="593" y="1"/>
                  </a:ln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5" name="Google Shape;505;p19"/>
            <p:cNvSpPr/>
            <p:nvPr/>
          </p:nvSpPr>
          <p:spPr>
            <a:xfrm>
              <a:off x="-1652850" y="3761175"/>
              <a:ext cx="37575" cy="32625"/>
            </a:xfrm>
            <a:custGeom>
              <a:rect b="b" l="l" r="r" t="t"/>
              <a:pathLst>
                <a:path extrusionOk="0" h="1305" w="1503">
                  <a:moveTo>
                    <a:pt x="1502" y="0"/>
                  </a:moveTo>
                  <a:cubicBezTo>
                    <a:pt x="847" y="191"/>
                    <a:pt x="297" y="656"/>
                    <a:pt x="1" y="1269"/>
                  </a:cubicBezTo>
                  <a:cubicBezTo>
                    <a:pt x="124" y="1294"/>
                    <a:pt x="235" y="1305"/>
                    <a:pt x="334" y="1305"/>
                  </a:cubicBezTo>
                  <a:cubicBezTo>
                    <a:pt x="1098" y="1305"/>
                    <a:pt x="1184" y="638"/>
                    <a:pt x="1502" y="170"/>
                  </a:cubicBezTo>
                  <a:lnTo>
                    <a:pt x="1502" y="0"/>
                  </a:ln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6" name="Google Shape;506;p19"/>
            <p:cNvSpPr/>
            <p:nvPr/>
          </p:nvSpPr>
          <p:spPr>
            <a:xfrm>
              <a:off x="-1086575" y="3644850"/>
              <a:ext cx="51850" cy="47625"/>
            </a:xfrm>
            <a:custGeom>
              <a:rect b="b" l="l" r="r" t="t"/>
              <a:pathLst>
                <a:path extrusionOk="0" h="1905" w="2074">
                  <a:moveTo>
                    <a:pt x="952" y="1"/>
                  </a:moveTo>
                  <a:lnTo>
                    <a:pt x="952" y="1"/>
                  </a:lnTo>
                  <a:cubicBezTo>
                    <a:pt x="1" y="825"/>
                    <a:pt x="1946" y="1164"/>
                    <a:pt x="593" y="1460"/>
                  </a:cubicBezTo>
                  <a:lnTo>
                    <a:pt x="1333" y="1904"/>
                  </a:lnTo>
                  <a:cubicBezTo>
                    <a:pt x="1587" y="1650"/>
                    <a:pt x="1820" y="1396"/>
                    <a:pt x="2073" y="1143"/>
                  </a:cubicBezTo>
                  <a:cubicBezTo>
                    <a:pt x="1249" y="1100"/>
                    <a:pt x="931" y="677"/>
                    <a:pt x="952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7" name="Google Shape;507;p19"/>
            <p:cNvSpPr/>
            <p:nvPr/>
          </p:nvSpPr>
          <p:spPr>
            <a:xfrm>
              <a:off x="-1963750" y="3974250"/>
              <a:ext cx="34400" cy="28075"/>
            </a:xfrm>
            <a:custGeom>
              <a:rect b="b" l="l" r="r" t="t"/>
              <a:pathLst>
                <a:path extrusionOk="0" h="1123" w="1376">
                  <a:moveTo>
                    <a:pt x="931" y="1"/>
                  </a:moveTo>
                  <a:lnTo>
                    <a:pt x="931" y="1"/>
                  </a:lnTo>
                  <a:cubicBezTo>
                    <a:pt x="530" y="191"/>
                    <a:pt x="191" y="529"/>
                    <a:pt x="1" y="952"/>
                  </a:cubicBezTo>
                  <a:cubicBezTo>
                    <a:pt x="122" y="1108"/>
                    <a:pt x="286" y="1122"/>
                    <a:pt x="457" y="1122"/>
                  </a:cubicBezTo>
                  <a:cubicBezTo>
                    <a:pt x="495" y="1122"/>
                    <a:pt x="533" y="1122"/>
                    <a:pt x="572" y="1122"/>
                  </a:cubicBezTo>
                  <a:cubicBezTo>
                    <a:pt x="1058" y="847"/>
                    <a:pt x="1375" y="508"/>
                    <a:pt x="931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8" name="Google Shape;508;p19"/>
            <p:cNvSpPr/>
            <p:nvPr/>
          </p:nvSpPr>
          <p:spPr>
            <a:xfrm>
              <a:off x="-1490600" y="3946225"/>
              <a:ext cx="70950" cy="49775"/>
            </a:xfrm>
            <a:custGeom>
              <a:rect b="b" l="l" r="r" t="t"/>
              <a:pathLst>
                <a:path extrusionOk="0" h="1991" w="2838">
                  <a:moveTo>
                    <a:pt x="2245" y="1"/>
                  </a:moveTo>
                  <a:lnTo>
                    <a:pt x="1695" y="487"/>
                  </a:lnTo>
                  <a:cubicBezTo>
                    <a:pt x="1666" y="486"/>
                    <a:pt x="1637" y="486"/>
                    <a:pt x="1608" y="486"/>
                  </a:cubicBezTo>
                  <a:cubicBezTo>
                    <a:pt x="1" y="486"/>
                    <a:pt x="150" y="1990"/>
                    <a:pt x="960" y="1990"/>
                  </a:cubicBezTo>
                  <a:cubicBezTo>
                    <a:pt x="1079" y="1990"/>
                    <a:pt x="1213" y="1958"/>
                    <a:pt x="1357" y="1883"/>
                  </a:cubicBezTo>
                  <a:cubicBezTo>
                    <a:pt x="701" y="974"/>
                    <a:pt x="2838" y="1016"/>
                    <a:pt x="2245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9" name="Google Shape;509;p19"/>
            <p:cNvSpPr/>
            <p:nvPr/>
          </p:nvSpPr>
          <p:spPr>
            <a:xfrm>
              <a:off x="-1472025" y="3987125"/>
              <a:ext cx="41800" cy="22275"/>
            </a:xfrm>
            <a:custGeom>
              <a:rect b="b" l="l" r="r" t="t"/>
              <a:pathLst>
                <a:path extrusionOk="0" h="891" w="1672">
                  <a:moveTo>
                    <a:pt x="993" y="1"/>
                  </a:moveTo>
                  <a:cubicBezTo>
                    <a:pt x="698" y="1"/>
                    <a:pt x="431" y="318"/>
                    <a:pt x="90" y="318"/>
                  </a:cubicBezTo>
                  <a:cubicBezTo>
                    <a:pt x="61" y="318"/>
                    <a:pt x="31" y="315"/>
                    <a:pt x="1" y="310"/>
                  </a:cubicBezTo>
                  <a:lnTo>
                    <a:pt x="1" y="310"/>
                  </a:lnTo>
                  <a:cubicBezTo>
                    <a:pt x="263" y="686"/>
                    <a:pt x="563" y="891"/>
                    <a:pt x="904" y="891"/>
                  </a:cubicBezTo>
                  <a:cubicBezTo>
                    <a:pt x="1140" y="891"/>
                    <a:pt x="1395" y="793"/>
                    <a:pt x="1672" y="585"/>
                  </a:cubicBezTo>
                  <a:cubicBezTo>
                    <a:pt x="1502" y="480"/>
                    <a:pt x="1375" y="332"/>
                    <a:pt x="1312" y="141"/>
                  </a:cubicBezTo>
                  <a:cubicBezTo>
                    <a:pt x="1200" y="39"/>
                    <a:pt x="1094" y="1"/>
                    <a:pt x="993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0" name="Google Shape;510;p19"/>
            <p:cNvSpPr/>
            <p:nvPr/>
          </p:nvSpPr>
          <p:spPr>
            <a:xfrm>
              <a:off x="-1596800" y="3771225"/>
              <a:ext cx="32275" cy="39750"/>
            </a:xfrm>
            <a:custGeom>
              <a:rect b="b" l="l" r="r" t="t"/>
              <a:pathLst>
                <a:path extrusionOk="0" h="1590" w="1291">
                  <a:moveTo>
                    <a:pt x="275" y="0"/>
                  </a:moveTo>
                  <a:cubicBezTo>
                    <a:pt x="381" y="529"/>
                    <a:pt x="275" y="1079"/>
                    <a:pt x="0" y="1523"/>
                  </a:cubicBezTo>
                  <a:cubicBezTo>
                    <a:pt x="23" y="1568"/>
                    <a:pt x="64" y="1589"/>
                    <a:pt x="107" y="1589"/>
                  </a:cubicBezTo>
                  <a:cubicBezTo>
                    <a:pt x="144" y="1589"/>
                    <a:pt x="183" y="1574"/>
                    <a:pt x="212" y="1544"/>
                  </a:cubicBezTo>
                  <a:cubicBezTo>
                    <a:pt x="466" y="1163"/>
                    <a:pt x="1143" y="994"/>
                    <a:pt x="910" y="360"/>
                  </a:cubicBezTo>
                  <a:cubicBezTo>
                    <a:pt x="868" y="254"/>
                    <a:pt x="1143" y="275"/>
                    <a:pt x="1291" y="254"/>
                  </a:cubicBezTo>
                  <a:cubicBezTo>
                    <a:pt x="1252" y="46"/>
                    <a:pt x="1004" y="38"/>
                    <a:pt x="741" y="38"/>
                  </a:cubicBezTo>
                  <a:cubicBezTo>
                    <a:pt x="719" y="38"/>
                    <a:pt x="697" y="38"/>
                    <a:pt x="675" y="38"/>
                  </a:cubicBezTo>
                  <a:cubicBezTo>
                    <a:pt x="532" y="38"/>
                    <a:pt x="388" y="36"/>
                    <a:pt x="275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1" name="Google Shape;511;p19"/>
            <p:cNvSpPr/>
            <p:nvPr/>
          </p:nvSpPr>
          <p:spPr>
            <a:xfrm>
              <a:off x="-1470950" y="3934075"/>
              <a:ext cx="33850" cy="32025"/>
            </a:xfrm>
            <a:custGeom>
              <a:rect b="b" l="l" r="r" t="t"/>
              <a:pathLst>
                <a:path extrusionOk="0" h="1281" w="1354">
                  <a:moveTo>
                    <a:pt x="888" y="0"/>
                  </a:moveTo>
                  <a:lnTo>
                    <a:pt x="888" y="0"/>
                  </a:lnTo>
                  <a:cubicBezTo>
                    <a:pt x="508" y="296"/>
                    <a:pt x="212" y="698"/>
                    <a:pt x="0" y="1121"/>
                  </a:cubicBezTo>
                  <a:cubicBezTo>
                    <a:pt x="167" y="1223"/>
                    <a:pt x="318" y="1281"/>
                    <a:pt x="454" y="1281"/>
                  </a:cubicBezTo>
                  <a:cubicBezTo>
                    <a:pt x="628" y="1281"/>
                    <a:pt x="779" y="1187"/>
                    <a:pt x="909" y="973"/>
                  </a:cubicBezTo>
                  <a:cubicBezTo>
                    <a:pt x="761" y="656"/>
                    <a:pt x="1354" y="317"/>
                    <a:pt x="888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2" name="Google Shape;512;p19"/>
            <p:cNvSpPr/>
            <p:nvPr/>
          </p:nvSpPr>
          <p:spPr>
            <a:xfrm>
              <a:off x="-1216100" y="4046700"/>
              <a:ext cx="32800" cy="31975"/>
            </a:xfrm>
            <a:custGeom>
              <a:rect b="b" l="l" r="r" t="t"/>
              <a:pathLst>
                <a:path extrusionOk="0" h="1279" w="1312">
                  <a:moveTo>
                    <a:pt x="1290" y="0"/>
                  </a:moveTo>
                  <a:cubicBezTo>
                    <a:pt x="783" y="275"/>
                    <a:pt x="317" y="656"/>
                    <a:pt x="0" y="1142"/>
                  </a:cubicBezTo>
                  <a:cubicBezTo>
                    <a:pt x="96" y="1238"/>
                    <a:pt x="189" y="1278"/>
                    <a:pt x="279" y="1278"/>
                  </a:cubicBezTo>
                  <a:cubicBezTo>
                    <a:pt x="666" y="1278"/>
                    <a:pt x="1003" y="544"/>
                    <a:pt x="1311" y="338"/>
                  </a:cubicBezTo>
                  <a:lnTo>
                    <a:pt x="1290" y="0"/>
                  </a:ln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3" name="Google Shape;513;p19"/>
            <p:cNvSpPr/>
            <p:nvPr/>
          </p:nvSpPr>
          <p:spPr>
            <a:xfrm>
              <a:off x="-2706625" y="4053750"/>
              <a:ext cx="37575" cy="16975"/>
            </a:xfrm>
            <a:custGeom>
              <a:rect b="b" l="l" r="r" t="t"/>
              <a:pathLst>
                <a:path extrusionOk="0" h="679" w="1503">
                  <a:moveTo>
                    <a:pt x="819" y="0"/>
                  </a:moveTo>
                  <a:cubicBezTo>
                    <a:pt x="554" y="0"/>
                    <a:pt x="278" y="96"/>
                    <a:pt x="1" y="162"/>
                  </a:cubicBezTo>
                  <a:cubicBezTo>
                    <a:pt x="43" y="183"/>
                    <a:pt x="85" y="204"/>
                    <a:pt x="149" y="204"/>
                  </a:cubicBezTo>
                  <a:cubicBezTo>
                    <a:pt x="350" y="562"/>
                    <a:pt x="493" y="679"/>
                    <a:pt x="642" y="679"/>
                  </a:cubicBezTo>
                  <a:cubicBezTo>
                    <a:pt x="855" y="679"/>
                    <a:pt x="1080" y="443"/>
                    <a:pt x="1502" y="331"/>
                  </a:cubicBezTo>
                  <a:cubicBezTo>
                    <a:pt x="1291" y="79"/>
                    <a:pt x="1060" y="0"/>
                    <a:pt x="819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4" name="Google Shape;514;p19"/>
            <p:cNvSpPr/>
            <p:nvPr/>
          </p:nvSpPr>
          <p:spPr>
            <a:xfrm>
              <a:off x="-1211875" y="3838375"/>
              <a:ext cx="33850" cy="28500"/>
            </a:xfrm>
            <a:custGeom>
              <a:rect b="b" l="l" r="r" t="t"/>
              <a:pathLst>
                <a:path extrusionOk="0" h="1140" w="1354">
                  <a:moveTo>
                    <a:pt x="994" y="0"/>
                  </a:moveTo>
                  <a:cubicBezTo>
                    <a:pt x="592" y="254"/>
                    <a:pt x="148" y="466"/>
                    <a:pt x="0" y="931"/>
                  </a:cubicBezTo>
                  <a:cubicBezTo>
                    <a:pt x="76" y="1071"/>
                    <a:pt x="113" y="1140"/>
                    <a:pt x="187" y="1140"/>
                  </a:cubicBezTo>
                  <a:cubicBezTo>
                    <a:pt x="258" y="1140"/>
                    <a:pt x="364" y="1076"/>
                    <a:pt x="571" y="952"/>
                  </a:cubicBezTo>
                  <a:cubicBezTo>
                    <a:pt x="762" y="656"/>
                    <a:pt x="1354" y="487"/>
                    <a:pt x="994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5" name="Google Shape;515;p19"/>
            <p:cNvSpPr/>
            <p:nvPr/>
          </p:nvSpPr>
          <p:spPr>
            <a:xfrm>
              <a:off x="-771325" y="3734850"/>
              <a:ext cx="38500" cy="23000"/>
            </a:xfrm>
            <a:custGeom>
              <a:rect b="b" l="l" r="r" t="t"/>
              <a:pathLst>
                <a:path extrusionOk="0" h="920" w="1540">
                  <a:moveTo>
                    <a:pt x="1165" y="1"/>
                  </a:moveTo>
                  <a:cubicBezTo>
                    <a:pt x="675" y="1"/>
                    <a:pt x="1" y="919"/>
                    <a:pt x="1080" y="919"/>
                  </a:cubicBezTo>
                  <a:cubicBezTo>
                    <a:pt x="1197" y="919"/>
                    <a:pt x="1336" y="908"/>
                    <a:pt x="1497" y="884"/>
                  </a:cubicBezTo>
                  <a:lnTo>
                    <a:pt x="1540" y="609"/>
                  </a:lnTo>
                  <a:cubicBezTo>
                    <a:pt x="1540" y="159"/>
                    <a:pt x="1368" y="1"/>
                    <a:pt x="1165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6" name="Google Shape;516;p19"/>
            <p:cNvSpPr/>
            <p:nvPr/>
          </p:nvSpPr>
          <p:spPr>
            <a:xfrm>
              <a:off x="-1220875" y="3861625"/>
              <a:ext cx="25950" cy="29125"/>
            </a:xfrm>
            <a:custGeom>
              <a:rect b="b" l="l" r="r" t="t"/>
              <a:pathLst>
                <a:path extrusionOk="0" h="1165" w="1038">
                  <a:moveTo>
                    <a:pt x="360" y="1"/>
                  </a:moveTo>
                  <a:cubicBezTo>
                    <a:pt x="149" y="85"/>
                    <a:pt x="22" y="276"/>
                    <a:pt x="1" y="487"/>
                  </a:cubicBezTo>
                  <a:cubicBezTo>
                    <a:pt x="276" y="572"/>
                    <a:pt x="445" y="868"/>
                    <a:pt x="403" y="1164"/>
                  </a:cubicBezTo>
                  <a:cubicBezTo>
                    <a:pt x="1037" y="1016"/>
                    <a:pt x="487" y="381"/>
                    <a:pt x="931" y="170"/>
                  </a:cubicBezTo>
                  <a:lnTo>
                    <a:pt x="931" y="22"/>
                  </a:lnTo>
                  <a:cubicBezTo>
                    <a:pt x="909" y="15"/>
                    <a:pt x="887" y="11"/>
                    <a:pt x="865" y="11"/>
                  </a:cubicBezTo>
                  <a:cubicBezTo>
                    <a:pt x="755" y="11"/>
                    <a:pt x="645" y="87"/>
                    <a:pt x="535" y="87"/>
                  </a:cubicBezTo>
                  <a:cubicBezTo>
                    <a:pt x="477" y="87"/>
                    <a:pt x="419" y="66"/>
                    <a:pt x="360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7" name="Google Shape;517;p19"/>
            <p:cNvSpPr/>
            <p:nvPr/>
          </p:nvSpPr>
          <p:spPr>
            <a:xfrm>
              <a:off x="-1411225" y="3896275"/>
              <a:ext cx="23300" cy="15350"/>
            </a:xfrm>
            <a:custGeom>
              <a:rect b="b" l="l" r="r" t="t"/>
              <a:pathLst>
                <a:path extrusionOk="0" h="614" w="932">
                  <a:moveTo>
                    <a:pt x="649" y="0"/>
                  </a:moveTo>
                  <a:cubicBezTo>
                    <a:pt x="410" y="0"/>
                    <a:pt x="184" y="218"/>
                    <a:pt x="1" y="370"/>
                  </a:cubicBezTo>
                  <a:lnTo>
                    <a:pt x="1" y="561"/>
                  </a:lnTo>
                  <a:cubicBezTo>
                    <a:pt x="137" y="595"/>
                    <a:pt x="262" y="613"/>
                    <a:pt x="374" y="613"/>
                  </a:cubicBezTo>
                  <a:cubicBezTo>
                    <a:pt x="680" y="613"/>
                    <a:pt x="885" y="473"/>
                    <a:pt x="932" y="116"/>
                  </a:cubicBezTo>
                  <a:cubicBezTo>
                    <a:pt x="837" y="33"/>
                    <a:pt x="742" y="0"/>
                    <a:pt x="649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8" name="Google Shape;518;p19"/>
            <p:cNvSpPr/>
            <p:nvPr/>
          </p:nvSpPr>
          <p:spPr>
            <a:xfrm>
              <a:off x="-788900" y="3743725"/>
              <a:ext cx="26375" cy="19075"/>
            </a:xfrm>
            <a:custGeom>
              <a:rect b="b" l="l" r="r" t="t"/>
              <a:pathLst>
                <a:path extrusionOk="0" h="763" w="1055">
                  <a:moveTo>
                    <a:pt x="889" y="1"/>
                  </a:moveTo>
                  <a:lnTo>
                    <a:pt x="889" y="1"/>
                  </a:lnTo>
                  <a:cubicBezTo>
                    <a:pt x="572" y="64"/>
                    <a:pt x="255" y="191"/>
                    <a:pt x="1" y="402"/>
                  </a:cubicBezTo>
                  <a:cubicBezTo>
                    <a:pt x="170" y="466"/>
                    <a:pt x="170" y="614"/>
                    <a:pt x="191" y="762"/>
                  </a:cubicBezTo>
                  <a:cubicBezTo>
                    <a:pt x="196" y="762"/>
                    <a:pt x="201" y="763"/>
                    <a:pt x="206" y="763"/>
                  </a:cubicBezTo>
                  <a:cubicBezTo>
                    <a:pt x="450" y="763"/>
                    <a:pt x="1055" y="290"/>
                    <a:pt x="889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9" name="Google Shape;519;p19"/>
            <p:cNvSpPr/>
            <p:nvPr/>
          </p:nvSpPr>
          <p:spPr>
            <a:xfrm>
              <a:off x="-761400" y="3741600"/>
              <a:ext cx="23825" cy="20050"/>
            </a:xfrm>
            <a:custGeom>
              <a:rect b="b" l="l" r="r" t="t"/>
              <a:pathLst>
                <a:path extrusionOk="0" h="802" w="953">
                  <a:moveTo>
                    <a:pt x="212" y="1"/>
                  </a:moveTo>
                  <a:lnTo>
                    <a:pt x="1" y="43"/>
                  </a:lnTo>
                  <a:cubicBezTo>
                    <a:pt x="32" y="422"/>
                    <a:pt x="64" y="802"/>
                    <a:pt x="439" y="802"/>
                  </a:cubicBezTo>
                  <a:cubicBezTo>
                    <a:pt x="566" y="802"/>
                    <a:pt x="733" y="758"/>
                    <a:pt x="952" y="657"/>
                  </a:cubicBezTo>
                  <a:cubicBezTo>
                    <a:pt x="635" y="487"/>
                    <a:pt x="106" y="509"/>
                    <a:pt x="212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0" name="Google Shape;520;p19"/>
            <p:cNvSpPr/>
            <p:nvPr/>
          </p:nvSpPr>
          <p:spPr>
            <a:xfrm>
              <a:off x="-752400" y="3729450"/>
              <a:ext cx="32275" cy="20650"/>
            </a:xfrm>
            <a:custGeom>
              <a:rect b="b" l="l" r="r" t="t"/>
              <a:pathLst>
                <a:path extrusionOk="0" h="826" w="1291">
                  <a:moveTo>
                    <a:pt x="381" y="0"/>
                  </a:moveTo>
                  <a:cubicBezTo>
                    <a:pt x="190" y="0"/>
                    <a:pt x="21" y="149"/>
                    <a:pt x="0" y="339"/>
                  </a:cubicBezTo>
                  <a:cubicBezTo>
                    <a:pt x="39" y="337"/>
                    <a:pt x="76" y="336"/>
                    <a:pt x="113" y="336"/>
                  </a:cubicBezTo>
                  <a:cubicBezTo>
                    <a:pt x="479" y="336"/>
                    <a:pt x="744" y="441"/>
                    <a:pt x="783" y="825"/>
                  </a:cubicBezTo>
                  <a:cubicBezTo>
                    <a:pt x="1290" y="318"/>
                    <a:pt x="529" y="275"/>
                    <a:pt x="381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1" name="Google Shape;521;p19"/>
            <p:cNvSpPr/>
            <p:nvPr/>
          </p:nvSpPr>
          <p:spPr>
            <a:xfrm>
              <a:off x="-1687225" y="3817225"/>
              <a:ext cx="15900" cy="16400"/>
            </a:xfrm>
            <a:custGeom>
              <a:rect b="b" l="l" r="r" t="t"/>
              <a:pathLst>
                <a:path extrusionOk="0" h="656" w="636">
                  <a:moveTo>
                    <a:pt x="635" y="0"/>
                  </a:moveTo>
                  <a:cubicBezTo>
                    <a:pt x="1" y="212"/>
                    <a:pt x="297" y="444"/>
                    <a:pt x="635" y="656"/>
                  </a:cubicBezTo>
                  <a:lnTo>
                    <a:pt x="635" y="0"/>
                  </a:ln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2" name="Google Shape;522;p19"/>
            <p:cNvSpPr/>
            <p:nvPr/>
          </p:nvSpPr>
          <p:spPr>
            <a:xfrm>
              <a:off x="-2011875" y="3793675"/>
              <a:ext cx="15900" cy="15650"/>
            </a:xfrm>
            <a:custGeom>
              <a:rect b="b" l="l" r="r" t="t"/>
              <a:pathLst>
                <a:path extrusionOk="0" h="626" w="636">
                  <a:moveTo>
                    <a:pt x="209" y="1"/>
                  </a:moveTo>
                  <a:cubicBezTo>
                    <a:pt x="86" y="1"/>
                    <a:pt x="1" y="38"/>
                    <a:pt x="65" y="139"/>
                  </a:cubicBezTo>
                  <a:cubicBezTo>
                    <a:pt x="86" y="350"/>
                    <a:pt x="65" y="604"/>
                    <a:pt x="445" y="625"/>
                  </a:cubicBezTo>
                  <a:cubicBezTo>
                    <a:pt x="340" y="414"/>
                    <a:pt x="149" y="181"/>
                    <a:pt x="636" y="139"/>
                  </a:cubicBezTo>
                  <a:cubicBezTo>
                    <a:pt x="600" y="66"/>
                    <a:pt x="371" y="1"/>
                    <a:pt x="209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3" name="Google Shape;523;p19"/>
            <p:cNvSpPr/>
            <p:nvPr/>
          </p:nvSpPr>
          <p:spPr>
            <a:xfrm>
              <a:off x="-1358350" y="3914500"/>
              <a:ext cx="10075" cy="24350"/>
            </a:xfrm>
            <a:custGeom>
              <a:rect b="b" l="l" r="r" t="t"/>
              <a:pathLst>
                <a:path extrusionOk="0" h="974" w="403">
                  <a:moveTo>
                    <a:pt x="255" y="1"/>
                  </a:moveTo>
                  <a:lnTo>
                    <a:pt x="255" y="1"/>
                  </a:lnTo>
                  <a:cubicBezTo>
                    <a:pt x="1" y="297"/>
                    <a:pt x="170" y="635"/>
                    <a:pt x="128" y="974"/>
                  </a:cubicBezTo>
                  <a:cubicBezTo>
                    <a:pt x="403" y="656"/>
                    <a:pt x="255" y="318"/>
                    <a:pt x="255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4" name="Google Shape;524;p19"/>
            <p:cNvSpPr/>
            <p:nvPr/>
          </p:nvSpPr>
          <p:spPr>
            <a:xfrm>
              <a:off x="-1730575" y="4086875"/>
              <a:ext cx="7950" cy="25400"/>
            </a:xfrm>
            <a:custGeom>
              <a:rect b="b" l="l" r="r" t="t"/>
              <a:pathLst>
                <a:path extrusionOk="0" h="1016" w="318">
                  <a:moveTo>
                    <a:pt x="318" y="0"/>
                  </a:moveTo>
                  <a:cubicBezTo>
                    <a:pt x="1" y="170"/>
                    <a:pt x="254" y="445"/>
                    <a:pt x="149" y="656"/>
                  </a:cubicBezTo>
                  <a:lnTo>
                    <a:pt x="297" y="1016"/>
                  </a:lnTo>
                  <a:cubicBezTo>
                    <a:pt x="318" y="677"/>
                    <a:pt x="318" y="339"/>
                    <a:pt x="318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5" name="Google Shape;525;p19"/>
            <p:cNvSpPr/>
            <p:nvPr/>
          </p:nvSpPr>
          <p:spPr>
            <a:xfrm>
              <a:off x="-2407350" y="4106975"/>
              <a:ext cx="7425" cy="21175"/>
            </a:xfrm>
            <a:custGeom>
              <a:rect b="b" l="l" r="r" t="t"/>
              <a:pathLst>
                <a:path extrusionOk="0" h="847" w="297">
                  <a:moveTo>
                    <a:pt x="296" y="0"/>
                  </a:moveTo>
                  <a:lnTo>
                    <a:pt x="106" y="148"/>
                  </a:lnTo>
                  <a:cubicBezTo>
                    <a:pt x="148" y="381"/>
                    <a:pt x="0" y="656"/>
                    <a:pt x="254" y="846"/>
                  </a:cubicBezTo>
                  <a:cubicBezTo>
                    <a:pt x="275" y="550"/>
                    <a:pt x="275" y="275"/>
                    <a:pt x="296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6" name="Google Shape;526;p19"/>
            <p:cNvSpPr/>
            <p:nvPr/>
          </p:nvSpPr>
          <p:spPr>
            <a:xfrm>
              <a:off x="-2381450" y="4102725"/>
              <a:ext cx="34000" cy="20125"/>
            </a:xfrm>
            <a:custGeom>
              <a:rect b="b" l="l" r="r" t="t"/>
              <a:pathLst>
                <a:path extrusionOk="0" h="805" w="1360">
                  <a:moveTo>
                    <a:pt x="402" y="1"/>
                  </a:moveTo>
                  <a:cubicBezTo>
                    <a:pt x="198" y="1"/>
                    <a:pt x="7" y="163"/>
                    <a:pt x="1" y="635"/>
                  </a:cubicBezTo>
                  <a:lnTo>
                    <a:pt x="170" y="805"/>
                  </a:lnTo>
                  <a:cubicBezTo>
                    <a:pt x="1359" y="776"/>
                    <a:pt x="848" y="1"/>
                    <a:pt x="402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7" name="Google Shape;527;p19"/>
            <p:cNvSpPr/>
            <p:nvPr/>
          </p:nvSpPr>
          <p:spPr>
            <a:xfrm>
              <a:off x="-1025775" y="3585100"/>
              <a:ext cx="56600" cy="38700"/>
            </a:xfrm>
            <a:custGeom>
              <a:rect b="b" l="l" r="r" t="t"/>
              <a:pathLst>
                <a:path extrusionOk="0" h="1548" w="2264">
                  <a:moveTo>
                    <a:pt x="1312" y="1"/>
                  </a:moveTo>
                  <a:cubicBezTo>
                    <a:pt x="995" y="403"/>
                    <a:pt x="1" y="931"/>
                    <a:pt x="508" y="1481"/>
                  </a:cubicBezTo>
                  <a:cubicBezTo>
                    <a:pt x="588" y="1527"/>
                    <a:pt x="664" y="1547"/>
                    <a:pt x="739" y="1547"/>
                  </a:cubicBezTo>
                  <a:cubicBezTo>
                    <a:pt x="1142" y="1547"/>
                    <a:pt x="1487" y="962"/>
                    <a:pt x="1862" y="783"/>
                  </a:cubicBezTo>
                  <a:cubicBezTo>
                    <a:pt x="2264" y="233"/>
                    <a:pt x="1672" y="170"/>
                    <a:pt x="1312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8" name="Google Shape;528;p19"/>
            <p:cNvSpPr/>
            <p:nvPr/>
          </p:nvSpPr>
          <p:spPr>
            <a:xfrm>
              <a:off x="-1048500" y="3593025"/>
              <a:ext cx="32275" cy="32750"/>
            </a:xfrm>
            <a:custGeom>
              <a:rect b="b" l="l" r="r" t="t"/>
              <a:pathLst>
                <a:path extrusionOk="0" h="1310" w="1291">
                  <a:moveTo>
                    <a:pt x="931" y="1"/>
                  </a:moveTo>
                  <a:cubicBezTo>
                    <a:pt x="656" y="445"/>
                    <a:pt x="868" y="1164"/>
                    <a:pt x="0" y="1291"/>
                  </a:cubicBezTo>
                  <a:cubicBezTo>
                    <a:pt x="113" y="1303"/>
                    <a:pt x="212" y="1309"/>
                    <a:pt x="297" y="1309"/>
                  </a:cubicBezTo>
                  <a:cubicBezTo>
                    <a:pt x="1237" y="1309"/>
                    <a:pt x="651" y="602"/>
                    <a:pt x="1291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9" name="Google Shape;529;p19"/>
            <p:cNvSpPr/>
            <p:nvPr/>
          </p:nvSpPr>
          <p:spPr>
            <a:xfrm>
              <a:off x="-1034750" y="3661250"/>
              <a:ext cx="18525" cy="11650"/>
            </a:xfrm>
            <a:custGeom>
              <a:rect b="b" l="l" r="r" t="t"/>
              <a:pathLst>
                <a:path extrusionOk="0" h="466" w="741">
                  <a:moveTo>
                    <a:pt x="741" y="0"/>
                  </a:moveTo>
                  <a:cubicBezTo>
                    <a:pt x="423" y="0"/>
                    <a:pt x="148" y="191"/>
                    <a:pt x="0" y="466"/>
                  </a:cubicBezTo>
                  <a:cubicBezTo>
                    <a:pt x="339" y="423"/>
                    <a:pt x="677" y="381"/>
                    <a:pt x="741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0" name="Google Shape;530;p19"/>
            <p:cNvSpPr/>
            <p:nvPr/>
          </p:nvSpPr>
          <p:spPr>
            <a:xfrm>
              <a:off x="-1062775" y="3625300"/>
              <a:ext cx="14300" cy="19575"/>
            </a:xfrm>
            <a:custGeom>
              <a:rect b="b" l="l" r="r" t="t"/>
              <a:pathLst>
                <a:path extrusionOk="0" h="783" w="572">
                  <a:moveTo>
                    <a:pt x="571" y="0"/>
                  </a:moveTo>
                  <a:lnTo>
                    <a:pt x="571" y="0"/>
                  </a:lnTo>
                  <a:cubicBezTo>
                    <a:pt x="254" y="148"/>
                    <a:pt x="43" y="444"/>
                    <a:pt x="0" y="783"/>
                  </a:cubicBezTo>
                  <a:cubicBezTo>
                    <a:pt x="318" y="635"/>
                    <a:pt x="529" y="338"/>
                    <a:pt x="571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1" name="Google Shape;531;p19"/>
            <p:cNvSpPr/>
            <p:nvPr/>
          </p:nvSpPr>
          <p:spPr>
            <a:xfrm>
              <a:off x="-822725" y="3762225"/>
              <a:ext cx="85150" cy="50825"/>
            </a:xfrm>
            <a:custGeom>
              <a:rect b="b" l="l" r="r" t="t"/>
              <a:pathLst>
                <a:path extrusionOk="0" h="2033" w="3406">
                  <a:moveTo>
                    <a:pt x="1735" y="1"/>
                  </a:moveTo>
                  <a:cubicBezTo>
                    <a:pt x="1671" y="1"/>
                    <a:pt x="1608" y="1"/>
                    <a:pt x="1544" y="22"/>
                  </a:cubicBezTo>
                  <a:cubicBezTo>
                    <a:pt x="1312" y="614"/>
                    <a:pt x="931" y="1143"/>
                    <a:pt x="466" y="1566"/>
                  </a:cubicBezTo>
                  <a:cubicBezTo>
                    <a:pt x="318" y="1693"/>
                    <a:pt x="0" y="1777"/>
                    <a:pt x="191" y="1989"/>
                  </a:cubicBezTo>
                  <a:cubicBezTo>
                    <a:pt x="289" y="2019"/>
                    <a:pt x="384" y="2032"/>
                    <a:pt x="474" y="2032"/>
                  </a:cubicBezTo>
                  <a:cubicBezTo>
                    <a:pt x="1371" y="2032"/>
                    <a:pt x="1894" y="692"/>
                    <a:pt x="2996" y="692"/>
                  </a:cubicBezTo>
                  <a:cubicBezTo>
                    <a:pt x="3040" y="692"/>
                    <a:pt x="3084" y="694"/>
                    <a:pt x="3130" y="699"/>
                  </a:cubicBezTo>
                  <a:cubicBezTo>
                    <a:pt x="3384" y="699"/>
                    <a:pt x="3384" y="360"/>
                    <a:pt x="3405" y="149"/>
                  </a:cubicBezTo>
                  <a:lnTo>
                    <a:pt x="3405" y="149"/>
                  </a:lnTo>
                  <a:cubicBezTo>
                    <a:pt x="3072" y="322"/>
                    <a:pt x="2514" y="632"/>
                    <a:pt x="2133" y="632"/>
                  </a:cubicBezTo>
                  <a:cubicBezTo>
                    <a:pt x="1863" y="632"/>
                    <a:pt x="1682" y="475"/>
                    <a:pt x="1735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2" name="Google Shape;532;p19"/>
            <p:cNvSpPr/>
            <p:nvPr/>
          </p:nvSpPr>
          <p:spPr>
            <a:xfrm>
              <a:off x="-2451200" y="3912425"/>
              <a:ext cx="70300" cy="49250"/>
            </a:xfrm>
            <a:custGeom>
              <a:rect b="b" l="l" r="r" t="t"/>
              <a:pathLst>
                <a:path extrusionOk="0" h="1970" w="2812">
                  <a:moveTo>
                    <a:pt x="668" y="0"/>
                  </a:moveTo>
                  <a:cubicBezTo>
                    <a:pt x="0" y="0"/>
                    <a:pt x="860" y="606"/>
                    <a:pt x="485" y="1247"/>
                  </a:cubicBezTo>
                  <a:cubicBezTo>
                    <a:pt x="633" y="1522"/>
                    <a:pt x="422" y="1881"/>
                    <a:pt x="845" y="1945"/>
                  </a:cubicBezTo>
                  <a:cubicBezTo>
                    <a:pt x="927" y="1960"/>
                    <a:pt x="1009" y="1969"/>
                    <a:pt x="1087" y="1969"/>
                  </a:cubicBezTo>
                  <a:cubicBezTo>
                    <a:pt x="1335" y="1969"/>
                    <a:pt x="1552" y="1879"/>
                    <a:pt x="1649" y="1606"/>
                  </a:cubicBezTo>
                  <a:cubicBezTo>
                    <a:pt x="2008" y="1099"/>
                    <a:pt x="2812" y="845"/>
                    <a:pt x="2072" y="253"/>
                  </a:cubicBezTo>
                  <a:cubicBezTo>
                    <a:pt x="1331" y="76"/>
                    <a:pt x="904" y="0"/>
                    <a:pt x="668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3" name="Google Shape;533;p19"/>
            <p:cNvSpPr/>
            <p:nvPr/>
          </p:nvSpPr>
          <p:spPr>
            <a:xfrm>
              <a:off x="-1211350" y="3866225"/>
              <a:ext cx="37025" cy="40175"/>
            </a:xfrm>
            <a:custGeom>
              <a:rect b="b" l="l" r="r" t="t"/>
              <a:pathLst>
                <a:path extrusionOk="0" h="1607" w="1481">
                  <a:moveTo>
                    <a:pt x="639" y="1"/>
                  </a:moveTo>
                  <a:cubicBezTo>
                    <a:pt x="52" y="1"/>
                    <a:pt x="322" y="719"/>
                    <a:pt x="0" y="980"/>
                  </a:cubicBezTo>
                  <a:cubicBezTo>
                    <a:pt x="0" y="1170"/>
                    <a:pt x="0" y="1382"/>
                    <a:pt x="0" y="1593"/>
                  </a:cubicBezTo>
                  <a:cubicBezTo>
                    <a:pt x="64" y="1602"/>
                    <a:pt x="126" y="1607"/>
                    <a:pt x="186" y="1607"/>
                  </a:cubicBezTo>
                  <a:cubicBezTo>
                    <a:pt x="684" y="1607"/>
                    <a:pt x="1066" y="1317"/>
                    <a:pt x="1481" y="1128"/>
                  </a:cubicBezTo>
                  <a:cubicBezTo>
                    <a:pt x="614" y="959"/>
                    <a:pt x="381" y="599"/>
                    <a:pt x="741" y="7"/>
                  </a:cubicBezTo>
                  <a:cubicBezTo>
                    <a:pt x="704" y="3"/>
                    <a:pt x="670" y="1"/>
                    <a:pt x="639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4" name="Google Shape;534;p19"/>
            <p:cNvSpPr/>
            <p:nvPr/>
          </p:nvSpPr>
          <p:spPr>
            <a:xfrm>
              <a:off x="-1616475" y="3809175"/>
              <a:ext cx="24450" cy="8600"/>
            </a:xfrm>
            <a:custGeom>
              <a:rect b="b" l="l" r="r" t="t"/>
              <a:pathLst>
                <a:path extrusionOk="0" h="344" w="978">
                  <a:moveTo>
                    <a:pt x="682" y="0"/>
                  </a:moveTo>
                  <a:cubicBezTo>
                    <a:pt x="426" y="0"/>
                    <a:pt x="0" y="69"/>
                    <a:pt x="238" y="343"/>
                  </a:cubicBezTo>
                  <a:cubicBezTo>
                    <a:pt x="555" y="343"/>
                    <a:pt x="830" y="301"/>
                    <a:pt x="978" y="5"/>
                  </a:cubicBezTo>
                  <a:lnTo>
                    <a:pt x="787" y="5"/>
                  </a:lnTo>
                  <a:cubicBezTo>
                    <a:pt x="759" y="2"/>
                    <a:pt x="723" y="0"/>
                    <a:pt x="682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5" name="Google Shape;535;p19"/>
            <p:cNvSpPr/>
            <p:nvPr/>
          </p:nvSpPr>
          <p:spPr>
            <a:xfrm>
              <a:off x="-1698850" y="4050400"/>
              <a:ext cx="28050" cy="32275"/>
            </a:xfrm>
            <a:custGeom>
              <a:rect b="b" l="l" r="r" t="t"/>
              <a:pathLst>
                <a:path extrusionOk="0" h="1291" w="1122">
                  <a:moveTo>
                    <a:pt x="1122" y="0"/>
                  </a:moveTo>
                  <a:lnTo>
                    <a:pt x="1122" y="0"/>
                  </a:lnTo>
                  <a:cubicBezTo>
                    <a:pt x="170" y="64"/>
                    <a:pt x="297" y="825"/>
                    <a:pt x="1" y="1290"/>
                  </a:cubicBezTo>
                  <a:cubicBezTo>
                    <a:pt x="614" y="1036"/>
                    <a:pt x="825" y="508"/>
                    <a:pt x="1122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6" name="Google Shape;536;p19"/>
            <p:cNvSpPr/>
            <p:nvPr/>
          </p:nvSpPr>
          <p:spPr>
            <a:xfrm>
              <a:off x="-1718400" y="4083175"/>
              <a:ext cx="19575" cy="23825"/>
            </a:xfrm>
            <a:custGeom>
              <a:rect b="b" l="l" r="r" t="t"/>
              <a:pathLst>
                <a:path extrusionOk="0" h="953" w="783">
                  <a:moveTo>
                    <a:pt x="613" y="0"/>
                  </a:moveTo>
                  <a:cubicBezTo>
                    <a:pt x="254" y="381"/>
                    <a:pt x="0" y="741"/>
                    <a:pt x="783" y="952"/>
                  </a:cubicBezTo>
                  <a:cubicBezTo>
                    <a:pt x="783" y="635"/>
                    <a:pt x="783" y="318"/>
                    <a:pt x="783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7" name="Google Shape;537;p19"/>
            <p:cNvSpPr/>
            <p:nvPr/>
          </p:nvSpPr>
          <p:spPr>
            <a:xfrm>
              <a:off x="-1196025" y="4057500"/>
              <a:ext cx="44975" cy="32750"/>
            </a:xfrm>
            <a:custGeom>
              <a:rect b="b" l="l" r="r" t="t"/>
              <a:pathLst>
                <a:path extrusionOk="0" h="1310" w="1799">
                  <a:moveTo>
                    <a:pt x="1125" y="0"/>
                  </a:moveTo>
                  <a:cubicBezTo>
                    <a:pt x="1086" y="0"/>
                    <a:pt x="1049" y="15"/>
                    <a:pt x="1016" y="54"/>
                  </a:cubicBezTo>
                  <a:cubicBezTo>
                    <a:pt x="868" y="393"/>
                    <a:pt x="1" y="1070"/>
                    <a:pt x="508" y="1302"/>
                  </a:cubicBezTo>
                  <a:cubicBezTo>
                    <a:pt x="550" y="1307"/>
                    <a:pt x="589" y="1309"/>
                    <a:pt x="627" y="1309"/>
                  </a:cubicBezTo>
                  <a:cubicBezTo>
                    <a:pt x="1094" y="1309"/>
                    <a:pt x="1315" y="964"/>
                    <a:pt x="1608" y="710"/>
                  </a:cubicBezTo>
                  <a:cubicBezTo>
                    <a:pt x="1608" y="499"/>
                    <a:pt x="1798" y="245"/>
                    <a:pt x="1397" y="118"/>
                  </a:cubicBezTo>
                  <a:cubicBezTo>
                    <a:pt x="1309" y="74"/>
                    <a:pt x="1211" y="0"/>
                    <a:pt x="1125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8" name="Google Shape;538;p19"/>
            <p:cNvSpPr/>
            <p:nvPr/>
          </p:nvSpPr>
          <p:spPr>
            <a:xfrm>
              <a:off x="-2024025" y="3873275"/>
              <a:ext cx="18525" cy="32275"/>
            </a:xfrm>
            <a:custGeom>
              <a:rect b="b" l="l" r="r" t="t"/>
              <a:pathLst>
                <a:path extrusionOk="0" h="1291" w="741">
                  <a:moveTo>
                    <a:pt x="741" y="0"/>
                  </a:moveTo>
                  <a:lnTo>
                    <a:pt x="741" y="0"/>
                  </a:lnTo>
                  <a:cubicBezTo>
                    <a:pt x="360" y="338"/>
                    <a:pt x="85" y="783"/>
                    <a:pt x="1" y="1290"/>
                  </a:cubicBezTo>
                  <a:lnTo>
                    <a:pt x="572" y="1290"/>
                  </a:lnTo>
                  <a:cubicBezTo>
                    <a:pt x="466" y="846"/>
                    <a:pt x="741" y="444"/>
                    <a:pt x="741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9" name="Google Shape;539;p19"/>
            <p:cNvSpPr/>
            <p:nvPr/>
          </p:nvSpPr>
          <p:spPr>
            <a:xfrm>
              <a:off x="-1996000" y="3841550"/>
              <a:ext cx="14300" cy="19575"/>
            </a:xfrm>
            <a:custGeom>
              <a:rect b="b" l="l" r="r" t="t"/>
              <a:pathLst>
                <a:path extrusionOk="0" h="783" w="572">
                  <a:moveTo>
                    <a:pt x="170" y="0"/>
                  </a:moveTo>
                  <a:cubicBezTo>
                    <a:pt x="212" y="275"/>
                    <a:pt x="149" y="550"/>
                    <a:pt x="1" y="783"/>
                  </a:cubicBezTo>
                  <a:cubicBezTo>
                    <a:pt x="572" y="613"/>
                    <a:pt x="445" y="317"/>
                    <a:pt x="170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0" name="Google Shape;540;p19"/>
            <p:cNvSpPr/>
            <p:nvPr/>
          </p:nvSpPr>
          <p:spPr>
            <a:xfrm>
              <a:off x="-1996000" y="3813000"/>
              <a:ext cx="14300" cy="12175"/>
            </a:xfrm>
            <a:custGeom>
              <a:rect b="b" l="l" r="r" t="t"/>
              <a:pathLst>
                <a:path extrusionOk="0" h="487" w="572">
                  <a:moveTo>
                    <a:pt x="1" y="0"/>
                  </a:moveTo>
                  <a:lnTo>
                    <a:pt x="1" y="487"/>
                  </a:lnTo>
                  <a:cubicBezTo>
                    <a:pt x="276" y="317"/>
                    <a:pt x="572" y="169"/>
                    <a:pt x="1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1" name="Google Shape;541;p19"/>
            <p:cNvSpPr/>
            <p:nvPr/>
          </p:nvSpPr>
          <p:spPr>
            <a:xfrm>
              <a:off x="-2718775" y="4110675"/>
              <a:ext cx="26450" cy="19575"/>
            </a:xfrm>
            <a:custGeom>
              <a:rect b="b" l="l" r="r" t="t"/>
              <a:pathLst>
                <a:path extrusionOk="0" h="783" w="1058">
                  <a:moveTo>
                    <a:pt x="1058" y="0"/>
                  </a:moveTo>
                  <a:lnTo>
                    <a:pt x="487" y="148"/>
                  </a:lnTo>
                  <a:cubicBezTo>
                    <a:pt x="0" y="254"/>
                    <a:pt x="127" y="550"/>
                    <a:pt x="296" y="783"/>
                  </a:cubicBezTo>
                  <a:cubicBezTo>
                    <a:pt x="508" y="487"/>
                    <a:pt x="952" y="360"/>
                    <a:pt x="1058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2" name="Google Shape;542;p19"/>
            <p:cNvSpPr/>
            <p:nvPr/>
          </p:nvSpPr>
          <p:spPr>
            <a:xfrm>
              <a:off x="-2279400" y="3740550"/>
              <a:ext cx="28050" cy="20800"/>
            </a:xfrm>
            <a:custGeom>
              <a:rect b="b" l="l" r="r" t="t"/>
              <a:pathLst>
                <a:path extrusionOk="0" h="832" w="1122">
                  <a:moveTo>
                    <a:pt x="1121" y="1"/>
                  </a:moveTo>
                  <a:lnTo>
                    <a:pt x="1121" y="1"/>
                  </a:lnTo>
                  <a:cubicBezTo>
                    <a:pt x="572" y="85"/>
                    <a:pt x="318" y="466"/>
                    <a:pt x="1" y="804"/>
                  </a:cubicBezTo>
                  <a:cubicBezTo>
                    <a:pt x="98" y="823"/>
                    <a:pt x="186" y="831"/>
                    <a:pt x="265" y="831"/>
                  </a:cubicBezTo>
                  <a:cubicBezTo>
                    <a:pt x="821" y="831"/>
                    <a:pt x="955" y="408"/>
                    <a:pt x="1121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3" name="Google Shape;543;p19"/>
            <p:cNvSpPr/>
            <p:nvPr/>
          </p:nvSpPr>
          <p:spPr>
            <a:xfrm>
              <a:off x="-1650200" y="3781800"/>
              <a:ext cx="57650" cy="58225"/>
            </a:xfrm>
            <a:custGeom>
              <a:rect b="b" l="l" r="r" t="t"/>
              <a:pathLst>
                <a:path extrusionOk="0" h="2329" w="2306">
                  <a:moveTo>
                    <a:pt x="1587" y="0"/>
                  </a:moveTo>
                  <a:cubicBezTo>
                    <a:pt x="1333" y="254"/>
                    <a:pt x="1227" y="614"/>
                    <a:pt x="846" y="783"/>
                  </a:cubicBezTo>
                  <a:cubicBezTo>
                    <a:pt x="593" y="1037"/>
                    <a:pt x="931" y="1460"/>
                    <a:pt x="466" y="1692"/>
                  </a:cubicBezTo>
                  <a:cubicBezTo>
                    <a:pt x="275" y="1777"/>
                    <a:pt x="0" y="2073"/>
                    <a:pt x="360" y="2263"/>
                  </a:cubicBezTo>
                  <a:cubicBezTo>
                    <a:pt x="440" y="2309"/>
                    <a:pt x="518" y="2328"/>
                    <a:pt x="594" y="2328"/>
                  </a:cubicBezTo>
                  <a:cubicBezTo>
                    <a:pt x="801" y="2328"/>
                    <a:pt x="994" y="2185"/>
                    <a:pt x="1164" y="2031"/>
                  </a:cubicBezTo>
                  <a:cubicBezTo>
                    <a:pt x="1375" y="1650"/>
                    <a:pt x="1269" y="1354"/>
                    <a:pt x="1777" y="1121"/>
                  </a:cubicBezTo>
                  <a:cubicBezTo>
                    <a:pt x="2136" y="677"/>
                    <a:pt x="2306" y="275"/>
                    <a:pt x="1587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4" name="Google Shape;544;p19"/>
            <p:cNvSpPr/>
            <p:nvPr/>
          </p:nvSpPr>
          <p:spPr>
            <a:xfrm>
              <a:off x="-1660175" y="3801025"/>
              <a:ext cx="49650" cy="40725"/>
            </a:xfrm>
            <a:custGeom>
              <a:rect b="b" l="l" r="r" t="t"/>
              <a:pathLst>
                <a:path extrusionOk="0" h="1629" w="1986">
                  <a:moveTo>
                    <a:pt x="1024" y="1"/>
                  </a:moveTo>
                  <a:cubicBezTo>
                    <a:pt x="1" y="1"/>
                    <a:pt x="1139" y="1040"/>
                    <a:pt x="463" y="1219"/>
                  </a:cubicBezTo>
                  <a:cubicBezTo>
                    <a:pt x="173" y="1432"/>
                    <a:pt x="554" y="1627"/>
                    <a:pt x="831" y="1627"/>
                  </a:cubicBezTo>
                  <a:cubicBezTo>
                    <a:pt x="858" y="1627"/>
                    <a:pt x="883" y="1625"/>
                    <a:pt x="907" y="1621"/>
                  </a:cubicBezTo>
                  <a:cubicBezTo>
                    <a:pt x="955" y="1626"/>
                    <a:pt x="1000" y="1629"/>
                    <a:pt x="1042" y="1629"/>
                  </a:cubicBezTo>
                  <a:cubicBezTo>
                    <a:pt x="1709" y="1629"/>
                    <a:pt x="1707" y="1027"/>
                    <a:pt x="1986" y="669"/>
                  </a:cubicBezTo>
                  <a:lnTo>
                    <a:pt x="1986" y="500"/>
                  </a:lnTo>
                  <a:cubicBezTo>
                    <a:pt x="1436" y="543"/>
                    <a:pt x="1711" y="1050"/>
                    <a:pt x="1415" y="1240"/>
                  </a:cubicBezTo>
                  <a:cubicBezTo>
                    <a:pt x="1285" y="1321"/>
                    <a:pt x="1156" y="1452"/>
                    <a:pt x="1007" y="1452"/>
                  </a:cubicBezTo>
                  <a:cubicBezTo>
                    <a:pt x="962" y="1452"/>
                    <a:pt x="914" y="1439"/>
                    <a:pt x="865" y="1410"/>
                  </a:cubicBezTo>
                  <a:cubicBezTo>
                    <a:pt x="421" y="1114"/>
                    <a:pt x="1563" y="775"/>
                    <a:pt x="1245" y="14"/>
                  </a:cubicBezTo>
                  <a:cubicBezTo>
                    <a:pt x="1162" y="5"/>
                    <a:pt x="1089" y="1"/>
                    <a:pt x="1024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5" name="Google Shape;545;p19"/>
            <p:cNvSpPr/>
            <p:nvPr/>
          </p:nvSpPr>
          <p:spPr>
            <a:xfrm>
              <a:off x="-2762675" y="4069950"/>
              <a:ext cx="75125" cy="74000"/>
            </a:xfrm>
            <a:custGeom>
              <a:rect b="b" l="l" r="r" t="t"/>
              <a:pathLst>
                <a:path extrusionOk="0" h="2960" w="3005">
                  <a:moveTo>
                    <a:pt x="2243" y="1"/>
                  </a:moveTo>
                  <a:cubicBezTo>
                    <a:pt x="1355" y="149"/>
                    <a:pt x="1355" y="1016"/>
                    <a:pt x="741" y="1375"/>
                  </a:cubicBezTo>
                  <a:cubicBezTo>
                    <a:pt x="1" y="1841"/>
                    <a:pt x="149" y="2348"/>
                    <a:pt x="572" y="2898"/>
                  </a:cubicBezTo>
                  <a:cubicBezTo>
                    <a:pt x="674" y="2941"/>
                    <a:pt x="765" y="2960"/>
                    <a:pt x="848" y="2960"/>
                  </a:cubicBezTo>
                  <a:cubicBezTo>
                    <a:pt x="1309" y="2960"/>
                    <a:pt x="1509" y="2387"/>
                    <a:pt x="1970" y="2387"/>
                  </a:cubicBezTo>
                  <a:cubicBezTo>
                    <a:pt x="1990" y="2387"/>
                    <a:pt x="2010" y="2388"/>
                    <a:pt x="2031" y="2390"/>
                  </a:cubicBezTo>
                  <a:cubicBezTo>
                    <a:pt x="2095" y="2179"/>
                    <a:pt x="1968" y="1925"/>
                    <a:pt x="2243" y="1777"/>
                  </a:cubicBezTo>
                  <a:cubicBezTo>
                    <a:pt x="2602" y="1460"/>
                    <a:pt x="2962" y="1143"/>
                    <a:pt x="3004" y="656"/>
                  </a:cubicBezTo>
                  <a:lnTo>
                    <a:pt x="3004" y="656"/>
                  </a:lnTo>
                  <a:cubicBezTo>
                    <a:pt x="2793" y="677"/>
                    <a:pt x="2518" y="614"/>
                    <a:pt x="2475" y="868"/>
                  </a:cubicBezTo>
                  <a:cubicBezTo>
                    <a:pt x="2370" y="1375"/>
                    <a:pt x="1799" y="1629"/>
                    <a:pt x="1672" y="2116"/>
                  </a:cubicBezTo>
                  <a:cubicBezTo>
                    <a:pt x="1619" y="2290"/>
                    <a:pt x="1466" y="2407"/>
                    <a:pt x="1296" y="2407"/>
                  </a:cubicBezTo>
                  <a:cubicBezTo>
                    <a:pt x="1259" y="2407"/>
                    <a:pt x="1222" y="2402"/>
                    <a:pt x="1185" y="2390"/>
                  </a:cubicBezTo>
                  <a:cubicBezTo>
                    <a:pt x="614" y="2094"/>
                    <a:pt x="1926" y="381"/>
                    <a:pt x="2243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6" name="Google Shape;546;p19"/>
            <p:cNvSpPr/>
            <p:nvPr/>
          </p:nvSpPr>
          <p:spPr>
            <a:xfrm>
              <a:off x="-1383200" y="3907100"/>
              <a:ext cx="28025" cy="43550"/>
            </a:xfrm>
            <a:custGeom>
              <a:rect b="b" l="l" r="r" t="t"/>
              <a:pathLst>
                <a:path extrusionOk="0" h="1742" w="1121">
                  <a:moveTo>
                    <a:pt x="572" y="1"/>
                  </a:moveTo>
                  <a:lnTo>
                    <a:pt x="572" y="1"/>
                  </a:lnTo>
                  <a:cubicBezTo>
                    <a:pt x="1" y="508"/>
                    <a:pt x="762" y="1312"/>
                    <a:pt x="1" y="1735"/>
                  </a:cubicBezTo>
                  <a:cubicBezTo>
                    <a:pt x="53" y="1739"/>
                    <a:pt x="101" y="1742"/>
                    <a:pt x="145" y="1742"/>
                  </a:cubicBezTo>
                  <a:cubicBezTo>
                    <a:pt x="1120" y="1742"/>
                    <a:pt x="430" y="668"/>
                    <a:pt x="572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7" name="Google Shape;547;p19"/>
            <p:cNvSpPr/>
            <p:nvPr/>
          </p:nvSpPr>
          <p:spPr>
            <a:xfrm>
              <a:off x="-2303725" y="3678675"/>
              <a:ext cx="51850" cy="80275"/>
            </a:xfrm>
            <a:custGeom>
              <a:rect b="b" l="l" r="r" t="t"/>
              <a:pathLst>
                <a:path extrusionOk="0" h="3211" w="2074">
                  <a:moveTo>
                    <a:pt x="1351" y="0"/>
                  </a:moveTo>
                  <a:cubicBezTo>
                    <a:pt x="747" y="0"/>
                    <a:pt x="985" y="1549"/>
                    <a:pt x="233" y="1841"/>
                  </a:cubicBezTo>
                  <a:cubicBezTo>
                    <a:pt x="1" y="2137"/>
                    <a:pt x="297" y="2497"/>
                    <a:pt x="64" y="2793"/>
                  </a:cubicBezTo>
                  <a:cubicBezTo>
                    <a:pt x="144" y="3105"/>
                    <a:pt x="251" y="3210"/>
                    <a:pt x="373" y="3210"/>
                  </a:cubicBezTo>
                  <a:cubicBezTo>
                    <a:pt x="540" y="3210"/>
                    <a:pt x="736" y="3012"/>
                    <a:pt x="931" y="2877"/>
                  </a:cubicBezTo>
                  <a:cubicBezTo>
                    <a:pt x="1777" y="2306"/>
                    <a:pt x="1354" y="1312"/>
                    <a:pt x="1946" y="636"/>
                  </a:cubicBezTo>
                  <a:cubicBezTo>
                    <a:pt x="2073" y="488"/>
                    <a:pt x="1650" y="65"/>
                    <a:pt x="1375" y="1"/>
                  </a:cubicBezTo>
                  <a:cubicBezTo>
                    <a:pt x="1367" y="1"/>
                    <a:pt x="1359" y="0"/>
                    <a:pt x="1351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8" name="Google Shape;548;p19"/>
            <p:cNvSpPr/>
            <p:nvPr/>
          </p:nvSpPr>
          <p:spPr>
            <a:xfrm>
              <a:off x="-1471500" y="3938150"/>
              <a:ext cx="71350" cy="53100"/>
            </a:xfrm>
            <a:custGeom>
              <a:rect b="b" l="l" r="r" t="t"/>
              <a:pathLst>
                <a:path extrusionOk="0" h="2124" w="2854">
                  <a:moveTo>
                    <a:pt x="2313" y="0"/>
                  </a:moveTo>
                  <a:cubicBezTo>
                    <a:pt x="2282" y="0"/>
                    <a:pt x="2252" y="2"/>
                    <a:pt x="2222" y="6"/>
                  </a:cubicBezTo>
                  <a:cubicBezTo>
                    <a:pt x="2010" y="154"/>
                    <a:pt x="1629" y="28"/>
                    <a:pt x="1481" y="345"/>
                  </a:cubicBezTo>
                  <a:cubicBezTo>
                    <a:pt x="1418" y="852"/>
                    <a:pt x="1016" y="1275"/>
                    <a:pt x="487" y="1360"/>
                  </a:cubicBezTo>
                  <a:cubicBezTo>
                    <a:pt x="234" y="1423"/>
                    <a:pt x="1" y="1614"/>
                    <a:pt x="43" y="1889"/>
                  </a:cubicBezTo>
                  <a:cubicBezTo>
                    <a:pt x="128" y="2078"/>
                    <a:pt x="315" y="2123"/>
                    <a:pt x="529" y="2123"/>
                  </a:cubicBezTo>
                  <a:cubicBezTo>
                    <a:pt x="727" y="2123"/>
                    <a:pt x="950" y="2084"/>
                    <a:pt x="1137" y="2084"/>
                  </a:cubicBezTo>
                  <a:cubicBezTo>
                    <a:pt x="1200" y="2084"/>
                    <a:pt x="1259" y="2088"/>
                    <a:pt x="1312" y="2100"/>
                  </a:cubicBezTo>
                  <a:lnTo>
                    <a:pt x="1672" y="1804"/>
                  </a:lnTo>
                  <a:cubicBezTo>
                    <a:pt x="1756" y="1149"/>
                    <a:pt x="2031" y="620"/>
                    <a:pt x="2835" y="429"/>
                  </a:cubicBezTo>
                  <a:cubicBezTo>
                    <a:pt x="2854" y="164"/>
                    <a:pt x="2583" y="0"/>
                    <a:pt x="2313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9" name="Google Shape;549;p19"/>
            <p:cNvSpPr/>
            <p:nvPr/>
          </p:nvSpPr>
          <p:spPr>
            <a:xfrm>
              <a:off x="-1433425" y="3921275"/>
              <a:ext cx="58625" cy="61450"/>
            </a:xfrm>
            <a:custGeom>
              <a:rect b="b" l="l" r="r" t="t"/>
              <a:pathLst>
                <a:path extrusionOk="0" h="2458" w="2345">
                  <a:moveTo>
                    <a:pt x="1700" y="0"/>
                  </a:moveTo>
                  <a:cubicBezTo>
                    <a:pt x="1581" y="0"/>
                    <a:pt x="1477" y="56"/>
                    <a:pt x="1439" y="195"/>
                  </a:cubicBezTo>
                  <a:cubicBezTo>
                    <a:pt x="1714" y="512"/>
                    <a:pt x="1312" y="745"/>
                    <a:pt x="1270" y="999"/>
                  </a:cubicBezTo>
                  <a:cubicBezTo>
                    <a:pt x="297" y="1147"/>
                    <a:pt x="1" y="1675"/>
                    <a:pt x="149" y="2458"/>
                  </a:cubicBezTo>
                  <a:cubicBezTo>
                    <a:pt x="614" y="1189"/>
                    <a:pt x="1460" y="1570"/>
                    <a:pt x="2137" y="576"/>
                  </a:cubicBezTo>
                  <a:cubicBezTo>
                    <a:pt x="2344" y="309"/>
                    <a:pt x="1980" y="0"/>
                    <a:pt x="1700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0" name="Google Shape;550;p19"/>
            <p:cNvSpPr/>
            <p:nvPr/>
          </p:nvSpPr>
          <p:spPr>
            <a:xfrm>
              <a:off x="-1411225" y="3926025"/>
              <a:ext cx="35250" cy="20225"/>
            </a:xfrm>
            <a:custGeom>
              <a:rect b="b" l="l" r="r" t="t"/>
              <a:pathLst>
                <a:path extrusionOk="0" h="809" w="1410">
                  <a:moveTo>
                    <a:pt x="661" y="1"/>
                  </a:moveTo>
                  <a:cubicBezTo>
                    <a:pt x="627" y="1"/>
                    <a:pt x="590" y="2"/>
                    <a:pt x="551" y="5"/>
                  </a:cubicBezTo>
                  <a:lnTo>
                    <a:pt x="382" y="5"/>
                  </a:lnTo>
                  <a:lnTo>
                    <a:pt x="1" y="491"/>
                  </a:lnTo>
                  <a:cubicBezTo>
                    <a:pt x="64" y="639"/>
                    <a:pt x="212" y="766"/>
                    <a:pt x="382" y="809"/>
                  </a:cubicBezTo>
                  <a:cubicBezTo>
                    <a:pt x="847" y="647"/>
                    <a:pt x="1409" y="1"/>
                    <a:pt x="661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1" name="Google Shape;551;p19"/>
            <p:cNvSpPr/>
            <p:nvPr/>
          </p:nvSpPr>
          <p:spPr>
            <a:xfrm>
              <a:off x="-2803900" y="3810875"/>
              <a:ext cx="39900" cy="45625"/>
            </a:xfrm>
            <a:custGeom>
              <a:rect b="b" l="l" r="r" t="t"/>
              <a:pathLst>
                <a:path extrusionOk="0" h="1825" w="1596">
                  <a:moveTo>
                    <a:pt x="741" y="0"/>
                  </a:moveTo>
                  <a:lnTo>
                    <a:pt x="191" y="1037"/>
                  </a:lnTo>
                  <a:cubicBezTo>
                    <a:pt x="64" y="1037"/>
                    <a:pt x="64" y="1143"/>
                    <a:pt x="0" y="1185"/>
                  </a:cubicBezTo>
                  <a:lnTo>
                    <a:pt x="0" y="1671"/>
                  </a:lnTo>
                  <a:cubicBezTo>
                    <a:pt x="157" y="1778"/>
                    <a:pt x="308" y="1824"/>
                    <a:pt x="447" y="1824"/>
                  </a:cubicBezTo>
                  <a:cubicBezTo>
                    <a:pt x="1190" y="1824"/>
                    <a:pt x="1596" y="499"/>
                    <a:pt x="741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2" name="Google Shape;552;p19"/>
            <p:cNvSpPr/>
            <p:nvPr/>
          </p:nvSpPr>
          <p:spPr>
            <a:xfrm>
              <a:off x="-2810250" y="3804525"/>
              <a:ext cx="11125" cy="36500"/>
            </a:xfrm>
            <a:custGeom>
              <a:rect b="b" l="l" r="r" t="t"/>
              <a:pathLst>
                <a:path extrusionOk="0" h="1460" w="445">
                  <a:moveTo>
                    <a:pt x="445" y="1"/>
                  </a:moveTo>
                  <a:cubicBezTo>
                    <a:pt x="1" y="445"/>
                    <a:pt x="297" y="974"/>
                    <a:pt x="254" y="1460"/>
                  </a:cubicBezTo>
                  <a:lnTo>
                    <a:pt x="445" y="1291"/>
                  </a:lnTo>
                  <a:cubicBezTo>
                    <a:pt x="445" y="868"/>
                    <a:pt x="445" y="424"/>
                    <a:pt x="445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3" name="Google Shape;553;p19"/>
            <p:cNvSpPr/>
            <p:nvPr/>
          </p:nvSpPr>
          <p:spPr>
            <a:xfrm>
              <a:off x="-1216100" y="4099100"/>
              <a:ext cx="34200" cy="16875"/>
            </a:xfrm>
            <a:custGeom>
              <a:rect b="b" l="l" r="r" t="t"/>
              <a:pathLst>
                <a:path extrusionOk="0" h="675" w="1368">
                  <a:moveTo>
                    <a:pt x="772" y="0"/>
                  </a:moveTo>
                  <a:cubicBezTo>
                    <a:pt x="660" y="0"/>
                    <a:pt x="532" y="37"/>
                    <a:pt x="402" y="125"/>
                  </a:cubicBezTo>
                  <a:cubicBezTo>
                    <a:pt x="0" y="379"/>
                    <a:pt x="465" y="484"/>
                    <a:pt x="550" y="653"/>
                  </a:cubicBezTo>
                  <a:lnTo>
                    <a:pt x="740" y="675"/>
                  </a:lnTo>
                  <a:cubicBezTo>
                    <a:pt x="1368" y="460"/>
                    <a:pt x="1170" y="0"/>
                    <a:pt x="772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4" name="Google Shape;554;p19"/>
            <p:cNvSpPr/>
            <p:nvPr/>
          </p:nvSpPr>
          <p:spPr>
            <a:xfrm>
              <a:off x="-1434475" y="3938375"/>
              <a:ext cx="18525" cy="7875"/>
            </a:xfrm>
            <a:custGeom>
              <a:rect b="b" l="l" r="r" t="t"/>
              <a:pathLst>
                <a:path extrusionOk="0" h="315" w="741">
                  <a:moveTo>
                    <a:pt x="402" y="1"/>
                  </a:moveTo>
                  <a:cubicBezTo>
                    <a:pt x="212" y="1"/>
                    <a:pt x="40" y="50"/>
                    <a:pt x="0" y="315"/>
                  </a:cubicBezTo>
                  <a:lnTo>
                    <a:pt x="741" y="19"/>
                  </a:lnTo>
                  <a:cubicBezTo>
                    <a:pt x="637" y="19"/>
                    <a:pt x="517" y="1"/>
                    <a:pt x="402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5" name="Google Shape;555;p19"/>
            <p:cNvSpPr/>
            <p:nvPr/>
          </p:nvSpPr>
          <p:spPr>
            <a:xfrm>
              <a:off x="-2306375" y="3724700"/>
              <a:ext cx="12200" cy="23800"/>
            </a:xfrm>
            <a:custGeom>
              <a:rect b="b" l="l" r="r" t="t"/>
              <a:pathLst>
                <a:path extrusionOk="0" h="952" w="488">
                  <a:moveTo>
                    <a:pt x="339" y="0"/>
                  </a:moveTo>
                  <a:cubicBezTo>
                    <a:pt x="1" y="275"/>
                    <a:pt x="212" y="635"/>
                    <a:pt x="170" y="952"/>
                  </a:cubicBezTo>
                  <a:cubicBezTo>
                    <a:pt x="487" y="677"/>
                    <a:pt x="276" y="317"/>
                    <a:pt x="339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56" name="Google Shape;556;p19"/>
          <p:cNvSpPr txBox="1"/>
          <p:nvPr/>
        </p:nvSpPr>
        <p:spPr>
          <a:xfrm>
            <a:off x="7055250" y="4483025"/>
            <a:ext cx="2834400" cy="46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fr-FR" sz="2000" u="sng">
                <a:solidFill>
                  <a:srgbClr val="393E91"/>
                </a:solidFill>
                <a:latin typeface="Calibri"/>
                <a:ea typeface="Calibri"/>
                <a:cs typeface="Calibri"/>
                <a:sym typeface="Calibri"/>
              </a:rPr>
              <a:t>Simulation Variables</a:t>
            </a:r>
            <a:endParaRPr b="1" i="1" sz="2000" u="sng">
              <a:solidFill>
                <a:srgbClr val="393E9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hème Office">
  <a:themeElements>
    <a:clrScheme name="Bureau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