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4"/>
    <p:sldMasterId id="2147483684" r:id="rId5"/>
    <p:sldMasterId id="214748368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5143500" cx="9144000"/>
  <p:notesSz cx="6858000" cy="9144000"/>
  <p:embeddedFontLst>
    <p:embeddedFont>
      <p:font typeface="Arial Black"/>
      <p:regular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2.xml"/><Relationship Id="rId19" Type="http://schemas.openxmlformats.org/officeDocument/2006/relationships/font" Target="fonts/ArialBlack-regular.fntdata"/><Relationship Id="rId6" Type="http://schemas.openxmlformats.org/officeDocument/2006/relationships/slideMaster" Target="slideMasters/slideMaster3.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61089d3d6a_7_55:notes"/>
          <p:cNvSpPr txBox="1"/>
          <p:nvPr>
            <p:ph idx="1" type="body"/>
          </p:nvPr>
        </p:nvSpPr>
        <p:spPr>
          <a:xfrm>
            <a:off x="756000" y="5078520"/>
            <a:ext cx="6047640" cy="481104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261089d3d6a_7_55: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68170658da_0_0: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g268170658da_0_0: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Char char="-"/>
            </a:pPr>
            <a:r>
              <a:rPr lang="en" sz="2000"/>
              <a:t>Here we have the execution time per event for the Generator models which are basically fc layers with batch norm and relu activations. They have the same structure only the generator b64 has a batch size of 64 instead of 1. We can see that for the larger model the execution time per event is significantly lower, because the transfer overhead is amortized, but the models are still not that large that it is worth it porting them to the GPU.</a:t>
            </a:r>
            <a:endParaRPr sz="2000"/>
          </a:p>
        </p:txBody>
      </p:sp>
      <p:sp>
        <p:nvSpPr>
          <p:cNvPr id="312" name="Google Shape;312;g268170658da_0_0: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61089d3d6a_7_343:notes"/>
          <p:cNvSpPr txBox="1"/>
          <p:nvPr>
            <p:ph idx="1" type="body"/>
          </p:nvPr>
        </p:nvSpPr>
        <p:spPr>
          <a:xfrm>
            <a:off x="756000" y="5078520"/>
            <a:ext cx="6047640" cy="481104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261089d3d6a_7_343:notes"/>
          <p:cNvSpPr/>
          <p:nvPr>
            <p:ph idx="2" type="sldImg"/>
          </p:nvPr>
        </p:nvSpPr>
        <p:spPr>
          <a:xfrm>
            <a:off x="216000" y="812520"/>
            <a:ext cx="7127280" cy="40089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61089d3d6a_7_144:notes"/>
          <p:cNvSpPr/>
          <p:nvPr>
            <p:ph idx="2" type="sldImg"/>
          </p:nvPr>
        </p:nvSpPr>
        <p:spPr>
          <a:xfrm>
            <a:off x="685800" y="1143000"/>
            <a:ext cx="5486040" cy="308592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6" name="Google Shape;196;g261089d3d6a_7_144:notes"/>
          <p:cNvSpPr txBox="1"/>
          <p:nvPr>
            <p:ph idx="1" type="body"/>
          </p:nvPr>
        </p:nvSpPr>
        <p:spPr>
          <a:xfrm>
            <a:off x="685800" y="4400640"/>
            <a:ext cx="5486040" cy="3600000"/>
          </a:xfrm>
          <a:prstGeom prst="rect">
            <a:avLst/>
          </a:prstGeom>
          <a:noFill/>
          <a:ln>
            <a:noFill/>
          </a:ln>
        </p:spPr>
        <p:txBody>
          <a:bodyPr anchorCtr="0" anchor="t" bIns="0" lIns="0" spcFirstLastPara="1" rIns="0" wrap="square" tIns="0">
            <a:noAutofit/>
          </a:bodyPr>
          <a:lstStyle/>
          <a:p>
            <a:pPr indent="-171360" lvl="0" marL="171360" rtl="0" algn="l">
              <a:lnSpc>
                <a:spcPct val="100000"/>
              </a:lnSpc>
              <a:spcBef>
                <a:spcPts val="0"/>
              </a:spcBef>
              <a:spcAft>
                <a:spcPts val="0"/>
              </a:spcAft>
              <a:buClr>
                <a:srgbClr val="000000"/>
              </a:buClr>
              <a:buSzPts val="2000"/>
              <a:buFont typeface="Noto Sans Symbols"/>
              <a:buChar char="-"/>
            </a:pPr>
            <a:r>
              <a:rPr b="0" lang="en" sz="2000" strike="noStrike">
                <a:latin typeface="Arial"/>
                <a:ea typeface="Arial"/>
                <a:cs typeface="Arial"/>
                <a:sym typeface="Arial"/>
              </a:rPr>
              <a:t>ROOT is an open-source framework developed here at CERN for data processing and analysis and is predominantly used in High Energy Physics Research</a:t>
            </a:r>
            <a:endParaRPr b="0" sz="2000" strike="noStrike">
              <a:latin typeface="Arial"/>
              <a:ea typeface="Arial"/>
              <a:cs typeface="Arial"/>
              <a:sym typeface="Arial"/>
            </a:endParaRPr>
          </a:p>
          <a:p>
            <a:pPr indent="-171360" lvl="0" marL="171360" rtl="0" algn="l">
              <a:lnSpc>
                <a:spcPct val="100000"/>
              </a:lnSpc>
              <a:spcBef>
                <a:spcPts val="0"/>
              </a:spcBef>
              <a:spcAft>
                <a:spcPts val="0"/>
              </a:spcAft>
              <a:buClr>
                <a:srgbClr val="000000"/>
              </a:buClr>
              <a:buSzPts val="2000"/>
              <a:buFont typeface="Noto Sans Symbols"/>
              <a:buChar char="-"/>
            </a:pPr>
            <a:r>
              <a:rPr b="0" lang="en" sz="2000" strike="noStrike">
                <a:latin typeface="Arial"/>
                <a:ea typeface="Arial"/>
                <a:cs typeface="Arial"/>
                <a:sym typeface="Arial"/>
              </a:rPr>
              <a:t>ROOT offers native support for supervised learning and machine learning techniques for data analysis through the TMVA module, which stands for Toolkit for Multi-varied analysis module</a:t>
            </a:r>
            <a:endParaRPr b="0" sz="2000" strike="noStrike">
              <a:latin typeface="Arial"/>
              <a:ea typeface="Arial"/>
              <a:cs typeface="Arial"/>
              <a:sym typeface="Arial"/>
            </a:endParaRPr>
          </a:p>
          <a:p>
            <a:pPr indent="-171360" lvl="0" marL="171360" rtl="0" algn="l">
              <a:lnSpc>
                <a:spcPct val="100000"/>
              </a:lnSpc>
              <a:spcBef>
                <a:spcPts val="0"/>
              </a:spcBef>
              <a:spcAft>
                <a:spcPts val="0"/>
              </a:spcAft>
              <a:buClr>
                <a:srgbClr val="000000"/>
              </a:buClr>
              <a:buSzPts val="2000"/>
              <a:buFont typeface="Noto Sans Symbols"/>
              <a:buChar char="-"/>
            </a:pPr>
            <a:r>
              <a:rPr b="0" lang="en" sz="2000" strike="noStrike">
                <a:latin typeface="Arial"/>
                <a:ea typeface="Arial"/>
                <a:cs typeface="Arial"/>
                <a:sym typeface="Arial"/>
              </a:rPr>
              <a:t>Part of the TMVA module is SOFIE, which stands for System for Optimised Fast Inference code Emit</a:t>
            </a:r>
            <a:endParaRPr b="0" sz="2000" strike="noStrike">
              <a:latin typeface="Arial"/>
              <a:ea typeface="Arial"/>
              <a:cs typeface="Arial"/>
              <a:sym typeface="Arial"/>
            </a:endParaRPr>
          </a:p>
        </p:txBody>
      </p:sp>
      <p:sp>
        <p:nvSpPr>
          <p:cNvPr id="197" name="Google Shape;197;g261089d3d6a_7_144:notes"/>
          <p:cNvSpPr txBox="1"/>
          <p:nvPr>
            <p:ph idx="12" type="sldNum"/>
          </p:nvPr>
        </p:nvSpPr>
        <p:spPr>
          <a:xfrm>
            <a:off x="3884760" y="8685360"/>
            <a:ext cx="2971440" cy="45828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61089d3d6a_7_232:notes"/>
          <p:cNvSpPr/>
          <p:nvPr>
            <p:ph idx="2" type="sldImg"/>
          </p:nvPr>
        </p:nvSpPr>
        <p:spPr>
          <a:xfrm>
            <a:off x="685800" y="1143000"/>
            <a:ext cx="5486040" cy="308592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4" name="Google Shape;204;g261089d3d6a_7_232:notes"/>
          <p:cNvSpPr txBox="1"/>
          <p:nvPr>
            <p:ph idx="1" type="body"/>
          </p:nvPr>
        </p:nvSpPr>
        <p:spPr>
          <a:xfrm>
            <a:off x="685800" y="4400640"/>
            <a:ext cx="5486040" cy="3600000"/>
          </a:xfrm>
          <a:prstGeom prst="rect">
            <a:avLst/>
          </a:prstGeom>
          <a:noFill/>
          <a:ln>
            <a:noFill/>
          </a:ln>
        </p:spPr>
        <p:txBody>
          <a:bodyPr anchorCtr="0" anchor="t" bIns="0" lIns="0" spcFirstLastPara="1" rIns="0" wrap="square" tIns="0">
            <a:noAutofit/>
          </a:bodyPr>
          <a:lstStyle/>
          <a:p>
            <a:pPr indent="-171359" lvl="0" marL="171359" rtl="0" algn="l">
              <a:lnSpc>
                <a:spcPct val="100000"/>
              </a:lnSpc>
              <a:spcBef>
                <a:spcPts val="0"/>
              </a:spcBef>
              <a:spcAft>
                <a:spcPts val="0"/>
              </a:spcAft>
              <a:buClr>
                <a:srgbClr val="000000"/>
              </a:buClr>
              <a:buSzPts val="2000"/>
              <a:buFont typeface="Noto Sans Symbols"/>
              <a:buChar char="-"/>
            </a:pPr>
            <a:r>
              <a:rPr lang="en" sz="2000"/>
              <a:t>SOFIE takes as input a trained machine </a:t>
            </a:r>
            <a:r>
              <a:rPr lang="en" sz="2000"/>
              <a:t>learning</a:t>
            </a:r>
            <a:r>
              <a:rPr lang="en" sz="2000"/>
              <a:t> model either in onnx format, pytorch or keras</a:t>
            </a:r>
            <a:endParaRPr sz="2000"/>
          </a:p>
          <a:p>
            <a:pPr indent="-171359" lvl="0" marL="171359" rtl="0" algn="l">
              <a:lnSpc>
                <a:spcPct val="100000"/>
              </a:lnSpc>
              <a:spcBef>
                <a:spcPts val="0"/>
              </a:spcBef>
              <a:spcAft>
                <a:spcPts val="0"/>
              </a:spcAft>
              <a:buClr>
                <a:srgbClr val="000000"/>
              </a:buClr>
              <a:buSzPts val="2000"/>
              <a:buFont typeface="Noto Sans Symbols"/>
              <a:buChar char="-"/>
            </a:pPr>
            <a:r>
              <a:rPr lang="en" sz="2000"/>
              <a:t>Then, the appropriate parser is </a:t>
            </a:r>
            <a:r>
              <a:rPr lang="en" sz="2000"/>
              <a:t>invoked</a:t>
            </a:r>
            <a:r>
              <a:rPr lang="en" sz="2000"/>
              <a:t> and transforms the input model into an object of the SOFIE::RModel class, which is an intermediate representation that holds the structure of th input network as well as its weights.</a:t>
            </a:r>
            <a:endParaRPr sz="2000"/>
          </a:p>
          <a:p>
            <a:pPr indent="-171360" lvl="0" marL="171360" rtl="0" algn="l">
              <a:lnSpc>
                <a:spcPct val="100000"/>
              </a:lnSpc>
              <a:spcBef>
                <a:spcPts val="0"/>
              </a:spcBef>
              <a:spcAft>
                <a:spcPts val="0"/>
              </a:spcAft>
              <a:buClr>
                <a:srgbClr val="000000"/>
              </a:buClr>
              <a:buSzPts val="2000"/>
              <a:buFont typeface="Noto Sans Symbols"/>
              <a:buChar char="-"/>
            </a:pPr>
            <a:r>
              <a:rPr lang="en" sz="2000"/>
              <a:t>SOFIE then uses the RModel to generate two files, a weight file and a c++ header file, which hardcodes the inference function corresponding to the input network. This c++ file can be </a:t>
            </a:r>
            <a:r>
              <a:rPr lang="en" sz="2000"/>
              <a:t>included</a:t>
            </a:r>
            <a:r>
              <a:rPr lang="en" sz="2000"/>
              <a:t> from any other C++ project and has minimal dependencies, only on the BLAS libraries.</a:t>
            </a:r>
            <a:endParaRPr b="0" sz="2000" strike="noStrike">
              <a:latin typeface="Arial"/>
              <a:ea typeface="Arial"/>
              <a:cs typeface="Arial"/>
              <a:sym typeface="Arial"/>
            </a:endParaRPr>
          </a:p>
        </p:txBody>
      </p:sp>
      <p:sp>
        <p:nvSpPr>
          <p:cNvPr id="205" name="Google Shape;205;g261089d3d6a_7_232:notes"/>
          <p:cNvSpPr txBox="1"/>
          <p:nvPr>
            <p:ph idx="12" type="sldNum"/>
          </p:nvPr>
        </p:nvSpPr>
        <p:spPr>
          <a:xfrm>
            <a:off x="3884760" y="8685360"/>
            <a:ext cx="2971440" cy="45828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61089d3d6a_11_11: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9" name="Google Shape;219;g261089d3d6a_11_11: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171359" lvl="0" marL="171359" rtl="0" algn="l">
              <a:lnSpc>
                <a:spcPct val="100000"/>
              </a:lnSpc>
              <a:spcBef>
                <a:spcPts val="0"/>
              </a:spcBef>
              <a:spcAft>
                <a:spcPts val="0"/>
              </a:spcAft>
              <a:buClr>
                <a:srgbClr val="000000"/>
              </a:buClr>
              <a:buSzPts val="2000"/>
              <a:buFont typeface="Noto Sans Symbols"/>
              <a:buChar char="-"/>
            </a:pPr>
            <a:r>
              <a:rPr lang="en" sz="2000"/>
              <a:t>We call the Generate and OutputGenerated functions on the Rmodel and generate an .hxx file. We can directly include this file in the inference code, for example infer.cpp, and then we compile it with a standard c++ compiler and link it against the BLAS libraries.</a:t>
            </a:r>
            <a:endParaRPr b="0" sz="2000" strike="noStrike">
              <a:latin typeface="Arial"/>
              <a:ea typeface="Arial"/>
              <a:cs typeface="Arial"/>
              <a:sym typeface="Arial"/>
            </a:endParaRPr>
          </a:p>
        </p:txBody>
      </p:sp>
      <p:sp>
        <p:nvSpPr>
          <p:cNvPr id="220" name="Google Shape;220;g261089d3d6a_11_11: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61089d3d6a_11_55: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6" name="Google Shape;236;g261089d3d6a_11_55: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171359" lvl="0" marL="171359" rtl="0" algn="l">
              <a:lnSpc>
                <a:spcPct val="100000"/>
              </a:lnSpc>
              <a:spcBef>
                <a:spcPts val="0"/>
              </a:spcBef>
              <a:spcAft>
                <a:spcPts val="0"/>
              </a:spcAft>
              <a:buClr>
                <a:srgbClr val="000000"/>
              </a:buClr>
              <a:buSzPts val="2000"/>
              <a:buFont typeface="Noto Sans Symbols"/>
              <a:buChar char="-"/>
            </a:pPr>
            <a:r>
              <a:rPr lang="en" sz="2000"/>
              <a:t>My job is to add to SOFIE the functionality to produce SYCL C++ code to target Intel GPUs. </a:t>
            </a:r>
            <a:endParaRPr sz="2000"/>
          </a:p>
          <a:p>
            <a:pPr indent="-171359" lvl="0" marL="171359" rtl="0" algn="l">
              <a:lnSpc>
                <a:spcPct val="100000"/>
              </a:lnSpc>
              <a:spcBef>
                <a:spcPts val="0"/>
              </a:spcBef>
              <a:spcAft>
                <a:spcPts val="0"/>
              </a:spcAft>
              <a:buSzPts val="2000"/>
              <a:buChar char="-"/>
            </a:pPr>
            <a:r>
              <a:rPr lang="en" sz="2000"/>
              <a:t>More specifically I had to add the implementations of the Generate and OutputGenerated functions for GPU. The new API is almost identical to the one for CPU inference. The only difference is that the new code must be compiled with a SYCL Compiler and linked against the Intel oneAPI MKL (math kernel library), which provide the SYCL implementations for the BLAS functions</a:t>
            </a:r>
            <a:endParaRPr sz="2000"/>
          </a:p>
        </p:txBody>
      </p:sp>
      <p:sp>
        <p:nvSpPr>
          <p:cNvPr id="237" name="Google Shape;237;g261089d3d6a_11_55: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61089d3d6a_7_239:notes"/>
          <p:cNvSpPr/>
          <p:nvPr>
            <p:ph idx="2" type="sldImg"/>
          </p:nvPr>
        </p:nvSpPr>
        <p:spPr>
          <a:xfrm>
            <a:off x="685800" y="1143000"/>
            <a:ext cx="5486040" cy="308592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3" name="Google Shape;253;g261089d3d6a_7_239:notes"/>
          <p:cNvSpPr txBox="1"/>
          <p:nvPr>
            <p:ph idx="1" type="body"/>
          </p:nvPr>
        </p:nvSpPr>
        <p:spPr>
          <a:xfrm>
            <a:off x="685800" y="4400640"/>
            <a:ext cx="5486040" cy="36000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Font typeface="Arial"/>
              <a:buChar char="-"/>
            </a:pPr>
            <a:r>
              <a:rPr lang="en" sz="2000"/>
              <a:t>Single source: Unlike OpenCL, which is also used for heterogeneous programming, the host and device code is in the same source file. To produce the final executable, we need two compiler passes, one for the host and one for the device compiler. Both of them see the same SYCL API but interpret it differently. The device compiler pulls out the kernel functions and creates a binary for the requested IR/ISA, using a backend such as OpenCL. Then, the two binaries will be linked producing a single CPU executable. </a:t>
            </a:r>
            <a:endParaRPr sz="2000"/>
          </a:p>
          <a:p>
            <a:pPr indent="-355600" lvl="0" marL="457200" rtl="0" algn="l">
              <a:lnSpc>
                <a:spcPct val="100000"/>
              </a:lnSpc>
              <a:spcBef>
                <a:spcPts val="0"/>
              </a:spcBef>
              <a:spcAft>
                <a:spcPts val="0"/>
              </a:spcAft>
              <a:buSzPts val="2000"/>
              <a:buChar char="-"/>
            </a:pPr>
            <a:r>
              <a:rPr lang="en" sz="2000"/>
              <a:t>There are multiple implementations of SYCL for different backends that target multiple devices.</a:t>
            </a:r>
            <a:endParaRPr sz="2000"/>
          </a:p>
        </p:txBody>
      </p:sp>
      <p:sp>
        <p:nvSpPr>
          <p:cNvPr id="254" name="Google Shape;254;g261089d3d6a_7_239:notes"/>
          <p:cNvSpPr txBox="1"/>
          <p:nvPr>
            <p:ph idx="12" type="sldNum"/>
          </p:nvPr>
        </p:nvSpPr>
        <p:spPr>
          <a:xfrm>
            <a:off x="3884760" y="8685360"/>
            <a:ext cx="2971440" cy="45828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61089d3d6a_11_74: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3" name="Google Shape;263;g261089d3d6a_11_74: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Char char="-"/>
            </a:pPr>
            <a:r>
              <a:rPr lang="en" sz="2000"/>
              <a:t>Next we will talk about the structure of a sycl application</a:t>
            </a:r>
            <a:endParaRPr sz="2000"/>
          </a:p>
          <a:p>
            <a:pPr indent="-355600" lvl="0" marL="457200" rtl="0" algn="l">
              <a:lnSpc>
                <a:spcPct val="100000"/>
              </a:lnSpc>
              <a:spcBef>
                <a:spcPts val="0"/>
              </a:spcBef>
              <a:spcAft>
                <a:spcPts val="0"/>
              </a:spcAft>
              <a:buSzPts val="2000"/>
              <a:buChar char="-"/>
            </a:pPr>
            <a:r>
              <a:rPr lang="en" sz="2000"/>
              <a:t>First, we include the universal sycl header, which gives us access to the sycl namespace</a:t>
            </a:r>
            <a:endParaRPr sz="2000"/>
          </a:p>
          <a:p>
            <a:pPr indent="-355600" lvl="0" marL="457200" rtl="0" algn="l">
              <a:lnSpc>
                <a:spcPct val="100000"/>
              </a:lnSpc>
              <a:spcBef>
                <a:spcPts val="0"/>
              </a:spcBef>
              <a:spcAft>
                <a:spcPts val="0"/>
              </a:spcAft>
              <a:buSzPts val="2000"/>
              <a:buChar char="-"/>
            </a:pPr>
            <a:r>
              <a:rPr lang="en" sz="2000"/>
              <a:t>In main, we begin by setting the host storage of the data we want to operate on</a:t>
            </a:r>
            <a:endParaRPr sz="2000"/>
          </a:p>
          <a:p>
            <a:pPr indent="-355600" lvl="0" marL="457200" rtl="0" algn="l">
              <a:lnSpc>
                <a:spcPct val="100000"/>
              </a:lnSpc>
              <a:spcBef>
                <a:spcPts val="0"/>
              </a:spcBef>
              <a:spcAft>
                <a:spcPts val="0"/>
              </a:spcAft>
              <a:buSzPts val="2000"/>
              <a:buChar char="-"/>
            </a:pPr>
            <a:r>
              <a:rPr lang="en" sz="2000"/>
              <a:t>The next step is to decide which device we want to execute our kernel on, here we use the default selector provided by sycl, but we can also use custom selectors to select devices that match some criterion. Default selector chooses an accelerator or the host CPU if one is not available</a:t>
            </a:r>
            <a:endParaRPr sz="2000"/>
          </a:p>
          <a:p>
            <a:pPr indent="-355600" lvl="0" marL="457200" rtl="0" algn="l">
              <a:lnSpc>
                <a:spcPct val="100000"/>
              </a:lnSpc>
              <a:spcBef>
                <a:spcPts val="0"/>
              </a:spcBef>
              <a:spcAft>
                <a:spcPts val="0"/>
              </a:spcAft>
              <a:buSzPts val="2000"/>
              <a:buChar char="-"/>
            </a:pPr>
            <a:r>
              <a:rPr lang="en" sz="2000"/>
              <a:t>Then, we initialize a queue associated with the chosen device. The queue is used by the host CPU to issue kernels and data transfers to and from the device.</a:t>
            </a:r>
            <a:endParaRPr sz="2000"/>
          </a:p>
          <a:p>
            <a:pPr indent="-355600" lvl="0" marL="457200" rtl="0" algn="l">
              <a:lnSpc>
                <a:spcPct val="100000"/>
              </a:lnSpc>
              <a:spcBef>
                <a:spcPts val="0"/>
              </a:spcBef>
              <a:spcAft>
                <a:spcPts val="0"/>
              </a:spcAft>
              <a:buSzPts val="2000"/>
              <a:buChar char="-"/>
            </a:pPr>
            <a:r>
              <a:rPr lang="en" sz="2000"/>
              <a:t>Because typically host and device do not share </a:t>
            </a:r>
            <a:r>
              <a:rPr lang="en" sz="2000"/>
              <a:t>physical memory, we need to tell SYCL which data will be used between host and devices. That’s why we create the sycl buffers which take ownership of the memory they have been passed to</a:t>
            </a:r>
            <a:endParaRPr sz="2000"/>
          </a:p>
          <a:p>
            <a:pPr indent="-355600" lvl="0" marL="457200" rtl="0" algn="l">
              <a:lnSpc>
                <a:spcPct val="100000"/>
              </a:lnSpc>
              <a:spcBef>
                <a:spcPts val="0"/>
              </a:spcBef>
              <a:spcAft>
                <a:spcPts val="0"/>
              </a:spcAft>
              <a:buSzPts val="2000"/>
              <a:buChar char="-"/>
            </a:pPr>
            <a:r>
              <a:rPr lang="en" sz="2000"/>
              <a:t>After initializing the device storage, we submit the kernel to the queue, using the submit function. The submit function encapsulates a command group handler object, which is constructed by the SYCL runtime. A command group handler basically groups together all related commands and data transfers associated with a device operation.  First, we create accessors, which are used to define the inputs and outputs of a device operation and access the memory held by the buffers</a:t>
            </a:r>
            <a:endParaRPr sz="2000"/>
          </a:p>
          <a:p>
            <a:pPr indent="-355600" lvl="0" marL="457200" rtl="0" algn="l">
              <a:lnSpc>
                <a:spcPct val="100000"/>
              </a:lnSpc>
              <a:spcBef>
                <a:spcPts val="0"/>
              </a:spcBef>
              <a:spcAft>
                <a:spcPts val="0"/>
              </a:spcAft>
              <a:buSzPts val="2000"/>
              <a:buChar char="-"/>
            </a:pPr>
            <a:r>
              <a:rPr lang="en" sz="2000"/>
              <a:t>Then, we submit a kernel function to the command handler. Typically, we use the parallel_for clause for that. It accepts a parameter that defines how many times the function will be executed and a lambda function, which is the function we want to execute.</a:t>
            </a:r>
            <a:endParaRPr sz="2000"/>
          </a:p>
        </p:txBody>
      </p:sp>
      <p:sp>
        <p:nvSpPr>
          <p:cNvPr id="264" name="Google Shape;264;g261089d3d6a_11_74: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61089d3d6a_12_3: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3" name="Google Shape;283;g261089d3d6a_12_3: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Char char="-"/>
            </a:pPr>
            <a:r>
              <a:rPr lang="en" sz="2000"/>
              <a:t>Now, I will describe the process I followed to migrate from C++ to SYCL.</a:t>
            </a:r>
            <a:endParaRPr sz="2000"/>
          </a:p>
          <a:p>
            <a:pPr indent="-355600" lvl="0" marL="457200" rtl="0" algn="l">
              <a:lnSpc>
                <a:spcPct val="100000"/>
              </a:lnSpc>
              <a:spcBef>
                <a:spcPts val="0"/>
              </a:spcBef>
              <a:spcAft>
                <a:spcPts val="0"/>
              </a:spcAft>
              <a:buSzPts val="2000"/>
              <a:buChar char="-"/>
            </a:pPr>
            <a:r>
              <a:rPr lang="en" sz="2000"/>
              <a:t>The RModel object we mentioned before is the internal representation of the model we want to generate inference code for. This model contains a vector of ROperators, which loosely correspond to the layers or </a:t>
            </a:r>
            <a:r>
              <a:rPr lang="en" sz="2000"/>
              <a:t>operations</a:t>
            </a:r>
            <a:r>
              <a:rPr lang="en" sz="2000"/>
              <a:t> that need to be performed for the inference of the model. There are different kinds of operators that inherit from the ROperator class, GEMM for linear layers, CONV for convolutional, </a:t>
            </a:r>
            <a:r>
              <a:rPr lang="en" sz="2000"/>
              <a:t>different activations, such as relu, or more complex layers like Recurrent neural networks. The Generate function of the RModel internally calls the generate function of the operators that make up this RModel. Those functions return a string, which contains the inference code that will be written to the c++ header file. A different function was added, GenerateGPU, to the RModel and to each Operator that returns a string with the SYCL code needed. </a:t>
            </a:r>
            <a:endParaRPr sz="2000"/>
          </a:p>
        </p:txBody>
      </p:sp>
      <p:sp>
        <p:nvSpPr>
          <p:cNvPr id="284" name="Google Shape;284;g261089d3d6a_12_3: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61089d3d6a_12_27:notes"/>
          <p:cNvSpPr/>
          <p:nvPr>
            <p:ph idx="2" type="sldImg"/>
          </p:nvPr>
        </p:nvSpPr>
        <p:spPr>
          <a:xfrm>
            <a:off x="685800" y="1143000"/>
            <a:ext cx="5486100" cy="30858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1" name="Google Shape;301;g261089d3d6a_12_27:notes"/>
          <p:cNvSpPr txBox="1"/>
          <p:nvPr>
            <p:ph idx="1" type="body"/>
          </p:nvPr>
        </p:nvSpPr>
        <p:spPr>
          <a:xfrm>
            <a:off x="685800" y="4400640"/>
            <a:ext cx="5486100" cy="36000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Char char="-"/>
            </a:pPr>
            <a:r>
              <a:rPr lang="en" sz="2000"/>
              <a:t>At this point most of the </a:t>
            </a:r>
            <a:r>
              <a:rPr lang="en" sz="2000"/>
              <a:t>operators have been implemented in SYCL, so we were able to benchmark some models. Here we present the results of some of the available convolutional models, which are comprised of convolution and activation layers. We compared our GPU execution time per event against the same model inferenced with ONNXRUNTIME and the standard C++ SOFIE generated code using both the standard BLAS libraries and the ones provided from the Intel Math Kernel Library. As for the names of the models, d stands for the dimension of the input image, so a d of 100 stands for an image 100x100, L for the number of convolution+activation layers and B for the batch size. We can see that the larger the model, the more speedup in comparison to both the onnx runtime and the sofie c++ cpu inference, which is due to the fact that the overhead of initializing queues and transferring data is negligible compared to the total execution time for larger models. Also, the CPU performance using the mkl blas libraries is superior to both the onnx runtime and sofie inference with standard blas libraries.</a:t>
            </a:r>
            <a:endParaRPr sz="2000"/>
          </a:p>
        </p:txBody>
      </p:sp>
      <p:sp>
        <p:nvSpPr>
          <p:cNvPr id="302" name="Google Shape;302;g261089d3d6a_12_27:notes"/>
          <p:cNvSpPr txBox="1"/>
          <p:nvPr>
            <p:ph idx="12" type="sldNum"/>
          </p:nvPr>
        </p:nvSpPr>
        <p:spPr>
          <a:xfrm>
            <a:off x="3884760" y="8685360"/>
            <a:ext cx="2971500" cy="45840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SzPts val="1200"/>
              <a:buFont typeface="Times New Roman"/>
              <a:buNone/>
            </a:pPr>
            <a:fld id="{00000000-1234-1234-1234-123412341234}" type="slidenum">
              <a:rPr b="0" i="0" lang="en" sz="1200" u="none" cap="none" strike="noStrike">
                <a:latin typeface="Times New Roman"/>
                <a:ea typeface="Times New Roman"/>
                <a:cs typeface="Times New Roman"/>
                <a:sym typeface="Times New Roman"/>
              </a:rPr>
              <a:t>‹#›</a:t>
            </a:fld>
            <a:endParaRPr b="0" i="0" sz="1200" u="none" cap="none" strike="noStrike">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57" name="Shape 57"/>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58" name="Shape 58"/>
        <p:cNvGrpSpPr/>
        <p:nvPr/>
      </p:nvGrpSpPr>
      <p:grpSpPr>
        <a:xfrm>
          <a:off x="0" y="0"/>
          <a:ext cx="0" cy="0"/>
          <a:chOff x="0" y="0"/>
          <a:chExt cx="0" cy="0"/>
        </a:xfrm>
      </p:grpSpPr>
      <p:sp>
        <p:nvSpPr>
          <p:cNvPr id="59" name="Google Shape;59;p15"/>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0" name="Google Shape;60;p15"/>
          <p:cNvSpPr txBox="1"/>
          <p:nvPr>
            <p:ph idx="1" type="subTitle"/>
          </p:nvPr>
        </p:nvSpPr>
        <p:spPr>
          <a:xfrm>
            <a:off x="628560" y="772200"/>
            <a:ext cx="7886430" cy="3866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61" name="Shape 61"/>
        <p:cNvGrpSpPr/>
        <p:nvPr/>
      </p:nvGrpSpPr>
      <p:grpSpPr>
        <a:xfrm>
          <a:off x="0" y="0"/>
          <a:ext cx="0" cy="0"/>
          <a:chOff x="0" y="0"/>
          <a:chExt cx="0" cy="0"/>
        </a:xfrm>
      </p:grpSpPr>
      <p:sp>
        <p:nvSpPr>
          <p:cNvPr id="62" name="Google Shape;62;p16"/>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16"/>
          <p:cNvSpPr txBox="1"/>
          <p:nvPr>
            <p:ph idx="1" type="body"/>
          </p:nvPr>
        </p:nvSpPr>
        <p:spPr>
          <a:xfrm>
            <a:off x="628560" y="772200"/>
            <a:ext cx="788643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64" name="Shape 64"/>
        <p:cNvGrpSpPr/>
        <p:nvPr/>
      </p:nvGrpSpPr>
      <p:grpSpPr>
        <a:xfrm>
          <a:off x="0" y="0"/>
          <a:ext cx="0" cy="0"/>
          <a:chOff x="0" y="0"/>
          <a:chExt cx="0" cy="0"/>
        </a:xfrm>
      </p:grpSpPr>
      <p:sp>
        <p:nvSpPr>
          <p:cNvPr id="65" name="Google Shape;65;p17"/>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6" name="Google Shape;66;p17"/>
          <p:cNvSpPr txBox="1"/>
          <p:nvPr>
            <p:ph idx="1" type="body"/>
          </p:nvPr>
        </p:nvSpPr>
        <p:spPr>
          <a:xfrm>
            <a:off x="62856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67" name="Google Shape;67;p17"/>
          <p:cNvSpPr txBox="1"/>
          <p:nvPr>
            <p:ph idx="2" type="body"/>
          </p:nvPr>
        </p:nvSpPr>
        <p:spPr>
          <a:xfrm>
            <a:off x="466965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8" name="Shape 68"/>
        <p:cNvGrpSpPr/>
        <p:nvPr/>
      </p:nvGrpSpPr>
      <p:grpSpPr>
        <a:xfrm>
          <a:off x="0" y="0"/>
          <a:ext cx="0" cy="0"/>
          <a:chOff x="0" y="0"/>
          <a:chExt cx="0" cy="0"/>
        </a:xfrm>
      </p:grpSpPr>
      <p:sp>
        <p:nvSpPr>
          <p:cNvPr id="69" name="Google Shape;69;p18"/>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70" name="Shape 70"/>
        <p:cNvGrpSpPr/>
        <p:nvPr/>
      </p:nvGrpSpPr>
      <p:grpSpPr>
        <a:xfrm>
          <a:off x="0" y="0"/>
          <a:ext cx="0" cy="0"/>
          <a:chOff x="0" y="0"/>
          <a:chExt cx="0" cy="0"/>
        </a:xfrm>
      </p:grpSpPr>
      <p:sp>
        <p:nvSpPr>
          <p:cNvPr id="71" name="Google Shape;71;p19"/>
          <p:cNvSpPr txBox="1"/>
          <p:nvPr>
            <p:ph idx="1" type="subTitle"/>
          </p:nvPr>
        </p:nvSpPr>
        <p:spPr>
          <a:xfrm>
            <a:off x="628560" y="273780"/>
            <a:ext cx="7886430" cy="2306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72" name="Shape 72"/>
        <p:cNvGrpSpPr/>
        <p:nvPr/>
      </p:nvGrpSpPr>
      <p:grpSpPr>
        <a:xfrm>
          <a:off x="0" y="0"/>
          <a:ext cx="0" cy="0"/>
          <a:chOff x="0" y="0"/>
          <a:chExt cx="0" cy="0"/>
        </a:xfrm>
      </p:grpSpPr>
      <p:sp>
        <p:nvSpPr>
          <p:cNvPr id="73" name="Google Shape;73;p20"/>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4" name="Google Shape;74;p20"/>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75" name="Google Shape;75;p20"/>
          <p:cNvSpPr txBox="1"/>
          <p:nvPr>
            <p:ph idx="2" type="body"/>
          </p:nvPr>
        </p:nvSpPr>
        <p:spPr>
          <a:xfrm>
            <a:off x="466965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76" name="Google Shape;76;p20"/>
          <p:cNvSpPr txBox="1"/>
          <p:nvPr>
            <p:ph idx="3" type="body"/>
          </p:nvPr>
        </p:nvSpPr>
        <p:spPr>
          <a:xfrm>
            <a:off x="62856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77" name="Shape 77"/>
        <p:cNvGrpSpPr/>
        <p:nvPr/>
      </p:nvGrpSpPr>
      <p:grpSpPr>
        <a:xfrm>
          <a:off x="0" y="0"/>
          <a:ext cx="0" cy="0"/>
          <a:chOff x="0" y="0"/>
          <a:chExt cx="0" cy="0"/>
        </a:xfrm>
      </p:grpSpPr>
      <p:sp>
        <p:nvSpPr>
          <p:cNvPr id="78" name="Google Shape;78;p21"/>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21"/>
          <p:cNvSpPr txBox="1"/>
          <p:nvPr>
            <p:ph idx="1" type="body"/>
          </p:nvPr>
        </p:nvSpPr>
        <p:spPr>
          <a:xfrm>
            <a:off x="62856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80" name="Google Shape;80;p21"/>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81" name="Google Shape;81;p21"/>
          <p:cNvSpPr txBox="1"/>
          <p:nvPr>
            <p:ph idx="3" type="body"/>
          </p:nvPr>
        </p:nvSpPr>
        <p:spPr>
          <a:xfrm>
            <a:off x="466965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82" name="Shape 82"/>
        <p:cNvGrpSpPr/>
        <p:nvPr/>
      </p:nvGrpSpPr>
      <p:grpSpPr>
        <a:xfrm>
          <a:off x="0" y="0"/>
          <a:ext cx="0" cy="0"/>
          <a:chOff x="0" y="0"/>
          <a:chExt cx="0" cy="0"/>
        </a:xfrm>
      </p:grpSpPr>
      <p:sp>
        <p:nvSpPr>
          <p:cNvPr id="83" name="Google Shape;83;p22"/>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4" name="Google Shape;84;p22"/>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85" name="Google Shape;85;p22"/>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86" name="Google Shape;86;p22"/>
          <p:cNvSpPr txBox="1"/>
          <p:nvPr>
            <p:ph idx="3" type="body"/>
          </p:nvPr>
        </p:nvSpPr>
        <p:spPr>
          <a:xfrm>
            <a:off x="628560" y="97443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87" name="Shape 87"/>
        <p:cNvGrpSpPr/>
        <p:nvPr/>
      </p:nvGrpSpPr>
      <p:grpSpPr>
        <a:xfrm>
          <a:off x="0" y="0"/>
          <a:ext cx="0" cy="0"/>
          <a:chOff x="0" y="0"/>
          <a:chExt cx="0" cy="0"/>
        </a:xfrm>
      </p:grpSpPr>
      <p:sp>
        <p:nvSpPr>
          <p:cNvPr id="88" name="Google Shape;88;p23"/>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9" name="Google Shape;89;p23"/>
          <p:cNvSpPr txBox="1"/>
          <p:nvPr>
            <p:ph idx="1" type="body"/>
          </p:nvPr>
        </p:nvSpPr>
        <p:spPr>
          <a:xfrm>
            <a:off x="628560" y="77220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90" name="Google Shape;90;p23"/>
          <p:cNvSpPr txBox="1"/>
          <p:nvPr>
            <p:ph idx="2" type="body"/>
          </p:nvPr>
        </p:nvSpPr>
        <p:spPr>
          <a:xfrm>
            <a:off x="628560" y="97443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91" name="Shape 91"/>
        <p:cNvGrpSpPr/>
        <p:nvPr/>
      </p:nvGrpSpPr>
      <p:grpSpPr>
        <a:xfrm>
          <a:off x="0" y="0"/>
          <a:ext cx="0" cy="0"/>
          <a:chOff x="0" y="0"/>
          <a:chExt cx="0" cy="0"/>
        </a:xfrm>
      </p:grpSpPr>
      <p:sp>
        <p:nvSpPr>
          <p:cNvPr id="92" name="Google Shape;92;p24"/>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3" name="Google Shape;93;p24"/>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94" name="Google Shape;94;p24"/>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95" name="Google Shape;95;p24"/>
          <p:cNvSpPr txBox="1"/>
          <p:nvPr>
            <p:ph idx="3" type="body"/>
          </p:nvPr>
        </p:nvSpPr>
        <p:spPr>
          <a:xfrm>
            <a:off x="62856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96" name="Google Shape;96;p24"/>
          <p:cNvSpPr txBox="1"/>
          <p:nvPr>
            <p:ph idx="4" type="body"/>
          </p:nvPr>
        </p:nvSpPr>
        <p:spPr>
          <a:xfrm>
            <a:off x="466965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97" name="Shape 97"/>
        <p:cNvGrpSpPr/>
        <p:nvPr/>
      </p:nvGrpSpPr>
      <p:grpSpPr>
        <a:xfrm>
          <a:off x="0" y="0"/>
          <a:ext cx="0" cy="0"/>
          <a:chOff x="0" y="0"/>
          <a:chExt cx="0" cy="0"/>
        </a:xfrm>
      </p:grpSpPr>
      <p:sp>
        <p:nvSpPr>
          <p:cNvPr id="98" name="Google Shape;98;p25"/>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9" name="Google Shape;99;p25"/>
          <p:cNvSpPr txBox="1"/>
          <p:nvPr>
            <p:ph idx="1" type="body"/>
          </p:nvPr>
        </p:nvSpPr>
        <p:spPr>
          <a:xfrm>
            <a:off x="62856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00" name="Google Shape;100;p25"/>
          <p:cNvSpPr txBox="1"/>
          <p:nvPr>
            <p:ph idx="2" type="body"/>
          </p:nvPr>
        </p:nvSpPr>
        <p:spPr>
          <a:xfrm>
            <a:off x="329508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01" name="Google Shape;101;p25"/>
          <p:cNvSpPr txBox="1"/>
          <p:nvPr>
            <p:ph idx="3" type="body"/>
          </p:nvPr>
        </p:nvSpPr>
        <p:spPr>
          <a:xfrm>
            <a:off x="596187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02" name="Google Shape;102;p25"/>
          <p:cNvSpPr txBox="1"/>
          <p:nvPr>
            <p:ph idx="4" type="body"/>
          </p:nvPr>
        </p:nvSpPr>
        <p:spPr>
          <a:xfrm>
            <a:off x="62856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03" name="Google Shape;103;p25"/>
          <p:cNvSpPr txBox="1"/>
          <p:nvPr>
            <p:ph idx="5" type="body"/>
          </p:nvPr>
        </p:nvSpPr>
        <p:spPr>
          <a:xfrm>
            <a:off x="329508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04" name="Google Shape;104;p25"/>
          <p:cNvSpPr txBox="1"/>
          <p:nvPr>
            <p:ph idx="6" type="body"/>
          </p:nvPr>
        </p:nvSpPr>
        <p:spPr>
          <a:xfrm>
            <a:off x="596187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4" name="Shape 114"/>
        <p:cNvGrpSpPr/>
        <p:nvPr/>
      </p:nvGrpSpPr>
      <p:grpSpPr>
        <a:xfrm>
          <a:off x="0" y="0"/>
          <a:ext cx="0" cy="0"/>
          <a:chOff x="0" y="0"/>
          <a:chExt cx="0" cy="0"/>
        </a:xfrm>
      </p:grpSpPr>
      <p:sp>
        <p:nvSpPr>
          <p:cNvPr id="115" name="Google Shape;115;p27"/>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6" name="Google Shape;116;p27"/>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17" name="Shape 117"/>
        <p:cNvGrpSpPr/>
        <p:nvPr/>
      </p:nvGrpSpPr>
      <p:grpSpPr>
        <a:xfrm>
          <a:off x="0" y="0"/>
          <a:ext cx="0" cy="0"/>
          <a:chOff x="0" y="0"/>
          <a:chExt cx="0" cy="0"/>
        </a:xfrm>
      </p:grpSpPr>
      <p:sp>
        <p:nvSpPr>
          <p:cNvPr id="118" name="Google Shape;118;p28"/>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28"/>
          <p:cNvSpPr txBox="1"/>
          <p:nvPr>
            <p:ph idx="1" type="subTitle"/>
          </p:nvPr>
        </p:nvSpPr>
        <p:spPr>
          <a:xfrm>
            <a:off x="628560" y="772200"/>
            <a:ext cx="7886430" cy="3866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28"/>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1" name="Google Shape;121;p28"/>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2" name="Shape 122"/>
        <p:cNvGrpSpPr/>
        <p:nvPr/>
      </p:nvGrpSpPr>
      <p:grpSpPr>
        <a:xfrm>
          <a:off x="0" y="0"/>
          <a:ext cx="0" cy="0"/>
          <a:chOff x="0" y="0"/>
          <a:chExt cx="0" cy="0"/>
        </a:xfrm>
      </p:grpSpPr>
      <p:sp>
        <p:nvSpPr>
          <p:cNvPr id="123" name="Google Shape;123;p29"/>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4" name="Google Shape;124;p29"/>
          <p:cNvSpPr txBox="1"/>
          <p:nvPr>
            <p:ph idx="1" type="body"/>
          </p:nvPr>
        </p:nvSpPr>
        <p:spPr>
          <a:xfrm>
            <a:off x="628560" y="772200"/>
            <a:ext cx="788643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25" name="Google Shape;125;p29"/>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6" name="Google Shape;126;p29"/>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27" name="Shape 127"/>
        <p:cNvGrpSpPr/>
        <p:nvPr/>
      </p:nvGrpSpPr>
      <p:grpSpPr>
        <a:xfrm>
          <a:off x="0" y="0"/>
          <a:ext cx="0" cy="0"/>
          <a:chOff x="0" y="0"/>
          <a:chExt cx="0" cy="0"/>
        </a:xfrm>
      </p:grpSpPr>
      <p:sp>
        <p:nvSpPr>
          <p:cNvPr id="128" name="Google Shape;128;p30"/>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30"/>
          <p:cNvSpPr txBox="1"/>
          <p:nvPr>
            <p:ph idx="1" type="body"/>
          </p:nvPr>
        </p:nvSpPr>
        <p:spPr>
          <a:xfrm>
            <a:off x="62856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30" name="Google Shape;130;p30"/>
          <p:cNvSpPr txBox="1"/>
          <p:nvPr>
            <p:ph idx="2" type="body"/>
          </p:nvPr>
        </p:nvSpPr>
        <p:spPr>
          <a:xfrm>
            <a:off x="466965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31" name="Google Shape;131;p30"/>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2" name="Google Shape;132;p30"/>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3" name="Shape 133"/>
        <p:cNvGrpSpPr/>
        <p:nvPr/>
      </p:nvGrpSpPr>
      <p:grpSpPr>
        <a:xfrm>
          <a:off x="0" y="0"/>
          <a:ext cx="0" cy="0"/>
          <a:chOff x="0" y="0"/>
          <a:chExt cx="0" cy="0"/>
        </a:xfrm>
      </p:grpSpPr>
      <p:sp>
        <p:nvSpPr>
          <p:cNvPr id="134" name="Google Shape;134;p31"/>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31"/>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31"/>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37" name="Shape 137"/>
        <p:cNvGrpSpPr/>
        <p:nvPr/>
      </p:nvGrpSpPr>
      <p:grpSpPr>
        <a:xfrm>
          <a:off x="0" y="0"/>
          <a:ext cx="0" cy="0"/>
          <a:chOff x="0" y="0"/>
          <a:chExt cx="0" cy="0"/>
        </a:xfrm>
      </p:grpSpPr>
      <p:sp>
        <p:nvSpPr>
          <p:cNvPr id="138" name="Google Shape;138;p32"/>
          <p:cNvSpPr txBox="1"/>
          <p:nvPr>
            <p:ph idx="1" type="subTitle"/>
          </p:nvPr>
        </p:nvSpPr>
        <p:spPr>
          <a:xfrm>
            <a:off x="628560" y="273780"/>
            <a:ext cx="7886430" cy="2306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9" name="Google Shape;139;p32"/>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0" name="Google Shape;140;p32"/>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41" name="Shape 141"/>
        <p:cNvGrpSpPr/>
        <p:nvPr/>
      </p:nvGrpSpPr>
      <p:grpSpPr>
        <a:xfrm>
          <a:off x="0" y="0"/>
          <a:ext cx="0" cy="0"/>
          <a:chOff x="0" y="0"/>
          <a:chExt cx="0" cy="0"/>
        </a:xfrm>
      </p:grpSpPr>
      <p:sp>
        <p:nvSpPr>
          <p:cNvPr id="142" name="Google Shape;142;p33"/>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3" name="Google Shape;143;p33"/>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44" name="Google Shape;144;p33"/>
          <p:cNvSpPr txBox="1"/>
          <p:nvPr>
            <p:ph idx="2" type="body"/>
          </p:nvPr>
        </p:nvSpPr>
        <p:spPr>
          <a:xfrm>
            <a:off x="466965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45" name="Google Shape;145;p33"/>
          <p:cNvSpPr txBox="1"/>
          <p:nvPr>
            <p:ph idx="3" type="body"/>
          </p:nvPr>
        </p:nvSpPr>
        <p:spPr>
          <a:xfrm>
            <a:off x="62856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46" name="Google Shape;146;p33"/>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33"/>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48" name="Shape 148"/>
        <p:cNvGrpSpPr/>
        <p:nvPr/>
      </p:nvGrpSpPr>
      <p:grpSpPr>
        <a:xfrm>
          <a:off x="0" y="0"/>
          <a:ext cx="0" cy="0"/>
          <a:chOff x="0" y="0"/>
          <a:chExt cx="0" cy="0"/>
        </a:xfrm>
      </p:grpSpPr>
      <p:sp>
        <p:nvSpPr>
          <p:cNvPr id="149" name="Google Shape;149;p34"/>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0" name="Google Shape;150;p34"/>
          <p:cNvSpPr txBox="1"/>
          <p:nvPr>
            <p:ph idx="1" type="body"/>
          </p:nvPr>
        </p:nvSpPr>
        <p:spPr>
          <a:xfrm>
            <a:off x="628560" y="772200"/>
            <a:ext cx="3848310" cy="38664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51" name="Google Shape;151;p34"/>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52" name="Google Shape;152;p34"/>
          <p:cNvSpPr txBox="1"/>
          <p:nvPr>
            <p:ph idx="3" type="body"/>
          </p:nvPr>
        </p:nvSpPr>
        <p:spPr>
          <a:xfrm>
            <a:off x="466965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53" name="Google Shape;153;p34"/>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4" name="Google Shape;154;p34"/>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55" name="Shape 155"/>
        <p:cNvGrpSpPr/>
        <p:nvPr/>
      </p:nvGrpSpPr>
      <p:grpSpPr>
        <a:xfrm>
          <a:off x="0" y="0"/>
          <a:ext cx="0" cy="0"/>
          <a:chOff x="0" y="0"/>
          <a:chExt cx="0" cy="0"/>
        </a:xfrm>
      </p:grpSpPr>
      <p:sp>
        <p:nvSpPr>
          <p:cNvPr id="156" name="Google Shape;156;p35"/>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7" name="Google Shape;157;p35"/>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58" name="Google Shape;158;p35"/>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59" name="Google Shape;159;p35"/>
          <p:cNvSpPr txBox="1"/>
          <p:nvPr>
            <p:ph idx="3" type="body"/>
          </p:nvPr>
        </p:nvSpPr>
        <p:spPr>
          <a:xfrm>
            <a:off x="628560" y="97443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60" name="Google Shape;160;p35"/>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1" name="Google Shape;161;p35"/>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62" name="Shape 162"/>
        <p:cNvGrpSpPr/>
        <p:nvPr/>
      </p:nvGrpSpPr>
      <p:grpSpPr>
        <a:xfrm>
          <a:off x="0" y="0"/>
          <a:ext cx="0" cy="0"/>
          <a:chOff x="0" y="0"/>
          <a:chExt cx="0" cy="0"/>
        </a:xfrm>
      </p:grpSpPr>
      <p:sp>
        <p:nvSpPr>
          <p:cNvPr id="163" name="Google Shape;163;p36"/>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4" name="Google Shape;164;p36"/>
          <p:cNvSpPr txBox="1"/>
          <p:nvPr>
            <p:ph idx="1" type="body"/>
          </p:nvPr>
        </p:nvSpPr>
        <p:spPr>
          <a:xfrm>
            <a:off x="628560" y="77220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65" name="Google Shape;165;p36"/>
          <p:cNvSpPr txBox="1"/>
          <p:nvPr>
            <p:ph idx="2" type="body"/>
          </p:nvPr>
        </p:nvSpPr>
        <p:spPr>
          <a:xfrm>
            <a:off x="628560" y="974430"/>
            <a:ext cx="788643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66" name="Google Shape;166;p36"/>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7" name="Google Shape;167;p36"/>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68" name="Shape 168"/>
        <p:cNvGrpSpPr/>
        <p:nvPr/>
      </p:nvGrpSpPr>
      <p:grpSpPr>
        <a:xfrm>
          <a:off x="0" y="0"/>
          <a:ext cx="0" cy="0"/>
          <a:chOff x="0" y="0"/>
          <a:chExt cx="0" cy="0"/>
        </a:xfrm>
      </p:grpSpPr>
      <p:sp>
        <p:nvSpPr>
          <p:cNvPr id="169" name="Google Shape;169;p37"/>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0" name="Google Shape;170;p37"/>
          <p:cNvSpPr txBox="1"/>
          <p:nvPr>
            <p:ph idx="1" type="body"/>
          </p:nvPr>
        </p:nvSpPr>
        <p:spPr>
          <a:xfrm>
            <a:off x="62856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71" name="Google Shape;171;p37"/>
          <p:cNvSpPr txBox="1"/>
          <p:nvPr>
            <p:ph idx="2" type="body"/>
          </p:nvPr>
        </p:nvSpPr>
        <p:spPr>
          <a:xfrm>
            <a:off x="4669650" y="77220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72" name="Google Shape;172;p37"/>
          <p:cNvSpPr txBox="1"/>
          <p:nvPr>
            <p:ph idx="3" type="body"/>
          </p:nvPr>
        </p:nvSpPr>
        <p:spPr>
          <a:xfrm>
            <a:off x="62856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73" name="Google Shape;173;p37"/>
          <p:cNvSpPr txBox="1"/>
          <p:nvPr>
            <p:ph idx="4" type="body"/>
          </p:nvPr>
        </p:nvSpPr>
        <p:spPr>
          <a:xfrm>
            <a:off x="4669650" y="974430"/>
            <a:ext cx="384831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74" name="Google Shape;174;p37"/>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5" name="Google Shape;175;p37"/>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76" name="Shape 176"/>
        <p:cNvGrpSpPr/>
        <p:nvPr/>
      </p:nvGrpSpPr>
      <p:grpSpPr>
        <a:xfrm>
          <a:off x="0" y="0"/>
          <a:ext cx="0" cy="0"/>
          <a:chOff x="0" y="0"/>
          <a:chExt cx="0" cy="0"/>
        </a:xfrm>
      </p:grpSpPr>
      <p:sp>
        <p:nvSpPr>
          <p:cNvPr id="177" name="Google Shape;177;p38"/>
          <p:cNvSpPr txBox="1"/>
          <p:nvPr>
            <p:ph type="title"/>
          </p:nvPr>
        </p:nvSpPr>
        <p:spPr>
          <a:xfrm>
            <a:off x="628560" y="273780"/>
            <a:ext cx="7886430" cy="4973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8" name="Google Shape;178;p38"/>
          <p:cNvSpPr txBox="1"/>
          <p:nvPr>
            <p:ph idx="1" type="body"/>
          </p:nvPr>
        </p:nvSpPr>
        <p:spPr>
          <a:xfrm>
            <a:off x="62856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79" name="Google Shape;179;p38"/>
          <p:cNvSpPr txBox="1"/>
          <p:nvPr>
            <p:ph idx="2" type="body"/>
          </p:nvPr>
        </p:nvSpPr>
        <p:spPr>
          <a:xfrm>
            <a:off x="329508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80" name="Google Shape;180;p38"/>
          <p:cNvSpPr txBox="1"/>
          <p:nvPr>
            <p:ph idx="3" type="body"/>
          </p:nvPr>
        </p:nvSpPr>
        <p:spPr>
          <a:xfrm>
            <a:off x="5961870" y="77220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81" name="Google Shape;181;p38"/>
          <p:cNvSpPr txBox="1"/>
          <p:nvPr>
            <p:ph idx="4" type="body"/>
          </p:nvPr>
        </p:nvSpPr>
        <p:spPr>
          <a:xfrm>
            <a:off x="62856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82" name="Google Shape;182;p38"/>
          <p:cNvSpPr txBox="1"/>
          <p:nvPr>
            <p:ph idx="5" type="body"/>
          </p:nvPr>
        </p:nvSpPr>
        <p:spPr>
          <a:xfrm>
            <a:off x="329508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83" name="Google Shape;183;p38"/>
          <p:cNvSpPr txBox="1"/>
          <p:nvPr>
            <p:ph idx="6" type="body"/>
          </p:nvPr>
        </p:nvSpPr>
        <p:spPr>
          <a:xfrm>
            <a:off x="5961870" y="974430"/>
            <a:ext cx="2539350" cy="18441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100"/>
              <a:buNone/>
              <a:defRPr/>
            </a:lvl1pPr>
            <a:lvl2pPr indent="-228600" lvl="1" marL="914400" algn="l">
              <a:spcBef>
                <a:spcPts val="0"/>
              </a:spcBef>
              <a:spcAft>
                <a:spcPts val="0"/>
              </a:spcAft>
              <a:buSzPts val="1100"/>
              <a:buNone/>
              <a:defRPr/>
            </a:lvl2pPr>
            <a:lvl3pPr indent="-228600" lvl="2" marL="1371600" algn="l">
              <a:spcBef>
                <a:spcPts val="0"/>
              </a:spcBef>
              <a:spcAft>
                <a:spcPts val="0"/>
              </a:spcAft>
              <a:buSzPts val="1100"/>
              <a:buNone/>
              <a:defRPr/>
            </a:lvl3pPr>
            <a:lvl4pPr indent="-228600" lvl="3" marL="1828800" algn="l">
              <a:spcBef>
                <a:spcPts val="0"/>
              </a:spcBef>
              <a:spcAft>
                <a:spcPts val="0"/>
              </a:spcAft>
              <a:buSzPts val="1100"/>
              <a:buNone/>
              <a:defRPr/>
            </a:lvl4pPr>
            <a:lvl5pPr indent="-228600" lvl="4" marL="2286000" algn="l">
              <a:spcBef>
                <a:spcPts val="0"/>
              </a:spcBef>
              <a:spcAft>
                <a:spcPts val="0"/>
              </a:spcAft>
              <a:buSzPts val="1100"/>
              <a:buNone/>
              <a:defRPr/>
            </a:lvl5pPr>
            <a:lvl6pPr indent="-228600" lvl="5" marL="2743200" algn="l">
              <a:spcBef>
                <a:spcPts val="0"/>
              </a:spcBef>
              <a:spcAft>
                <a:spcPts val="0"/>
              </a:spcAft>
              <a:buSzPts val="1100"/>
              <a:buNone/>
              <a:defRPr/>
            </a:lvl6pPr>
            <a:lvl7pPr indent="-228600" lvl="6" marL="3200400" algn="l">
              <a:spcBef>
                <a:spcPts val="0"/>
              </a:spcBef>
              <a:spcAft>
                <a:spcPts val="0"/>
              </a:spcAft>
              <a:buSzPts val="1100"/>
              <a:buNone/>
              <a:defRPr/>
            </a:lvl7pPr>
            <a:lvl8pPr indent="-228600" lvl="7" marL="3657600" algn="l">
              <a:spcBef>
                <a:spcPts val="0"/>
              </a:spcBef>
              <a:spcAft>
                <a:spcPts val="0"/>
              </a:spcAft>
              <a:buSzPts val="1100"/>
              <a:buNone/>
              <a:defRPr/>
            </a:lvl8pPr>
            <a:lvl9pPr indent="-228600" lvl="8" marL="4114800" algn="l">
              <a:spcBef>
                <a:spcPts val="0"/>
              </a:spcBef>
              <a:spcAft>
                <a:spcPts val="0"/>
              </a:spcAft>
              <a:buSzPts val="1100"/>
              <a:buNone/>
              <a:defRPr/>
            </a:lvl9pPr>
          </a:lstStyle>
          <a:p/>
        </p:txBody>
      </p:sp>
      <p:sp>
        <p:nvSpPr>
          <p:cNvPr id="184" name="Google Shape;184;p38"/>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18AF9B"/>
              </a:buClr>
              <a:buSzPts val="14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5" name="Google Shape;185;p38"/>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1pPr>
            <a:lvl2pPr indent="0" lvl="1"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2pPr>
            <a:lvl3pPr indent="0" lvl="2"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3pPr>
            <a:lvl4pPr indent="0" lvl="3"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4pPr>
            <a:lvl5pPr indent="0" lvl="4"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5pPr>
            <a:lvl6pPr indent="0" lvl="5"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6pPr>
            <a:lvl7pPr indent="0" lvl="6"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7pPr>
            <a:lvl8pPr indent="0" lvl="7"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8pPr>
            <a:lvl9pPr indent="0" lvl="8" marL="0" algn="l">
              <a:lnSpc>
                <a:spcPct val="100000"/>
              </a:lnSpc>
              <a:spcBef>
                <a:spcPts val="0"/>
              </a:spcBef>
              <a:buClr>
                <a:srgbClr val="18AF9B"/>
              </a:buClr>
              <a:buSzPts val="800"/>
              <a:buFont typeface="Arial"/>
              <a:buNone/>
              <a:defRPr b="0" sz="800"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2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0" Type="http://schemas.openxmlformats.org/officeDocument/2006/relationships/slideLayout" Target="../slideLayouts/slideLayout31.xml"/><Relationship Id="rId13" Type="http://schemas.openxmlformats.org/officeDocument/2006/relationships/slideLayout" Target="../slideLayouts/slideLayout34.xml"/><Relationship Id="rId12" Type="http://schemas.openxmlformats.org/officeDocument/2006/relationships/slideLayout" Target="../slideLayouts/slideLayout33.xml"/><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5" Type="http://schemas.openxmlformats.org/officeDocument/2006/relationships/theme" Target="../theme/theme4.xml"/><Relationship Id="rId14" Type="http://schemas.openxmlformats.org/officeDocument/2006/relationships/slideLayout" Target="../slideLayouts/slideLayout3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0" name="Shape 50"/>
        <p:cNvGrpSpPr/>
        <p:nvPr/>
      </p:nvGrpSpPr>
      <p:grpSpPr>
        <a:xfrm>
          <a:off x="0" y="0"/>
          <a:ext cx="0" cy="0"/>
          <a:chOff x="0" y="0"/>
          <a:chExt cx="0" cy="0"/>
        </a:xfrm>
      </p:grpSpPr>
      <p:sp>
        <p:nvSpPr>
          <p:cNvPr id="51" name="Google Shape;51;p13"/>
          <p:cNvSpPr/>
          <p:nvPr/>
        </p:nvSpPr>
        <p:spPr>
          <a:xfrm>
            <a:off x="8356770" y="4751190"/>
            <a:ext cx="316710" cy="273510"/>
          </a:xfrm>
          <a:prstGeom prst="rect">
            <a:avLst/>
          </a:prstGeom>
          <a:noFill/>
          <a:ln>
            <a:noFill/>
          </a:ln>
        </p:spPr>
        <p:txBody>
          <a:bodyPr anchorCtr="0" anchor="t" bIns="33750" lIns="67500" spcFirstLastPara="1" rIns="67500" wrap="square" tIns="33750">
            <a:noAutofit/>
          </a:bodyPr>
          <a:lstStyle/>
          <a:p>
            <a:pPr indent="0" lvl="0" marL="0" marR="0" rtl="0" algn="l">
              <a:lnSpc>
                <a:spcPct val="100000"/>
              </a:lnSpc>
              <a:spcBef>
                <a:spcPts val="0"/>
              </a:spcBef>
              <a:spcAft>
                <a:spcPts val="0"/>
              </a:spcAft>
              <a:buClr>
                <a:srgbClr val="18AF9B"/>
              </a:buClr>
              <a:buSzPts val="800"/>
              <a:buFont typeface="Arial"/>
              <a:buNone/>
            </a:pPr>
            <a:fld id="{00000000-1234-1234-1234-123412341234}" type="slidenum">
              <a:rPr b="0" i="0" lang="en" sz="800" u="none" cap="none" strike="noStrike">
                <a:solidFill>
                  <a:srgbClr val="18AF9B"/>
                </a:solidFill>
                <a:latin typeface="Arial"/>
                <a:ea typeface="Arial"/>
                <a:cs typeface="Arial"/>
                <a:sym typeface="Arial"/>
              </a:rPr>
              <a:t>‹#›</a:t>
            </a:fld>
            <a:endParaRPr b="0" i="0" sz="800" u="none" cap="none" strike="noStrike">
              <a:latin typeface="Arial"/>
              <a:ea typeface="Arial"/>
              <a:cs typeface="Arial"/>
              <a:sym typeface="Arial"/>
            </a:endParaRPr>
          </a:p>
        </p:txBody>
      </p:sp>
      <p:pic>
        <p:nvPicPr>
          <p:cNvPr id="52" name="Google Shape;52;p13"/>
          <p:cNvPicPr preferRelativeResize="0"/>
          <p:nvPr/>
        </p:nvPicPr>
        <p:blipFill rotWithShape="1">
          <a:blip r:embed="rId1">
            <a:alphaModFix/>
          </a:blip>
          <a:srcRect b="0" l="0" r="0" t="0"/>
          <a:stretch/>
        </p:blipFill>
        <p:spPr>
          <a:xfrm>
            <a:off x="0" y="5130"/>
            <a:ext cx="9143820" cy="5140800"/>
          </a:xfrm>
          <a:prstGeom prst="rect">
            <a:avLst/>
          </a:prstGeom>
          <a:noFill/>
          <a:ln>
            <a:noFill/>
          </a:ln>
        </p:spPr>
      </p:pic>
      <p:sp>
        <p:nvSpPr>
          <p:cNvPr id="53" name="Google Shape;53;p13"/>
          <p:cNvSpPr txBox="1"/>
          <p:nvPr>
            <p:ph type="title"/>
          </p:nvPr>
        </p:nvSpPr>
        <p:spPr>
          <a:xfrm>
            <a:off x="1142910" y="2062530"/>
            <a:ext cx="6857730" cy="1013310"/>
          </a:xfrm>
          <a:prstGeom prst="rect">
            <a:avLst/>
          </a:prstGeom>
          <a:noFill/>
          <a:ln>
            <a:noFill/>
          </a:ln>
        </p:spPr>
        <p:txBody>
          <a:bodyPr anchorCtr="0" anchor="b" bIns="34275" lIns="68575" spcFirstLastPara="1" rIns="68575" wrap="square" tIns="34275">
            <a:noAutofit/>
          </a:bodyPr>
          <a:lstStyle>
            <a:lvl1pPr lvl="0" marR="0" rtl="0" algn="l">
              <a:spcBef>
                <a:spcPts val="0"/>
              </a:spcBef>
              <a:spcAft>
                <a:spcPts val="0"/>
              </a:spcAft>
              <a:buSzPts val="1100"/>
              <a:buNone/>
              <a:defRPr b="0" i="0" sz="1400" u="none" cap="none" strike="noStrike"/>
            </a:lvl1pPr>
            <a:lvl2pPr lvl="1" marR="0" rtl="0" algn="l">
              <a:spcBef>
                <a:spcPts val="0"/>
              </a:spcBef>
              <a:spcAft>
                <a:spcPts val="0"/>
              </a:spcAft>
              <a:buSzPts val="1100"/>
              <a:buNone/>
              <a:defRPr b="0" i="0" sz="1400" u="none" cap="none" strike="noStrike"/>
            </a:lvl2pPr>
            <a:lvl3pPr lvl="2" marR="0" rtl="0" algn="l">
              <a:spcBef>
                <a:spcPts val="0"/>
              </a:spcBef>
              <a:spcAft>
                <a:spcPts val="0"/>
              </a:spcAft>
              <a:buSzPts val="1100"/>
              <a:buNone/>
              <a:defRPr b="0" i="0" sz="1400" u="none" cap="none" strike="noStrike"/>
            </a:lvl3pPr>
            <a:lvl4pPr lvl="3" marR="0" rtl="0" algn="l">
              <a:spcBef>
                <a:spcPts val="0"/>
              </a:spcBef>
              <a:spcAft>
                <a:spcPts val="0"/>
              </a:spcAft>
              <a:buSzPts val="1100"/>
              <a:buNone/>
              <a:defRPr b="0" i="0" sz="1400" u="none" cap="none" strike="noStrike"/>
            </a:lvl4pPr>
            <a:lvl5pPr lvl="4" marR="0" rtl="0" algn="l">
              <a:spcBef>
                <a:spcPts val="0"/>
              </a:spcBef>
              <a:spcAft>
                <a:spcPts val="0"/>
              </a:spcAft>
              <a:buSzPts val="1100"/>
              <a:buNone/>
              <a:defRPr b="0" i="0" sz="1400" u="none" cap="none" strike="noStrike"/>
            </a:lvl5pPr>
            <a:lvl6pPr lvl="5" marR="0" rtl="0" algn="l">
              <a:spcBef>
                <a:spcPts val="0"/>
              </a:spcBef>
              <a:spcAft>
                <a:spcPts val="0"/>
              </a:spcAft>
              <a:buSzPts val="1100"/>
              <a:buNone/>
              <a:defRPr b="0" i="0" sz="1400" u="none" cap="none" strike="noStrike"/>
            </a:lvl6pPr>
            <a:lvl7pPr lvl="6" marR="0" rtl="0" algn="l">
              <a:spcBef>
                <a:spcPts val="0"/>
              </a:spcBef>
              <a:spcAft>
                <a:spcPts val="0"/>
              </a:spcAft>
              <a:buSzPts val="1100"/>
              <a:buNone/>
              <a:defRPr b="0" i="0" sz="1400" u="none" cap="none" strike="noStrike"/>
            </a:lvl7pPr>
            <a:lvl8pPr lvl="7" marR="0" rtl="0" algn="l">
              <a:spcBef>
                <a:spcPts val="0"/>
              </a:spcBef>
              <a:spcAft>
                <a:spcPts val="0"/>
              </a:spcAft>
              <a:buSzPts val="1100"/>
              <a:buNone/>
              <a:defRPr b="0" i="0" sz="1400" u="none" cap="none" strike="noStrike"/>
            </a:lvl8pPr>
            <a:lvl9pPr lvl="8" marR="0" rtl="0" algn="l">
              <a:spcBef>
                <a:spcPts val="0"/>
              </a:spcBef>
              <a:spcAft>
                <a:spcPts val="0"/>
              </a:spcAft>
              <a:buSzPts val="1100"/>
              <a:buNone/>
              <a:defRPr b="0" i="0" sz="1400" u="none" cap="none" strike="noStrike"/>
            </a:lvl9pPr>
          </a:lstStyle>
          <a:p/>
        </p:txBody>
      </p:sp>
      <p:sp>
        <p:nvSpPr>
          <p:cNvPr id="54" name="Google Shape;54;p13"/>
          <p:cNvSpPr txBox="1"/>
          <p:nvPr>
            <p:ph idx="1" type="body"/>
          </p:nvPr>
        </p:nvSpPr>
        <p:spPr>
          <a:xfrm>
            <a:off x="1142910" y="4525470"/>
            <a:ext cx="6857730" cy="166590"/>
          </a:xfrm>
          <a:prstGeom prst="rect">
            <a:avLst/>
          </a:prstGeom>
          <a:noFill/>
          <a:ln>
            <a:noFill/>
          </a:ln>
        </p:spPr>
        <p:txBody>
          <a:bodyPr anchorCtr="0" anchor="t" bIns="34275" lIns="68575" spcFirstLastPara="1" rIns="68575" wrap="square" tIns="34275">
            <a:noAutofit/>
          </a:bodyPr>
          <a:lstStyle>
            <a:lvl1pPr indent="-228600" lvl="0" marL="457200" marR="0" rtl="0" algn="l">
              <a:spcBef>
                <a:spcPts val="0"/>
              </a:spcBef>
              <a:spcAft>
                <a:spcPts val="0"/>
              </a:spcAft>
              <a:buSzPts val="1100"/>
              <a:buNone/>
              <a:defRPr b="0" i="0" sz="1400" u="none" cap="none" strike="noStrike"/>
            </a:lvl1pPr>
            <a:lvl2pPr indent="-228600" lvl="1" marL="914400" marR="0" rtl="0" algn="l">
              <a:spcBef>
                <a:spcPts val="0"/>
              </a:spcBef>
              <a:spcAft>
                <a:spcPts val="0"/>
              </a:spcAft>
              <a:buSzPts val="1100"/>
              <a:buNone/>
              <a:defRPr b="0" i="0" sz="1400" u="none" cap="none" strike="noStrike"/>
            </a:lvl2pPr>
            <a:lvl3pPr indent="-228600" lvl="2" marL="1371600" marR="0" rtl="0" algn="l">
              <a:spcBef>
                <a:spcPts val="0"/>
              </a:spcBef>
              <a:spcAft>
                <a:spcPts val="0"/>
              </a:spcAft>
              <a:buSzPts val="1100"/>
              <a:buNone/>
              <a:defRPr b="0" i="0" sz="1400" u="none" cap="none" strike="noStrike"/>
            </a:lvl3pPr>
            <a:lvl4pPr indent="-228600" lvl="3" marL="1828800" marR="0" rtl="0" algn="l">
              <a:spcBef>
                <a:spcPts val="0"/>
              </a:spcBef>
              <a:spcAft>
                <a:spcPts val="0"/>
              </a:spcAft>
              <a:buSzPts val="1100"/>
              <a:buNone/>
              <a:defRPr b="0" i="0" sz="1400" u="none" cap="none" strike="noStrike"/>
            </a:lvl4pPr>
            <a:lvl5pPr indent="-228600" lvl="4" marL="2286000" marR="0" rtl="0" algn="l">
              <a:spcBef>
                <a:spcPts val="0"/>
              </a:spcBef>
              <a:spcAft>
                <a:spcPts val="0"/>
              </a:spcAft>
              <a:buSzPts val="1100"/>
              <a:buNone/>
              <a:defRPr b="0" i="0" sz="1400" u="none" cap="none" strike="noStrike"/>
            </a:lvl5pPr>
            <a:lvl6pPr indent="-228600" lvl="5" marL="2743200" marR="0" rtl="0" algn="l">
              <a:spcBef>
                <a:spcPts val="0"/>
              </a:spcBef>
              <a:spcAft>
                <a:spcPts val="0"/>
              </a:spcAft>
              <a:buSzPts val="1100"/>
              <a:buNone/>
              <a:defRPr b="0" i="0" sz="1400" u="none" cap="none" strike="noStrike"/>
            </a:lvl6pPr>
            <a:lvl7pPr indent="-228600" lvl="6" marL="3200400" marR="0" rtl="0" algn="l">
              <a:spcBef>
                <a:spcPts val="0"/>
              </a:spcBef>
              <a:spcAft>
                <a:spcPts val="0"/>
              </a:spcAft>
              <a:buSzPts val="1100"/>
              <a:buNone/>
              <a:defRPr b="0" i="0" sz="1400" u="none" cap="none" strike="noStrike"/>
            </a:lvl7pPr>
            <a:lvl8pPr indent="-228600" lvl="7" marL="3657600" marR="0" rtl="0" algn="l">
              <a:spcBef>
                <a:spcPts val="0"/>
              </a:spcBef>
              <a:spcAft>
                <a:spcPts val="0"/>
              </a:spcAft>
              <a:buSzPts val="1100"/>
              <a:buNone/>
              <a:defRPr b="0" i="0" sz="1400" u="none" cap="none" strike="noStrike"/>
            </a:lvl8pPr>
            <a:lvl9pPr indent="-228600" lvl="8" marL="4114800" marR="0" rtl="0" algn="l">
              <a:spcBef>
                <a:spcPts val="0"/>
              </a:spcBef>
              <a:spcAft>
                <a:spcPts val="0"/>
              </a:spcAft>
              <a:buSzPts val="1100"/>
              <a:buNone/>
              <a:defRPr b="0" i="0" sz="1400" u="none" cap="none" strike="noStrike"/>
            </a:lvl9pPr>
          </a:lstStyle>
          <a:p/>
        </p:txBody>
      </p:sp>
      <p:sp>
        <p:nvSpPr>
          <p:cNvPr id="55" name="Google Shape;55;p13"/>
          <p:cNvSpPr txBox="1"/>
          <p:nvPr>
            <p:ph idx="2" type="body"/>
          </p:nvPr>
        </p:nvSpPr>
        <p:spPr>
          <a:xfrm>
            <a:off x="1142910" y="3800250"/>
            <a:ext cx="6857730" cy="166590"/>
          </a:xfrm>
          <a:prstGeom prst="rect">
            <a:avLst/>
          </a:prstGeom>
          <a:noFill/>
          <a:ln>
            <a:noFill/>
          </a:ln>
        </p:spPr>
        <p:txBody>
          <a:bodyPr anchorCtr="0" anchor="t" bIns="34275" lIns="68575" spcFirstLastPara="1" rIns="68575" wrap="square" tIns="34275">
            <a:noAutofit/>
          </a:bodyPr>
          <a:lstStyle>
            <a:lvl1pPr indent="-228600" lvl="0" marL="457200" marR="0" rtl="0" algn="l">
              <a:spcBef>
                <a:spcPts val="0"/>
              </a:spcBef>
              <a:spcAft>
                <a:spcPts val="0"/>
              </a:spcAft>
              <a:buSzPts val="1100"/>
              <a:buNone/>
              <a:defRPr b="0" i="0" sz="1400" u="none" cap="none" strike="noStrike"/>
            </a:lvl1pPr>
            <a:lvl2pPr indent="-228600" lvl="1" marL="914400" marR="0" rtl="0" algn="l">
              <a:spcBef>
                <a:spcPts val="0"/>
              </a:spcBef>
              <a:spcAft>
                <a:spcPts val="0"/>
              </a:spcAft>
              <a:buSzPts val="1100"/>
              <a:buNone/>
              <a:defRPr b="0" i="0" sz="1400" u="none" cap="none" strike="noStrike"/>
            </a:lvl2pPr>
            <a:lvl3pPr indent="-228600" lvl="2" marL="1371600" marR="0" rtl="0" algn="l">
              <a:spcBef>
                <a:spcPts val="0"/>
              </a:spcBef>
              <a:spcAft>
                <a:spcPts val="0"/>
              </a:spcAft>
              <a:buSzPts val="1100"/>
              <a:buNone/>
              <a:defRPr b="0" i="0" sz="1400" u="none" cap="none" strike="noStrike"/>
            </a:lvl3pPr>
            <a:lvl4pPr indent="-228600" lvl="3" marL="1828800" marR="0" rtl="0" algn="l">
              <a:spcBef>
                <a:spcPts val="0"/>
              </a:spcBef>
              <a:spcAft>
                <a:spcPts val="0"/>
              </a:spcAft>
              <a:buSzPts val="1100"/>
              <a:buNone/>
              <a:defRPr b="0" i="0" sz="1400" u="none" cap="none" strike="noStrike"/>
            </a:lvl4pPr>
            <a:lvl5pPr indent="-228600" lvl="4" marL="2286000" marR="0" rtl="0" algn="l">
              <a:spcBef>
                <a:spcPts val="0"/>
              </a:spcBef>
              <a:spcAft>
                <a:spcPts val="0"/>
              </a:spcAft>
              <a:buSzPts val="1100"/>
              <a:buNone/>
              <a:defRPr b="0" i="0" sz="1400" u="none" cap="none" strike="noStrike"/>
            </a:lvl5pPr>
            <a:lvl6pPr indent="-228600" lvl="5" marL="2743200" marR="0" rtl="0" algn="l">
              <a:spcBef>
                <a:spcPts val="0"/>
              </a:spcBef>
              <a:spcAft>
                <a:spcPts val="0"/>
              </a:spcAft>
              <a:buSzPts val="1100"/>
              <a:buNone/>
              <a:defRPr b="0" i="0" sz="1400" u="none" cap="none" strike="noStrike"/>
            </a:lvl6pPr>
            <a:lvl7pPr indent="-228600" lvl="6" marL="3200400" marR="0" rtl="0" algn="l">
              <a:spcBef>
                <a:spcPts val="0"/>
              </a:spcBef>
              <a:spcAft>
                <a:spcPts val="0"/>
              </a:spcAft>
              <a:buSzPts val="1100"/>
              <a:buNone/>
              <a:defRPr b="0" i="0" sz="1400" u="none" cap="none" strike="noStrike"/>
            </a:lvl7pPr>
            <a:lvl8pPr indent="-228600" lvl="7" marL="3657600" marR="0" rtl="0" algn="l">
              <a:spcBef>
                <a:spcPts val="0"/>
              </a:spcBef>
              <a:spcAft>
                <a:spcPts val="0"/>
              </a:spcAft>
              <a:buSzPts val="1100"/>
              <a:buNone/>
              <a:defRPr b="0" i="0" sz="1400" u="none" cap="none" strike="noStrike"/>
            </a:lvl8pPr>
            <a:lvl9pPr indent="-228600" lvl="8" marL="4114800" marR="0" rtl="0" algn="l">
              <a:spcBef>
                <a:spcPts val="0"/>
              </a:spcBef>
              <a:spcAft>
                <a:spcPts val="0"/>
              </a:spcAft>
              <a:buSzPts val="1100"/>
              <a:buNone/>
              <a:defRPr b="0" i="0" sz="1400" u="none" cap="none" strike="noStrike"/>
            </a:lvl9pPr>
          </a:lstStyle>
          <a:p/>
        </p:txBody>
      </p:sp>
      <p:pic>
        <p:nvPicPr>
          <p:cNvPr id="56" name="Google Shape;56;p13"/>
          <p:cNvPicPr preferRelativeResize="0"/>
          <p:nvPr/>
        </p:nvPicPr>
        <p:blipFill rotWithShape="1">
          <a:blip r:embed="rId2">
            <a:alphaModFix/>
          </a:blip>
          <a:srcRect b="0" l="0" r="0" t="0"/>
          <a:stretch/>
        </p:blipFill>
        <p:spPr>
          <a:xfrm>
            <a:off x="2263140" y="568890"/>
            <a:ext cx="4540860" cy="186786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5" name="Shape 105"/>
        <p:cNvGrpSpPr/>
        <p:nvPr/>
      </p:nvGrpSpPr>
      <p:grpSpPr>
        <a:xfrm>
          <a:off x="0" y="0"/>
          <a:ext cx="0" cy="0"/>
          <a:chOff x="0" y="0"/>
          <a:chExt cx="0" cy="0"/>
        </a:xfrm>
      </p:grpSpPr>
      <p:sp>
        <p:nvSpPr>
          <p:cNvPr id="106" name="Google Shape;106;p26"/>
          <p:cNvSpPr/>
          <p:nvPr/>
        </p:nvSpPr>
        <p:spPr>
          <a:xfrm>
            <a:off x="8356770" y="4751190"/>
            <a:ext cx="316710" cy="273510"/>
          </a:xfrm>
          <a:prstGeom prst="rect">
            <a:avLst/>
          </a:prstGeom>
          <a:noFill/>
          <a:ln>
            <a:noFill/>
          </a:ln>
        </p:spPr>
        <p:txBody>
          <a:bodyPr anchorCtr="0" anchor="t" bIns="33750" lIns="67500" spcFirstLastPara="1" rIns="67500" wrap="square" tIns="33750">
            <a:noAutofit/>
          </a:bodyPr>
          <a:lstStyle/>
          <a:p>
            <a:pPr indent="0" lvl="0" marL="0" marR="0" rtl="0" algn="l">
              <a:lnSpc>
                <a:spcPct val="100000"/>
              </a:lnSpc>
              <a:spcBef>
                <a:spcPts val="0"/>
              </a:spcBef>
              <a:spcAft>
                <a:spcPts val="0"/>
              </a:spcAft>
              <a:buClr>
                <a:srgbClr val="18AF9B"/>
              </a:buClr>
              <a:buSzPts val="800"/>
              <a:buFont typeface="Arial"/>
              <a:buNone/>
            </a:pPr>
            <a:fld id="{00000000-1234-1234-1234-123412341234}" type="slidenum">
              <a:rPr b="0" i="0" lang="en" sz="800" u="none" cap="none" strike="noStrike">
                <a:solidFill>
                  <a:srgbClr val="18AF9B"/>
                </a:solidFill>
                <a:latin typeface="Arial"/>
                <a:ea typeface="Arial"/>
                <a:cs typeface="Arial"/>
                <a:sym typeface="Arial"/>
              </a:rPr>
              <a:t>‹#›</a:t>
            </a:fld>
            <a:endParaRPr b="0" i="0" sz="800" u="none" cap="none" strike="noStrike">
              <a:latin typeface="Arial"/>
              <a:ea typeface="Arial"/>
              <a:cs typeface="Arial"/>
              <a:sym typeface="Arial"/>
            </a:endParaRPr>
          </a:p>
        </p:txBody>
      </p:sp>
      <p:pic>
        <p:nvPicPr>
          <p:cNvPr id="107" name="Google Shape;107;p26"/>
          <p:cNvPicPr preferRelativeResize="0"/>
          <p:nvPr/>
        </p:nvPicPr>
        <p:blipFill rotWithShape="1">
          <a:blip r:embed="rId1">
            <a:alphaModFix/>
          </a:blip>
          <a:srcRect b="0" l="0" r="0" t="0"/>
          <a:stretch/>
        </p:blipFill>
        <p:spPr>
          <a:xfrm>
            <a:off x="0" y="5130"/>
            <a:ext cx="9143820" cy="5140800"/>
          </a:xfrm>
          <a:prstGeom prst="rect">
            <a:avLst/>
          </a:prstGeom>
          <a:noFill/>
          <a:ln>
            <a:noFill/>
          </a:ln>
        </p:spPr>
      </p:pic>
      <p:sp>
        <p:nvSpPr>
          <p:cNvPr id="108" name="Google Shape;108;p26"/>
          <p:cNvSpPr txBox="1"/>
          <p:nvPr>
            <p:ph idx="1" type="body"/>
          </p:nvPr>
        </p:nvSpPr>
        <p:spPr>
          <a:xfrm>
            <a:off x="628560" y="772200"/>
            <a:ext cx="7886430" cy="386640"/>
          </a:xfrm>
          <a:prstGeom prst="rect">
            <a:avLst/>
          </a:prstGeom>
          <a:noFill/>
          <a:ln>
            <a:noFill/>
          </a:ln>
        </p:spPr>
        <p:txBody>
          <a:bodyPr anchorCtr="0" anchor="t" bIns="34275" lIns="68575" spcFirstLastPara="1" rIns="68575" wrap="square" tIns="34275">
            <a:normAutofit/>
          </a:bodyPr>
          <a:lstStyle>
            <a:lvl1pPr indent="-228600" lvl="0" marL="457200" marR="0" rtl="0" algn="l">
              <a:spcBef>
                <a:spcPts val="0"/>
              </a:spcBef>
              <a:spcAft>
                <a:spcPts val="0"/>
              </a:spcAft>
              <a:buSzPts val="1100"/>
              <a:buNone/>
              <a:defRPr b="0" i="0" sz="1400" u="none" cap="none" strike="noStrike"/>
            </a:lvl1pPr>
            <a:lvl2pPr indent="-228600" lvl="1" marL="914400" marR="0" rtl="0" algn="l">
              <a:spcBef>
                <a:spcPts val="0"/>
              </a:spcBef>
              <a:spcAft>
                <a:spcPts val="0"/>
              </a:spcAft>
              <a:buSzPts val="1100"/>
              <a:buNone/>
              <a:defRPr b="0" i="0" sz="1400" u="none" cap="none" strike="noStrike"/>
            </a:lvl2pPr>
            <a:lvl3pPr indent="-228600" lvl="2" marL="1371600" marR="0" rtl="0" algn="l">
              <a:spcBef>
                <a:spcPts val="0"/>
              </a:spcBef>
              <a:spcAft>
                <a:spcPts val="0"/>
              </a:spcAft>
              <a:buSzPts val="1100"/>
              <a:buNone/>
              <a:defRPr b="0" i="0" sz="1400" u="none" cap="none" strike="noStrike"/>
            </a:lvl3pPr>
            <a:lvl4pPr indent="-228600" lvl="3" marL="1828800" marR="0" rtl="0" algn="l">
              <a:spcBef>
                <a:spcPts val="0"/>
              </a:spcBef>
              <a:spcAft>
                <a:spcPts val="0"/>
              </a:spcAft>
              <a:buSzPts val="1100"/>
              <a:buNone/>
              <a:defRPr b="0" i="0" sz="1400" u="none" cap="none" strike="noStrike"/>
            </a:lvl4pPr>
            <a:lvl5pPr indent="-228600" lvl="4" marL="2286000" marR="0" rtl="0" algn="l">
              <a:spcBef>
                <a:spcPts val="0"/>
              </a:spcBef>
              <a:spcAft>
                <a:spcPts val="0"/>
              </a:spcAft>
              <a:buSzPts val="1100"/>
              <a:buNone/>
              <a:defRPr b="0" i="0" sz="1400" u="none" cap="none" strike="noStrike"/>
            </a:lvl5pPr>
            <a:lvl6pPr indent="-228600" lvl="5" marL="2743200" marR="0" rtl="0" algn="l">
              <a:spcBef>
                <a:spcPts val="0"/>
              </a:spcBef>
              <a:spcAft>
                <a:spcPts val="0"/>
              </a:spcAft>
              <a:buSzPts val="1100"/>
              <a:buNone/>
              <a:defRPr b="0" i="0" sz="1400" u="none" cap="none" strike="noStrike"/>
            </a:lvl6pPr>
            <a:lvl7pPr indent="-228600" lvl="6" marL="3200400" marR="0" rtl="0" algn="l">
              <a:spcBef>
                <a:spcPts val="0"/>
              </a:spcBef>
              <a:spcAft>
                <a:spcPts val="0"/>
              </a:spcAft>
              <a:buSzPts val="1100"/>
              <a:buNone/>
              <a:defRPr b="0" i="0" sz="1400" u="none" cap="none" strike="noStrike"/>
            </a:lvl7pPr>
            <a:lvl8pPr indent="-228600" lvl="7" marL="3657600" marR="0" rtl="0" algn="l">
              <a:spcBef>
                <a:spcPts val="0"/>
              </a:spcBef>
              <a:spcAft>
                <a:spcPts val="0"/>
              </a:spcAft>
              <a:buSzPts val="1100"/>
              <a:buNone/>
              <a:defRPr b="0" i="0" sz="1400" u="none" cap="none" strike="noStrike"/>
            </a:lvl8pPr>
            <a:lvl9pPr indent="-228600" lvl="8" marL="4114800" marR="0" rtl="0" algn="l">
              <a:spcBef>
                <a:spcPts val="0"/>
              </a:spcBef>
              <a:spcAft>
                <a:spcPts val="0"/>
              </a:spcAft>
              <a:buSzPts val="1100"/>
              <a:buNone/>
              <a:defRPr b="0" i="0" sz="1400" u="none" cap="none" strike="noStrike"/>
            </a:lvl9pPr>
          </a:lstStyle>
          <a:p/>
        </p:txBody>
      </p:sp>
      <p:sp>
        <p:nvSpPr>
          <p:cNvPr id="109" name="Google Shape;109;p26"/>
          <p:cNvSpPr txBox="1"/>
          <p:nvPr>
            <p:ph idx="2" type="body"/>
          </p:nvPr>
        </p:nvSpPr>
        <p:spPr>
          <a:xfrm>
            <a:off x="628560" y="1280070"/>
            <a:ext cx="7886430" cy="3486780"/>
          </a:xfrm>
          <a:prstGeom prst="rect">
            <a:avLst/>
          </a:prstGeom>
          <a:noFill/>
          <a:ln>
            <a:noFill/>
          </a:ln>
        </p:spPr>
        <p:txBody>
          <a:bodyPr anchorCtr="0" anchor="t" bIns="33750" lIns="67500" spcFirstLastPara="1" rIns="67500" wrap="square" tIns="33750">
            <a:normAutofit/>
          </a:bodyPr>
          <a:lstStyle>
            <a:lvl1pPr indent="-228600" lvl="0" marL="457200" marR="0" rtl="0" algn="l">
              <a:spcBef>
                <a:spcPts val="0"/>
              </a:spcBef>
              <a:spcAft>
                <a:spcPts val="0"/>
              </a:spcAft>
              <a:buSzPts val="1100"/>
              <a:buNone/>
              <a:defRPr b="0" i="0" sz="1400" u="none" cap="none" strike="noStrike"/>
            </a:lvl1pPr>
            <a:lvl2pPr indent="-228600" lvl="1" marL="914400" marR="0" rtl="0" algn="l">
              <a:spcBef>
                <a:spcPts val="0"/>
              </a:spcBef>
              <a:spcAft>
                <a:spcPts val="0"/>
              </a:spcAft>
              <a:buSzPts val="1100"/>
              <a:buNone/>
              <a:defRPr b="0" i="0" sz="1400" u="none" cap="none" strike="noStrike"/>
            </a:lvl2pPr>
            <a:lvl3pPr indent="-228600" lvl="2" marL="1371600" marR="0" rtl="0" algn="l">
              <a:spcBef>
                <a:spcPts val="0"/>
              </a:spcBef>
              <a:spcAft>
                <a:spcPts val="0"/>
              </a:spcAft>
              <a:buSzPts val="1100"/>
              <a:buNone/>
              <a:defRPr b="0" i="0" sz="1400" u="none" cap="none" strike="noStrike"/>
            </a:lvl3pPr>
            <a:lvl4pPr indent="-228600" lvl="3" marL="1828800" marR="0" rtl="0" algn="l">
              <a:spcBef>
                <a:spcPts val="0"/>
              </a:spcBef>
              <a:spcAft>
                <a:spcPts val="0"/>
              </a:spcAft>
              <a:buSzPts val="1100"/>
              <a:buNone/>
              <a:defRPr b="0" i="0" sz="1400" u="none" cap="none" strike="noStrike"/>
            </a:lvl4pPr>
            <a:lvl5pPr indent="-228600" lvl="4" marL="2286000" marR="0" rtl="0" algn="l">
              <a:spcBef>
                <a:spcPts val="0"/>
              </a:spcBef>
              <a:spcAft>
                <a:spcPts val="0"/>
              </a:spcAft>
              <a:buSzPts val="1100"/>
              <a:buNone/>
              <a:defRPr b="0" i="0" sz="1400" u="none" cap="none" strike="noStrike"/>
            </a:lvl5pPr>
            <a:lvl6pPr indent="-228600" lvl="5" marL="2743200" marR="0" rtl="0" algn="l">
              <a:spcBef>
                <a:spcPts val="0"/>
              </a:spcBef>
              <a:spcAft>
                <a:spcPts val="0"/>
              </a:spcAft>
              <a:buSzPts val="1100"/>
              <a:buNone/>
              <a:defRPr b="0" i="0" sz="1400" u="none" cap="none" strike="noStrike"/>
            </a:lvl6pPr>
            <a:lvl7pPr indent="-228600" lvl="6" marL="3200400" marR="0" rtl="0" algn="l">
              <a:spcBef>
                <a:spcPts val="0"/>
              </a:spcBef>
              <a:spcAft>
                <a:spcPts val="0"/>
              </a:spcAft>
              <a:buSzPts val="1100"/>
              <a:buNone/>
              <a:defRPr b="0" i="0" sz="1400" u="none" cap="none" strike="noStrike"/>
            </a:lvl7pPr>
            <a:lvl8pPr indent="-228600" lvl="7" marL="3657600" marR="0" rtl="0" algn="l">
              <a:spcBef>
                <a:spcPts val="0"/>
              </a:spcBef>
              <a:spcAft>
                <a:spcPts val="0"/>
              </a:spcAft>
              <a:buSzPts val="1100"/>
              <a:buNone/>
              <a:defRPr b="0" i="0" sz="1400" u="none" cap="none" strike="noStrike"/>
            </a:lvl8pPr>
            <a:lvl9pPr indent="-228600" lvl="8" marL="4114800" marR="0" rtl="0" algn="l">
              <a:spcBef>
                <a:spcPts val="0"/>
              </a:spcBef>
              <a:spcAft>
                <a:spcPts val="0"/>
              </a:spcAft>
              <a:buSzPts val="1100"/>
              <a:buNone/>
              <a:defRPr b="0" i="0" sz="1400" u="none" cap="none" strike="noStrike"/>
            </a:lvl9pPr>
          </a:lstStyle>
          <a:p/>
        </p:txBody>
      </p:sp>
      <p:sp>
        <p:nvSpPr>
          <p:cNvPr id="110" name="Google Shape;110;p26"/>
          <p:cNvSpPr txBox="1"/>
          <p:nvPr>
            <p:ph idx="12" type="sldNum"/>
          </p:nvPr>
        </p:nvSpPr>
        <p:spPr>
          <a:xfrm>
            <a:off x="8356770" y="4751190"/>
            <a:ext cx="316710" cy="273510"/>
          </a:xfrm>
          <a:prstGeom prst="rect">
            <a:avLst/>
          </a:prstGeom>
          <a:noFill/>
          <a:ln>
            <a:noFill/>
          </a:ln>
        </p:spPr>
        <p:txBody>
          <a:bodyPr anchorCtr="0" anchor="t" bIns="33750" lIns="67500" spcFirstLastPara="1" rIns="67500" wrap="square" tIns="33750">
            <a:noAutofit/>
          </a:bodyPr>
          <a:lstStyle>
            <a:lvl1pPr indent="0" lvl="0"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1pPr>
            <a:lvl2pPr indent="0" lvl="1"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2pPr>
            <a:lvl3pPr indent="0" lvl="2"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3pPr>
            <a:lvl4pPr indent="0" lvl="3"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4pPr>
            <a:lvl5pPr indent="0" lvl="4"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5pPr>
            <a:lvl6pPr indent="0" lvl="5"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6pPr>
            <a:lvl7pPr indent="0" lvl="6"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7pPr>
            <a:lvl8pPr indent="0" lvl="7"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8pPr>
            <a:lvl9pPr indent="0" lvl="8" marL="0" marR="0" rtl="0" algn="l">
              <a:lnSpc>
                <a:spcPct val="100000"/>
              </a:lnSpc>
              <a:spcBef>
                <a:spcPts val="0"/>
              </a:spcBef>
              <a:buClr>
                <a:srgbClr val="18AF9B"/>
              </a:buClr>
              <a:buSzPts val="800"/>
              <a:buFont typeface="Arial"/>
              <a:buNone/>
              <a:defRPr b="0" i="0" sz="800" u="none" cap="none" strike="noStrike">
                <a:solidFill>
                  <a:srgbClr val="18AF9B"/>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latin typeface="Times New Roman"/>
              <a:ea typeface="Times New Roman"/>
              <a:cs typeface="Times New Roman"/>
              <a:sym typeface="Times New Roman"/>
            </a:endParaRPr>
          </a:p>
        </p:txBody>
      </p:sp>
      <p:pic>
        <p:nvPicPr>
          <p:cNvPr id="111" name="Google Shape;111;p26"/>
          <p:cNvPicPr preferRelativeResize="0"/>
          <p:nvPr/>
        </p:nvPicPr>
        <p:blipFill rotWithShape="1">
          <a:blip r:embed="rId2">
            <a:alphaModFix/>
          </a:blip>
          <a:srcRect b="0" l="0" r="0" t="0"/>
          <a:stretch/>
        </p:blipFill>
        <p:spPr>
          <a:xfrm>
            <a:off x="332370" y="4751190"/>
            <a:ext cx="592380" cy="186300"/>
          </a:xfrm>
          <a:prstGeom prst="rect">
            <a:avLst/>
          </a:prstGeom>
          <a:noFill/>
          <a:ln>
            <a:noFill/>
          </a:ln>
        </p:spPr>
      </p:pic>
      <p:sp>
        <p:nvSpPr>
          <p:cNvPr id="112" name="Google Shape;112;p26"/>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18AF9B"/>
              </a:buClr>
              <a:buSzPts val="800"/>
              <a:buFont typeface="Arial"/>
              <a:buNone/>
              <a:defRPr b="0" i="0" sz="800" u="none" cap="none" strike="noStrike">
                <a:solidFill>
                  <a:srgbClr val="18AF9B"/>
                </a:solidFill>
                <a:latin typeface="Arial"/>
                <a:ea typeface="Arial"/>
                <a:cs typeface="Arial"/>
                <a:sym typeface="Arial"/>
              </a:defRPr>
            </a:lvl1pPr>
            <a:lvl2pPr lvl="1" marR="0" rtl="0" algn="l">
              <a:spcBef>
                <a:spcPts val="0"/>
              </a:spcBef>
              <a:spcAft>
                <a:spcPts val="0"/>
              </a:spcAft>
              <a:buSzPts val="1100"/>
              <a:buNone/>
              <a:defRPr b="0" i="0" sz="1400" u="none" cap="none" strike="noStrike"/>
            </a:lvl2pPr>
            <a:lvl3pPr lvl="2" marR="0" rtl="0" algn="l">
              <a:spcBef>
                <a:spcPts val="0"/>
              </a:spcBef>
              <a:spcAft>
                <a:spcPts val="0"/>
              </a:spcAft>
              <a:buSzPts val="1100"/>
              <a:buNone/>
              <a:defRPr b="0" i="0" sz="1400" u="none" cap="none" strike="noStrike"/>
            </a:lvl3pPr>
            <a:lvl4pPr lvl="3" marR="0" rtl="0" algn="l">
              <a:spcBef>
                <a:spcPts val="0"/>
              </a:spcBef>
              <a:spcAft>
                <a:spcPts val="0"/>
              </a:spcAft>
              <a:buSzPts val="1100"/>
              <a:buNone/>
              <a:defRPr b="0" i="0" sz="1400" u="none" cap="none" strike="noStrike"/>
            </a:lvl4pPr>
            <a:lvl5pPr lvl="4" marR="0" rtl="0" algn="l">
              <a:spcBef>
                <a:spcPts val="0"/>
              </a:spcBef>
              <a:spcAft>
                <a:spcPts val="0"/>
              </a:spcAft>
              <a:buSzPts val="1100"/>
              <a:buNone/>
              <a:defRPr b="0" i="0" sz="1400" u="none" cap="none" strike="noStrike"/>
            </a:lvl5pPr>
            <a:lvl6pPr lvl="5" marR="0" rtl="0" algn="l">
              <a:spcBef>
                <a:spcPts val="0"/>
              </a:spcBef>
              <a:spcAft>
                <a:spcPts val="0"/>
              </a:spcAft>
              <a:buSzPts val="1100"/>
              <a:buNone/>
              <a:defRPr b="0" i="0" sz="1400" u="none" cap="none" strike="noStrike"/>
            </a:lvl6pPr>
            <a:lvl7pPr lvl="6" marR="0" rtl="0" algn="l">
              <a:spcBef>
                <a:spcPts val="0"/>
              </a:spcBef>
              <a:spcAft>
                <a:spcPts val="0"/>
              </a:spcAft>
              <a:buSzPts val="1100"/>
              <a:buNone/>
              <a:defRPr b="0" i="0" sz="1400" u="none" cap="none" strike="noStrike"/>
            </a:lvl7pPr>
            <a:lvl8pPr lvl="7" marR="0" rtl="0" algn="l">
              <a:spcBef>
                <a:spcPts val="0"/>
              </a:spcBef>
              <a:spcAft>
                <a:spcPts val="0"/>
              </a:spcAft>
              <a:buSzPts val="1100"/>
              <a:buNone/>
              <a:defRPr b="0" i="0" sz="1400" u="none" cap="none" strike="noStrike"/>
            </a:lvl8pPr>
            <a:lvl9pPr lvl="8" marR="0" rtl="0" algn="l">
              <a:spcBef>
                <a:spcPts val="0"/>
              </a:spcBef>
              <a:spcAft>
                <a:spcPts val="0"/>
              </a:spcAft>
              <a:buSzPts val="1100"/>
              <a:buNone/>
              <a:defRPr b="0" i="0" sz="1400" u="none" cap="none" strike="noStrike"/>
            </a:lvl9pPr>
          </a:lstStyle>
          <a:p/>
        </p:txBody>
      </p:sp>
      <p:sp>
        <p:nvSpPr>
          <p:cNvPr id="113" name="Google Shape;113;p26"/>
          <p:cNvSpPr txBox="1"/>
          <p:nvPr>
            <p:ph type="title"/>
          </p:nvPr>
        </p:nvSpPr>
        <p:spPr>
          <a:xfrm>
            <a:off x="628560" y="273780"/>
            <a:ext cx="7886430" cy="49734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1400" u="none" cap="none" strike="noStrike"/>
            </a:lvl1pPr>
            <a:lvl2pPr lvl="1" marR="0" rtl="0" algn="l">
              <a:spcBef>
                <a:spcPts val="0"/>
              </a:spcBef>
              <a:spcAft>
                <a:spcPts val="0"/>
              </a:spcAft>
              <a:buSzPts val="1100"/>
              <a:buNone/>
              <a:defRPr b="0" i="0" sz="1400" u="none" cap="none" strike="noStrike"/>
            </a:lvl2pPr>
            <a:lvl3pPr lvl="2" marR="0" rtl="0" algn="l">
              <a:spcBef>
                <a:spcPts val="0"/>
              </a:spcBef>
              <a:spcAft>
                <a:spcPts val="0"/>
              </a:spcAft>
              <a:buSzPts val="1100"/>
              <a:buNone/>
              <a:defRPr b="0" i="0" sz="1400" u="none" cap="none" strike="noStrike"/>
            </a:lvl3pPr>
            <a:lvl4pPr lvl="3" marR="0" rtl="0" algn="l">
              <a:spcBef>
                <a:spcPts val="0"/>
              </a:spcBef>
              <a:spcAft>
                <a:spcPts val="0"/>
              </a:spcAft>
              <a:buSzPts val="1100"/>
              <a:buNone/>
              <a:defRPr b="0" i="0" sz="1400" u="none" cap="none" strike="noStrike"/>
            </a:lvl4pPr>
            <a:lvl5pPr lvl="4" marR="0" rtl="0" algn="l">
              <a:spcBef>
                <a:spcPts val="0"/>
              </a:spcBef>
              <a:spcAft>
                <a:spcPts val="0"/>
              </a:spcAft>
              <a:buSzPts val="1100"/>
              <a:buNone/>
              <a:defRPr b="0" i="0" sz="1400" u="none" cap="none" strike="noStrike"/>
            </a:lvl5pPr>
            <a:lvl6pPr lvl="5" marR="0" rtl="0" algn="l">
              <a:spcBef>
                <a:spcPts val="0"/>
              </a:spcBef>
              <a:spcAft>
                <a:spcPts val="0"/>
              </a:spcAft>
              <a:buSzPts val="1100"/>
              <a:buNone/>
              <a:defRPr b="0" i="0" sz="1400" u="none" cap="none" strike="noStrike"/>
            </a:lvl6pPr>
            <a:lvl7pPr lvl="6" marR="0" rtl="0" algn="l">
              <a:spcBef>
                <a:spcPts val="0"/>
              </a:spcBef>
              <a:spcAft>
                <a:spcPts val="0"/>
              </a:spcAft>
              <a:buSzPts val="1100"/>
              <a:buNone/>
              <a:defRPr b="0" i="0" sz="1400" u="none" cap="none" strike="noStrike"/>
            </a:lvl7pPr>
            <a:lvl8pPr lvl="7" marR="0" rtl="0" algn="l">
              <a:spcBef>
                <a:spcPts val="0"/>
              </a:spcBef>
              <a:spcAft>
                <a:spcPts val="0"/>
              </a:spcAft>
              <a:buSzPts val="1100"/>
              <a:buNone/>
              <a:defRPr b="0" i="0" sz="1400" u="none" cap="none" strike="noStrike"/>
            </a:lvl8pPr>
            <a:lvl9pPr lvl="8" marR="0" rtl="0" algn="l">
              <a:spcBef>
                <a:spcPts val="0"/>
              </a:spcBef>
              <a:spcAft>
                <a:spcPts val="0"/>
              </a:spcAft>
              <a:buSzPts val="1100"/>
              <a:buNone/>
              <a:defRPr b="0" i="0" sz="1400" u="none" cap="none" strike="noStrike"/>
            </a:lvl9pPr>
          </a:lstStyle>
          <a:p/>
        </p:txBody>
      </p:sp>
    </p:spTree>
  </p:cSld>
  <p:clrMap accent1="accent1" accent2="accent2" accent3="accent3" accent4="accent4" accent5="accent5" accent6="accent6" bg1="lt1" bg2="dk2" tx1="dk1" tx2="lt2" folHlink="folHlink" hlink="hlink"/>
  <p:sldLayoutIdLst>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9"/>
          <p:cNvSpPr txBox="1"/>
          <p:nvPr>
            <p:ph idx="4294967295" type="title"/>
          </p:nvPr>
        </p:nvSpPr>
        <p:spPr>
          <a:xfrm>
            <a:off x="1142910" y="2368980"/>
            <a:ext cx="6857730" cy="1013310"/>
          </a:xfrm>
          <a:prstGeom prst="rect">
            <a:avLst/>
          </a:prstGeom>
          <a:noFill/>
          <a:ln>
            <a:noFill/>
          </a:ln>
        </p:spPr>
        <p:txBody>
          <a:bodyPr anchorCtr="0" anchor="ctr" bIns="34275" lIns="68575" spcFirstLastPara="1" rIns="68575" wrap="square" tIns="34275">
            <a:normAutofit fontScale="70000"/>
          </a:bodyPr>
          <a:lstStyle/>
          <a:p>
            <a:pPr indent="0" lvl="0" marL="0" marR="0" rtl="0" algn="ctr">
              <a:lnSpc>
                <a:spcPct val="90000"/>
              </a:lnSpc>
              <a:spcBef>
                <a:spcPts val="0"/>
              </a:spcBef>
              <a:spcAft>
                <a:spcPts val="0"/>
              </a:spcAft>
              <a:buClr>
                <a:srgbClr val="393E91"/>
              </a:buClr>
              <a:buSzPct val="100000"/>
              <a:buFont typeface="Arial Black"/>
              <a:buNone/>
            </a:pPr>
            <a:r>
              <a:rPr b="1" i="0" lang="en" sz="3300" u="none" cap="none" strike="noStrike">
                <a:solidFill>
                  <a:srgbClr val="393E91"/>
                </a:solidFill>
                <a:latin typeface="Arial Black"/>
                <a:ea typeface="Arial Black"/>
                <a:cs typeface="Arial Black"/>
                <a:sym typeface="Arial Black"/>
              </a:rPr>
              <a:t>Inference of ML Models on Intel GPUs with SYCL and Intel OneAPI using SOFIE</a:t>
            </a:r>
            <a:endParaRPr b="0" i="0" sz="3300" u="none" cap="none" strike="noStrike">
              <a:solidFill>
                <a:srgbClr val="000000"/>
              </a:solidFill>
              <a:latin typeface="Calibri"/>
              <a:ea typeface="Calibri"/>
              <a:cs typeface="Calibri"/>
              <a:sym typeface="Calibri"/>
            </a:endParaRPr>
          </a:p>
        </p:txBody>
      </p:sp>
      <p:sp>
        <p:nvSpPr>
          <p:cNvPr id="191" name="Google Shape;191;p39"/>
          <p:cNvSpPr txBox="1"/>
          <p:nvPr>
            <p:ph idx="4294967295" type="subTitle"/>
          </p:nvPr>
        </p:nvSpPr>
        <p:spPr>
          <a:xfrm>
            <a:off x="1142910" y="3538620"/>
            <a:ext cx="6857730" cy="4185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A7DBF"/>
              </a:buClr>
              <a:buSzPts val="1800"/>
              <a:buFont typeface="Arial"/>
              <a:buNone/>
            </a:pPr>
            <a:r>
              <a:rPr i="1" lang="en" sz="1800">
                <a:solidFill>
                  <a:srgbClr val="2A7DBF"/>
                </a:solidFill>
              </a:rPr>
              <a:t>SFT Group</a:t>
            </a:r>
            <a:endParaRPr i="1" sz="1800">
              <a:solidFill>
                <a:srgbClr val="2A7DBF"/>
              </a:solidFill>
            </a:endParaRPr>
          </a:p>
          <a:p>
            <a:pPr indent="0" lvl="0" marL="0" marR="0" rtl="0" algn="ctr">
              <a:lnSpc>
                <a:spcPct val="90000"/>
              </a:lnSpc>
              <a:spcBef>
                <a:spcPts val="0"/>
              </a:spcBef>
              <a:spcAft>
                <a:spcPts val="0"/>
              </a:spcAft>
              <a:buClr>
                <a:srgbClr val="2A7DBF"/>
              </a:buClr>
              <a:buSzPts val="1800"/>
              <a:buFont typeface="Arial"/>
              <a:buNone/>
            </a:pPr>
            <a:r>
              <a:rPr i="1" lang="en" sz="1800">
                <a:solidFill>
                  <a:srgbClr val="2A7DBF"/>
                </a:solidFill>
              </a:rPr>
              <a:t>Supervisor: Lorenzo Moneta</a:t>
            </a:r>
            <a:endParaRPr b="0" i="0" sz="1800" u="none" cap="none" strike="noStrike">
              <a:latin typeface="Arial"/>
              <a:ea typeface="Arial"/>
              <a:cs typeface="Arial"/>
              <a:sym typeface="Arial"/>
            </a:endParaRPr>
          </a:p>
        </p:txBody>
      </p:sp>
      <p:sp>
        <p:nvSpPr>
          <p:cNvPr id="192" name="Google Shape;192;p39"/>
          <p:cNvSpPr txBox="1"/>
          <p:nvPr>
            <p:ph idx="4294967295" type="body"/>
          </p:nvPr>
        </p:nvSpPr>
        <p:spPr>
          <a:xfrm>
            <a:off x="1142910" y="4525470"/>
            <a:ext cx="6857730" cy="16659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8AF9B"/>
              </a:buClr>
              <a:buSzPts val="800"/>
              <a:buFont typeface="Arial"/>
              <a:buNone/>
            </a:pPr>
            <a:r>
              <a:rPr b="0" i="0" lang="en" sz="800" u="none" cap="none" strike="noStrike">
                <a:solidFill>
                  <a:srgbClr val="18AF9B"/>
                </a:solidFill>
                <a:latin typeface="Arial"/>
                <a:ea typeface="Arial"/>
                <a:cs typeface="Arial"/>
                <a:sym typeface="Arial"/>
              </a:rPr>
              <a:t>1</a:t>
            </a:r>
            <a:r>
              <a:rPr lang="en" sz="800">
                <a:solidFill>
                  <a:srgbClr val="18AF9B"/>
                </a:solidFill>
              </a:rPr>
              <a:t>6</a:t>
            </a:r>
            <a:r>
              <a:rPr b="0" i="0" lang="en" sz="800" u="none" cap="none" strike="noStrike">
                <a:solidFill>
                  <a:srgbClr val="18AF9B"/>
                </a:solidFill>
                <a:latin typeface="Arial"/>
                <a:ea typeface="Arial"/>
                <a:cs typeface="Arial"/>
                <a:sym typeface="Arial"/>
              </a:rPr>
              <a:t>/09/2022</a:t>
            </a:r>
            <a:endParaRPr b="0" i="0" sz="800" u="none" cap="none" strike="noStrike">
              <a:solidFill>
                <a:srgbClr val="000000"/>
              </a:solidFill>
              <a:latin typeface="Calibri"/>
              <a:ea typeface="Calibri"/>
              <a:cs typeface="Calibri"/>
              <a:sym typeface="Calibri"/>
            </a:endParaRPr>
          </a:p>
        </p:txBody>
      </p:sp>
      <p:sp>
        <p:nvSpPr>
          <p:cNvPr id="193" name="Google Shape;193;p39"/>
          <p:cNvSpPr txBox="1"/>
          <p:nvPr>
            <p:ph idx="4294967295" type="body"/>
          </p:nvPr>
        </p:nvSpPr>
        <p:spPr>
          <a:xfrm>
            <a:off x="1142910" y="4117770"/>
            <a:ext cx="6857730" cy="16659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18AF9B"/>
              </a:buClr>
              <a:buSzPts val="1100"/>
              <a:buFont typeface="Arial"/>
              <a:buNone/>
            </a:pPr>
            <a:r>
              <a:rPr b="0" i="0" lang="en" sz="1100" u="none" cap="none" strike="noStrike">
                <a:solidFill>
                  <a:srgbClr val="18AF9B"/>
                </a:solidFill>
                <a:latin typeface="Arial"/>
                <a:ea typeface="Arial"/>
                <a:cs typeface="Arial"/>
                <a:sym typeface="Arial"/>
              </a:rPr>
              <a:t>Ioanna-Maria Panagou</a:t>
            </a:r>
            <a:endParaRPr b="0" i="0" sz="11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8"/>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Benchmarking</a:t>
            </a:r>
            <a:endParaRPr b="0" i="0" sz="3000" u="none" cap="none" strike="noStrike">
              <a:solidFill>
                <a:srgbClr val="000000"/>
              </a:solidFill>
              <a:latin typeface="Calibri"/>
              <a:ea typeface="Calibri"/>
              <a:cs typeface="Calibri"/>
              <a:sym typeface="Calibri"/>
            </a:endParaRPr>
          </a:p>
        </p:txBody>
      </p:sp>
      <p:sp>
        <p:nvSpPr>
          <p:cNvPr id="315" name="Google Shape;315;p48"/>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cxnSp>
        <p:nvCxnSpPr>
          <p:cNvPr id="316" name="Google Shape;316;p48"/>
          <p:cNvCxnSpPr/>
          <p:nvPr/>
        </p:nvCxnSpPr>
        <p:spPr>
          <a:xfrm flipH="1" rot="10800000">
            <a:off x="795138" y="2091025"/>
            <a:ext cx="4500" cy="1422000"/>
          </a:xfrm>
          <a:prstGeom prst="straightConnector1">
            <a:avLst/>
          </a:prstGeom>
          <a:noFill/>
          <a:ln cap="flat" cmpd="sng" w="38100">
            <a:solidFill>
              <a:schemeClr val="dk1"/>
            </a:solidFill>
            <a:prstDash val="solid"/>
            <a:round/>
            <a:headEnd len="med" w="med" type="stealth"/>
            <a:tailEnd len="med" w="med" type="none"/>
          </a:ln>
        </p:spPr>
      </p:cxnSp>
      <p:sp>
        <p:nvSpPr>
          <p:cNvPr id="317" name="Google Shape;317;p48"/>
          <p:cNvSpPr txBox="1"/>
          <p:nvPr/>
        </p:nvSpPr>
        <p:spPr>
          <a:xfrm rot="-5400913">
            <a:off x="-521301" y="1978512"/>
            <a:ext cx="2258400" cy="57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Lower = Better</a:t>
            </a:r>
            <a:endParaRPr/>
          </a:p>
        </p:txBody>
      </p:sp>
      <p:pic>
        <p:nvPicPr>
          <p:cNvPr id="318" name="Google Shape;318;p48" title="Time/event (ms) for Generator_B1 vs Inference engine"/>
          <p:cNvPicPr preferRelativeResize="0"/>
          <p:nvPr/>
        </p:nvPicPr>
        <p:blipFill>
          <a:blip r:embed="rId3">
            <a:alphaModFix/>
          </a:blip>
          <a:stretch>
            <a:fillRect/>
          </a:stretch>
        </p:blipFill>
        <p:spPr>
          <a:xfrm>
            <a:off x="1408950" y="766913"/>
            <a:ext cx="6328299" cy="39182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9"/>
          <p:cNvSpPr txBox="1"/>
          <p:nvPr>
            <p:ph idx="4294967295" type="title"/>
          </p:nvPr>
        </p:nvSpPr>
        <p:spPr>
          <a:xfrm>
            <a:off x="0" y="2210760"/>
            <a:ext cx="9143820" cy="60939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93E91"/>
              </a:buClr>
              <a:buSzPts val="4500"/>
              <a:buFont typeface="Arial Black"/>
              <a:buNone/>
            </a:pPr>
            <a:r>
              <a:rPr b="1" i="0" lang="en" sz="4500" u="none" cap="none" strike="noStrike">
                <a:solidFill>
                  <a:srgbClr val="393E91"/>
                </a:solidFill>
                <a:latin typeface="Arial Black"/>
                <a:ea typeface="Arial Black"/>
                <a:cs typeface="Arial Black"/>
                <a:sym typeface="Arial Black"/>
              </a:rPr>
              <a:t>Thank you!</a:t>
            </a:r>
            <a:endParaRPr b="0" i="0" sz="4500" u="none" cap="none" strike="noStrike">
              <a:solidFill>
                <a:srgbClr val="000000"/>
              </a:solidFill>
              <a:latin typeface="Calibri"/>
              <a:ea typeface="Calibri"/>
              <a:cs typeface="Calibri"/>
              <a:sym typeface="Calibri"/>
            </a:endParaRPr>
          </a:p>
        </p:txBody>
      </p:sp>
      <p:sp>
        <p:nvSpPr>
          <p:cNvPr id="324" name="Google Shape;324;p49"/>
          <p:cNvSpPr txBox="1"/>
          <p:nvPr>
            <p:ph idx="4294967295" type="body"/>
          </p:nvPr>
        </p:nvSpPr>
        <p:spPr>
          <a:xfrm>
            <a:off x="36450" y="2911680"/>
            <a:ext cx="9107370" cy="36774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A7DBF"/>
              </a:buClr>
              <a:buSzPts val="2700"/>
              <a:buFont typeface="Arial"/>
              <a:buNone/>
            </a:pPr>
            <a:r>
              <a:rPr b="0" i="1" lang="en" sz="2700" u="none" cap="none" strike="noStrike">
                <a:solidFill>
                  <a:srgbClr val="2A7DBF"/>
                </a:solidFill>
                <a:latin typeface="Arial"/>
                <a:ea typeface="Arial"/>
                <a:cs typeface="Arial"/>
                <a:sym typeface="Arial"/>
              </a:rPr>
              <a:t>Questions?</a:t>
            </a:r>
            <a:endParaRPr b="0" i="0" sz="2700" u="none" cap="none" strike="noStrike">
              <a:solidFill>
                <a:srgbClr val="000000"/>
              </a:solidFill>
              <a:latin typeface="Calibri"/>
              <a:ea typeface="Calibri"/>
              <a:cs typeface="Calibri"/>
              <a:sym typeface="Calibri"/>
            </a:endParaRPr>
          </a:p>
        </p:txBody>
      </p:sp>
      <p:pic>
        <p:nvPicPr>
          <p:cNvPr id="325" name="Google Shape;325;p49"/>
          <p:cNvPicPr preferRelativeResize="0"/>
          <p:nvPr/>
        </p:nvPicPr>
        <p:blipFill rotWithShape="1">
          <a:blip r:embed="rId3">
            <a:alphaModFix/>
          </a:blip>
          <a:srcRect b="0" l="0" r="0" t="0"/>
          <a:stretch/>
        </p:blipFill>
        <p:spPr>
          <a:xfrm>
            <a:off x="4091310" y="971460"/>
            <a:ext cx="878040" cy="878040"/>
          </a:xfrm>
          <a:prstGeom prst="rect">
            <a:avLst/>
          </a:prstGeom>
          <a:noFill/>
          <a:ln>
            <a:noFill/>
          </a:ln>
        </p:spPr>
      </p:pic>
      <p:sp>
        <p:nvSpPr>
          <p:cNvPr id="326" name="Google Shape;326;p49"/>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40"/>
          <p:cNvSpPr txBox="1"/>
          <p:nvPr>
            <p:ph idx="4294967295" type="title"/>
          </p:nvPr>
        </p:nvSpPr>
        <p:spPr>
          <a:xfrm>
            <a:off x="629910" y="329670"/>
            <a:ext cx="7886430" cy="41175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i="0" lang="en" sz="3000" u="none" cap="none" strike="noStrike">
                <a:solidFill>
                  <a:srgbClr val="393E91"/>
                </a:solidFill>
                <a:latin typeface="Arial Black"/>
                <a:ea typeface="Arial Black"/>
                <a:cs typeface="Arial Black"/>
                <a:sym typeface="Arial Black"/>
              </a:rPr>
              <a:t>Introduction</a:t>
            </a:r>
            <a:endParaRPr b="0" i="0" sz="3000" u="none" cap="none" strike="noStrike">
              <a:solidFill>
                <a:srgbClr val="000000"/>
              </a:solidFill>
              <a:latin typeface="Calibri"/>
              <a:ea typeface="Calibri"/>
              <a:cs typeface="Calibri"/>
              <a:sym typeface="Calibri"/>
            </a:endParaRPr>
          </a:p>
        </p:txBody>
      </p:sp>
      <p:sp>
        <p:nvSpPr>
          <p:cNvPr id="200" name="Google Shape;200;p40"/>
          <p:cNvSpPr txBox="1"/>
          <p:nvPr>
            <p:ph idx="4294967295" type="body"/>
          </p:nvPr>
        </p:nvSpPr>
        <p:spPr>
          <a:xfrm>
            <a:off x="685800" y="772200"/>
            <a:ext cx="8229600" cy="351405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A7DBF"/>
              </a:buClr>
              <a:buSzPts val="1800"/>
              <a:buFont typeface="Arial"/>
              <a:buNone/>
            </a:pPr>
            <a:r>
              <a:rPr i="1" lang="en" sz="1800">
                <a:solidFill>
                  <a:srgbClr val="2A7DBF"/>
                </a:solidFill>
              </a:rPr>
              <a:t>Prerequisites</a:t>
            </a:r>
            <a:endParaRPr i="1" sz="1800">
              <a:solidFill>
                <a:srgbClr val="2A7DBF"/>
              </a:solidFill>
            </a:endParaRPr>
          </a:p>
          <a:p>
            <a:pPr indent="-165100" lvl="0" marL="165100" marR="0" rtl="0" algn="l">
              <a:lnSpc>
                <a:spcPct val="90000"/>
              </a:lnSpc>
              <a:spcBef>
                <a:spcPts val="800"/>
              </a:spcBef>
              <a:spcAft>
                <a:spcPts val="0"/>
              </a:spcAft>
              <a:buClr>
                <a:schemeClr val="dk1"/>
              </a:buClr>
              <a:buSzPts val="800"/>
              <a:buFont typeface="Noto Sans Symbols"/>
              <a:buChar char="●"/>
            </a:pPr>
            <a:r>
              <a:rPr lang="en" sz="1800">
                <a:solidFill>
                  <a:schemeClr val="dk1"/>
                </a:solidFill>
              </a:rPr>
              <a:t>ROOT is an open-source framework for high-scale </a:t>
            </a:r>
            <a:r>
              <a:rPr b="1" lang="en" sz="1800">
                <a:solidFill>
                  <a:schemeClr val="dk1"/>
                </a:solidFill>
              </a:rPr>
              <a:t>data processing</a:t>
            </a:r>
            <a:r>
              <a:rPr lang="en" sz="1800">
                <a:solidFill>
                  <a:schemeClr val="dk1"/>
                </a:solidFill>
              </a:rPr>
              <a:t> and </a:t>
            </a:r>
            <a:r>
              <a:rPr b="1" lang="en" sz="1800">
                <a:solidFill>
                  <a:schemeClr val="dk1"/>
                </a:solidFill>
              </a:rPr>
              <a:t>analysis</a:t>
            </a:r>
            <a:r>
              <a:rPr lang="en" sz="1800">
                <a:solidFill>
                  <a:schemeClr val="dk1"/>
                </a:solidFill>
              </a:rPr>
              <a:t> in HEP</a:t>
            </a:r>
            <a:endParaRPr sz="1800">
              <a:solidFill>
                <a:schemeClr val="dk1"/>
              </a:solidFill>
            </a:endParaRPr>
          </a:p>
          <a:p>
            <a:pPr indent="-165100" lvl="0" marL="165100" marR="0" rtl="0" algn="l">
              <a:lnSpc>
                <a:spcPct val="90000"/>
              </a:lnSpc>
              <a:spcBef>
                <a:spcPts val="800"/>
              </a:spcBef>
              <a:spcAft>
                <a:spcPts val="0"/>
              </a:spcAft>
              <a:buClr>
                <a:schemeClr val="dk1"/>
              </a:buClr>
              <a:buSzPts val="800"/>
              <a:buFont typeface="Noto Sans Symbols"/>
              <a:buChar char="●"/>
            </a:pPr>
            <a:r>
              <a:rPr lang="en" sz="1800">
                <a:solidFill>
                  <a:schemeClr val="dk1"/>
                </a:solidFill>
              </a:rPr>
              <a:t>ROOT offers support for </a:t>
            </a:r>
            <a:r>
              <a:rPr b="1" lang="en" sz="1800">
                <a:solidFill>
                  <a:schemeClr val="dk1"/>
                </a:solidFill>
              </a:rPr>
              <a:t>supervised learning techniques</a:t>
            </a:r>
            <a:r>
              <a:rPr lang="en" sz="1800">
                <a:solidFill>
                  <a:schemeClr val="dk1"/>
                </a:solidFill>
              </a:rPr>
              <a:t> for data analysis through the </a:t>
            </a:r>
            <a:r>
              <a:rPr b="1" lang="en" sz="1800">
                <a:solidFill>
                  <a:schemeClr val="dk1"/>
                </a:solidFill>
              </a:rPr>
              <a:t>TMVA</a:t>
            </a:r>
            <a:r>
              <a:rPr lang="en" sz="1800">
                <a:solidFill>
                  <a:schemeClr val="dk1"/>
                </a:solidFill>
              </a:rPr>
              <a:t> (</a:t>
            </a:r>
            <a:r>
              <a:rPr b="1" lang="en" sz="1800">
                <a:solidFill>
                  <a:schemeClr val="dk1"/>
                </a:solidFill>
              </a:rPr>
              <a:t>T</a:t>
            </a:r>
            <a:r>
              <a:rPr lang="en" sz="1800">
                <a:solidFill>
                  <a:schemeClr val="dk1"/>
                </a:solidFill>
              </a:rPr>
              <a:t>oolkit of </a:t>
            </a:r>
            <a:r>
              <a:rPr b="1" lang="en" sz="1800">
                <a:solidFill>
                  <a:schemeClr val="dk1"/>
                </a:solidFill>
              </a:rPr>
              <a:t>M</a:t>
            </a:r>
            <a:r>
              <a:rPr lang="en" sz="1800">
                <a:solidFill>
                  <a:schemeClr val="dk1"/>
                </a:solidFill>
              </a:rPr>
              <a:t>ulti-</a:t>
            </a:r>
            <a:r>
              <a:rPr b="1" lang="en" sz="1800">
                <a:solidFill>
                  <a:schemeClr val="dk1"/>
                </a:solidFill>
              </a:rPr>
              <a:t>v</a:t>
            </a:r>
            <a:r>
              <a:rPr lang="en" sz="1800">
                <a:solidFill>
                  <a:schemeClr val="dk1"/>
                </a:solidFill>
              </a:rPr>
              <a:t>aried </a:t>
            </a:r>
            <a:r>
              <a:rPr b="1" lang="en" sz="1800">
                <a:solidFill>
                  <a:schemeClr val="dk1"/>
                </a:solidFill>
              </a:rPr>
              <a:t>A</a:t>
            </a:r>
            <a:r>
              <a:rPr lang="en" sz="1800">
                <a:solidFill>
                  <a:schemeClr val="dk1"/>
                </a:solidFill>
              </a:rPr>
              <a:t>nalysis) module</a:t>
            </a:r>
            <a:endParaRPr sz="1800">
              <a:solidFill>
                <a:schemeClr val="dk1"/>
              </a:solidFill>
            </a:endParaRPr>
          </a:p>
          <a:p>
            <a:pPr indent="-165100" lvl="0" marL="165100" marR="0" rtl="0" algn="l">
              <a:lnSpc>
                <a:spcPct val="90000"/>
              </a:lnSpc>
              <a:spcBef>
                <a:spcPts val="800"/>
              </a:spcBef>
              <a:spcAft>
                <a:spcPts val="0"/>
              </a:spcAft>
              <a:buClr>
                <a:schemeClr val="dk1"/>
              </a:buClr>
              <a:buSzPts val="800"/>
              <a:buFont typeface="Noto Sans Symbols"/>
              <a:buChar char="●"/>
            </a:pPr>
            <a:r>
              <a:rPr b="1" lang="en" sz="1800">
                <a:solidFill>
                  <a:schemeClr val="dk1"/>
                </a:solidFill>
              </a:rPr>
              <a:t>TMVA SOFIE</a:t>
            </a:r>
            <a:r>
              <a:rPr lang="en" sz="1800">
                <a:solidFill>
                  <a:schemeClr val="dk1"/>
                </a:solidFill>
              </a:rPr>
              <a:t> (</a:t>
            </a:r>
            <a:r>
              <a:rPr b="1" lang="en" sz="1800">
                <a:solidFill>
                  <a:schemeClr val="dk1"/>
                </a:solidFill>
              </a:rPr>
              <a:t>S</a:t>
            </a:r>
            <a:r>
              <a:rPr lang="en" sz="1800">
                <a:solidFill>
                  <a:schemeClr val="dk1"/>
                </a:solidFill>
              </a:rPr>
              <a:t>ystem for </a:t>
            </a:r>
            <a:r>
              <a:rPr b="1" lang="en" sz="1800">
                <a:solidFill>
                  <a:schemeClr val="dk1"/>
                </a:solidFill>
              </a:rPr>
              <a:t>O</a:t>
            </a:r>
            <a:r>
              <a:rPr lang="en" sz="1800">
                <a:solidFill>
                  <a:schemeClr val="dk1"/>
                </a:solidFill>
              </a:rPr>
              <a:t>ptimised </a:t>
            </a:r>
            <a:r>
              <a:rPr b="1" lang="en" sz="1800">
                <a:solidFill>
                  <a:schemeClr val="dk1"/>
                </a:solidFill>
              </a:rPr>
              <a:t>F</a:t>
            </a:r>
            <a:r>
              <a:rPr lang="en" sz="1800">
                <a:solidFill>
                  <a:schemeClr val="dk1"/>
                </a:solidFill>
              </a:rPr>
              <a:t>ast </a:t>
            </a:r>
            <a:r>
              <a:rPr b="1" lang="en" sz="1800">
                <a:solidFill>
                  <a:schemeClr val="dk1"/>
                </a:solidFill>
              </a:rPr>
              <a:t>I</a:t>
            </a:r>
            <a:r>
              <a:rPr lang="en" sz="1800">
                <a:solidFill>
                  <a:schemeClr val="dk1"/>
                </a:solidFill>
              </a:rPr>
              <a:t>nference code </a:t>
            </a:r>
            <a:r>
              <a:rPr b="1" lang="en" sz="1800">
                <a:solidFill>
                  <a:schemeClr val="dk1"/>
                </a:solidFill>
              </a:rPr>
              <a:t>E</a:t>
            </a:r>
            <a:r>
              <a:rPr lang="en" sz="1800">
                <a:solidFill>
                  <a:schemeClr val="dk1"/>
                </a:solidFill>
              </a:rPr>
              <a:t>mit) is a fast machine-learning inference engine</a:t>
            </a:r>
            <a:endParaRPr b="0" sz="1800" u="none" cap="none" strike="noStrike">
              <a:solidFill>
                <a:schemeClr val="dk1"/>
              </a:solidFill>
              <a:latin typeface="Calibri"/>
              <a:ea typeface="Calibri"/>
              <a:cs typeface="Calibri"/>
              <a:sym typeface="Calibri"/>
            </a:endParaRPr>
          </a:p>
        </p:txBody>
      </p:sp>
      <p:sp>
        <p:nvSpPr>
          <p:cNvPr id="201" name="Google Shape;201;p40"/>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1"/>
          <p:cNvSpPr txBox="1"/>
          <p:nvPr>
            <p:ph idx="4294967295" type="title"/>
          </p:nvPr>
        </p:nvSpPr>
        <p:spPr>
          <a:xfrm>
            <a:off x="629910" y="329670"/>
            <a:ext cx="7886430" cy="41175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i="0" lang="en" sz="3000" u="none" cap="none" strike="noStrike">
                <a:solidFill>
                  <a:srgbClr val="393E91"/>
                </a:solidFill>
                <a:latin typeface="Arial Black"/>
                <a:ea typeface="Arial Black"/>
                <a:cs typeface="Arial Black"/>
                <a:sym typeface="Arial Black"/>
              </a:rPr>
              <a:t>Introduction</a:t>
            </a:r>
            <a:endParaRPr b="0" i="0" sz="3000" u="none" cap="none" strike="noStrike">
              <a:solidFill>
                <a:srgbClr val="000000"/>
              </a:solidFill>
              <a:latin typeface="Calibri"/>
              <a:ea typeface="Calibri"/>
              <a:cs typeface="Calibri"/>
              <a:sym typeface="Calibri"/>
            </a:endParaRPr>
          </a:p>
        </p:txBody>
      </p:sp>
      <p:sp>
        <p:nvSpPr>
          <p:cNvPr id="208" name="Google Shape;208;p41"/>
          <p:cNvSpPr txBox="1"/>
          <p:nvPr>
            <p:ph idx="4294967295" type="body"/>
          </p:nvPr>
        </p:nvSpPr>
        <p:spPr>
          <a:xfrm>
            <a:off x="685800" y="772200"/>
            <a:ext cx="8229600" cy="3429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A7DBF"/>
              </a:buClr>
              <a:buSzPts val="1800"/>
              <a:buFont typeface="Arial"/>
              <a:buNone/>
            </a:pPr>
            <a:r>
              <a:rPr b="0" i="1" lang="en" sz="1800" u="none" cap="none" strike="noStrike">
                <a:solidFill>
                  <a:srgbClr val="2A7DBF"/>
                </a:solidFill>
                <a:latin typeface="Arial"/>
                <a:ea typeface="Arial"/>
                <a:cs typeface="Arial"/>
                <a:sym typeface="Arial"/>
              </a:rPr>
              <a:t>How SOFIE works</a:t>
            </a:r>
            <a:endParaRPr b="0" i="0" sz="1800" u="none" cap="none" strike="noStrike">
              <a:solidFill>
                <a:srgbClr val="000000"/>
              </a:solidFill>
              <a:latin typeface="Calibri"/>
              <a:ea typeface="Calibri"/>
              <a:cs typeface="Calibri"/>
              <a:sym typeface="Calibri"/>
            </a:endParaRPr>
          </a:p>
        </p:txBody>
      </p:sp>
      <p:sp>
        <p:nvSpPr>
          <p:cNvPr id="209" name="Google Shape;209;p41"/>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pic>
        <p:nvPicPr>
          <p:cNvPr id="210" name="Google Shape;210;p41"/>
          <p:cNvPicPr preferRelativeResize="0"/>
          <p:nvPr/>
        </p:nvPicPr>
        <p:blipFill>
          <a:blip r:embed="rId3">
            <a:alphaModFix/>
          </a:blip>
          <a:stretch>
            <a:fillRect/>
          </a:stretch>
        </p:blipFill>
        <p:spPr>
          <a:xfrm>
            <a:off x="1167786" y="1526800"/>
            <a:ext cx="6810675" cy="2101725"/>
          </a:xfrm>
          <a:prstGeom prst="rect">
            <a:avLst/>
          </a:prstGeom>
          <a:noFill/>
          <a:ln>
            <a:noFill/>
          </a:ln>
        </p:spPr>
      </p:pic>
      <p:sp>
        <p:nvSpPr>
          <p:cNvPr id="211" name="Google Shape;211;p41"/>
          <p:cNvSpPr txBox="1"/>
          <p:nvPr/>
        </p:nvSpPr>
        <p:spPr>
          <a:xfrm>
            <a:off x="873625" y="1237075"/>
            <a:ext cx="21528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t>Input: </a:t>
            </a:r>
            <a:r>
              <a:rPr lang="en"/>
              <a:t>Trained ML Model</a:t>
            </a:r>
            <a:endParaRPr/>
          </a:p>
          <a:p>
            <a:pPr indent="0" lvl="0" marL="0" rtl="0" algn="ctr">
              <a:spcBef>
                <a:spcPts val="0"/>
              </a:spcBef>
              <a:spcAft>
                <a:spcPts val="0"/>
              </a:spcAft>
              <a:buNone/>
            </a:pPr>
            <a:r>
              <a:rPr lang="en"/>
              <a:t>(</a:t>
            </a:r>
            <a:r>
              <a:rPr lang="en">
                <a:latin typeface="Courier New"/>
                <a:ea typeface="Courier New"/>
                <a:cs typeface="Courier New"/>
                <a:sym typeface="Courier New"/>
              </a:rPr>
              <a:t>.onnx, .pt, .h5</a:t>
            </a:r>
            <a:r>
              <a:rPr lang="en"/>
              <a:t>)</a:t>
            </a:r>
            <a:endParaRPr/>
          </a:p>
        </p:txBody>
      </p:sp>
      <p:sp>
        <p:nvSpPr>
          <p:cNvPr id="212" name="Google Shape;212;p41"/>
          <p:cNvSpPr txBox="1"/>
          <p:nvPr/>
        </p:nvSpPr>
        <p:spPr>
          <a:xfrm>
            <a:off x="2950225" y="1669050"/>
            <a:ext cx="32814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t>Parser: </a:t>
            </a:r>
            <a:r>
              <a:rPr lang="en"/>
              <a:t>From ONNX (or Pytorch </a:t>
            </a:r>
            <a:endParaRPr/>
          </a:p>
          <a:p>
            <a:pPr indent="0" lvl="0" marL="0" rtl="0" algn="ctr">
              <a:spcBef>
                <a:spcPts val="0"/>
              </a:spcBef>
              <a:spcAft>
                <a:spcPts val="0"/>
              </a:spcAft>
              <a:buNone/>
            </a:pPr>
            <a:r>
              <a:rPr lang="en"/>
              <a:t>or Keras) to </a:t>
            </a:r>
            <a:r>
              <a:rPr lang="en">
                <a:latin typeface="Courier New"/>
                <a:ea typeface="Courier New"/>
                <a:cs typeface="Courier New"/>
                <a:sym typeface="Courier New"/>
              </a:rPr>
              <a:t>SOFIE::RModel</a:t>
            </a:r>
            <a:endParaRPr>
              <a:latin typeface="Courier New"/>
              <a:ea typeface="Courier New"/>
              <a:cs typeface="Courier New"/>
              <a:sym typeface="Courier New"/>
            </a:endParaRPr>
          </a:p>
        </p:txBody>
      </p:sp>
      <p:sp>
        <p:nvSpPr>
          <p:cNvPr id="213" name="Google Shape;213;p41"/>
          <p:cNvSpPr txBox="1"/>
          <p:nvPr/>
        </p:nvSpPr>
        <p:spPr>
          <a:xfrm>
            <a:off x="6146200" y="1151825"/>
            <a:ext cx="18075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Weight File (</a:t>
            </a:r>
            <a:r>
              <a:rPr lang="en">
                <a:latin typeface="Courier New"/>
                <a:ea typeface="Courier New"/>
                <a:cs typeface="Courier New"/>
                <a:sym typeface="Courier New"/>
              </a:rPr>
              <a:t>.dat</a:t>
            </a:r>
            <a:r>
              <a:rPr lang="en"/>
              <a:t>)</a:t>
            </a:r>
            <a:endParaRPr>
              <a:latin typeface="Courier New"/>
              <a:ea typeface="Courier New"/>
              <a:cs typeface="Courier New"/>
              <a:sym typeface="Courier New"/>
            </a:endParaRPr>
          </a:p>
        </p:txBody>
      </p:sp>
      <p:sp>
        <p:nvSpPr>
          <p:cNvPr id="214" name="Google Shape;214;p41"/>
          <p:cNvSpPr txBox="1"/>
          <p:nvPr/>
        </p:nvSpPr>
        <p:spPr>
          <a:xfrm>
            <a:off x="6155425" y="3628525"/>
            <a:ext cx="18075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C++</a:t>
            </a:r>
            <a:r>
              <a:rPr lang="en"/>
              <a:t> File (</a:t>
            </a:r>
            <a:r>
              <a:rPr lang="en">
                <a:latin typeface="Courier New"/>
                <a:ea typeface="Courier New"/>
                <a:cs typeface="Courier New"/>
                <a:sym typeface="Courier New"/>
              </a:rPr>
              <a:t>.hxx</a:t>
            </a:r>
            <a:r>
              <a:rPr lang="en"/>
              <a:t>)</a:t>
            </a:r>
            <a:endParaRPr>
              <a:latin typeface="Courier New"/>
              <a:ea typeface="Courier New"/>
              <a:cs typeface="Courier New"/>
              <a:sym typeface="Courier New"/>
            </a:endParaRPr>
          </a:p>
        </p:txBody>
      </p:sp>
      <p:sp>
        <p:nvSpPr>
          <p:cNvPr id="215" name="Google Shape;215;p41"/>
          <p:cNvSpPr txBox="1"/>
          <p:nvPr/>
        </p:nvSpPr>
        <p:spPr>
          <a:xfrm>
            <a:off x="276325" y="3812975"/>
            <a:ext cx="8229600" cy="639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C++ file hardcodes the </a:t>
            </a:r>
            <a:r>
              <a:rPr lang="en"/>
              <a:t>inference function</a:t>
            </a:r>
            <a:endParaRPr/>
          </a:p>
          <a:p>
            <a:pPr indent="-317500" lvl="0" marL="457200" rtl="0" algn="l">
              <a:spcBef>
                <a:spcPts val="0"/>
              </a:spcBef>
              <a:spcAft>
                <a:spcPts val="0"/>
              </a:spcAft>
              <a:buSzPts val="1400"/>
              <a:buChar char="●"/>
            </a:pPr>
            <a:r>
              <a:rPr lang="en"/>
              <a:t>Directly invokable from other C++ projects</a:t>
            </a:r>
            <a:endParaRPr/>
          </a:p>
          <a:p>
            <a:pPr indent="-317500" lvl="0" marL="457200" rtl="0" algn="l">
              <a:spcBef>
                <a:spcPts val="0"/>
              </a:spcBef>
              <a:spcAft>
                <a:spcPts val="0"/>
              </a:spcAft>
              <a:buSzPts val="1400"/>
              <a:buChar char="●"/>
            </a:pPr>
            <a:r>
              <a:rPr lang="en"/>
              <a:t>Minimal dependencies (on BLAS only)</a:t>
            </a:r>
            <a:endParaRPr/>
          </a:p>
        </p:txBody>
      </p:sp>
      <p:sp>
        <p:nvSpPr>
          <p:cNvPr id="216" name="Google Shape;216;p41"/>
          <p:cNvSpPr txBox="1"/>
          <p:nvPr/>
        </p:nvSpPr>
        <p:spPr>
          <a:xfrm>
            <a:off x="6155425" y="703500"/>
            <a:ext cx="18075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t>Outputs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2"/>
          <p:cNvSpPr/>
          <p:nvPr/>
        </p:nvSpPr>
        <p:spPr>
          <a:xfrm>
            <a:off x="4913900" y="933475"/>
            <a:ext cx="4115400" cy="2304300"/>
          </a:xfrm>
          <a:prstGeom prst="rect">
            <a:avLst/>
          </a:prstGeom>
          <a:solidFill>
            <a:srgbClr val="FFD966"/>
          </a:solidFill>
          <a:ln cap="flat" cmpd="sng" w="952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42"/>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Introduction</a:t>
            </a:r>
            <a:endParaRPr b="0" i="0" sz="3000" u="none" cap="none" strike="noStrike">
              <a:solidFill>
                <a:srgbClr val="000000"/>
              </a:solidFill>
              <a:latin typeface="Calibri"/>
              <a:ea typeface="Calibri"/>
              <a:cs typeface="Calibri"/>
              <a:sym typeface="Calibri"/>
            </a:endParaRPr>
          </a:p>
        </p:txBody>
      </p:sp>
      <p:sp>
        <p:nvSpPr>
          <p:cNvPr id="224" name="Google Shape;224;p42"/>
          <p:cNvSpPr txBox="1"/>
          <p:nvPr>
            <p:ph idx="4294967295" type="body"/>
          </p:nvPr>
        </p:nvSpPr>
        <p:spPr>
          <a:xfrm>
            <a:off x="685800" y="772200"/>
            <a:ext cx="3730800" cy="3429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A7DBF"/>
              </a:buClr>
              <a:buSzPts val="1800"/>
              <a:buFont typeface="Arial"/>
              <a:buNone/>
            </a:pPr>
            <a:r>
              <a:rPr i="1" lang="en" sz="1800">
                <a:solidFill>
                  <a:srgbClr val="2A7DBF"/>
                </a:solidFill>
              </a:rPr>
              <a:t>How SOFIE works</a:t>
            </a:r>
            <a:endParaRPr b="0" i="0" sz="1800" u="none" cap="none" strike="noStrike">
              <a:solidFill>
                <a:srgbClr val="000000"/>
              </a:solidFill>
              <a:latin typeface="Calibri"/>
              <a:ea typeface="Calibri"/>
              <a:cs typeface="Calibri"/>
              <a:sym typeface="Calibri"/>
            </a:endParaRPr>
          </a:p>
        </p:txBody>
      </p:sp>
      <p:sp>
        <p:nvSpPr>
          <p:cNvPr id="225" name="Google Shape;225;p42"/>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sp>
        <p:nvSpPr>
          <p:cNvPr id="226" name="Google Shape;226;p42"/>
          <p:cNvSpPr txBox="1"/>
          <p:nvPr/>
        </p:nvSpPr>
        <p:spPr>
          <a:xfrm>
            <a:off x="331850" y="1069825"/>
            <a:ext cx="4276500" cy="192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Parser</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b="1" lang="en" sz="1100">
                <a:solidFill>
                  <a:srgbClr val="38761D"/>
                </a:solidFill>
                <a:latin typeface="Courier New"/>
                <a:ea typeface="Courier New"/>
                <a:cs typeface="Courier New"/>
                <a:sym typeface="Courier New"/>
              </a:rPr>
              <a:t>using namespace</a:t>
            </a:r>
            <a:r>
              <a:rPr lang="en" sz="1100">
                <a:latin typeface="Courier New"/>
                <a:ea typeface="Courier New"/>
                <a:cs typeface="Courier New"/>
                <a:sym typeface="Courier New"/>
              </a:rPr>
              <a:t> TMVA::Experimental::SOFIE;</a:t>
            </a:r>
            <a:endParaRPr b="1" sz="1100">
              <a:solidFill>
                <a:srgbClr val="1155CC"/>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b="1" lang="en" sz="1100">
                <a:solidFill>
                  <a:srgbClr val="1155CC"/>
                </a:solidFill>
                <a:latin typeface="Courier New"/>
                <a:ea typeface="Courier New"/>
                <a:cs typeface="Courier New"/>
                <a:sym typeface="Courier New"/>
              </a:rPr>
              <a:t>RModelParser_ONNX</a:t>
            </a:r>
            <a:r>
              <a:rPr lang="en" sz="1100">
                <a:latin typeface="Courier New"/>
                <a:ea typeface="Courier New"/>
                <a:cs typeface="Courier New"/>
                <a:sym typeface="Courier New"/>
              </a:rPr>
              <a:t> parser;</a:t>
            </a:r>
            <a:endParaRPr sz="1100">
              <a:latin typeface="Courier New"/>
              <a:ea typeface="Courier New"/>
              <a:cs typeface="Courier New"/>
              <a:sym typeface="Courier New"/>
            </a:endParaRPr>
          </a:p>
          <a:p>
            <a:pPr indent="0" lvl="0" marL="0" rtl="0" algn="l">
              <a:spcBef>
                <a:spcPts val="0"/>
              </a:spcBef>
              <a:spcAft>
                <a:spcPts val="0"/>
              </a:spcAft>
              <a:buNone/>
            </a:pPr>
            <a:r>
              <a:rPr b="1" lang="en" sz="1100">
                <a:solidFill>
                  <a:srgbClr val="1155CC"/>
                </a:solidFill>
                <a:latin typeface="Courier New"/>
                <a:ea typeface="Courier New"/>
                <a:cs typeface="Courier New"/>
                <a:sym typeface="Courier New"/>
              </a:rPr>
              <a:t>RModel</a:t>
            </a:r>
            <a:r>
              <a:rPr lang="en" sz="1100">
                <a:latin typeface="Courier New"/>
                <a:ea typeface="Courier New"/>
                <a:cs typeface="Courier New"/>
                <a:sym typeface="Courier New"/>
              </a:rPr>
              <a:t> model = parser.</a:t>
            </a:r>
            <a:r>
              <a:rPr b="1" lang="en" sz="1100">
                <a:solidFill>
                  <a:srgbClr val="85200C"/>
                </a:solidFill>
                <a:latin typeface="Courier New"/>
                <a:ea typeface="Courier New"/>
                <a:cs typeface="Courier New"/>
                <a:sym typeface="Courier New"/>
              </a:rPr>
              <a:t>Parse</a:t>
            </a:r>
            <a:r>
              <a:rPr lang="en" sz="1100">
                <a:latin typeface="Courier New"/>
                <a:ea typeface="Courier New"/>
                <a:cs typeface="Courier New"/>
                <a:sym typeface="Courier New"/>
              </a:rPr>
              <a:t>(“</a:t>
            </a:r>
            <a:r>
              <a:rPr lang="en" sz="1100">
                <a:solidFill>
                  <a:srgbClr val="38761D"/>
                </a:solidFill>
                <a:latin typeface="Courier New"/>
                <a:ea typeface="Courier New"/>
                <a:cs typeface="Courier New"/>
                <a:sym typeface="Courier New"/>
              </a:rPr>
              <a:t>model.onnx</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Generate Code Internally</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model.</a:t>
            </a:r>
            <a:r>
              <a:rPr b="1" lang="en" sz="1100">
                <a:solidFill>
                  <a:srgbClr val="85200C"/>
                </a:solidFill>
                <a:latin typeface="Courier New"/>
                <a:ea typeface="Courier New"/>
                <a:cs typeface="Courier New"/>
                <a:sym typeface="Courier New"/>
              </a:rPr>
              <a:t>Generate</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Write Output Header File and Data Weight File</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1100">
                <a:latin typeface="Courier New"/>
                <a:ea typeface="Courier New"/>
                <a:cs typeface="Courier New"/>
                <a:sym typeface="Courier New"/>
              </a:rPr>
              <a:t>model.</a:t>
            </a:r>
            <a:r>
              <a:rPr b="1" lang="en" sz="1100">
                <a:solidFill>
                  <a:srgbClr val="85200C"/>
                </a:solidFill>
                <a:latin typeface="Courier New"/>
                <a:ea typeface="Courier New"/>
                <a:cs typeface="Courier New"/>
                <a:sym typeface="Courier New"/>
              </a:rPr>
              <a:t>OutputGenerated</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t/>
            </a:r>
            <a:endParaRPr sz="1100"/>
          </a:p>
        </p:txBody>
      </p:sp>
      <p:sp>
        <p:nvSpPr>
          <p:cNvPr id="227" name="Google Shape;227;p42"/>
          <p:cNvSpPr/>
          <p:nvPr/>
        </p:nvSpPr>
        <p:spPr>
          <a:xfrm>
            <a:off x="3922700" y="1956650"/>
            <a:ext cx="858300" cy="342900"/>
          </a:xfrm>
          <a:prstGeom prst="rightArrow">
            <a:avLst>
              <a:gd fmla="val 50000" name="adj1"/>
              <a:gd fmla="val 50000" name="adj2"/>
            </a:avLst>
          </a:prstGeom>
          <a:solidFill>
            <a:srgbClr val="5B9BD5"/>
          </a:solidFill>
          <a:ln cap="flat" cmpd="sng" w="9525">
            <a:solidFill>
              <a:srgbClr val="5B9BD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42"/>
          <p:cNvSpPr txBox="1"/>
          <p:nvPr/>
        </p:nvSpPr>
        <p:spPr>
          <a:xfrm>
            <a:off x="4933400" y="937250"/>
            <a:ext cx="4115400" cy="192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38761D"/>
                </a:solidFill>
                <a:latin typeface="Courier New"/>
                <a:ea typeface="Courier New"/>
                <a:cs typeface="Courier New"/>
                <a:sym typeface="Courier New"/>
              </a:rPr>
              <a:t>namespace</a:t>
            </a:r>
            <a:r>
              <a:rPr lang="en" sz="1100">
                <a:solidFill>
                  <a:schemeClr val="dk1"/>
                </a:solidFill>
                <a:latin typeface="Courier New"/>
                <a:ea typeface="Courier New"/>
                <a:cs typeface="Courier New"/>
                <a:sym typeface="Courier New"/>
              </a:rPr>
              <a:t> TMVA_SOFIE_model {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latin typeface="Courier New"/>
                <a:ea typeface="Courier New"/>
                <a:cs typeface="Courier New"/>
                <a:sym typeface="Courier New"/>
              </a:rPr>
              <a:t>struct </a:t>
            </a:r>
            <a:r>
              <a:rPr b="1" lang="en" sz="1100">
                <a:solidFill>
                  <a:srgbClr val="1155CC"/>
                </a:solidFill>
                <a:latin typeface="Courier New"/>
                <a:ea typeface="Courier New"/>
                <a:cs typeface="Courier New"/>
                <a:sym typeface="Courier New"/>
              </a:rPr>
              <a:t>Session</a:t>
            </a:r>
            <a:r>
              <a:rPr lang="en" sz="1100">
                <a:solidFill>
                  <a:schemeClr val="dk1"/>
                </a:solidFill>
                <a:latin typeface="Courier New"/>
                <a:ea typeface="Courier New"/>
                <a:cs typeface="Courier New"/>
                <a:sym typeface="Courier New"/>
              </a:rPr>
              <a:t>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Session(std::string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a:t>
            </a:r>
            <a:endParaRPr sz="1100">
              <a:solidFill>
                <a:schemeClr val="dk1"/>
              </a:solidFill>
              <a:latin typeface="Courier New"/>
              <a:ea typeface="Courier New"/>
              <a:cs typeface="Courier New"/>
              <a:sym typeface="Courier New"/>
            </a:endParaRPr>
          </a:p>
          <a:p>
            <a:pPr indent="457200" lvl="0" marL="0" rtl="0" algn="l">
              <a:spcBef>
                <a:spcPts val="0"/>
              </a:spcBef>
              <a:spcAft>
                <a:spcPts val="0"/>
              </a:spcAft>
              <a:buNone/>
            </a:pPr>
            <a:r>
              <a:rPr lang="en" sz="1100">
                <a:solidFill>
                  <a:srgbClr val="741B47"/>
                </a:solidFill>
                <a:latin typeface="Courier New"/>
                <a:ea typeface="Courier New"/>
                <a:cs typeface="Courier New"/>
                <a:sym typeface="Courier New"/>
              </a:rPr>
              <a:t>// hardcoded inference function</a:t>
            </a:r>
            <a:endParaRPr sz="1100">
              <a:solidFill>
                <a:srgbClr val="741B47"/>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std::vector&lt;float&gt; </a:t>
            </a:r>
            <a:r>
              <a:rPr b="1" lang="en" sz="1100">
                <a:solidFill>
                  <a:srgbClr val="1155CC"/>
                </a:solidFill>
                <a:latin typeface="Courier New"/>
                <a:ea typeface="Courier New"/>
                <a:cs typeface="Courier New"/>
                <a:sym typeface="Courier New"/>
              </a:rPr>
              <a:t>infer</a:t>
            </a:r>
            <a:r>
              <a:rPr lang="en" sz="1100">
                <a:solidFill>
                  <a:schemeClr val="dk1"/>
                </a:solidFill>
                <a:latin typeface="Courier New"/>
                <a:ea typeface="Courier New"/>
                <a:cs typeface="Courier New"/>
                <a:sym typeface="Courier New"/>
              </a:rPr>
              <a:t>(float *input)	 {</a:t>
            </a:r>
            <a:endParaRPr sz="1100">
              <a:solidFill>
                <a:schemeClr val="dk1"/>
              </a:solidFill>
              <a:latin typeface="Courier New"/>
              <a:ea typeface="Courier New"/>
              <a:cs typeface="Courier New"/>
              <a:sym typeface="Courier New"/>
            </a:endParaRPr>
          </a:p>
          <a:p>
            <a:pPr indent="457200" lvl="0" marL="457200" rtl="0" algn="l">
              <a:spcBef>
                <a:spcPts val="0"/>
              </a:spcBef>
              <a:spcAft>
                <a:spcPts val="0"/>
              </a:spcAft>
              <a:buNone/>
            </a:pPr>
            <a:r>
              <a:rPr lang="en" sz="1100">
                <a:solidFill>
                  <a:schemeClr val="dk1"/>
                </a:solidFill>
                <a:latin typeface="Courier New"/>
                <a:ea typeface="Courier New"/>
                <a:cs typeface="Courier New"/>
                <a:sym typeface="Courier New"/>
              </a:rPr>
              <a:t>.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latin typeface="Courier New"/>
                <a:ea typeface="Courier New"/>
                <a:cs typeface="Courier New"/>
                <a:sym typeface="Courier New"/>
              </a:rPr>
              <a:t>};</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rPr>
              <a:t>}</a:t>
            </a:r>
            <a:endParaRPr sz="1100">
              <a:solidFill>
                <a:schemeClr val="dk1"/>
              </a:solidFill>
            </a:endParaRPr>
          </a:p>
        </p:txBody>
      </p:sp>
      <p:sp>
        <p:nvSpPr>
          <p:cNvPr id="229" name="Google Shape;229;p42"/>
          <p:cNvSpPr txBox="1"/>
          <p:nvPr/>
        </p:nvSpPr>
        <p:spPr>
          <a:xfrm>
            <a:off x="4491050" y="550275"/>
            <a:ext cx="14949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urier New"/>
                <a:ea typeface="Courier New"/>
                <a:cs typeface="Courier New"/>
                <a:sym typeface="Courier New"/>
              </a:rPr>
              <a:t>model.hxx</a:t>
            </a:r>
            <a:endParaRPr>
              <a:latin typeface="Courier New"/>
              <a:ea typeface="Courier New"/>
              <a:cs typeface="Courier New"/>
              <a:sym typeface="Courier New"/>
            </a:endParaRPr>
          </a:p>
        </p:txBody>
      </p:sp>
      <p:sp>
        <p:nvSpPr>
          <p:cNvPr id="230" name="Google Shape;230;p42"/>
          <p:cNvSpPr/>
          <p:nvPr/>
        </p:nvSpPr>
        <p:spPr>
          <a:xfrm rot="10799411">
            <a:off x="3708525" y="3323104"/>
            <a:ext cx="3503400" cy="593100"/>
          </a:xfrm>
          <a:prstGeom prst="bentArrow">
            <a:avLst>
              <a:gd fmla="val 25000" name="adj1"/>
              <a:gd fmla="val 25000" name="adj2"/>
              <a:gd fmla="val 25000" name="adj3"/>
              <a:gd fmla="val 43750" name="adj4"/>
            </a:avLst>
          </a:prstGeom>
          <a:solidFill>
            <a:srgbClr val="5B9BD5"/>
          </a:solidFill>
          <a:ln cap="flat" cmpd="sng" w="9525">
            <a:solidFill>
              <a:srgbClr val="5B9BD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42"/>
          <p:cNvSpPr txBox="1"/>
          <p:nvPr/>
        </p:nvSpPr>
        <p:spPr>
          <a:xfrm>
            <a:off x="482850" y="3237775"/>
            <a:ext cx="3127500" cy="1467900"/>
          </a:xfrm>
          <a:prstGeom prst="rect">
            <a:avLst/>
          </a:prstGeom>
          <a:noFill/>
          <a:ln cap="flat" cmpd="sng" w="9525">
            <a:solidFill>
              <a:srgbClr val="000000"/>
            </a:solidFill>
            <a:prstDash val="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Courier New"/>
                <a:ea typeface="Courier New"/>
                <a:cs typeface="Courier New"/>
                <a:sym typeface="Courier New"/>
              </a:rPr>
              <a:t>#include “</a:t>
            </a:r>
            <a:r>
              <a:rPr b="1" lang="en" sz="1100">
                <a:solidFill>
                  <a:srgbClr val="38761D"/>
                </a:solidFill>
                <a:latin typeface="Courier New"/>
                <a:ea typeface="Courier New"/>
                <a:cs typeface="Courier New"/>
                <a:sym typeface="Courier New"/>
              </a:rPr>
              <a:t>model.hxx</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Create Session Class</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TMVA_SOFIE_model::</a:t>
            </a:r>
            <a:r>
              <a:rPr b="1" lang="en" sz="1100">
                <a:solidFill>
                  <a:srgbClr val="1155CC"/>
                </a:solidFill>
                <a:latin typeface="Courier New"/>
                <a:ea typeface="Courier New"/>
                <a:cs typeface="Courier New"/>
                <a:sym typeface="Courier New"/>
              </a:rPr>
              <a:t>Session</a:t>
            </a:r>
            <a:r>
              <a:rPr lang="en" sz="1100">
                <a:latin typeface="Courier New"/>
                <a:ea typeface="Courier New"/>
                <a:cs typeface="Courier New"/>
                <a:sym typeface="Courier New"/>
              </a:rPr>
              <a:t> s();</a:t>
            </a:r>
            <a:endParaRPr sz="1100">
              <a:latin typeface="Courier New"/>
              <a:ea typeface="Courier New"/>
              <a:cs typeface="Courier New"/>
              <a:sym typeface="Courier New"/>
            </a:endParaRPr>
          </a:p>
          <a:p>
            <a:pPr indent="0" lvl="0" marL="0" rtl="0" algn="l">
              <a:spcBef>
                <a:spcPts val="0"/>
              </a:spcBef>
              <a:spcAft>
                <a:spcPts val="0"/>
              </a:spcAft>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Event Loop</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	auto result = s.</a:t>
            </a:r>
            <a:r>
              <a:rPr b="1" lang="en" sz="1100">
                <a:solidFill>
                  <a:srgbClr val="1155CC"/>
                </a:solidFill>
                <a:latin typeface="Courier New"/>
                <a:ea typeface="Courier New"/>
                <a:cs typeface="Courier New"/>
                <a:sym typeface="Courier New"/>
              </a:rPr>
              <a:t>infer</a:t>
            </a:r>
            <a:r>
              <a:rPr lang="en" sz="1100">
                <a:latin typeface="Courier New"/>
                <a:ea typeface="Courier New"/>
                <a:cs typeface="Courier New"/>
                <a:sym typeface="Courier New"/>
              </a:rPr>
              <a:t>(input);</a:t>
            </a:r>
            <a:endParaRPr sz="1100">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a:t>
            </a:r>
            <a:endParaRPr sz="1100">
              <a:latin typeface="Courier New"/>
              <a:ea typeface="Courier New"/>
              <a:cs typeface="Courier New"/>
              <a:sym typeface="Courier New"/>
            </a:endParaRPr>
          </a:p>
        </p:txBody>
      </p:sp>
      <p:sp>
        <p:nvSpPr>
          <p:cNvPr id="232" name="Google Shape;232;p42"/>
          <p:cNvSpPr txBox="1"/>
          <p:nvPr/>
        </p:nvSpPr>
        <p:spPr>
          <a:xfrm>
            <a:off x="3856125" y="4036700"/>
            <a:ext cx="47304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Inference code: needs to be linked against the BLAS Libraries</a:t>
            </a:r>
            <a:endParaRPr/>
          </a:p>
        </p:txBody>
      </p:sp>
      <p:sp>
        <p:nvSpPr>
          <p:cNvPr id="233" name="Google Shape;233;p42"/>
          <p:cNvSpPr txBox="1"/>
          <p:nvPr/>
        </p:nvSpPr>
        <p:spPr>
          <a:xfrm>
            <a:off x="26100" y="2867200"/>
            <a:ext cx="14949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urier New"/>
                <a:ea typeface="Courier New"/>
                <a:cs typeface="Courier New"/>
                <a:sym typeface="Courier New"/>
              </a:rPr>
              <a:t>infer.cpp</a:t>
            </a:r>
            <a:endParaRPr>
              <a:latin typeface="Courier New"/>
              <a:ea typeface="Courier New"/>
              <a:cs typeface="Courier New"/>
              <a:sym typeface="Courier New"/>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43"/>
          <p:cNvSpPr/>
          <p:nvPr/>
        </p:nvSpPr>
        <p:spPr>
          <a:xfrm>
            <a:off x="4913900" y="933475"/>
            <a:ext cx="4115400" cy="2345400"/>
          </a:xfrm>
          <a:prstGeom prst="rect">
            <a:avLst/>
          </a:prstGeom>
          <a:solidFill>
            <a:srgbClr val="FFD966"/>
          </a:solidFill>
          <a:ln cap="flat" cmpd="sng" w="952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43"/>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Project Description</a:t>
            </a:r>
            <a:endParaRPr b="0" i="0" sz="3000" u="none" cap="none" strike="noStrike">
              <a:solidFill>
                <a:srgbClr val="000000"/>
              </a:solidFill>
              <a:latin typeface="Calibri"/>
              <a:ea typeface="Calibri"/>
              <a:cs typeface="Calibri"/>
              <a:sym typeface="Calibri"/>
            </a:endParaRPr>
          </a:p>
        </p:txBody>
      </p:sp>
      <p:sp>
        <p:nvSpPr>
          <p:cNvPr id="241" name="Google Shape;241;p43"/>
          <p:cNvSpPr txBox="1"/>
          <p:nvPr>
            <p:ph idx="4294967295" type="body"/>
          </p:nvPr>
        </p:nvSpPr>
        <p:spPr>
          <a:xfrm>
            <a:off x="140100" y="772200"/>
            <a:ext cx="4905900" cy="3429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2A7DBF"/>
              </a:buClr>
              <a:buSzPts val="1800"/>
              <a:buFont typeface="Arial"/>
              <a:buNone/>
            </a:pPr>
            <a:r>
              <a:rPr i="1" lang="en" sz="1600">
                <a:solidFill>
                  <a:srgbClr val="2A7DBF"/>
                </a:solidFill>
              </a:rPr>
              <a:t>Extend SOFIE functionality to produce SYCL code</a:t>
            </a:r>
            <a:endParaRPr b="0" i="0" sz="1600" u="none" cap="none" strike="noStrike">
              <a:solidFill>
                <a:srgbClr val="000000"/>
              </a:solidFill>
              <a:latin typeface="Calibri"/>
              <a:ea typeface="Calibri"/>
              <a:cs typeface="Calibri"/>
              <a:sym typeface="Calibri"/>
            </a:endParaRPr>
          </a:p>
        </p:txBody>
      </p:sp>
      <p:sp>
        <p:nvSpPr>
          <p:cNvPr id="242" name="Google Shape;242;p43"/>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sp>
        <p:nvSpPr>
          <p:cNvPr id="243" name="Google Shape;243;p43"/>
          <p:cNvSpPr txBox="1"/>
          <p:nvPr/>
        </p:nvSpPr>
        <p:spPr>
          <a:xfrm>
            <a:off x="331850" y="1069825"/>
            <a:ext cx="4276500" cy="192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Parser</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b="1" lang="en" sz="1100">
                <a:solidFill>
                  <a:srgbClr val="38761D"/>
                </a:solidFill>
                <a:latin typeface="Courier New"/>
                <a:ea typeface="Courier New"/>
                <a:cs typeface="Courier New"/>
                <a:sym typeface="Courier New"/>
              </a:rPr>
              <a:t>using namespace</a:t>
            </a:r>
            <a:r>
              <a:rPr lang="en" sz="1100">
                <a:latin typeface="Courier New"/>
                <a:ea typeface="Courier New"/>
                <a:cs typeface="Courier New"/>
                <a:sym typeface="Courier New"/>
              </a:rPr>
              <a:t> TMVA::Experimental::SOFIE;</a:t>
            </a:r>
            <a:endParaRPr b="1" sz="1100">
              <a:solidFill>
                <a:srgbClr val="1155CC"/>
              </a:solidFill>
              <a:latin typeface="Courier New"/>
              <a:ea typeface="Courier New"/>
              <a:cs typeface="Courier New"/>
              <a:sym typeface="Courier New"/>
            </a:endParaRPr>
          </a:p>
          <a:p>
            <a:pPr indent="0" lvl="0" marL="0" rtl="0" algn="l">
              <a:spcBef>
                <a:spcPts val="0"/>
              </a:spcBef>
              <a:spcAft>
                <a:spcPts val="0"/>
              </a:spcAft>
              <a:buNone/>
            </a:pPr>
            <a:r>
              <a:rPr b="1" lang="en" sz="1100">
                <a:solidFill>
                  <a:srgbClr val="1155CC"/>
                </a:solidFill>
                <a:latin typeface="Courier New"/>
                <a:ea typeface="Courier New"/>
                <a:cs typeface="Courier New"/>
                <a:sym typeface="Courier New"/>
              </a:rPr>
              <a:t>RModelParser_ONNX</a:t>
            </a:r>
            <a:r>
              <a:rPr lang="en" sz="1100">
                <a:latin typeface="Courier New"/>
                <a:ea typeface="Courier New"/>
                <a:cs typeface="Courier New"/>
                <a:sym typeface="Courier New"/>
              </a:rPr>
              <a:t> parser;</a:t>
            </a:r>
            <a:endParaRPr sz="1100">
              <a:latin typeface="Courier New"/>
              <a:ea typeface="Courier New"/>
              <a:cs typeface="Courier New"/>
              <a:sym typeface="Courier New"/>
            </a:endParaRPr>
          </a:p>
          <a:p>
            <a:pPr indent="0" lvl="0" marL="0" rtl="0" algn="l">
              <a:spcBef>
                <a:spcPts val="0"/>
              </a:spcBef>
              <a:spcAft>
                <a:spcPts val="0"/>
              </a:spcAft>
              <a:buNone/>
            </a:pPr>
            <a:r>
              <a:rPr b="1" lang="en" sz="1100">
                <a:solidFill>
                  <a:srgbClr val="1155CC"/>
                </a:solidFill>
                <a:latin typeface="Courier New"/>
                <a:ea typeface="Courier New"/>
                <a:cs typeface="Courier New"/>
                <a:sym typeface="Courier New"/>
              </a:rPr>
              <a:t>RModel</a:t>
            </a:r>
            <a:r>
              <a:rPr lang="en" sz="1100">
                <a:latin typeface="Courier New"/>
                <a:ea typeface="Courier New"/>
                <a:cs typeface="Courier New"/>
                <a:sym typeface="Courier New"/>
              </a:rPr>
              <a:t> model = parser.</a:t>
            </a:r>
            <a:r>
              <a:rPr b="1" lang="en" sz="1100">
                <a:solidFill>
                  <a:srgbClr val="85200C"/>
                </a:solidFill>
                <a:latin typeface="Courier New"/>
                <a:ea typeface="Courier New"/>
                <a:cs typeface="Courier New"/>
                <a:sym typeface="Courier New"/>
              </a:rPr>
              <a:t>Parse</a:t>
            </a:r>
            <a:r>
              <a:rPr lang="en" sz="1100">
                <a:latin typeface="Courier New"/>
                <a:ea typeface="Courier New"/>
                <a:cs typeface="Courier New"/>
                <a:sym typeface="Courier New"/>
              </a:rPr>
              <a:t>(“</a:t>
            </a:r>
            <a:r>
              <a:rPr lang="en" sz="1100">
                <a:solidFill>
                  <a:srgbClr val="38761D"/>
                </a:solidFill>
                <a:latin typeface="Courier New"/>
                <a:ea typeface="Courier New"/>
                <a:cs typeface="Courier New"/>
                <a:sym typeface="Courier New"/>
              </a:rPr>
              <a:t>model.onnx</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Generate SYCL Code Internally</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model.</a:t>
            </a:r>
            <a:r>
              <a:rPr b="1" lang="en" sz="1100">
                <a:solidFill>
                  <a:srgbClr val="85200C"/>
                </a:solidFill>
                <a:latin typeface="Courier New"/>
                <a:ea typeface="Courier New"/>
                <a:cs typeface="Courier New"/>
                <a:sym typeface="Courier New"/>
              </a:rPr>
              <a:t>Generate</a:t>
            </a:r>
            <a:r>
              <a:rPr b="1" lang="en" sz="1100">
                <a:solidFill>
                  <a:srgbClr val="FF0000"/>
                </a:solidFill>
                <a:latin typeface="Courier New"/>
                <a:ea typeface="Courier New"/>
                <a:cs typeface="Courier New"/>
                <a:sym typeface="Courier New"/>
              </a:rPr>
              <a:t>GPU</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Write Output Header File and Data Weight File</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model.</a:t>
            </a:r>
            <a:r>
              <a:rPr b="1" lang="en" sz="1100">
                <a:solidFill>
                  <a:srgbClr val="85200C"/>
                </a:solidFill>
                <a:latin typeface="Courier New"/>
                <a:ea typeface="Courier New"/>
                <a:cs typeface="Courier New"/>
                <a:sym typeface="Courier New"/>
              </a:rPr>
              <a:t>OutputGenerated</a:t>
            </a:r>
            <a:r>
              <a:rPr b="1" lang="en" sz="1100">
                <a:solidFill>
                  <a:srgbClr val="FF0000"/>
                </a:solidFill>
                <a:latin typeface="Courier New"/>
                <a:ea typeface="Courier New"/>
                <a:cs typeface="Courier New"/>
                <a:sym typeface="Courier New"/>
              </a:rPr>
              <a:t>GPU</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t/>
            </a:r>
            <a:endParaRPr sz="1100"/>
          </a:p>
        </p:txBody>
      </p:sp>
      <p:sp>
        <p:nvSpPr>
          <p:cNvPr id="244" name="Google Shape;244;p43"/>
          <p:cNvSpPr/>
          <p:nvPr/>
        </p:nvSpPr>
        <p:spPr>
          <a:xfrm>
            <a:off x="3922700" y="1956650"/>
            <a:ext cx="858300" cy="342900"/>
          </a:xfrm>
          <a:prstGeom prst="rightArrow">
            <a:avLst>
              <a:gd fmla="val 50000" name="adj1"/>
              <a:gd fmla="val 50000" name="adj2"/>
            </a:avLst>
          </a:prstGeom>
          <a:solidFill>
            <a:srgbClr val="5B9BD5"/>
          </a:solidFill>
          <a:ln cap="flat" cmpd="sng" w="9525">
            <a:solidFill>
              <a:srgbClr val="5B9BD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43"/>
          <p:cNvSpPr txBox="1"/>
          <p:nvPr/>
        </p:nvSpPr>
        <p:spPr>
          <a:xfrm>
            <a:off x="4913900" y="824200"/>
            <a:ext cx="4115400" cy="192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38761D"/>
                </a:solidFill>
                <a:latin typeface="Courier New"/>
                <a:ea typeface="Courier New"/>
                <a:cs typeface="Courier New"/>
                <a:sym typeface="Courier New"/>
              </a:rPr>
              <a:t>namespace</a:t>
            </a:r>
            <a:r>
              <a:rPr lang="en" sz="1100">
                <a:solidFill>
                  <a:schemeClr val="dk1"/>
                </a:solidFill>
                <a:latin typeface="Courier New"/>
                <a:ea typeface="Courier New"/>
                <a:cs typeface="Courier New"/>
                <a:sym typeface="Courier New"/>
              </a:rPr>
              <a:t> TMVA_SOFIE_model {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latin typeface="Courier New"/>
                <a:ea typeface="Courier New"/>
                <a:cs typeface="Courier New"/>
                <a:sym typeface="Courier New"/>
              </a:rPr>
              <a:t>struct </a:t>
            </a:r>
            <a:r>
              <a:rPr b="1" lang="en" sz="1100">
                <a:solidFill>
                  <a:srgbClr val="1155CC"/>
                </a:solidFill>
                <a:latin typeface="Courier New"/>
                <a:ea typeface="Courier New"/>
                <a:cs typeface="Courier New"/>
                <a:sym typeface="Courier New"/>
              </a:rPr>
              <a:t>Session</a:t>
            </a:r>
            <a:r>
              <a:rPr lang="en" sz="1100">
                <a:solidFill>
                  <a:schemeClr val="dk1"/>
                </a:solidFill>
                <a:latin typeface="Courier New"/>
                <a:ea typeface="Courier New"/>
                <a:cs typeface="Courier New"/>
                <a:sym typeface="Courier New"/>
              </a:rPr>
              <a:t>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Session(std::string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a:t>
            </a:r>
            <a:endParaRPr sz="1100">
              <a:solidFill>
                <a:schemeClr val="dk1"/>
              </a:solidFill>
              <a:latin typeface="Courier New"/>
              <a:ea typeface="Courier New"/>
              <a:cs typeface="Courier New"/>
              <a:sym typeface="Courier New"/>
            </a:endParaRPr>
          </a:p>
          <a:p>
            <a:pPr indent="457200" lvl="0" marL="0" rtl="0" algn="l">
              <a:spcBef>
                <a:spcPts val="0"/>
              </a:spcBef>
              <a:spcAft>
                <a:spcPts val="0"/>
              </a:spcAft>
              <a:buNone/>
            </a:pPr>
            <a:r>
              <a:rPr lang="en" sz="1100">
                <a:solidFill>
                  <a:srgbClr val="741B47"/>
                </a:solidFill>
                <a:latin typeface="Courier New"/>
                <a:ea typeface="Courier New"/>
                <a:cs typeface="Courier New"/>
                <a:sym typeface="Courier New"/>
              </a:rPr>
              <a:t>// hardcoded inference function</a:t>
            </a:r>
            <a:endParaRPr sz="1100">
              <a:solidFill>
                <a:srgbClr val="741B47"/>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std::vector&lt;float&gt; </a:t>
            </a:r>
            <a:r>
              <a:rPr b="1" lang="en" sz="1100">
                <a:solidFill>
                  <a:srgbClr val="1155CC"/>
                </a:solidFill>
                <a:latin typeface="Courier New"/>
                <a:ea typeface="Courier New"/>
                <a:cs typeface="Courier New"/>
                <a:sym typeface="Courier New"/>
              </a:rPr>
              <a:t>infer</a:t>
            </a:r>
            <a:r>
              <a:rPr lang="en" sz="1100">
                <a:solidFill>
                  <a:schemeClr val="dk1"/>
                </a:solidFill>
                <a:latin typeface="Courier New"/>
                <a:ea typeface="Courier New"/>
                <a:cs typeface="Courier New"/>
                <a:sym typeface="Courier New"/>
              </a:rPr>
              <a:t>(std::vector *input)	 {</a:t>
            </a:r>
            <a:endParaRPr sz="1100">
              <a:solidFill>
                <a:schemeClr val="dk1"/>
              </a:solidFill>
              <a:latin typeface="Courier New"/>
              <a:ea typeface="Courier New"/>
              <a:cs typeface="Courier New"/>
              <a:sym typeface="Courier New"/>
            </a:endParaRPr>
          </a:p>
          <a:p>
            <a:pPr indent="457200" lvl="0" marL="457200" rtl="0" algn="l">
              <a:spcBef>
                <a:spcPts val="0"/>
              </a:spcBef>
              <a:spcAft>
                <a:spcPts val="0"/>
              </a:spcAft>
              <a:buNone/>
            </a:pPr>
            <a:r>
              <a:rPr lang="en" sz="1100">
                <a:solidFill>
                  <a:schemeClr val="dk1"/>
                </a:solidFill>
                <a:latin typeface="Courier New"/>
                <a:ea typeface="Courier New"/>
                <a:cs typeface="Courier New"/>
                <a:sym typeface="Courier New"/>
              </a:rPr>
              <a:t>. . . </a:t>
            </a:r>
            <a:endParaRPr sz="1100">
              <a:solidFill>
                <a:schemeClr val="dk1"/>
              </a:solidFill>
              <a:latin typeface="Courier New"/>
              <a:ea typeface="Courier New"/>
              <a:cs typeface="Courier New"/>
              <a:sym typeface="Courier New"/>
            </a:endParaRPr>
          </a:p>
          <a:p>
            <a:pPr indent="0" lvl="0" marL="457200" rtl="0" algn="l">
              <a:spcBef>
                <a:spcPts val="0"/>
              </a:spcBef>
              <a:spcAft>
                <a:spcPts val="0"/>
              </a:spcAft>
              <a:buNone/>
            </a:pPr>
            <a:r>
              <a:rPr lang="en" sz="1100">
                <a:solidFill>
                  <a:schemeClr val="dk1"/>
                </a:solidFill>
                <a:latin typeface="Courier New"/>
                <a:ea typeface="Courier New"/>
                <a:cs typeface="Courier New"/>
                <a:sym typeface="Courier New"/>
              </a:rPr>
              <a:t>} </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latin typeface="Courier New"/>
                <a:ea typeface="Courier New"/>
                <a:cs typeface="Courier New"/>
                <a:sym typeface="Courier New"/>
              </a:rPr>
              <a:t>};</a:t>
            </a:r>
            <a:endParaRPr sz="1100">
              <a:solidFill>
                <a:schemeClr val="dk1"/>
              </a:solidFill>
              <a:latin typeface="Courier New"/>
              <a:ea typeface="Courier New"/>
              <a:cs typeface="Courier New"/>
              <a:sym typeface="Courier New"/>
            </a:endParaRPr>
          </a:p>
          <a:p>
            <a:pPr indent="0" lvl="0" marL="0" rtl="0" algn="l">
              <a:spcBef>
                <a:spcPts val="0"/>
              </a:spcBef>
              <a:spcAft>
                <a:spcPts val="0"/>
              </a:spcAft>
              <a:buNone/>
            </a:pPr>
            <a:r>
              <a:rPr lang="en" sz="1100">
                <a:solidFill>
                  <a:schemeClr val="dk1"/>
                </a:solidFill>
              </a:rPr>
              <a:t>}</a:t>
            </a:r>
            <a:endParaRPr sz="1100">
              <a:solidFill>
                <a:schemeClr val="dk1"/>
              </a:solidFill>
            </a:endParaRPr>
          </a:p>
        </p:txBody>
      </p:sp>
      <p:sp>
        <p:nvSpPr>
          <p:cNvPr id="246" name="Google Shape;246;p43"/>
          <p:cNvSpPr txBox="1"/>
          <p:nvPr/>
        </p:nvSpPr>
        <p:spPr>
          <a:xfrm>
            <a:off x="4491050" y="550275"/>
            <a:ext cx="14949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urier New"/>
                <a:ea typeface="Courier New"/>
                <a:cs typeface="Courier New"/>
                <a:sym typeface="Courier New"/>
              </a:rPr>
              <a:t>model.hxx</a:t>
            </a:r>
            <a:endParaRPr>
              <a:latin typeface="Courier New"/>
              <a:ea typeface="Courier New"/>
              <a:cs typeface="Courier New"/>
              <a:sym typeface="Courier New"/>
            </a:endParaRPr>
          </a:p>
        </p:txBody>
      </p:sp>
      <p:sp>
        <p:nvSpPr>
          <p:cNvPr id="247" name="Google Shape;247;p43"/>
          <p:cNvSpPr/>
          <p:nvPr/>
        </p:nvSpPr>
        <p:spPr>
          <a:xfrm rot="10799411">
            <a:off x="3708525" y="3323104"/>
            <a:ext cx="3503400" cy="593100"/>
          </a:xfrm>
          <a:prstGeom prst="bentArrow">
            <a:avLst>
              <a:gd fmla="val 25000" name="adj1"/>
              <a:gd fmla="val 25000" name="adj2"/>
              <a:gd fmla="val 25000" name="adj3"/>
              <a:gd fmla="val 43750" name="adj4"/>
            </a:avLst>
          </a:prstGeom>
          <a:solidFill>
            <a:srgbClr val="5B9BD5"/>
          </a:solidFill>
          <a:ln cap="flat" cmpd="sng" w="9525">
            <a:solidFill>
              <a:srgbClr val="5B9BD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43"/>
          <p:cNvSpPr txBox="1"/>
          <p:nvPr/>
        </p:nvSpPr>
        <p:spPr>
          <a:xfrm>
            <a:off x="482850" y="3237775"/>
            <a:ext cx="3127500" cy="1467900"/>
          </a:xfrm>
          <a:prstGeom prst="rect">
            <a:avLst/>
          </a:prstGeom>
          <a:noFill/>
          <a:ln cap="flat" cmpd="sng" w="9525">
            <a:solidFill>
              <a:srgbClr val="000000"/>
            </a:solidFill>
            <a:prstDash val="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Courier New"/>
                <a:ea typeface="Courier New"/>
                <a:cs typeface="Courier New"/>
                <a:sym typeface="Courier New"/>
              </a:rPr>
              <a:t>#include “</a:t>
            </a:r>
            <a:r>
              <a:rPr b="1" lang="en" sz="1100">
                <a:solidFill>
                  <a:srgbClr val="38761D"/>
                </a:solidFill>
                <a:latin typeface="Courier New"/>
                <a:ea typeface="Courier New"/>
                <a:cs typeface="Courier New"/>
                <a:sym typeface="Courier New"/>
              </a:rPr>
              <a:t>model.hxx</a:t>
            </a: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Create Session Class</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TMVA_SOFIE_model::</a:t>
            </a:r>
            <a:r>
              <a:rPr b="1" lang="en" sz="1100">
                <a:solidFill>
                  <a:srgbClr val="1155CC"/>
                </a:solidFill>
                <a:latin typeface="Courier New"/>
                <a:ea typeface="Courier New"/>
                <a:cs typeface="Courier New"/>
                <a:sym typeface="Courier New"/>
              </a:rPr>
              <a:t>Session</a:t>
            </a:r>
            <a:r>
              <a:rPr lang="en" sz="1100">
                <a:latin typeface="Courier New"/>
                <a:ea typeface="Courier New"/>
                <a:cs typeface="Courier New"/>
                <a:sym typeface="Courier New"/>
              </a:rPr>
              <a:t> s();</a:t>
            </a:r>
            <a:endParaRPr sz="1100">
              <a:latin typeface="Courier New"/>
              <a:ea typeface="Courier New"/>
              <a:cs typeface="Courier New"/>
              <a:sym typeface="Courier New"/>
            </a:endParaRPr>
          </a:p>
          <a:p>
            <a:pPr indent="0" lvl="0" marL="0" rtl="0" algn="l">
              <a:spcBef>
                <a:spcPts val="0"/>
              </a:spcBef>
              <a:spcAft>
                <a:spcPts val="0"/>
              </a:spcAft>
              <a:buNone/>
            </a:pPr>
            <a:r>
              <a:t/>
            </a:r>
            <a:endParaRPr sz="1100">
              <a:latin typeface="Courier New"/>
              <a:ea typeface="Courier New"/>
              <a:cs typeface="Courier New"/>
              <a:sym typeface="Courier New"/>
            </a:endParaRPr>
          </a:p>
          <a:p>
            <a:pPr indent="0" lvl="0" marL="0" rtl="0" algn="l">
              <a:spcBef>
                <a:spcPts val="0"/>
              </a:spcBef>
              <a:spcAft>
                <a:spcPts val="0"/>
              </a:spcAft>
              <a:buNone/>
            </a:pPr>
            <a:r>
              <a:rPr lang="en" sz="1100">
                <a:solidFill>
                  <a:srgbClr val="741B47"/>
                </a:solidFill>
                <a:latin typeface="Courier New"/>
                <a:ea typeface="Courier New"/>
                <a:cs typeface="Courier New"/>
                <a:sym typeface="Courier New"/>
              </a:rPr>
              <a:t>// Event Loop</a:t>
            </a:r>
            <a:endParaRPr sz="1100">
              <a:solidFill>
                <a:srgbClr val="741B47"/>
              </a:solidFill>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a:t>
            </a:r>
            <a:endParaRPr sz="1100">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	auto result = s.</a:t>
            </a:r>
            <a:r>
              <a:rPr b="1" lang="en" sz="1100">
                <a:solidFill>
                  <a:srgbClr val="1155CC"/>
                </a:solidFill>
                <a:latin typeface="Courier New"/>
                <a:ea typeface="Courier New"/>
                <a:cs typeface="Courier New"/>
                <a:sym typeface="Courier New"/>
              </a:rPr>
              <a:t>infer</a:t>
            </a:r>
            <a:r>
              <a:rPr lang="en" sz="1100">
                <a:latin typeface="Courier New"/>
                <a:ea typeface="Courier New"/>
                <a:cs typeface="Courier New"/>
                <a:sym typeface="Courier New"/>
              </a:rPr>
              <a:t>(input);</a:t>
            </a:r>
            <a:endParaRPr sz="1100">
              <a:latin typeface="Courier New"/>
              <a:ea typeface="Courier New"/>
              <a:cs typeface="Courier New"/>
              <a:sym typeface="Courier New"/>
            </a:endParaRPr>
          </a:p>
          <a:p>
            <a:pPr indent="0" lvl="0" marL="0" rtl="0" algn="l">
              <a:spcBef>
                <a:spcPts val="0"/>
              </a:spcBef>
              <a:spcAft>
                <a:spcPts val="0"/>
              </a:spcAft>
              <a:buNone/>
            </a:pPr>
            <a:r>
              <a:rPr lang="en" sz="1100">
                <a:latin typeface="Courier New"/>
                <a:ea typeface="Courier New"/>
                <a:cs typeface="Courier New"/>
                <a:sym typeface="Courier New"/>
              </a:rPr>
              <a:t>}</a:t>
            </a:r>
            <a:endParaRPr sz="1100">
              <a:latin typeface="Courier New"/>
              <a:ea typeface="Courier New"/>
              <a:cs typeface="Courier New"/>
              <a:sym typeface="Courier New"/>
            </a:endParaRPr>
          </a:p>
        </p:txBody>
      </p:sp>
      <p:sp>
        <p:nvSpPr>
          <p:cNvPr id="249" name="Google Shape;249;p43"/>
          <p:cNvSpPr txBox="1"/>
          <p:nvPr/>
        </p:nvSpPr>
        <p:spPr>
          <a:xfrm>
            <a:off x="3856125" y="4036700"/>
            <a:ext cx="47304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Inference code: needs to be linked against the </a:t>
            </a:r>
            <a:r>
              <a:rPr b="1" lang="en">
                <a:solidFill>
                  <a:srgbClr val="FF0000"/>
                </a:solidFill>
              </a:rPr>
              <a:t>oneAPI MKL Libraries (oneapi::mkl::blas)</a:t>
            </a:r>
            <a:r>
              <a:rPr lang="en"/>
              <a:t> and compiled using a </a:t>
            </a:r>
            <a:r>
              <a:rPr b="1" lang="en">
                <a:solidFill>
                  <a:srgbClr val="FF0000"/>
                </a:solidFill>
              </a:rPr>
              <a:t>SYCL compiler</a:t>
            </a:r>
            <a:endParaRPr b="1">
              <a:solidFill>
                <a:srgbClr val="FF0000"/>
              </a:solidFill>
            </a:endParaRPr>
          </a:p>
        </p:txBody>
      </p:sp>
      <p:sp>
        <p:nvSpPr>
          <p:cNvPr id="250" name="Google Shape;250;p43"/>
          <p:cNvSpPr txBox="1"/>
          <p:nvPr/>
        </p:nvSpPr>
        <p:spPr>
          <a:xfrm>
            <a:off x="26100" y="2867200"/>
            <a:ext cx="1494900" cy="41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Courier New"/>
                <a:ea typeface="Courier New"/>
                <a:cs typeface="Courier New"/>
                <a:sym typeface="Courier New"/>
              </a:rPr>
              <a:t>infer.cpp</a:t>
            </a:r>
            <a:endParaRPr>
              <a:latin typeface="Courier New"/>
              <a:ea typeface="Courier New"/>
              <a:cs typeface="Courier New"/>
              <a:sym typeface="Courier New"/>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4"/>
          <p:cNvSpPr txBox="1"/>
          <p:nvPr>
            <p:ph idx="4294967295" type="title"/>
          </p:nvPr>
        </p:nvSpPr>
        <p:spPr>
          <a:xfrm>
            <a:off x="629910" y="329670"/>
            <a:ext cx="7886430" cy="41175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What is SYCL?</a:t>
            </a:r>
            <a:endParaRPr b="0" i="0" sz="3000" u="none" cap="none" strike="noStrike">
              <a:solidFill>
                <a:srgbClr val="000000"/>
              </a:solidFill>
              <a:latin typeface="Calibri"/>
              <a:ea typeface="Calibri"/>
              <a:cs typeface="Calibri"/>
              <a:sym typeface="Calibri"/>
            </a:endParaRPr>
          </a:p>
        </p:txBody>
      </p:sp>
      <p:sp>
        <p:nvSpPr>
          <p:cNvPr id="257" name="Google Shape;257;p44"/>
          <p:cNvSpPr txBox="1"/>
          <p:nvPr>
            <p:ph idx="4294967295" type="body"/>
          </p:nvPr>
        </p:nvSpPr>
        <p:spPr>
          <a:xfrm>
            <a:off x="628560" y="772200"/>
            <a:ext cx="7886430" cy="386640"/>
          </a:xfrm>
          <a:prstGeom prst="rect">
            <a:avLst/>
          </a:prstGeom>
          <a:noFill/>
          <a:ln>
            <a:noFill/>
          </a:ln>
        </p:spPr>
        <p:txBody>
          <a:bodyPr anchorCtr="0" anchor="t" bIns="34275" lIns="68575" spcFirstLastPara="1" rIns="68575" wrap="square" tIns="34275">
            <a:noAutofit/>
          </a:bodyPr>
          <a:lstStyle/>
          <a:p>
            <a:pPr indent="-342900" lvl="0" marL="457200" marR="0" rtl="0" algn="l">
              <a:lnSpc>
                <a:spcPct val="90000"/>
              </a:lnSpc>
              <a:spcBef>
                <a:spcPts val="0"/>
              </a:spcBef>
              <a:spcAft>
                <a:spcPts val="0"/>
              </a:spcAft>
              <a:buClr>
                <a:schemeClr val="dk1"/>
              </a:buClr>
              <a:buSzPts val="1800"/>
              <a:buFont typeface="Calibri"/>
              <a:buChar char="●"/>
            </a:pPr>
            <a:r>
              <a:rPr lang="en" sz="1800">
                <a:solidFill>
                  <a:schemeClr val="dk1"/>
                </a:solidFill>
              </a:rPr>
              <a:t>SYCL is a single-source, high-level, standard C++ programming model, that can target a wide range of heterogeneous platforms (CPUs, GPUs, FPGAs)</a:t>
            </a:r>
            <a:endParaRPr sz="1800">
              <a:solidFill>
                <a:schemeClr val="dk1"/>
              </a:solidFill>
            </a:endParaRPr>
          </a:p>
        </p:txBody>
      </p:sp>
      <p:sp>
        <p:nvSpPr>
          <p:cNvPr id="258" name="Google Shape;258;p44"/>
          <p:cNvSpPr txBox="1"/>
          <p:nvPr>
            <p:ph idx="11" type="ftr"/>
          </p:nvPr>
        </p:nvSpPr>
        <p:spPr>
          <a:xfrm>
            <a:off x="3026430" y="4705560"/>
            <a:ext cx="3085830" cy="27351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pic>
        <p:nvPicPr>
          <p:cNvPr id="259" name="Google Shape;259;p44"/>
          <p:cNvPicPr preferRelativeResize="0"/>
          <p:nvPr/>
        </p:nvPicPr>
        <p:blipFill>
          <a:blip r:embed="rId3">
            <a:alphaModFix/>
          </a:blip>
          <a:stretch>
            <a:fillRect/>
          </a:stretch>
        </p:blipFill>
        <p:spPr>
          <a:xfrm>
            <a:off x="574574" y="1629238"/>
            <a:ext cx="3231500" cy="2825562"/>
          </a:xfrm>
          <a:prstGeom prst="rect">
            <a:avLst/>
          </a:prstGeom>
          <a:noFill/>
          <a:ln>
            <a:noFill/>
          </a:ln>
        </p:spPr>
      </p:pic>
      <p:pic>
        <p:nvPicPr>
          <p:cNvPr id="260" name="Google Shape;260;p44"/>
          <p:cNvPicPr preferRelativeResize="0"/>
          <p:nvPr/>
        </p:nvPicPr>
        <p:blipFill>
          <a:blip r:embed="rId4">
            <a:alphaModFix/>
          </a:blip>
          <a:stretch>
            <a:fillRect/>
          </a:stretch>
        </p:blipFill>
        <p:spPr>
          <a:xfrm>
            <a:off x="3973249" y="1675115"/>
            <a:ext cx="4880726" cy="241944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5"/>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SYCL Application Structure</a:t>
            </a:r>
            <a:endParaRPr b="0" i="0" sz="3000" u="none" cap="none" strike="noStrike">
              <a:solidFill>
                <a:srgbClr val="000000"/>
              </a:solidFill>
              <a:latin typeface="Calibri"/>
              <a:ea typeface="Calibri"/>
              <a:cs typeface="Calibri"/>
              <a:sym typeface="Calibri"/>
            </a:endParaRPr>
          </a:p>
        </p:txBody>
      </p:sp>
      <p:sp>
        <p:nvSpPr>
          <p:cNvPr id="267" name="Google Shape;267;p45"/>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sp>
        <p:nvSpPr>
          <p:cNvPr id="268" name="Google Shape;268;p45"/>
          <p:cNvSpPr txBox="1"/>
          <p:nvPr/>
        </p:nvSpPr>
        <p:spPr>
          <a:xfrm>
            <a:off x="571350" y="810950"/>
            <a:ext cx="5649000" cy="381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ourier New"/>
                <a:ea typeface="Courier New"/>
                <a:cs typeface="Courier New"/>
                <a:sym typeface="Courier New"/>
              </a:rPr>
              <a:t>#include &lt;</a:t>
            </a:r>
            <a:r>
              <a:rPr b="1" lang="en" sz="900">
                <a:solidFill>
                  <a:srgbClr val="FF00FF"/>
                </a:solidFill>
                <a:latin typeface="Courier New"/>
                <a:ea typeface="Courier New"/>
                <a:cs typeface="Courier New"/>
                <a:sym typeface="Courier New"/>
              </a:rPr>
              <a:t>CL/sycl.hpp</a:t>
            </a:r>
            <a:r>
              <a:rPr lang="en" sz="900">
                <a:latin typeface="Courier New"/>
                <a:ea typeface="Courier New"/>
                <a:cs typeface="Courier New"/>
                <a:sym typeface="Courier New"/>
              </a:rPr>
              <a:t>&gt; </a:t>
            </a:r>
            <a:r>
              <a:rPr lang="en" sz="900">
                <a:solidFill>
                  <a:srgbClr val="980000"/>
                </a:solidFill>
                <a:latin typeface="Courier New"/>
                <a:ea typeface="Courier New"/>
                <a:cs typeface="Courier New"/>
                <a:sym typeface="Courier New"/>
              </a:rPr>
              <a:t>// header file</a:t>
            </a:r>
            <a:endParaRPr sz="900">
              <a:solidFill>
                <a:srgbClr val="980000"/>
              </a:solidFill>
              <a:latin typeface="Courier New"/>
              <a:ea typeface="Courier New"/>
              <a:cs typeface="Courier New"/>
              <a:sym typeface="Courier New"/>
            </a:endParaRPr>
          </a:p>
          <a:p>
            <a:pPr indent="0" lvl="0" marL="0" rtl="0" algn="l">
              <a:spcBef>
                <a:spcPts val="0"/>
              </a:spcBef>
              <a:spcAft>
                <a:spcPts val="0"/>
              </a:spcAft>
              <a:buNone/>
            </a:pPr>
            <a:r>
              <a:rPr lang="en" sz="900">
                <a:latin typeface="Courier New"/>
                <a:ea typeface="Courier New"/>
                <a:cs typeface="Courier New"/>
                <a:sym typeface="Courier New"/>
              </a:rPr>
              <a:t>namespace sycl = cl::sycl;</a:t>
            </a:r>
            <a:endParaRPr sz="900">
              <a:latin typeface="Courier New"/>
              <a:ea typeface="Courier New"/>
              <a:cs typeface="Courier New"/>
              <a:sym typeface="Courier New"/>
            </a:endParaRPr>
          </a:p>
          <a:p>
            <a:pPr indent="0" lvl="0" marL="0" rtl="0" algn="l">
              <a:spcBef>
                <a:spcPts val="0"/>
              </a:spcBef>
              <a:spcAft>
                <a:spcPts val="0"/>
              </a:spcAft>
              <a:buNone/>
            </a:pPr>
            <a:r>
              <a:t/>
            </a:r>
            <a:endParaRPr sz="900">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int main()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r>
              <a:rPr lang="en" sz="900">
                <a:solidFill>
                  <a:srgbClr val="980000"/>
                </a:solidFill>
                <a:highlight>
                  <a:srgbClr val="FFFFFF"/>
                </a:highlight>
                <a:latin typeface="Courier New"/>
                <a:ea typeface="Courier New"/>
                <a:cs typeface="Courier New"/>
                <a:sym typeface="Courier New"/>
              </a:rPr>
              <a:t>// host storage (a = b * 2)</a:t>
            </a:r>
            <a:endParaRPr sz="900">
              <a:solidFill>
                <a:srgbClr val="980000"/>
              </a:solidFill>
              <a:highlight>
                <a:srgbClr val="FFFFFF"/>
              </a:highlight>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900">
                <a:solidFill>
                  <a:srgbClr val="0D0D0D"/>
                </a:solidFill>
                <a:highlight>
                  <a:schemeClr val="lt1"/>
                </a:highlight>
                <a:latin typeface="Courier New"/>
                <a:ea typeface="Courier New"/>
                <a:cs typeface="Courier New"/>
                <a:sym typeface="Courier New"/>
              </a:rPr>
              <a:t>  </a:t>
            </a:r>
            <a:r>
              <a:rPr lang="en" sz="900">
                <a:solidFill>
                  <a:srgbClr val="0D0D0D"/>
                </a:solidFill>
                <a:highlight>
                  <a:schemeClr val="lt1"/>
                </a:highlight>
                <a:latin typeface="Courier New"/>
                <a:ea typeface="Courier New"/>
                <a:cs typeface="Courier New"/>
                <a:sym typeface="Courier New"/>
              </a:rPr>
              <a:t>std::vector&lt;</a:t>
            </a:r>
            <a:r>
              <a:rPr b="1" lang="en" sz="900">
                <a:solidFill>
                  <a:srgbClr val="43A611"/>
                </a:solidFill>
                <a:highlight>
                  <a:schemeClr val="lt1"/>
                </a:highlight>
                <a:latin typeface="Courier New"/>
                <a:ea typeface="Courier New"/>
                <a:cs typeface="Courier New"/>
                <a:sym typeface="Courier New"/>
              </a:rPr>
              <a:t>float</a:t>
            </a:r>
            <a:r>
              <a:rPr lang="en" sz="900">
                <a:solidFill>
                  <a:schemeClr val="dk1"/>
                </a:solidFill>
                <a:highlight>
                  <a:schemeClr val="lt1"/>
                </a:highlight>
                <a:latin typeface="Courier New"/>
                <a:ea typeface="Courier New"/>
                <a:cs typeface="Courier New"/>
                <a:sym typeface="Courier New"/>
              </a:rPr>
              <a:t>&gt;</a:t>
            </a:r>
            <a:r>
              <a:rPr lang="en" sz="900">
                <a:solidFill>
                  <a:srgbClr val="0D0D0D"/>
                </a:solidFill>
                <a:highlight>
                  <a:schemeClr val="lt1"/>
                </a:highlight>
                <a:latin typeface="Courier New"/>
                <a:ea typeface="Courier New"/>
                <a:cs typeface="Courier New"/>
                <a:sym typeface="Courier New"/>
              </a:rPr>
              <a:t> a = {1.0, 2.0, 3.0, 4.0}; </a:t>
            </a:r>
            <a:endParaRPr sz="900">
              <a:solidFill>
                <a:srgbClr val="0D0D0D"/>
              </a:solidFill>
              <a:highlight>
                <a:schemeClr val="lt1"/>
              </a:highlight>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900">
                <a:solidFill>
                  <a:srgbClr val="0D0D0D"/>
                </a:solidFill>
                <a:highlight>
                  <a:schemeClr val="lt1"/>
                </a:highlight>
                <a:latin typeface="Courier New"/>
                <a:ea typeface="Courier New"/>
                <a:cs typeface="Courier New"/>
                <a:sym typeface="Courier New"/>
              </a:rPr>
              <a:t>  std::vector&lt;</a:t>
            </a:r>
            <a:r>
              <a:rPr b="1" lang="en" sz="900">
                <a:solidFill>
                  <a:srgbClr val="43A611"/>
                </a:solidFill>
                <a:highlight>
                  <a:schemeClr val="lt1"/>
                </a:highlight>
                <a:latin typeface="Courier New"/>
                <a:ea typeface="Courier New"/>
                <a:cs typeface="Courier New"/>
                <a:sym typeface="Courier New"/>
              </a:rPr>
              <a:t>float</a:t>
            </a:r>
            <a:r>
              <a:rPr lang="en" sz="900">
                <a:solidFill>
                  <a:srgbClr val="0D0D0D"/>
                </a:solidFill>
                <a:highlight>
                  <a:schemeClr val="lt1"/>
                </a:highlight>
                <a:latin typeface="Courier New"/>
                <a:ea typeface="Courier New"/>
                <a:cs typeface="Courier New"/>
                <a:sym typeface="Courier New"/>
              </a:rPr>
              <a:t>&gt; b = {0.0, 0.0, 0.0, 0.0};</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auto length = a.size();</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sycl::</a:t>
            </a:r>
            <a:r>
              <a:rPr b="1" lang="en" sz="900">
                <a:solidFill>
                  <a:srgbClr val="0000FF"/>
                </a:solidFill>
                <a:highlight>
                  <a:srgbClr val="FFFFFF"/>
                </a:highlight>
                <a:latin typeface="Courier New"/>
                <a:ea typeface="Courier New"/>
                <a:cs typeface="Courier New"/>
                <a:sym typeface="Courier New"/>
              </a:rPr>
              <a:t>default_selecto</a:t>
            </a:r>
            <a:r>
              <a:rPr lang="en" sz="900">
                <a:solidFill>
                  <a:srgbClr val="0000FF"/>
                </a:solidFill>
                <a:highlight>
                  <a:srgbClr val="FFFFFF"/>
                </a:highlight>
                <a:latin typeface="Courier New"/>
                <a:ea typeface="Courier New"/>
                <a:cs typeface="Courier New"/>
                <a:sym typeface="Courier New"/>
              </a:rPr>
              <a:t>r</a:t>
            </a:r>
            <a:r>
              <a:rPr lang="en" sz="900">
                <a:solidFill>
                  <a:srgbClr val="0D0D0D"/>
                </a:solidFill>
                <a:highlight>
                  <a:srgbClr val="FFFFFF"/>
                </a:highlight>
                <a:latin typeface="Courier New"/>
                <a:ea typeface="Courier New"/>
                <a:cs typeface="Courier New"/>
                <a:sym typeface="Courier New"/>
              </a:rPr>
              <a:t> device_selector; </a:t>
            </a:r>
            <a:r>
              <a:rPr lang="en" sz="900">
                <a:solidFill>
                  <a:srgbClr val="980000"/>
                </a:solidFill>
                <a:highlight>
                  <a:srgbClr val="FFFFFF"/>
                </a:highlight>
                <a:latin typeface="Courier New"/>
                <a:ea typeface="Courier New"/>
                <a:cs typeface="Courier New"/>
                <a:sym typeface="Courier New"/>
              </a:rPr>
              <a:t>// device selector</a:t>
            </a:r>
            <a:endParaRPr sz="900">
              <a:solidFill>
                <a:srgbClr val="980000"/>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sycl::</a:t>
            </a:r>
            <a:r>
              <a:rPr b="1" lang="en" sz="900">
                <a:solidFill>
                  <a:srgbClr val="0000FF"/>
                </a:solidFill>
                <a:highlight>
                  <a:srgbClr val="FFFFFF"/>
                </a:highlight>
                <a:latin typeface="Courier New"/>
                <a:ea typeface="Courier New"/>
                <a:cs typeface="Courier New"/>
                <a:sym typeface="Courier New"/>
              </a:rPr>
              <a:t>queue</a:t>
            </a:r>
            <a:r>
              <a:rPr lang="en" sz="900">
                <a:solidFill>
                  <a:srgbClr val="0D0D0D"/>
                </a:solidFill>
                <a:highlight>
                  <a:srgbClr val="FFFFFF"/>
                </a:highlight>
                <a:latin typeface="Courier New"/>
                <a:ea typeface="Courier New"/>
                <a:cs typeface="Courier New"/>
                <a:sym typeface="Courier New"/>
              </a:rPr>
              <a:t> queue(device_selector); </a:t>
            </a:r>
            <a:r>
              <a:rPr lang="en" sz="900">
                <a:solidFill>
                  <a:srgbClr val="980000"/>
                </a:solidFill>
                <a:highlight>
                  <a:srgbClr val="FFFFFF"/>
                </a:highlight>
                <a:latin typeface="Courier New"/>
                <a:ea typeface="Courier New"/>
                <a:cs typeface="Courier New"/>
                <a:sym typeface="Courier New"/>
              </a:rPr>
              <a:t>// queue</a:t>
            </a:r>
            <a:r>
              <a:rPr lang="en" sz="900">
                <a:solidFill>
                  <a:srgbClr val="0D0D0D"/>
                </a:solidFill>
                <a:highlight>
                  <a:srgbClr val="FFFFFF"/>
                </a:highlight>
                <a:latin typeface="Courier New"/>
                <a:ea typeface="Courier New"/>
                <a:cs typeface="Courier New"/>
                <a:sym typeface="Courier New"/>
              </a:rPr>
              <a:t>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 </a:t>
            </a:r>
            <a:r>
              <a:rPr lang="en" sz="900">
                <a:solidFill>
                  <a:srgbClr val="980000"/>
                </a:solidFill>
                <a:highlight>
                  <a:srgbClr val="FFFFFF"/>
                </a:highlight>
                <a:latin typeface="Courier New"/>
                <a:ea typeface="Courier New"/>
                <a:cs typeface="Courier New"/>
                <a:sym typeface="Courier New"/>
              </a:rPr>
              <a:t>// begin scope</a:t>
            </a:r>
            <a:r>
              <a:rPr lang="en" sz="900">
                <a:solidFill>
                  <a:srgbClr val="0D0D0D"/>
                </a:solidFill>
                <a:highlight>
                  <a:srgbClr val="FFFFFF"/>
                </a:highlight>
                <a:latin typeface="Courier New"/>
                <a:ea typeface="Courier New"/>
                <a:cs typeface="Courier New"/>
                <a:sym typeface="Courier New"/>
              </a:rPr>
              <a:t>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r>
              <a:rPr lang="en" sz="900">
                <a:solidFill>
                  <a:srgbClr val="980000"/>
                </a:solidFill>
                <a:highlight>
                  <a:srgbClr val="FFFFFF"/>
                </a:highlight>
                <a:latin typeface="Courier New"/>
                <a:ea typeface="Courier New"/>
                <a:cs typeface="Courier New"/>
                <a:sym typeface="Courier New"/>
              </a:rPr>
              <a:t>// device storage</a:t>
            </a:r>
            <a:endParaRPr sz="900">
              <a:solidFill>
                <a:srgbClr val="980000"/>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sycl::</a:t>
            </a:r>
            <a:r>
              <a:rPr b="1" lang="en" sz="900">
                <a:solidFill>
                  <a:srgbClr val="0000FF"/>
                </a:solidFill>
                <a:highlight>
                  <a:srgbClr val="FFFFFF"/>
                </a:highlight>
                <a:latin typeface="Courier New"/>
                <a:ea typeface="Courier New"/>
                <a:cs typeface="Courier New"/>
                <a:sym typeface="Courier New"/>
              </a:rPr>
              <a:t>buffer</a:t>
            </a:r>
            <a:r>
              <a:rPr lang="en" sz="900">
                <a:solidFill>
                  <a:srgbClr val="0D0D0D"/>
                </a:solidFill>
                <a:highlight>
                  <a:srgbClr val="FFFFFF"/>
                </a:highlight>
                <a:latin typeface="Courier New"/>
                <a:ea typeface="Courier New"/>
                <a:cs typeface="Courier New"/>
                <a:sym typeface="Courier New"/>
              </a:rPr>
              <a:t>&lt;</a:t>
            </a:r>
            <a:r>
              <a:rPr b="1" lang="en" sz="900">
                <a:solidFill>
                  <a:srgbClr val="43A611"/>
                </a:solidFill>
                <a:highlight>
                  <a:schemeClr val="lt1"/>
                </a:highlight>
                <a:latin typeface="Courier New"/>
                <a:ea typeface="Courier New"/>
                <a:cs typeface="Courier New"/>
                <a:sym typeface="Courier New"/>
              </a:rPr>
              <a:t>float</a:t>
            </a:r>
            <a:r>
              <a:rPr lang="en" sz="900">
                <a:solidFill>
                  <a:srgbClr val="0D0D0D"/>
                </a:solidFill>
                <a:highlight>
                  <a:srgbClr val="FFFFFF"/>
                </a:highlight>
                <a:latin typeface="Courier New"/>
                <a:ea typeface="Courier New"/>
                <a:cs typeface="Courier New"/>
                <a:sym typeface="Courier New"/>
              </a:rPr>
              <a:t>, 1&gt; a_buf(a.data(), sycl::</a:t>
            </a:r>
            <a:r>
              <a:rPr b="1" lang="en" sz="900">
                <a:solidFill>
                  <a:srgbClr val="0000FF"/>
                </a:solidFill>
                <a:highlight>
                  <a:srgbClr val="FFFFFF"/>
                </a:highlight>
                <a:latin typeface="Courier New"/>
                <a:ea typeface="Courier New"/>
                <a:cs typeface="Courier New"/>
                <a:sym typeface="Courier New"/>
              </a:rPr>
              <a:t>range</a:t>
            </a:r>
            <a:r>
              <a:rPr lang="en" sz="900">
                <a:solidFill>
                  <a:srgbClr val="0D0D0D"/>
                </a:solidFill>
                <a:highlight>
                  <a:srgbClr val="FFFFFF"/>
                </a:highlight>
                <a:latin typeface="Courier New"/>
                <a:ea typeface="Courier New"/>
                <a:cs typeface="Courier New"/>
                <a:sym typeface="Courier New"/>
              </a:rPr>
              <a:t>&lt;1&gt;(length);</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sycl::</a:t>
            </a:r>
            <a:r>
              <a:rPr b="1" lang="en" sz="900">
                <a:solidFill>
                  <a:srgbClr val="0000FF"/>
                </a:solidFill>
                <a:highlight>
                  <a:srgbClr val="FFFFFF"/>
                </a:highlight>
                <a:latin typeface="Courier New"/>
                <a:ea typeface="Courier New"/>
                <a:cs typeface="Courier New"/>
                <a:sym typeface="Courier New"/>
              </a:rPr>
              <a:t>buffer</a:t>
            </a:r>
            <a:r>
              <a:rPr lang="en" sz="900">
                <a:solidFill>
                  <a:srgbClr val="0D0D0D"/>
                </a:solidFill>
                <a:highlight>
                  <a:srgbClr val="FFFFFF"/>
                </a:highlight>
                <a:latin typeface="Courier New"/>
                <a:ea typeface="Courier New"/>
                <a:cs typeface="Courier New"/>
                <a:sym typeface="Courier New"/>
              </a:rPr>
              <a:t>&lt;</a:t>
            </a:r>
            <a:r>
              <a:rPr b="1" lang="en" sz="900">
                <a:solidFill>
                  <a:srgbClr val="43A611"/>
                </a:solidFill>
                <a:highlight>
                  <a:schemeClr val="lt1"/>
                </a:highlight>
                <a:latin typeface="Courier New"/>
                <a:ea typeface="Courier New"/>
                <a:cs typeface="Courier New"/>
                <a:sym typeface="Courier New"/>
              </a:rPr>
              <a:t>floa</a:t>
            </a:r>
            <a:r>
              <a:rPr b="1" lang="en" sz="900">
                <a:solidFill>
                  <a:srgbClr val="43A611"/>
                </a:solidFill>
                <a:highlight>
                  <a:srgbClr val="FFFFFF"/>
                </a:highlight>
                <a:latin typeface="Courier New"/>
                <a:ea typeface="Courier New"/>
                <a:cs typeface="Courier New"/>
                <a:sym typeface="Courier New"/>
              </a:rPr>
              <a:t>t</a:t>
            </a:r>
            <a:r>
              <a:rPr lang="en" sz="900">
                <a:solidFill>
                  <a:srgbClr val="0D0D0D"/>
                </a:solidFill>
                <a:highlight>
                  <a:srgbClr val="FFFFFF"/>
                </a:highlight>
                <a:latin typeface="Courier New"/>
                <a:ea typeface="Courier New"/>
                <a:cs typeface="Courier New"/>
                <a:sym typeface="Courier New"/>
              </a:rPr>
              <a:t>, 1&gt; b_buf(b.data(), sycl::</a:t>
            </a:r>
            <a:r>
              <a:rPr b="1" lang="en" sz="900">
                <a:solidFill>
                  <a:srgbClr val="0000FF"/>
                </a:solidFill>
                <a:highlight>
                  <a:srgbClr val="FFFFFF"/>
                </a:highlight>
                <a:latin typeface="Courier New"/>
                <a:ea typeface="Courier New"/>
                <a:cs typeface="Courier New"/>
                <a:sym typeface="Courier New"/>
              </a:rPr>
              <a:t>range</a:t>
            </a:r>
            <a:r>
              <a:rPr lang="en" sz="900">
                <a:solidFill>
                  <a:srgbClr val="0D0D0D"/>
                </a:solidFill>
                <a:highlight>
                  <a:srgbClr val="FFFFFF"/>
                </a:highlight>
                <a:latin typeface="Courier New"/>
                <a:ea typeface="Courier New"/>
                <a:cs typeface="Courier New"/>
                <a:sym typeface="Courier New"/>
              </a:rPr>
              <a:t>&lt;1&gt;(length);</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r>
              <a:rPr lang="en" sz="900">
                <a:solidFill>
                  <a:srgbClr val="980000"/>
                </a:solidFill>
                <a:highlight>
                  <a:srgbClr val="FFFFFF"/>
                </a:highlight>
                <a:latin typeface="Courier New"/>
                <a:ea typeface="Courier New"/>
                <a:cs typeface="Courier New"/>
                <a:sym typeface="Courier New"/>
              </a:rPr>
              <a:t>// kernel execution</a:t>
            </a:r>
            <a:endParaRPr sz="900">
              <a:solidFill>
                <a:srgbClr val="980000"/>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queue.submit([&amp;] (sycl::</a:t>
            </a:r>
            <a:r>
              <a:rPr b="1" lang="en" sz="900">
                <a:solidFill>
                  <a:srgbClr val="0000FF"/>
                </a:solidFill>
                <a:highlight>
                  <a:srgbClr val="FFFFFF"/>
                </a:highlight>
                <a:latin typeface="Courier New"/>
                <a:ea typeface="Courier New"/>
                <a:cs typeface="Courier New"/>
                <a:sym typeface="Courier New"/>
              </a:rPr>
              <a:t>handler</a:t>
            </a:r>
            <a:r>
              <a:rPr lang="en" sz="900">
                <a:solidFill>
                  <a:srgbClr val="0D0D0D"/>
                </a:solidFill>
                <a:highlight>
                  <a:srgbClr val="FFFFFF"/>
                </a:highlight>
                <a:latin typeface="Courier New"/>
                <a:ea typeface="Courier New"/>
                <a:cs typeface="Courier New"/>
                <a:sym typeface="Courier New"/>
              </a:rPr>
              <a:t>&amp; cgh) {</a:t>
            </a:r>
            <a:endParaRPr sz="900">
              <a:solidFill>
                <a:srgbClr val="0D0D0D"/>
              </a:solidFill>
              <a:highlight>
                <a:srgbClr val="FFFFFF"/>
              </a:highlight>
              <a:latin typeface="Courier New"/>
              <a:ea typeface="Courier New"/>
              <a:cs typeface="Courier New"/>
              <a:sym typeface="Courier New"/>
            </a:endParaRPr>
          </a:p>
          <a:p>
            <a:pPr indent="0" lvl="0" marL="0" marR="0" rtl="0" algn="l">
              <a:lnSpc>
                <a:spcPct val="100000"/>
              </a:lnSpc>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auto a_acc = a_buf.</a:t>
            </a:r>
            <a:r>
              <a:rPr b="1" lang="en" sz="900">
                <a:solidFill>
                  <a:srgbClr val="FF00FF"/>
                </a:solidFill>
                <a:highlight>
                  <a:srgbClr val="FFFFFF"/>
                </a:highlight>
                <a:latin typeface="Courier New"/>
                <a:ea typeface="Courier New"/>
                <a:cs typeface="Courier New"/>
                <a:sym typeface="Courier New"/>
              </a:rPr>
              <a:t>get_access</a:t>
            </a:r>
            <a:r>
              <a:rPr lang="en" sz="900">
                <a:solidFill>
                  <a:srgbClr val="0D0D0D"/>
                </a:solidFill>
                <a:highlight>
                  <a:srgbClr val="FFFFFF"/>
                </a:highlight>
                <a:latin typeface="Courier New"/>
                <a:ea typeface="Courier New"/>
                <a:cs typeface="Courier New"/>
                <a:sym typeface="Courier New"/>
              </a:rPr>
              <a:t>&lt;sycl::</a:t>
            </a:r>
            <a:r>
              <a:rPr b="1" lang="en" sz="900">
                <a:solidFill>
                  <a:srgbClr val="0000FF"/>
                </a:solidFill>
                <a:highlight>
                  <a:srgbClr val="FFFFFF"/>
                </a:highlight>
                <a:latin typeface="Courier New"/>
                <a:ea typeface="Courier New"/>
                <a:cs typeface="Courier New"/>
                <a:sym typeface="Courier New"/>
              </a:rPr>
              <a:t>access::mode</a:t>
            </a:r>
            <a:r>
              <a:rPr lang="en" sz="900">
                <a:solidFill>
                  <a:srgbClr val="0D0D0D"/>
                </a:solidFill>
                <a:highlight>
                  <a:srgbClr val="FFFFFF"/>
                </a:highlight>
                <a:latin typeface="Courier New"/>
                <a:ea typeface="Courier New"/>
                <a:cs typeface="Courier New"/>
                <a:sym typeface="Courier New"/>
              </a:rPr>
              <a:t>::discard_write&gt;(cgh);</a:t>
            </a:r>
            <a:endParaRPr sz="900">
              <a:solidFill>
                <a:srgbClr val="0D0D0D"/>
              </a:solidFill>
              <a:highlight>
                <a:srgbClr val="FFFFFF"/>
              </a:highlight>
              <a:latin typeface="Courier New"/>
              <a:ea typeface="Courier New"/>
              <a:cs typeface="Courier New"/>
              <a:sym typeface="Courier New"/>
            </a:endParaRPr>
          </a:p>
          <a:p>
            <a:pPr indent="0" lvl="0" marL="0" marR="0" rtl="0" algn="l">
              <a:lnSpc>
                <a:spcPct val="100000"/>
              </a:lnSpc>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auto b_acc = b_buf.</a:t>
            </a:r>
            <a:r>
              <a:rPr b="1" lang="en" sz="900">
                <a:solidFill>
                  <a:srgbClr val="FF00FF"/>
                </a:solidFill>
                <a:highlight>
                  <a:srgbClr val="FFFFFF"/>
                </a:highlight>
                <a:latin typeface="Courier New"/>
                <a:ea typeface="Courier New"/>
                <a:cs typeface="Courier New"/>
                <a:sym typeface="Courier New"/>
              </a:rPr>
              <a:t>get_access</a:t>
            </a:r>
            <a:r>
              <a:rPr lang="en" sz="900">
                <a:solidFill>
                  <a:srgbClr val="0D0D0D"/>
                </a:solidFill>
                <a:highlight>
                  <a:srgbClr val="FFFFFF"/>
                </a:highlight>
                <a:latin typeface="Courier New"/>
                <a:ea typeface="Courier New"/>
                <a:cs typeface="Courier New"/>
                <a:sym typeface="Courier New"/>
              </a:rPr>
              <a:t>&lt;sycl::</a:t>
            </a:r>
            <a:r>
              <a:rPr b="1" lang="en" sz="900">
                <a:solidFill>
                  <a:srgbClr val="0000FF"/>
                </a:solidFill>
                <a:highlight>
                  <a:srgbClr val="FFFFFF"/>
                </a:highlight>
                <a:latin typeface="Courier New"/>
                <a:ea typeface="Courier New"/>
                <a:cs typeface="Courier New"/>
                <a:sym typeface="Courier New"/>
              </a:rPr>
              <a:t>access::mode</a:t>
            </a:r>
            <a:r>
              <a:rPr lang="en" sz="900">
                <a:solidFill>
                  <a:srgbClr val="0D0D0D"/>
                </a:solidFill>
                <a:highlight>
                  <a:srgbClr val="FFFFFF"/>
                </a:highlight>
                <a:latin typeface="Courier New"/>
                <a:ea typeface="Courier New"/>
                <a:cs typeface="Courier New"/>
                <a:sym typeface="Courier New"/>
              </a:rPr>
              <a:t>::read&gt;(cgh);</a:t>
            </a:r>
            <a:endParaRPr sz="900">
              <a:solidFill>
                <a:srgbClr val="0D0D0D"/>
              </a:solidFill>
              <a:highlight>
                <a:srgbClr val="FFFFFF"/>
              </a:highlight>
              <a:latin typeface="Courier New"/>
              <a:ea typeface="Courier New"/>
              <a:cs typeface="Courier New"/>
              <a:sym typeface="Courier New"/>
            </a:endParaRPr>
          </a:p>
          <a:p>
            <a:pPr indent="0" lvl="0" marL="0" marR="0" rtl="0" algn="l">
              <a:lnSpc>
                <a:spcPct val="100000"/>
              </a:lnSpc>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cgh.</a:t>
            </a:r>
            <a:r>
              <a:rPr b="1" lang="en" sz="900">
                <a:solidFill>
                  <a:srgbClr val="0000FF"/>
                </a:solidFill>
                <a:highlight>
                  <a:srgbClr val="FFFFFF"/>
                </a:highlight>
                <a:latin typeface="Courier New"/>
                <a:ea typeface="Courier New"/>
                <a:cs typeface="Courier New"/>
                <a:sym typeface="Courier New"/>
              </a:rPr>
              <a:t>parallel_for</a:t>
            </a:r>
            <a:r>
              <a:rPr lang="en" sz="900">
                <a:solidFill>
                  <a:srgbClr val="0D0D0D"/>
                </a:solidFill>
                <a:highlight>
                  <a:srgbClr val="FFFFFF"/>
                </a:highlight>
                <a:latin typeface="Courier New"/>
                <a:ea typeface="Courier New"/>
                <a:cs typeface="Courier New"/>
                <a:sym typeface="Courier New"/>
              </a:rPr>
              <a:t>&lt;class op&gt;(sycl::range&lt;1&gt;(length), [=] (sycl::id&lt;1&gt; id) {</a:t>
            </a:r>
            <a:endParaRPr sz="900">
              <a:solidFill>
                <a:srgbClr val="0D0D0D"/>
              </a:solidFill>
              <a:highlight>
                <a:srgbClr val="FFFFFF"/>
              </a:highlight>
              <a:latin typeface="Courier New"/>
              <a:ea typeface="Courier New"/>
              <a:cs typeface="Courier New"/>
              <a:sym typeface="Courier New"/>
            </a:endParaRPr>
          </a:p>
          <a:p>
            <a:pPr indent="0" lvl="0" marL="0" marR="0" rtl="0" algn="l">
              <a:lnSpc>
                <a:spcPct val="100000"/>
              </a:lnSpc>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a_acc[id] = b_acc[id] * 2;</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 </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 </a:t>
            </a:r>
            <a:r>
              <a:rPr lang="en" sz="900">
                <a:solidFill>
                  <a:srgbClr val="980000"/>
                </a:solidFill>
                <a:highlight>
                  <a:srgbClr val="FFFFFF"/>
                </a:highlight>
                <a:latin typeface="Courier New"/>
                <a:ea typeface="Courier New"/>
                <a:cs typeface="Courier New"/>
                <a:sym typeface="Courier New"/>
              </a:rPr>
              <a:t>// end scope</a:t>
            </a:r>
            <a:endParaRPr sz="900">
              <a:solidFill>
                <a:srgbClr val="980000"/>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  return (0);</a:t>
            </a:r>
            <a:endParaRPr sz="900">
              <a:solidFill>
                <a:srgbClr val="0D0D0D"/>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rPr lang="en" sz="900">
                <a:solidFill>
                  <a:srgbClr val="0D0D0D"/>
                </a:solidFill>
                <a:highlight>
                  <a:srgbClr val="FFFFFF"/>
                </a:highlight>
                <a:latin typeface="Courier New"/>
                <a:ea typeface="Courier New"/>
                <a:cs typeface="Courier New"/>
                <a:sym typeface="Courier New"/>
              </a:rPr>
              <a:t>}</a:t>
            </a:r>
            <a:endParaRPr sz="900">
              <a:solidFill>
                <a:srgbClr val="188038"/>
              </a:solidFill>
              <a:latin typeface="Courier New"/>
              <a:ea typeface="Courier New"/>
              <a:cs typeface="Courier New"/>
              <a:sym typeface="Courier New"/>
            </a:endParaRPr>
          </a:p>
          <a:p>
            <a:pPr indent="0" lvl="0" marL="0" rtl="0" algn="l">
              <a:spcBef>
                <a:spcPts val="0"/>
              </a:spcBef>
              <a:spcAft>
                <a:spcPts val="0"/>
              </a:spcAft>
              <a:buNone/>
            </a:pPr>
            <a:r>
              <a:t/>
            </a:r>
            <a:endParaRPr sz="900">
              <a:latin typeface="Courier New"/>
              <a:ea typeface="Courier New"/>
              <a:cs typeface="Courier New"/>
              <a:sym typeface="Courier New"/>
            </a:endParaRPr>
          </a:p>
        </p:txBody>
      </p:sp>
      <p:sp>
        <p:nvSpPr>
          <p:cNvPr id="269" name="Google Shape;269;p45"/>
          <p:cNvSpPr txBox="1"/>
          <p:nvPr/>
        </p:nvSpPr>
        <p:spPr>
          <a:xfrm>
            <a:off x="637175" y="868025"/>
            <a:ext cx="1569900" cy="1848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0" name="Google Shape;270;p45"/>
          <p:cNvSpPr txBox="1"/>
          <p:nvPr/>
        </p:nvSpPr>
        <p:spPr>
          <a:xfrm>
            <a:off x="713375" y="1591775"/>
            <a:ext cx="3128100" cy="2736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1" name="Google Shape;271;p45"/>
          <p:cNvSpPr txBox="1"/>
          <p:nvPr/>
        </p:nvSpPr>
        <p:spPr>
          <a:xfrm>
            <a:off x="783425" y="1985975"/>
            <a:ext cx="2735100" cy="1668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2" name="Google Shape;272;p45"/>
          <p:cNvSpPr txBox="1"/>
          <p:nvPr/>
        </p:nvSpPr>
        <p:spPr>
          <a:xfrm>
            <a:off x="783425" y="2152775"/>
            <a:ext cx="2452500" cy="1326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3" name="Google Shape;273;p45"/>
          <p:cNvSpPr txBox="1"/>
          <p:nvPr/>
        </p:nvSpPr>
        <p:spPr>
          <a:xfrm>
            <a:off x="909625" y="2690925"/>
            <a:ext cx="4290900" cy="2736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4" name="Google Shape;274;p45"/>
          <p:cNvSpPr txBox="1"/>
          <p:nvPr/>
        </p:nvSpPr>
        <p:spPr>
          <a:xfrm>
            <a:off x="909625" y="3043325"/>
            <a:ext cx="5200800" cy="11691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80000"/>
              </a:solidFill>
            </a:endParaRPr>
          </a:p>
        </p:txBody>
      </p:sp>
      <p:sp>
        <p:nvSpPr>
          <p:cNvPr id="275" name="Google Shape;275;p45"/>
          <p:cNvSpPr txBox="1"/>
          <p:nvPr/>
        </p:nvSpPr>
        <p:spPr>
          <a:xfrm>
            <a:off x="6491400" y="854150"/>
            <a:ext cx="26526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Include SYCL header</a:t>
            </a:r>
            <a:endParaRPr/>
          </a:p>
        </p:txBody>
      </p:sp>
      <p:sp>
        <p:nvSpPr>
          <p:cNvPr id="276" name="Google Shape;276;p45"/>
          <p:cNvSpPr txBox="1"/>
          <p:nvPr/>
        </p:nvSpPr>
        <p:spPr>
          <a:xfrm>
            <a:off x="6491400" y="1367263"/>
            <a:ext cx="26526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Setup Host Storage</a:t>
            </a:r>
            <a:endParaRPr/>
          </a:p>
        </p:txBody>
      </p:sp>
      <p:sp>
        <p:nvSpPr>
          <p:cNvPr id="277" name="Google Shape;277;p45"/>
          <p:cNvSpPr txBox="1"/>
          <p:nvPr/>
        </p:nvSpPr>
        <p:spPr>
          <a:xfrm>
            <a:off x="6491400" y="1728175"/>
            <a:ext cx="26526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Initialize Device Selector</a:t>
            </a:r>
            <a:endParaRPr/>
          </a:p>
        </p:txBody>
      </p:sp>
      <p:sp>
        <p:nvSpPr>
          <p:cNvPr id="278" name="Google Shape;278;p45"/>
          <p:cNvSpPr txBox="1"/>
          <p:nvPr/>
        </p:nvSpPr>
        <p:spPr>
          <a:xfrm>
            <a:off x="6491400" y="2101775"/>
            <a:ext cx="26526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Initialize Device Queue</a:t>
            </a:r>
            <a:endParaRPr/>
          </a:p>
        </p:txBody>
      </p:sp>
      <p:sp>
        <p:nvSpPr>
          <p:cNvPr id="279" name="Google Shape;279;p45"/>
          <p:cNvSpPr txBox="1"/>
          <p:nvPr/>
        </p:nvSpPr>
        <p:spPr>
          <a:xfrm>
            <a:off x="6491400" y="2683875"/>
            <a:ext cx="26526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Setup Device Storage</a:t>
            </a:r>
            <a:endParaRPr/>
          </a:p>
        </p:txBody>
      </p:sp>
      <p:sp>
        <p:nvSpPr>
          <p:cNvPr id="280" name="Google Shape;280;p45"/>
          <p:cNvSpPr txBox="1"/>
          <p:nvPr/>
        </p:nvSpPr>
        <p:spPr>
          <a:xfrm>
            <a:off x="6514875" y="3491075"/>
            <a:ext cx="1569900" cy="2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Execute Kernel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6"/>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26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27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27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27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3"/>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27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6"/>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C++ to SYCL</a:t>
            </a:r>
            <a:endParaRPr b="0" i="0" sz="3000" u="none" cap="none" strike="noStrike">
              <a:solidFill>
                <a:srgbClr val="000000"/>
              </a:solidFill>
              <a:latin typeface="Calibri"/>
              <a:ea typeface="Calibri"/>
              <a:cs typeface="Calibri"/>
              <a:sym typeface="Calibri"/>
            </a:endParaRPr>
          </a:p>
        </p:txBody>
      </p:sp>
      <p:sp>
        <p:nvSpPr>
          <p:cNvPr id="287" name="Google Shape;287;p46"/>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pic>
        <p:nvPicPr>
          <p:cNvPr id="288" name="Google Shape;288;p46"/>
          <p:cNvPicPr preferRelativeResize="0"/>
          <p:nvPr/>
        </p:nvPicPr>
        <p:blipFill rotWithShape="1">
          <a:blip r:embed="rId3">
            <a:alphaModFix/>
          </a:blip>
          <a:srcRect b="884" l="0" r="0" t="884"/>
          <a:stretch/>
        </p:blipFill>
        <p:spPr>
          <a:xfrm>
            <a:off x="47500" y="1166950"/>
            <a:ext cx="4828863" cy="2451101"/>
          </a:xfrm>
          <a:prstGeom prst="rect">
            <a:avLst/>
          </a:prstGeom>
          <a:noFill/>
          <a:ln>
            <a:noFill/>
          </a:ln>
        </p:spPr>
      </p:pic>
      <p:sp>
        <p:nvSpPr>
          <p:cNvPr id="289" name="Google Shape;289;p46"/>
          <p:cNvSpPr/>
          <p:nvPr/>
        </p:nvSpPr>
        <p:spPr>
          <a:xfrm>
            <a:off x="1703538" y="2367250"/>
            <a:ext cx="1516800" cy="17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6"/>
          <p:cNvSpPr/>
          <p:nvPr/>
        </p:nvSpPr>
        <p:spPr>
          <a:xfrm>
            <a:off x="1745450" y="2723975"/>
            <a:ext cx="1516800" cy="17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46"/>
          <p:cNvSpPr/>
          <p:nvPr/>
        </p:nvSpPr>
        <p:spPr>
          <a:xfrm>
            <a:off x="1745450" y="3091650"/>
            <a:ext cx="1516800" cy="17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46"/>
          <p:cNvSpPr/>
          <p:nvPr/>
        </p:nvSpPr>
        <p:spPr>
          <a:xfrm>
            <a:off x="1745450" y="3459325"/>
            <a:ext cx="1516800" cy="17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46"/>
          <p:cNvSpPr/>
          <p:nvPr/>
        </p:nvSpPr>
        <p:spPr>
          <a:xfrm>
            <a:off x="3150750" y="1322525"/>
            <a:ext cx="1516800" cy="173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46"/>
          <p:cNvSpPr txBox="1"/>
          <p:nvPr/>
        </p:nvSpPr>
        <p:spPr>
          <a:xfrm>
            <a:off x="3383500" y="2839200"/>
            <a:ext cx="4828800" cy="68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50">
                <a:latin typeface="Courier New"/>
                <a:ea typeface="Courier New"/>
                <a:cs typeface="Courier New"/>
                <a:sym typeface="Courier New"/>
              </a:rPr>
              <a:t>//------ RELU</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for (int </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 0; </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&lt; </a:t>
            </a:r>
            <a:r>
              <a:rPr b="1" lang="en" sz="850">
                <a:solidFill>
                  <a:srgbClr val="43A611"/>
                </a:solidFill>
                <a:latin typeface="Courier New"/>
                <a:ea typeface="Courier New"/>
                <a:cs typeface="Courier New"/>
                <a:sym typeface="Courier New"/>
              </a:rPr>
              <a:t>length</a:t>
            </a:r>
            <a:r>
              <a:rPr lang="en" sz="850">
                <a:latin typeface="Courier New"/>
                <a:ea typeface="Courier New"/>
                <a:cs typeface="Courier New"/>
                <a:sym typeface="Courier New"/>
              </a:rPr>
              <a:t> ; </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    </a:t>
            </a:r>
            <a:r>
              <a:rPr b="1" lang="en" sz="850">
                <a:solidFill>
                  <a:srgbClr val="FF00FF"/>
                </a:solidFill>
                <a:latin typeface="Courier New"/>
                <a:ea typeface="Courier New"/>
                <a:cs typeface="Courier New"/>
                <a:sym typeface="Courier New"/>
              </a:rPr>
              <a:t>tensor_out</a:t>
            </a:r>
            <a:r>
              <a:rPr lang="en" sz="850">
                <a:latin typeface="Courier New"/>
                <a:ea typeface="Courier New"/>
                <a:cs typeface="Courier New"/>
                <a:sym typeface="Courier New"/>
              </a:rPr>
              <a:t>[</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 ((</a:t>
            </a:r>
            <a:r>
              <a:rPr b="1" lang="en" sz="850">
                <a:solidFill>
                  <a:srgbClr val="FF00FF"/>
                </a:solidFill>
                <a:latin typeface="Courier New"/>
                <a:ea typeface="Courier New"/>
                <a:cs typeface="Courier New"/>
                <a:sym typeface="Courier New"/>
              </a:rPr>
              <a:t>tensor_in</a:t>
            </a:r>
            <a:r>
              <a:rPr lang="en" sz="850">
                <a:latin typeface="Courier New"/>
                <a:ea typeface="Courier New"/>
                <a:cs typeface="Courier New"/>
                <a:sym typeface="Courier New"/>
              </a:rPr>
              <a:t>[</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&gt; 0 )? </a:t>
            </a:r>
            <a:r>
              <a:rPr b="1" lang="en" sz="850">
                <a:solidFill>
                  <a:srgbClr val="FF00FF"/>
                </a:solidFill>
                <a:latin typeface="Courier New"/>
                <a:ea typeface="Courier New"/>
                <a:cs typeface="Courier New"/>
                <a:sym typeface="Courier New"/>
              </a:rPr>
              <a:t>tensor_in</a:t>
            </a:r>
            <a:r>
              <a:rPr lang="en" sz="850">
                <a:latin typeface="Courier New"/>
                <a:ea typeface="Courier New"/>
                <a:cs typeface="Courier New"/>
                <a:sym typeface="Courier New"/>
              </a:rPr>
              <a:t>[</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 0);</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a:t>
            </a:r>
            <a:endParaRPr sz="850">
              <a:latin typeface="Courier New"/>
              <a:ea typeface="Courier New"/>
              <a:cs typeface="Courier New"/>
              <a:sym typeface="Courier New"/>
            </a:endParaRPr>
          </a:p>
          <a:p>
            <a:pPr indent="0" lvl="0" marL="0" rtl="0" algn="l">
              <a:spcBef>
                <a:spcPts val="0"/>
              </a:spcBef>
              <a:spcAft>
                <a:spcPts val="0"/>
              </a:spcAft>
              <a:buNone/>
            </a:pPr>
            <a:r>
              <a:t/>
            </a:r>
            <a:endParaRPr sz="850">
              <a:latin typeface="Courier New"/>
              <a:ea typeface="Courier New"/>
              <a:cs typeface="Courier New"/>
              <a:sym typeface="Courier New"/>
            </a:endParaRPr>
          </a:p>
        </p:txBody>
      </p:sp>
      <p:sp>
        <p:nvSpPr>
          <p:cNvPr id="295" name="Google Shape;295;p46"/>
          <p:cNvSpPr txBox="1"/>
          <p:nvPr/>
        </p:nvSpPr>
        <p:spPr>
          <a:xfrm>
            <a:off x="3383500" y="3619975"/>
            <a:ext cx="7029300" cy="68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50">
                <a:latin typeface="Courier New"/>
                <a:ea typeface="Courier New"/>
                <a:cs typeface="Courier New"/>
                <a:sym typeface="Courier New"/>
              </a:rPr>
              <a:t>//------ RELU</a:t>
            </a:r>
            <a:endParaRPr sz="850">
              <a:latin typeface="Courier New"/>
              <a:ea typeface="Courier New"/>
              <a:cs typeface="Courier New"/>
              <a:sym typeface="Courier New"/>
            </a:endParaRPr>
          </a:p>
          <a:p>
            <a:pPr indent="0" lvl="0" marL="0" rtl="0" algn="l">
              <a:spcBef>
                <a:spcPts val="0"/>
              </a:spcBef>
              <a:spcAft>
                <a:spcPts val="0"/>
              </a:spcAft>
              <a:buNone/>
            </a:pPr>
            <a:r>
              <a:rPr lang="en" sz="850">
                <a:latin typeface="Courier New"/>
                <a:ea typeface="Courier New"/>
                <a:cs typeface="Courier New"/>
                <a:sym typeface="Courier New"/>
              </a:rPr>
              <a:t>q.submit([&amp;](cl::sycl::handler &amp;cgh){</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    auto </a:t>
            </a:r>
            <a:r>
              <a:rPr b="1" lang="en" sz="850">
                <a:solidFill>
                  <a:srgbClr val="FF00FF"/>
                </a:solidFill>
                <a:latin typeface="Courier New"/>
                <a:ea typeface="Courier New"/>
                <a:cs typeface="Courier New"/>
                <a:sym typeface="Courier New"/>
              </a:rPr>
              <a:t>acc_tensor_in</a:t>
            </a:r>
            <a:r>
              <a:rPr lang="en" sz="850">
                <a:latin typeface="Courier New"/>
                <a:ea typeface="Courier New"/>
                <a:cs typeface="Courier New"/>
                <a:sym typeface="Courier New"/>
              </a:rPr>
              <a:t> = cl::sycl::accessor{buf_tensor_in, cgh, cl::sycl::read_only};</a:t>
            </a:r>
            <a:endParaRPr sz="850">
              <a:latin typeface="Courier New"/>
              <a:ea typeface="Courier New"/>
              <a:cs typeface="Courier New"/>
              <a:sym typeface="Courier New"/>
            </a:endParaRPr>
          </a:p>
          <a:p>
            <a:pPr indent="0" lvl="0" marL="0" rtl="0" algn="l">
              <a:spcBef>
                <a:spcPts val="0"/>
              </a:spcBef>
              <a:spcAft>
                <a:spcPts val="0"/>
              </a:spcAft>
              <a:buNone/>
            </a:pPr>
            <a:r>
              <a:rPr lang="en" sz="850">
                <a:latin typeface="Courier New"/>
                <a:ea typeface="Courier New"/>
                <a:cs typeface="Courier New"/>
                <a:sym typeface="Courier New"/>
              </a:rPr>
              <a:t>    auto </a:t>
            </a:r>
            <a:r>
              <a:rPr b="1" lang="en" sz="850">
                <a:solidFill>
                  <a:srgbClr val="FF00FF"/>
                </a:solidFill>
                <a:latin typeface="Courier New"/>
                <a:ea typeface="Courier New"/>
                <a:cs typeface="Courier New"/>
                <a:sym typeface="Courier New"/>
              </a:rPr>
              <a:t>acc_tensor_out</a:t>
            </a:r>
            <a:r>
              <a:rPr lang="en" sz="850">
                <a:latin typeface="Courier New"/>
                <a:ea typeface="Courier New"/>
                <a:cs typeface="Courier New"/>
                <a:sym typeface="Courier New"/>
              </a:rPr>
              <a:t> = cl::sycl::accessor{buf_tensor_out, cgh, cl::sycl::write_only, </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    cl::sycl::no_init};</a:t>
            </a:r>
            <a:endParaRPr sz="850">
              <a:latin typeface="Courier New"/>
              <a:ea typeface="Courier New"/>
              <a:cs typeface="Courier New"/>
              <a:sym typeface="Courier New"/>
            </a:endParaRPr>
          </a:p>
          <a:p>
            <a:pPr indent="0" lvl="0" marL="0" rtl="0" algn="l">
              <a:spcBef>
                <a:spcPts val="0"/>
              </a:spcBef>
              <a:spcAft>
                <a:spcPts val="0"/>
              </a:spcAft>
              <a:buNone/>
            </a:pPr>
            <a:r>
              <a:rPr lang="en" sz="850">
                <a:latin typeface="Courier New"/>
                <a:ea typeface="Courier New"/>
                <a:cs typeface="Courier New"/>
                <a:sym typeface="Courier New"/>
              </a:rPr>
              <a:t>    cgh.parallel_for&lt;class op_17&gt;(cl::sycl::range&lt;1&gt;(</a:t>
            </a:r>
            <a:r>
              <a:rPr b="1" lang="en" sz="850">
                <a:solidFill>
                  <a:srgbClr val="43A611"/>
                </a:solidFill>
                <a:latin typeface="Courier New"/>
                <a:ea typeface="Courier New"/>
                <a:cs typeface="Courier New"/>
                <a:sym typeface="Courier New"/>
              </a:rPr>
              <a:t>length</a:t>
            </a:r>
            <a:r>
              <a:rPr lang="en" sz="850">
                <a:latin typeface="Courier New"/>
                <a:ea typeface="Courier New"/>
                <a:cs typeface="Courier New"/>
                <a:sym typeface="Courier New"/>
              </a:rPr>
              <a:t>), [=](cl::sycl::id&lt;1&gt; </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        </a:t>
            </a:r>
            <a:r>
              <a:rPr b="1" lang="en" sz="850">
                <a:solidFill>
                  <a:srgbClr val="FF00FF"/>
                </a:solidFill>
                <a:latin typeface="Courier New"/>
                <a:ea typeface="Courier New"/>
                <a:cs typeface="Courier New"/>
                <a:sym typeface="Courier New"/>
              </a:rPr>
              <a:t>acc_tensor_out</a:t>
            </a:r>
            <a:r>
              <a:rPr lang="en" sz="850">
                <a:latin typeface="Courier New"/>
                <a:ea typeface="Courier New"/>
                <a:cs typeface="Courier New"/>
                <a:sym typeface="Courier New"/>
              </a:rPr>
              <a:t>[</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 cl::sycl::max(</a:t>
            </a:r>
            <a:r>
              <a:rPr b="1" lang="en" sz="850">
                <a:solidFill>
                  <a:srgbClr val="FF00FF"/>
                </a:solidFill>
                <a:latin typeface="Courier New"/>
                <a:ea typeface="Courier New"/>
                <a:cs typeface="Courier New"/>
                <a:sym typeface="Courier New"/>
              </a:rPr>
              <a:t>acc_tensor_in</a:t>
            </a:r>
            <a:r>
              <a:rPr lang="en" sz="850">
                <a:latin typeface="Courier New"/>
                <a:ea typeface="Courier New"/>
                <a:cs typeface="Courier New"/>
                <a:sym typeface="Courier New"/>
              </a:rPr>
              <a:t>[</a:t>
            </a:r>
            <a:r>
              <a:rPr b="1" lang="en" sz="850">
                <a:solidFill>
                  <a:srgbClr val="0000FF"/>
                </a:solidFill>
                <a:latin typeface="Courier New"/>
                <a:ea typeface="Courier New"/>
                <a:cs typeface="Courier New"/>
                <a:sym typeface="Courier New"/>
              </a:rPr>
              <a:t>id</a:t>
            </a:r>
            <a:r>
              <a:rPr lang="en" sz="850">
                <a:latin typeface="Courier New"/>
                <a:ea typeface="Courier New"/>
                <a:cs typeface="Courier New"/>
                <a:sym typeface="Courier New"/>
              </a:rPr>
              <a:t>], 0.0f);</a:t>
            </a:r>
            <a:endParaRPr sz="850">
              <a:latin typeface="Courier New"/>
              <a:ea typeface="Courier New"/>
              <a:cs typeface="Courier New"/>
              <a:sym typeface="Courier New"/>
            </a:endParaRPr>
          </a:p>
          <a:p>
            <a:pPr indent="0" lvl="0" marL="0" rtl="0" algn="l">
              <a:spcBef>
                <a:spcPts val="0"/>
              </a:spcBef>
              <a:spcAft>
                <a:spcPts val="0"/>
              </a:spcAft>
              <a:buNone/>
            </a:pPr>
            <a:r>
              <a:rPr lang="en" sz="850">
                <a:latin typeface="Courier New"/>
                <a:ea typeface="Courier New"/>
                <a:cs typeface="Courier New"/>
                <a:sym typeface="Courier New"/>
              </a:rPr>
              <a:t>    });</a:t>
            </a:r>
            <a:endParaRPr sz="850">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850">
                <a:latin typeface="Courier New"/>
                <a:ea typeface="Courier New"/>
                <a:cs typeface="Courier New"/>
                <a:sym typeface="Courier New"/>
              </a:rPr>
              <a:t>});</a:t>
            </a:r>
            <a:endParaRPr sz="850">
              <a:latin typeface="Courier New"/>
              <a:ea typeface="Courier New"/>
              <a:cs typeface="Courier New"/>
              <a:sym typeface="Courier New"/>
            </a:endParaRPr>
          </a:p>
          <a:p>
            <a:pPr indent="0" lvl="0" marL="0" rtl="0" algn="l">
              <a:spcBef>
                <a:spcPts val="0"/>
              </a:spcBef>
              <a:spcAft>
                <a:spcPts val="0"/>
              </a:spcAft>
              <a:buNone/>
            </a:pPr>
            <a:r>
              <a:t/>
            </a:r>
            <a:endParaRPr sz="850">
              <a:latin typeface="Courier New"/>
              <a:ea typeface="Courier New"/>
              <a:cs typeface="Courier New"/>
              <a:sym typeface="Courier New"/>
            </a:endParaRPr>
          </a:p>
        </p:txBody>
      </p:sp>
      <p:sp>
        <p:nvSpPr>
          <p:cNvPr id="296" name="Google Shape;296;p46"/>
          <p:cNvSpPr/>
          <p:nvPr/>
        </p:nvSpPr>
        <p:spPr>
          <a:xfrm rot="5400000">
            <a:off x="5869825" y="3510625"/>
            <a:ext cx="357000" cy="127800"/>
          </a:xfrm>
          <a:prstGeom prst="rightArrow">
            <a:avLst>
              <a:gd fmla="val 50000" name="adj1"/>
              <a:gd fmla="val 50000" name="adj2"/>
            </a:avLst>
          </a:prstGeom>
          <a:solidFill>
            <a:srgbClr val="5B9BD5"/>
          </a:solidFill>
          <a:ln cap="flat" cmpd="sng" w="9525">
            <a:solidFill>
              <a:srgbClr val="5B9BD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6"/>
          <p:cNvSpPr txBox="1"/>
          <p:nvPr/>
        </p:nvSpPr>
        <p:spPr>
          <a:xfrm>
            <a:off x="4876375" y="1030175"/>
            <a:ext cx="4100700" cy="147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RModel::GenerateGPU</a:t>
            </a:r>
            <a:r>
              <a:rPr lang="en"/>
              <a:t> generates code for:</a:t>
            </a:r>
            <a:endParaRPr/>
          </a:p>
          <a:p>
            <a:pPr indent="-317500" lvl="0" marL="457200" rtl="0" algn="l">
              <a:spcBef>
                <a:spcPts val="0"/>
              </a:spcBef>
              <a:spcAft>
                <a:spcPts val="0"/>
              </a:spcAft>
              <a:buSzPts val="1400"/>
              <a:buChar char="-"/>
            </a:pPr>
            <a:r>
              <a:rPr lang="en"/>
              <a:t>Device Selection</a:t>
            </a:r>
            <a:endParaRPr/>
          </a:p>
          <a:p>
            <a:pPr indent="-317500" lvl="0" marL="457200" rtl="0" algn="l">
              <a:spcBef>
                <a:spcPts val="0"/>
              </a:spcBef>
              <a:spcAft>
                <a:spcPts val="0"/>
              </a:spcAft>
              <a:buSzPts val="1400"/>
              <a:buChar char="-"/>
            </a:pPr>
            <a:r>
              <a:rPr lang="en"/>
              <a:t>Queue Initialization</a:t>
            </a:r>
            <a:endParaRPr/>
          </a:p>
          <a:p>
            <a:pPr indent="-317500" lvl="0" marL="457200" rtl="0" algn="l">
              <a:spcBef>
                <a:spcPts val="0"/>
              </a:spcBef>
              <a:spcAft>
                <a:spcPts val="0"/>
              </a:spcAft>
              <a:buSzPts val="1400"/>
              <a:buChar char="-"/>
            </a:pPr>
            <a:r>
              <a:rPr lang="en"/>
              <a:t>Host &amp; Device storage </a:t>
            </a:r>
            <a:endParaRPr/>
          </a:p>
        </p:txBody>
      </p:sp>
      <p:sp>
        <p:nvSpPr>
          <p:cNvPr id="298" name="Google Shape;298;p46"/>
          <p:cNvSpPr txBox="1"/>
          <p:nvPr/>
        </p:nvSpPr>
        <p:spPr>
          <a:xfrm>
            <a:off x="3066750" y="2482500"/>
            <a:ext cx="6001200" cy="43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ROperator::GenerateGPU</a:t>
            </a:r>
            <a:r>
              <a:rPr lang="en"/>
              <a:t> generates code for the kernel execution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8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0"/>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1"/>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3"/>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7"/>
          <p:cNvSpPr txBox="1"/>
          <p:nvPr>
            <p:ph idx="4294967295" type="title"/>
          </p:nvPr>
        </p:nvSpPr>
        <p:spPr>
          <a:xfrm>
            <a:off x="629910" y="329670"/>
            <a:ext cx="7886400" cy="4116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93E91"/>
              </a:buClr>
              <a:buSzPts val="3000"/>
              <a:buFont typeface="Arial Black"/>
              <a:buNone/>
            </a:pPr>
            <a:r>
              <a:rPr b="1" lang="en" sz="3000">
                <a:solidFill>
                  <a:srgbClr val="393E91"/>
                </a:solidFill>
                <a:latin typeface="Arial Black"/>
                <a:ea typeface="Arial Black"/>
                <a:cs typeface="Arial Black"/>
                <a:sym typeface="Arial Black"/>
              </a:rPr>
              <a:t>Benchmarking</a:t>
            </a:r>
            <a:endParaRPr b="0" i="0" sz="3000" u="none" cap="none" strike="noStrike">
              <a:solidFill>
                <a:srgbClr val="000000"/>
              </a:solidFill>
              <a:latin typeface="Calibri"/>
              <a:ea typeface="Calibri"/>
              <a:cs typeface="Calibri"/>
              <a:sym typeface="Calibri"/>
            </a:endParaRPr>
          </a:p>
        </p:txBody>
      </p:sp>
      <p:sp>
        <p:nvSpPr>
          <p:cNvPr id="305" name="Google Shape;305;p47"/>
          <p:cNvSpPr txBox="1"/>
          <p:nvPr>
            <p:ph idx="11" type="ftr"/>
          </p:nvPr>
        </p:nvSpPr>
        <p:spPr>
          <a:xfrm>
            <a:off x="3026430" y="4705560"/>
            <a:ext cx="3085800" cy="2736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0"/>
              </a:spcBef>
              <a:spcAft>
                <a:spcPts val="0"/>
              </a:spcAft>
              <a:buClr>
                <a:srgbClr val="18AF9B"/>
              </a:buClr>
              <a:buSzPts val="800"/>
              <a:buFont typeface="Arial"/>
              <a:buNone/>
            </a:pPr>
            <a:r>
              <a:rPr b="0" lang="en" sz="800" strike="noStrike">
                <a:solidFill>
                  <a:srgbClr val="18AF9B"/>
                </a:solidFill>
                <a:latin typeface="Arial"/>
                <a:ea typeface="Arial"/>
                <a:cs typeface="Arial"/>
                <a:sym typeface="Arial"/>
              </a:rPr>
              <a:t>Ioanna-Maria Panagou</a:t>
            </a:r>
            <a:endParaRPr/>
          </a:p>
        </p:txBody>
      </p:sp>
      <p:cxnSp>
        <p:nvCxnSpPr>
          <p:cNvPr id="306" name="Google Shape;306;p47"/>
          <p:cNvCxnSpPr/>
          <p:nvPr/>
        </p:nvCxnSpPr>
        <p:spPr>
          <a:xfrm flipH="1" rot="10800000">
            <a:off x="795138" y="2091025"/>
            <a:ext cx="4500" cy="1422000"/>
          </a:xfrm>
          <a:prstGeom prst="straightConnector1">
            <a:avLst/>
          </a:prstGeom>
          <a:noFill/>
          <a:ln cap="flat" cmpd="sng" w="38100">
            <a:solidFill>
              <a:schemeClr val="dk1"/>
            </a:solidFill>
            <a:prstDash val="solid"/>
            <a:round/>
            <a:headEnd len="med" w="med" type="none"/>
            <a:tailEnd len="med" w="med" type="triangle"/>
          </a:ln>
        </p:spPr>
      </p:cxnSp>
      <p:sp>
        <p:nvSpPr>
          <p:cNvPr id="307" name="Google Shape;307;p47"/>
          <p:cNvSpPr txBox="1"/>
          <p:nvPr/>
        </p:nvSpPr>
        <p:spPr>
          <a:xfrm rot="-5400913">
            <a:off x="-503101" y="2137637"/>
            <a:ext cx="2258400" cy="57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Higher = Better</a:t>
            </a:r>
            <a:endParaRPr/>
          </a:p>
        </p:txBody>
      </p:sp>
      <p:pic>
        <p:nvPicPr>
          <p:cNvPr id="308" name="Google Shape;308;p47" title="Speedup from ONNXRUNTIME and Speedup from SOFIE C++ Inference"/>
          <p:cNvPicPr preferRelativeResize="0"/>
          <p:nvPr/>
        </p:nvPicPr>
        <p:blipFill>
          <a:blip r:embed="rId3">
            <a:alphaModFix/>
          </a:blip>
          <a:stretch>
            <a:fillRect/>
          </a:stretch>
        </p:blipFill>
        <p:spPr>
          <a:xfrm>
            <a:off x="960373" y="914048"/>
            <a:ext cx="7217895" cy="3500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