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306" r:id="rId2"/>
    <p:sldId id="307" r:id="rId3"/>
    <p:sldId id="301" r:id="rId4"/>
    <p:sldId id="314" r:id="rId5"/>
    <p:sldId id="308" r:id="rId6"/>
    <p:sldId id="309" r:id="rId7"/>
    <p:sldId id="316" r:id="rId8"/>
    <p:sldId id="312" r:id="rId9"/>
    <p:sldId id="313" r:id="rId10"/>
    <p:sldId id="282" r:id="rId11"/>
    <p:sldId id="31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AF9B"/>
    <a:srgbClr val="03CF78"/>
    <a:srgbClr val="2A7DBF"/>
    <a:srgbClr val="CF334B"/>
    <a:srgbClr val="F28F3B"/>
    <a:srgbClr val="EA5C33"/>
    <a:srgbClr val="393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583911-474E-48C7-9AD1-CEEB008F7324}" v="506" dt="2023-06-19T10:03:54.868"/>
    <p1510:client id="{4BC723BC-3A76-4D10-B8DE-9BCF0D7C9BBA}" v="159" dt="2023-07-03T13:18:52.027"/>
    <p1510:client id="{64D7844B-EF40-42F2-B423-C213265495EA}" v="35" dt="2023-06-19T12:37:35.673"/>
    <p1510:client id="{FD28869F-56DB-4020-92C1-2CFD24245D0E}" v="640" dt="2023-06-28T11:55:17.6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95399" autoAdjust="0"/>
  </p:normalViewPr>
  <p:slideViewPr>
    <p:cSldViewPr snapToGrid="0" snapToObjects="1">
      <p:cViewPr>
        <p:scale>
          <a:sx n="50" d="100"/>
          <a:sy n="50" d="100"/>
        </p:scale>
        <p:origin x="1008" y="23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a Banjac" userId="+pqOsQ0N7aUz93o5yprjxLrcH4M8Nigk28ZTvKT0Xz0=" providerId="None" clId="Web-{FD28869F-56DB-4020-92C1-2CFD24245D0E}"/>
    <pc:docChg chg="modSld">
      <pc:chgData name="Marina Banjac" userId="+pqOsQ0N7aUz93o5yprjxLrcH4M8Nigk28ZTvKT0Xz0=" providerId="None" clId="Web-{FD28869F-56DB-4020-92C1-2CFD24245D0E}" dt="2023-06-28T11:55:17.671" v="344" actId="20577"/>
      <pc:docMkLst>
        <pc:docMk/>
      </pc:docMkLst>
      <pc:sldChg chg="modSp">
        <pc:chgData name="Marina Banjac" userId="+pqOsQ0N7aUz93o5yprjxLrcH4M8Nigk28ZTvKT0Xz0=" providerId="None" clId="Web-{FD28869F-56DB-4020-92C1-2CFD24245D0E}" dt="2023-06-28T11:55:17.671" v="344" actId="20577"/>
        <pc:sldMkLst>
          <pc:docMk/>
          <pc:sldMk cId="3598879221" sldId="303"/>
        </pc:sldMkLst>
        <pc:spChg chg="mod">
          <ac:chgData name="Marina Banjac" userId="+pqOsQ0N7aUz93o5yprjxLrcH4M8Nigk28ZTvKT0Xz0=" providerId="None" clId="Web-{FD28869F-56DB-4020-92C1-2CFD24245D0E}" dt="2023-06-28T11:55:17.671" v="344" actId="20577"/>
          <ac:spMkLst>
            <pc:docMk/>
            <pc:sldMk cId="3598879221" sldId="303"/>
            <ac:spMk id="13" creationId="{05A72218-B3F9-488C-A2D6-361A8B08E916}"/>
          </ac:spMkLst>
        </pc:spChg>
      </pc:sldChg>
    </pc:docChg>
  </pc:docChgLst>
  <pc:docChgLst>
    <pc:chgData name="Marina Banjac" clId="Web-{4BC723BC-3A76-4D10-B8DE-9BCF0D7C9BBA}"/>
    <pc:docChg chg="delSld modSld">
      <pc:chgData name="Marina Banjac" userId="" providerId="" clId="Web-{4BC723BC-3A76-4D10-B8DE-9BCF0D7C9BBA}" dt="2023-07-03T13:14:52.157" v="38" actId="20577"/>
      <pc:docMkLst>
        <pc:docMk/>
      </pc:docMkLst>
      <pc:sldChg chg="del">
        <pc:chgData name="Marina Banjac" userId="" providerId="" clId="Web-{4BC723BC-3A76-4D10-B8DE-9BCF0D7C9BBA}" dt="2023-07-03T13:03:16.241" v="18"/>
        <pc:sldMkLst>
          <pc:docMk/>
          <pc:sldMk cId="2191660211" sldId="304"/>
        </pc:sldMkLst>
      </pc:sldChg>
      <pc:sldChg chg="modSp">
        <pc:chgData name="Marina Banjac" userId="" providerId="" clId="Web-{4BC723BC-3A76-4D10-B8DE-9BCF0D7C9BBA}" dt="2023-07-03T13:14:52.157" v="38" actId="20577"/>
        <pc:sldMkLst>
          <pc:docMk/>
          <pc:sldMk cId="3308349065" sldId="305"/>
        </pc:sldMkLst>
        <pc:spChg chg="mod">
          <ac:chgData name="Marina Banjac" userId="" providerId="" clId="Web-{4BC723BC-3A76-4D10-B8DE-9BCF0D7C9BBA}" dt="2023-07-03T13:14:52.157" v="38" actId="20577"/>
          <ac:spMkLst>
            <pc:docMk/>
            <pc:sldMk cId="3308349065" sldId="305"/>
            <ac:spMk id="3" creationId="{C8E1701F-2FD3-651F-E7B2-B5A289F1CF40}"/>
          </ac:spMkLst>
        </pc:spChg>
      </pc:sldChg>
    </pc:docChg>
  </pc:docChgLst>
  <pc:docChgLst>
    <pc:chgData name="Marina Banjac" userId="+pqOsQ0N7aUz93o5yprjxLrcH4M8Nigk28ZTvKT0Xz0=" providerId="None" clId="Web-{4BC723BC-3A76-4D10-B8DE-9BCF0D7C9BBA}"/>
    <pc:docChg chg="addSld modSld">
      <pc:chgData name="Marina Banjac" userId="+pqOsQ0N7aUz93o5yprjxLrcH4M8Nigk28ZTvKT0Xz0=" providerId="None" clId="Web-{4BC723BC-3A76-4D10-B8DE-9BCF0D7C9BBA}" dt="2023-07-03T13:18:50.605" v="112" actId="20577"/>
      <pc:docMkLst>
        <pc:docMk/>
      </pc:docMkLst>
      <pc:sldChg chg="delSp modSp">
        <pc:chgData name="Marina Banjac" userId="+pqOsQ0N7aUz93o5yprjxLrcH4M8Nigk28ZTvKT0Xz0=" providerId="None" clId="Web-{4BC723BC-3A76-4D10-B8DE-9BCF0D7C9BBA}" dt="2023-07-03T13:18:50.605" v="112" actId="20577"/>
        <pc:sldMkLst>
          <pc:docMk/>
          <pc:sldMk cId="2480023572" sldId="298"/>
        </pc:sldMkLst>
        <pc:spChg chg="mod">
          <ac:chgData name="Marina Banjac" userId="+pqOsQ0N7aUz93o5yprjxLrcH4M8Nigk28ZTvKT0Xz0=" providerId="None" clId="Web-{4BC723BC-3A76-4D10-B8DE-9BCF0D7C9BBA}" dt="2023-07-03T11:34:06.359" v="5" actId="1076"/>
          <ac:spMkLst>
            <pc:docMk/>
            <pc:sldMk cId="2480023572" sldId="298"/>
            <ac:spMk id="21" creationId="{00000000-0000-0000-0000-000000000000}"/>
          </ac:spMkLst>
        </pc:spChg>
        <pc:spChg chg="mod">
          <ac:chgData name="Marina Banjac" userId="+pqOsQ0N7aUz93o5yprjxLrcH4M8Nigk28ZTvKT0Xz0=" providerId="None" clId="Web-{4BC723BC-3A76-4D10-B8DE-9BCF0D7C9BBA}" dt="2023-07-03T13:18:50.605" v="112" actId="20577"/>
          <ac:spMkLst>
            <pc:docMk/>
            <pc:sldMk cId="2480023572" sldId="298"/>
            <ac:spMk id="23" creationId="{00000000-0000-0000-0000-000000000000}"/>
          </ac:spMkLst>
        </pc:spChg>
        <pc:picChg chg="mod">
          <ac:chgData name="Marina Banjac" userId="+pqOsQ0N7aUz93o5yprjxLrcH4M8Nigk28ZTvKT0Xz0=" providerId="None" clId="Web-{4BC723BC-3A76-4D10-B8DE-9BCF0D7C9BBA}" dt="2023-07-03T11:34:22.390" v="7" actId="1076"/>
          <ac:picMkLst>
            <pc:docMk/>
            <pc:sldMk cId="2480023572" sldId="298"/>
            <ac:picMk id="3" creationId="{3DD6FD39-FFFB-904E-850A-7086B3842CCD}"/>
          </ac:picMkLst>
        </pc:picChg>
        <pc:picChg chg="mod">
          <ac:chgData name="Marina Banjac" userId="+pqOsQ0N7aUz93o5yprjxLrcH4M8Nigk28ZTvKT0Xz0=" providerId="None" clId="Web-{4BC723BC-3A76-4D10-B8DE-9BCF0D7C9BBA}" dt="2023-07-03T11:34:04.406" v="4" actId="1076"/>
          <ac:picMkLst>
            <pc:docMk/>
            <pc:sldMk cId="2480023572" sldId="298"/>
            <ac:picMk id="4" creationId="{00000000-0000-0000-0000-000000000000}"/>
          </ac:picMkLst>
        </pc:picChg>
        <pc:picChg chg="del">
          <ac:chgData name="Marina Banjac" userId="+pqOsQ0N7aUz93o5yprjxLrcH4M8Nigk28ZTvKT0Xz0=" providerId="None" clId="Web-{4BC723BC-3A76-4D10-B8DE-9BCF0D7C9BBA}" dt="2023-07-03T11:33:43.547" v="0"/>
          <ac:picMkLst>
            <pc:docMk/>
            <pc:sldMk cId="2480023572" sldId="298"/>
            <ac:picMk id="6" creationId="{ECE9776D-4291-89CA-543D-8C84B76AB58E}"/>
          </ac:picMkLst>
        </pc:picChg>
      </pc:sldChg>
      <pc:sldChg chg="addSp delSp modSp new">
        <pc:chgData name="Marina Banjac" userId="+pqOsQ0N7aUz93o5yprjxLrcH4M8Nigk28ZTvKT0Xz0=" providerId="None" clId="Web-{4BC723BC-3A76-4D10-B8DE-9BCF0D7C9BBA}" dt="2023-07-03T11:40:31.843" v="29"/>
        <pc:sldMkLst>
          <pc:docMk/>
          <pc:sldMk cId="2191660211" sldId="304"/>
        </pc:sldMkLst>
        <pc:spChg chg="del">
          <ac:chgData name="Marina Banjac" userId="+pqOsQ0N7aUz93o5yprjxLrcH4M8Nigk28ZTvKT0Xz0=" providerId="None" clId="Web-{4BC723BC-3A76-4D10-B8DE-9BCF0D7C9BBA}" dt="2023-07-03T11:39:45.171" v="23"/>
          <ac:spMkLst>
            <pc:docMk/>
            <pc:sldMk cId="2191660211" sldId="304"/>
            <ac:spMk id="2" creationId="{B8ABE5F0-1CC1-CDF4-1A8B-B33EE9815DB8}"/>
          </ac:spMkLst>
        </pc:spChg>
        <pc:spChg chg="mod">
          <ac:chgData name="Marina Banjac" userId="+pqOsQ0N7aUz93o5yprjxLrcH4M8Nigk28ZTvKT0Xz0=" providerId="None" clId="Web-{4BC723BC-3A76-4D10-B8DE-9BCF0D7C9BBA}" dt="2023-07-03T11:39:47.656" v="24" actId="1076"/>
          <ac:spMkLst>
            <pc:docMk/>
            <pc:sldMk cId="2191660211" sldId="304"/>
            <ac:spMk id="3" creationId="{500BB273-28AB-115A-7795-A671F294E0C9}"/>
          </ac:spMkLst>
        </pc:spChg>
        <pc:spChg chg="mod">
          <ac:chgData name="Marina Banjac" userId="+pqOsQ0N7aUz93o5yprjxLrcH4M8Nigk28ZTvKT0Xz0=" providerId="None" clId="Web-{4BC723BC-3A76-4D10-B8DE-9BCF0D7C9BBA}" dt="2023-07-03T11:39:40.234" v="22" actId="20577"/>
          <ac:spMkLst>
            <pc:docMk/>
            <pc:sldMk cId="2191660211" sldId="304"/>
            <ac:spMk id="5" creationId="{317C8D11-8312-854A-0043-7524A8EAD0EA}"/>
          </ac:spMkLst>
        </pc:spChg>
        <pc:spChg chg="add del mod">
          <ac:chgData name="Marina Banjac" userId="+pqOsQ0N7aUz93o5yprjxLrcH4M8Nigk28ZTvKT0Xz0=" providerId="None" clId="Web-{4BC723BC-3A76-4D10-B8DE-9BCF0D7C9BBA}" dt="2023-07-03T11:40:31.843" v="29"/>
          <ac:spMkLst>
            <pc:docMk/>
            <pc:sldMk cId="2191660211" sldId="304"/>
            <ac:spMk id="6" creationId="{B0A63294-6C37-63A1-6C7E-799A66AA6CB5}"/>
          </ac:spMkLst>
        </pc:spChg>
      </pc:sldChg>
      <pc:sldChg chg="delSp modSp new">
        <pc:chgData name="Marina Banjac" userId="+pqOsQ0N7aUz93o5yprjxLrcH4M8Nigk28ZTvKT0Xz0=" providerId="None" clId="Web-{4BC723BC-3A76-4D10-B8DE-9BCF0D7C9BBA}" dt="2023-07-03T13:01:19.144" v="111" actId="20577"/>
        <pc:sldMkLst>
          <pc:docMk/>
          <pc:sldMk cId="3308349065" sldId="305"/>
        </pc:sldMkLst>
        <pc:spChg chg="mod">
          <ac:chgData name="Marina Banjac" userId="+pqOsQ0N7aUz93o5yprjxLrcH4M8Nigk28ZTvKT0Xz0=" providerId="None" clId="Web-{4BC723BC-3A76-4D10-B8DE-9BCF0D7C9BBA}" dt="2023-07-03T11:50:48.888" v="110" actId="20577"/>
          <ac:spMkLst>
            <pc:docMk/>
            <pc:sldMk cId="3308349065" sldId="305"/>
            <ac:spMk id="2" creationId="{BA6BE0CD-4D11-A522-80B4-C347A91FBC54}"/>
          </ac:spMkLst>
        </pc:spChg>
        <pc:spChg chg="mod">
          <ac:chgData name="Marina Banjac" userId="+pqOsQ0N7aUz93o5yprjxLrcH4M8Nigk28ZTvKT0Xz0=" providerId="None" clId="Web-{4BC723BC-3A76-4D10-B8DE-9BCF0D7C9BBA}" dt="2023-07-03T13:01:19.144" v="111" actId="20577"/>
          <ac:spMkLst>
            <pc:docMk/>
            <pc:sldMk cId="3308349065" sldId="305"/>
            <ac:spMk id="3" creationId="{C8E1701F-2FD3-651F-E7B2-B5A289F1CF40}"/>
          </ac:spMkLst>
        </pc:spChg>
        <pc:spChg chg="del">
          <ac:chgData name="Marina Banjac" userId="+pqOsQ0N7aUz93o5yprjxLrcH4M8Nigk28ZTvKT0Xz0=" providerId="None" clId="Web-{4BC723BC-3A76-4D10-B8DE-9BCF0D7C9BBA}" dt="2023-07-03T11:41:03.843" v="45"/>
          <ac:spMkLst>
            <pc:docMk/>
            <pc:sldMk cId="3308349065" sldId="305"/>
            <ac:spMk id="4" creationId="{6B949AF0-70FA-90BE-4423-967E03BFB4B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CBF32-677C-4C2B-A4BA-AF62427D678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F727FF-5FF5-4C9B-8E10-DD3F18FBA33C}">
      <dgm:prSet custT="1"/>
      <dgm:spPr/>
      <dgm:t>
        <a:bodyPr/>
        <a:lstStyle/>
        <a:p>
          <a:pPr rtl="0"/>
          <a:r>
            <a:rPr lang="en-GB" sz="1800" dirty="0"/>
            <a:t>Model:</a:t>
          </a:r>
        </a:p>
      </dgm:t>
    </dgm:pt>
    <dgm:pt modelId="{54945F1A-E844-4E38-9344-A843D13C8F1A}" type="parTrans" cxnId="{199E5C90-7F40-414E-87B3-CDA9D142828B}">
      <dgm:prSet/>
      <dgm:spPr/>
      <dgm:t>
        <a:bodyPr/>
        <a:lstStyle/>
        <a:p>
          <a:endParaRPr lang="en-GB"/>
        </a:p>
      </dgm:t>
    </dgm:pt>
    <dgm:pt modelId="{DE518915-6C44-47AB-AF87-EF3B5FCDE55B}" type="sibTrans" cxnId="{199E5C90-7F40-414E-87B3-CDA9D142828B}">
      <dgm:prSet/>
      <dgm:spPr/>
      <dgm:t>
        <a:bodyPr/>
        <a:lstStyle/>
        <a:p>
          <a:endParaRPr lang="en-GB"/>
        </a:p>
      </dgm:t>
    </dgm:pt>
    <dgm:pt modelId="{22B71BD2-4DE1-4908-9B7A-2C9BCD16DD87}">
      <dgm:prSet custT="1"/>
      <dgm:spPr/>
      <dgm:t>
        <a:bodyPr/>
        <a:lstStyle/>
        <a:p>
          <a:pPr rtl="0"/>
          <a:r>
            <a:rPr lang="en-GB" sz="1800" dirty="0"/>
            <a:t>Training</a:t>
          </a:r>
        </a:p>
      </dgm:t>
    </dgm:pt>
    <dgm:pt modelId="{13C43E8A-0866-461D-967D-ECC7DEBF7828}" type="parTrans" cxnId="{8AC99758-686C-48C7-9B03-7D430B64184C}">
      <dgm:prSet/>
      <dgm:spPr/>
      <dgm:t>
        <a:bodyPr/>
        <a:lstStyle/>
        <a:p>
          <a:endParaRPr lang="en-GB"/>
        </a:p>
      </dgm:t>
    </dgm:pt>
    <dgm:pt modelId="{0FF96183-59CA-440C-9C42-BD360DA79803}" type="sibTrans" cxnId="{8AC99758-686C-48C7-9B03-7D430B64184C}">
      <dgm:prSet/>
      <dgm:spPr/>
      <dgm:t>
        <a:bodyPr/>
        <a:lstStyle/>
        <a:p>
          <a:endParaRPr lang="en-GB"/>
        </a:p>
      </dgm:t>
    </dgm:pt>
    <dgm:pt modelId="{128AABFB-5C90-474B-BB7D-EF5B7C20D25B}">
      <dgm:prSet custT="1"/>
      <dgm:spPr/>
      <dgm:t>
        <a:bodyPr/>
        <a:lstStyle/>
        <a:p>
          <a:pPr rtl="0"/>
          <a:r>
            <a:rPr lang="en-GB" sz="1800" dirty="0"/>
            <a:t>Data</a:t>
          </a:r>
        </a:p>
      </dgm:t>
    </dgm:pt>
    <dgm:pt modelId="{76E4F0B3-D197-4CC4-BC86-9E244FE3F14F}" type="parTrans" cxnId="{336CA071-EC19-487A-86ED-29D5D1B24837}">
      <dgm:prSet/>
      <dgm:spPr/>
      <dgm:t>
        <a:bodyPr/>
        <a:lstStyle/>
        <a:p>
          <a:endParaRPr lang="en-US"/>
        </a:p>
      </dgm:t>
    </dgm:pt>
    <dgm:pt modelId="{D5EA0558-3AF3-4BAC-9354-79F05DF3C406}" type="sibTrans" cxnId="{336CA071-EC19-487A-86ED-29D5D1B24837}">
      <dgm:prSet/>
      <dgm:spPr/>
      <dgm:t>
        <a:bodyPr/>
        <a:lstStyle/>
        <a:p>
          <a:endParaRPr lang="en-US"/>
        </a:p>
      </dgm:t>
    </dgm:pt>
    <dgm:pt modelId="{8022BC80-AE44-4795-908A-26CF87F3FB60}">
      <dgm:prSet custT="1"/>
      <dgm:spPr/>
      <dgm:t>
        <a:bodyPr/>
        <a:lstStyle/>
        <a:p>
          <a:pPr rtl="0"/>
          <a:r>
            <a:rPr lang="en-GB" sz="1800" dirty="0" err="1"/>
            <a:t>Ising</a:t>
          </a:r>
          <a:endParaRPr lang="en-GB" sz="1800" dirty="0"/>
        </a:p>
      </dgm:t>
    </dgm:pt>
    <dgm:pt modelId="{25FE9CCD-D3BC-419B-AA49-79EA5B508692}" type="parTrans" cxnId="{F4FA0BAA-C9D7-4210-846E-95F70D54846C}">
      <dgm:prSet/>
      <dgm:spPr/>
      <dgm:t>
        <a:bodyPr/>
        <a:lstStyle/>
        <a:p>
          <a:endParaRPr lang="en-US"/>
        </a:p>
      </dgm:t>
    </dgm:pt>
    <dgm:pt modelId="{1BCAD8B1-6D10-4E5E-96E9-04DC09B16C15}" type="sibTrans" cxnId="{F4FA0BAA-C9D7-4210-846E-95F70D54846C}">
      <dgm:prSet/>
      <dgm:spPr/>
      <dgm:t>
        <a:bodyPr/>
        <a:lstStyle/>
        <a:p>
          <a:endParaRPr lang="en-US"/>
        </a:p>
      </dgm:t>
    </dgm:pt>
    <dgm:pt modelId="{ECE61A7D-C203-4042-BFF0-36B28498F434}">
      <dgm:prSet custT="1"/>
      <dgm:spPr/>
      <dgm:t>
        <a:bodyPr/>
        <a:lstStyle/>
        <a:p>
          <a:pPr rtl="0"/>
          <a:r>
            <a:rPr lang="en-GB" sz="1800" dirty="0"/>
            <a:t>Layers: 2</a:t>
          </a:r>
        </a:p>
      </dgm:t>
    </dgm:pt>
    <dgm:pt modelId="{9331D6B6-2B11-4446-87B2-4EC0D9F9C17E}" type="parTrans" cxnId="{6CD823B7-7B90-47E7-A482-2D7F90E2D3E1}">
      <dgm:prSet/>
      <dgm:spPr/>
      <dgm:t>
        <a:bodyPr/>
        <a:lstStyle/>
        <a:p>
          <a:endParaRPr lang="en-US"/>
        </a:p>
      </dgm:t>
    </dgm:pt>
    <dgm:pt modelId="{3BED15DD-DF06-4737-9D55-B3172D56EE43}" type="sibTrans" cxnId="{6CD823B7-7B90-47E7-A482-2D7F90E2D3E1}">
      <dgm:prSet/>
      <dgm:spPr/>
      <dgm:t>
        <a:bodyPr/>
        <a:lstStyle/>
        <a:p>
          <a:endParaRPr lang="en-US"/>
        </a:p>
      </dgm:t>
    </dgm:pt>
    <dgm:pt modelId="{4C983D2B-743A-4C13-9C7F-978F97457E99}">
      <dgm:prSet custT="1"/>
      <dgm:spPr/>
      <dgm:t>
        <a:bodyPr/>
        <a:lstStyle/>
        <a:p>
          <a:pPr rtl="0"/>
          <a:r>
            <a:rPr lang="en-GB" sz="1800" dirty="0"/>
            <a:t>Sample size</a:t>
          </a:r>
        </a:p>
      </dgm:t>
    </dgm:pt>
    <dgm:pt modelId="{DB27A167-A7A5-4CCC-8D04-6D86F2D54BCB}" type="parTrans" cxnId="{2E5216D4-62E3-44BC-8248-B3DBCBEB7A8F}">
      <dgm:prSet/>
      <dgm:spPr/>
      <dgm:t>
        <a:bodyPr/>
        <a:lstStyle/>
        <a:p>
          <a:endParaRPr lang="en-US"/>
        </a:p>
      </dgm:t>
    </dgm:pt>
    <dgm:pt modelId="{D52B07DF-704D-4E71-8B02-13B2702D0BEE}" type="sibTrans" cxnId="{2E5216D4-62E3-44BC-8248-B3DBCBEB7A8F}">
      <dgm:prSet/>
      <dgm:spPr/>
      <dgm:t>
        <a:bodyPr/>
        <a:lstStyle/>
        <a:p>
          <a:endParaRPr lang="en-US"/>
        </a:p>
      </dgm:t>
    </dgm:pt>
    <dgm:pt modelId="{51A770CC-5049-4DBA-ACC2-180C12D63E57}">
      <dgm:prSet custT="1"/>
      <dgm:spPr/>
      <dgm:t>
        <a:bodyPr/>
        <a:lstStyle/>
        <a:p>
          <a:pPr rtl="0"/>
          <a:r>
            <a:rPr lang="en-GB" sz="1800" dirty="0"/>
            <a:t>Threshold: 50</a:t>
          </a:r>
        </a:p>
      </dgm:t>
    </dgm:pt>
    <dgm:pt modelId="{BF2E3F17-2FAB-423A-9C9D-3CC8BC8170BE}" type="parTrans" cxnId="{22648A7E-9C7A-4C8D-A681-73ACBAF73FB1}">
      <dgm:prSet/>
      <dgm:spPr/>
      <dgm:t>
        <a:bodyPr/>
        <a:lstStyle/>
        <a:p>
          <a:endParaRPr lang="en-US"/>
        </a:p>
      </dgm:t>
    </dgm:pt>
    <dgm:pt modelId="{34C322E0-7B30-4095-89A2-945F2DF13CC0}" type="sibTrans" cxnId="{22648A7E-9C7A-4C8D-A681-73ACBAF73FB1}">
      <dgm:prSet/>
      <dgm:spPr/>
      <dgm:t>
        <a:bodyPr/>
        <a:lstStyle/>
        <a:p>
          <a:endParaRPr lang="en-US"/>
        </a:p>
      </dgm:t>
    </dgm:pt>
    <dgm:pt modelId="{6ED59D21-DA79-40D8-B749-8EDA5C64AE70}">
      <dgm:prSet custT="1"/>
      <dgm:spPr/>
      <dgm:t>
        <a:bodyPr/>
        <a:lstStyle/>
        <a:p>
          <a:pPr rtl="0"/>
          <a:r>
            <a:rPr lang="en-GB" sz="1800" dirty="0"/>
            <a:t>Noise coefficient: 0-1</a:t>
          </a:r>
        </a:p>
      </dgm:t>
    </dgm:pt>
    <dgm:pt modelId="{F7E080B0-560B-45A7-8776-D875759DA7C9}" type="parTrans" cxnId="{370D5489-7DA1-42FC-8EAE-A1757668BE22}">
      <dgm:prSet/>
      <dgm:spPr/>
      <dgm:t>
        <a:bodyPr/>
        <a:lstStyle/>
        <a:p>
          <a:endParaRPr lang="en-US"/>
        </a:p>
      </dgm:t>
    </dgm:pt>
    <dgm:pt modelId="{F58B882D-A3E6-42B5-8085-85DB0B06C404}" type="sibTrans" cxnId="{370D5489-7DA1-42FC-8EAE-A1757668BE22}">
      <dgm:prSet/>
      <dgm:spPr/>
      <dgm:t>
        <a:bodyPr/>
        <a:lstStyle/>
        <a:p>
          <a:endParaRPr lang="en-US"/>
        </a:p>
      </dgm:t>
    </dgm:pt>
    <dgm:pt modelId="{19D0F4D6-69B4-485A-9FB7-00DCE112BCCF}">
      <dgm:prSet custT="1"/>
      <dgm:spPr/>
      <dgm:t>
        <a:bodyPr/>
        <a:lstStyle/>
        <a:p>
          <a:pPr rtl="0"/>
          <a:r>
            <a:rPr lang="en-GB" sz="1800" dirty="0"/>
            <a:t>Trend: FLQ</a:t>
          </a:r>
        </a:p>
      </dgm:t>
    </dgm:pt>
    <dgm:pt modelId="{461AD73D-76CD-4298-9375-4809DFEA1066}" type="parTrans" cxnId="{6843B001-6C96-4DD4-B393-13F8D68D3039}">
      <dgm:prSet/>
      <dgm:spPr/>
      <dgm:t>
        <a:bodyPr/>
        <a:lstStyle/>
        <a:p>
          <a:endParaRPr lang="en-US"/>
        </a:p>
      </dgm:t>
    </dgm:pt>
    <dgm:pt modelId="{993E3C06-DEC1-4DC1-80E4-E02C48486523}" type="sibTrans" cxnId="{6843B001-6C96-4DD4-B393-13F8D68D3039}">
      <dgm:prSet/>
      <dgm:spPr/>
      <dgm:t>
        <a:bodyPr/>
        <a:lstStyle/>
        <a:p>
          <a:endParaRPr lang="en-US"/>
        </a:p>
      </dgm:t>
    </dgm:pt>
    <dgm:pt modelId="{4E91E982-CDF3-4B9D-9D98-CEDD77963AD8}">
      <dgm:prSet custT="1"/>
      <dgm:spPr/>
      <dgm:t>
        <a:bodyPr/>
        <a:lstStyle/>
        <a:p>
          <a:pPr rtl="0"/>
          <a:r>
            <a:rPr lang="en-GB" sz="1800" dirty="0"/>
            <a:t>Sampling strategy: random</a:t>
          </a:r>
        </a:p>
      </dgm:t>
    </dgm:pt>
    <dgm:pt modelId="{71DBE9D4-A91E-449C-810D-785468E6CA16}" type="parTrans" cxnId="{0FB323C7-A3D3-400D-836F-E5D946F76714}">
      <dgm:prSet/>
      <dgm:spPr/>
      <dgm:t>
        <a:bodyPr/>
        <a:lstStyle/>
        <a:p>
          <a:endParaRPr lang="en-US"/>
        </a:p>
      </dgm:t>
    </dgm:pt>
    <dgm:pt modelId="{77AD3B1E-10CE-4714-82A7-A567E46C42EA}" type="sibTrans" cxnId="{0FB323C7-A3D3-400D-836F-E5D946F76714}">
      <dgm:prSet/>
      <dgm:spPr/>
      <dgm:t>
        <a:bodyPr/>
        <a:lstStyle/>
        <a:p>
          <a:endParaRPr lang="en-US"/>
        </a:p>
      </dgm:t>
    </dgm:pt>
    <dgm:pt modelId="{F4EB0BF2-A57E-4ED9-9718-B18E466031F4}">
      <dgm:prSet custT="1"/>
      <dgm:spPr/>
      <dgm:t>
        <a:bodyPr/>
        <a:lstStyle/>
        <a:p>
          <a:pPr rtl="0"/>
          <a:r>
            <a:rPr lang="en-GB" sz="1800" dirty="0"/>
            <a:t>Max steps: 10</a:t>
          </a:r>
        </a:p>
      </dgm:t>
    </dgm:pt>
    <dgm:pt modelId="{08F50F0C-5935-461E-9B2F-D8968C8C8C14}" type="parTrans" cxnId="{0D517330-D8FD-4525-A758-B72093C9618D}">
      <dgm:prSet/>
      <dgm:spPr/>
      <dgm:t>
        <a:bodyPr/>
        <a:lstStyle/>
        <a:p>
          <a:endParaRPr lang="en-US"/>
        </a:p>
      </dgm:t>
    </dgm:pt>
    <dgm:pt modelId="{E1297AAC-E4D3-4712-9A8D-0FA46412FBC2}" type="sibTrans" cxnId="{0D517330-D8FD-4525-A758-B72093C9618D}">
      <dgm:prSet/>
      <dgm:spPr/>
      <dgm:t>
        <a:bodyPr/>
        <a:lstStyle/>
        <a:p>
          <a:endParaRPr lang="en-US"/>
        </a:p>
      </dgm:t>
    </dgm:pt>
    <dgm:pt modelId="{AFC4BB37-454F-40A7-B3F2-0183372DD730}">
      <dgm:prSet custT="1"/>
      <dgm:spPr/>
      <dgm:t>
        <a:bodyPr/>
        <a:lstStyle/>
        <a:p>
          <a:pPr rtl="0"/>
          <a:r>
            <a:rPr lang="en-GB" sz="1800" dirty="0"/>
            <a:t>Epochs: 300</a:t>
          </a:r>
        </a:p>
      </dgm:t>
    </dgm:pt>
    <dgm:pt modelId="{803914EB-3E67-45E0-94FF-71D1666707EA}" type="parTrans" cxnId="{4B5C9657-6D1C-4CBB-AA58-E8C77D43433E}">
      <dgm:prSet/>
      <dgm:spPr/>
      <dgm:t>
        <a:bodyPr/>
        <a:lstStyle/>
        <a:p>
          <a:endParaRPr lang="en-US"/>
        </a:p>
      </dgm:t>
    </dgm:pt>
    <dgm:pt modelId="{DD9F1D36-5DDD-4417-9E84-E9282D41EEA1}" type="sibTrans" cxnId="{4B5C9657-6D1C-4CBB-AA58-E8C77D43433E}">
      <dgm:prSet/>
      <dgm:spPr/>
      <dgm:t>
        <a:bodyPr/>
        <a:lstStyle/>
        <a:p>
          <a:endParaRPr lang="en-US"/>
        </a:p>
      </dgm:t>
    </dgm:pt>
    <dgm:pt modelId="{32AC2257-6DF6-465C-898F-EE71B7018E24}">
      <dgm:prSet custT="1"/>
      <dgm:spPr/>
      <dgm:t>
        <a:bodyPr/>
        <a:lstStyle/>
        <a:p>
          <a:pPr rtl="0"/>
          <a:r>
            <a:rPr lang="en-GB" sz="1800" dirty="0"/>
            <a:t>MPS</a:t>
          </a:r>
        </a:p>
      </dgm:t>
    </dgm:pt>
    <dgm:pt modelId="{D5D0C1CB-6AD6-4E33-AD72-600AD48E7C1D}" type="parTrans" cxnId="{268783C9-0948-4611-9A9F-BDCF744321A4}">
      <dgm:prSet/>
      <dgm:spPr/>
      <dgm:t>
        <a:bodyPr/>
        <a:lstStyle/>
        <a:p>
          <a:endParaRPr lang="en-US"/>
        </a:p>
      </dgm:t>
    </dgm:pt>
    <dgm:pt modelId="{E12BA0F2-65BA-41C4-8E1E-DC036D162A36}" type="sibTrans" cxnId="{268783C9-0948-4611-9A9F-BDCF744321A4}">
      <dgm:prSet/>
      <dgm:spPr/>
      <dgm:t>
        <a:bodyPr/>
        <a:lstStyle/>
        <a:p>
          <a:endParaRPr lang="en-US"/>
        </a:p>
      </dgm:t>
    </dgm:pt>
    <dgm:pt modelId="{FDE500D5-5532-40EC-9A74-F8DA981F5CED}" type="pres">
      <dgm:prSet presAssocID="{F25CBF32-677C-4C2B-A4BA-AF62427D6788}" presName="Name0" presStyleCnt="0">
        <dgm:presLayoutVars>
          <dgm:dir/>
          <dgm:resizeHandles val="exact"/>
        </dgm:presLayoutVars>
      </dgm:prSet>
      <dgm:spPr/>
    </dgm:pt>
    <dgm:pt modelId="{33E236B1-ED64-40ED-8CDA-FC1CE5F3A516}" type="pres">
      <dgm:prSet presAssocID="{26F727FF-5FF5-4C9B-8E10-DD3F18FBA33C}" presName="node" presStyleLbl="node1" presStyleIdx="0" presStyleCnt="3" custScaleX="183547" custScaleY="70353">
        <dgm:presLayoutVars>
          <dgm:bulletEnabled val="1"/>
        </dgm:presLayoutVars>
      </dgm:prSet>
      <dgm:spPr/>
    </dgm:pt>
    <dgm:pt modelId="{AF14E063-02FA-45FA-B6B1-69018B983AD2}" type="pres">
      <dgm:prSet presAssocID="{DE518915-6C44-47AB-AF87-EF3B5FCDE55B}" presName="sibTrans" presStyleLbl="sibTrans2D1" presStyleIdx="0" presStyleCnt="2"/>
      <dgm:spPr/>
    </dgm:pt>
    <dgm:pt modelId="{BCF7ED23-EA1D-442B-80DE-2A4C83955EA1}" type="pres">
      <dgm:prSet presAssocID="{DE518915-6C44-47AB-AF87-EF3B5FCDE55B}" presName="connectorText" presStyleLbl="sibTrans2D1" presStyleIdx="0" presStyleCnt="2"/>
      <dgm:spPr/>
    </dgm:pt>
    <dgm:pt modelId="{2DD7DE85-155C-44E7-A956-93071E956572}" type="pres">
      <dgm:prSet presAssocID="{128AABFB-5C90-474B-BB7D-EF5B7C20D25B}" presName="node" presStyleLbl="node1" presStyleIdx="1" presStyleCnt="3">
        <dgm:presLayoutVars>
          <dgm:bulletEnabled val="1"/>
        </dgm:presLayoutVars>
      </dgm:prSet>
      <dgm:spPr/>
    </dgm:pt>
    <dgm:pt modelId="{3706B019-A774-47C7-9F35-19E85ABC0B1B}" type="pres">
      <dgm:prSet presAssocID="{D5EA0558-3AF3-4BAC-9354-79F05DF3C406}" presName="sibTrans" presStyleLbl="sibTrans2D1" presStyleIdx="1" presStyleCnt="2"/>
      <dgm:spPr/>
    </dgm:pt>
    <dgm:pt modelId="{A5370A04-5BFC-429F-BF3A-B9FDDD52777F}" type="pres">
      <dgm:prSet presAssocID="{D5EA0558-3AF3-4BAC-9354-79F05DF3C406}" presName="connectorText" presStyleLbl="sibTrans2D1" presStyleIdx="1" presStyleCnt="2"/>
      <dgm:spPr/>
    </dgm:pt>
    <dgm:pt modelId="{955ECE9C-19D9-4983-804D-8DF070D58DEA}" type="pres">
      <dgm:prSet presAssocID="{22B71BD2-4DE1-4908-9B7A-2C9BCD16DD87}" presName="node" presStyleLbl="node1" presStyleIdx="2" presStyleCnt="3" custScaleX="183547" custScaleY="75228" custLinFactNeighborX="-6620" custLinFactNeighborY="-427">
        <dgm:presLayoutVars>
          <dgm:bulletEnabled val="1"/>
        </dgm:presLayoutVars>
      </dgm:prSet>
      <dgm:spPr/>
    </dgm:pt>
  </dgm:ptLst>
  <dgm:cxnLst>
    <dgm:cxn modelId="{F11E5101-A338-425B-A4FB-BC108921D535}" type="presOf" srcId="{19D0F4D6-69B4-485A-9FB7-00DCE112BCCF}" destId="{2DD7DE85-155C-44E7-A956-93071E956572}" srcOrd="0" destOrd="4" presId="urn:microsoft.com/office/officeart/2005/8/layout/process1"/>
    <dgm:cxn modelId="{6843B001-6C96-4DD4-B393-13F8D68D3039}" srcId="{128AABFB-5C90-474B-BB7D-EF5B7C20D25B}" destId="{19D0F4D6-69B4-485A-9FB7-00DCE112BCCF}" srcOrd="3" destOrd="0" parTransId="{461AD73D-76CD-4298-9375-4809DFEA1066}" sibTransId="{993E3C06-DEC1-4DC1-80E4-E02C48486523}"/>
    <dgm:cxn modelId="{CA24C213-6457-4495-85BF-F1DE1A48619E}" type="presOf" srcId="{F4EB0BF2-A57E-4ED9-9718-B18E466031F4}" destId="{955ECE9C-19D9-4983-804D-8DF070D58DEA}" srcOrd="0" destOrd="2" presId="urn:microsoft.com/office/officeart/2005/8/layout/process1"/>
    <dgm:cxn modelId="{284F7E14-A499-4259-8123-A81E6C70578F}" type="presOf" srcId="{22B71BD2-4DE1-4908-9B7A-2C9BCD16DD87}" destId="{955ECE9C-19D9-4983-804D-8DF070D58DEA}" srcOrd="0" destOrd="0" presId="urn:microsoft.com/office/officeart/2005/8/layout/process1"/>
    <dgm:cxn modelId="{908BF729-1FDF-45A9-8BD2-2BA47A6EDF7C}" type="presOf" srcId="{4C983D2B-743A-4C13-9C7F-978F97457E99}" destId="{2DD7DE85-155C-44E7-A956-93071E956572}" srcOrd="0" destOrd="1" presId="urn:microsoft.com/office/officeart/2005/8/layout/process1"/>
    <dgm:cxn modelId="{0D517330-D8FD-4525-A758-B72093C9618D}" srcId="{22B71BD2-4DE1-4908-9B7A-2C9BCD16DD87}" destId="{F4EB0BF2-A57E-4ED9-9718-B18E466031F4}" srcOrd="1" destOrd="0" parTransId="{08F50F0C-5935-461E-9B2F-D8968C8C8C14}" sibTransId="{E1297AAC-E4D3-4712-9A8D-0FA46412FBC2}"/>
    <dgm:cxn modelId="{78DD0D38-B4AC-4EA8-9FFE-A9094C6D463B}" type="presOf" srcId="{8022BC80-AE44-4795-908A-26CF87F3FB60}" destId="{33E236B1-ED64-40ED-8CDA-FC1CE5F3A516}" srcOrd="0" destOrd="1" presId="urn:microsoft.com/office/officeart/2005/8/layout/process1"/>
    <dgm:cxn modelId="{CAC9ED3A-030D-4B67-B98C-86277EB0D527}" type="presOf" srcId="{51A770CC-5049-4DBA-ACC2-180C12D63E57}" destId="{2DD7DE85-155C-44E7-A956-93071E956572}" srcOrd="0" destOrd="2" presId="urn:microsoft.com/office/officeart/2005/8/layout/process1"/>
    <dgm:cxn modelId="{9159884E-D7F0-4CA1-9B29-787BCBECB710}" type="presOf" srcId="{DE518915-6C44-47AB-AF87-EF3B5FCDE55B}" destId="{AF14E063-02FA-45FA-B6B1-69018B983AD2}" srcOrd="0" destOrd="0" presId="urn:microsoft.com/office/officeart/2005/8/layout/process1"/>
    <dgm:cxn modelId="{A9598C6E-42CA-4A51-87B5-E868B2D53F1C}" type="presOf" srcId="{ECE61A7D-C203-4042-BFF0-36B28498F434}" destId="{33E236B1-ED64-40ED-8CDA-FC1CE5F3A516}" srcOrd="0" destOrd="2" presId="urn:microsoft.com/office/officeart/2005/8/layout/process1"/>
    <dgm:cxn modelId="{336CA071-EC19-487A-86ED-29D5D1B24837}" srcId="{F25CBF32-677C-4C2B-A4BA-AF62427D6788}" destId="{128AABFB-5C90-474B-BB7D-EF5B7C20D25B}" srcOrd="1" destOrd="0" parTransId="{76E4F0B3-D197-4CC4-BC86-9E244FE3F14F}" sibTransId="{D5EA0558-3AF3-4BAC-9354-79F05DF3C406}"/>
    <dgm:cxn modelId="{4B5C9657-6D1C-4CBB-AA58-E8C77D43433E}" srcId="{22B71BD2-4DE1-4908-9B7A-2C9BCD16DD87}" destId="{AFC4BB37-454F-40A7-B3F2-0183372DD730}" srcOrd="2" destOrd="0" parTransId="{803914EB-3E67-45E0-94FF-71D1666707EA}" sibTransId="{DD9F1D36-5DDD-4417-9E84-E9282D41EEA1}"/>
    <dgm:cxn modelId="{8AC99758-686C-48C7-9B03-7D430B64184C}" srcId="{F25CBF32-677C-4C2B-A4BA-AF62427D6788}" destId="{22B71BD2-4DE1-4908-9B7A-2C9BCD16DD87}" srcOrd="2" destOrd="0" parTransId="{13C43E8A-0866-461D-967D-ECC7DEBF7828}" sibTransId="{0FF96183-59CA-440C-9C42-BD360DA79803}"/>
    <dgm:cxn modelId="{0B0CD959-548F-4BCF-91E8-DA97902B406F}" type="presOf" srcId="{DE518915-6C44-47AB-AF87-EF3B5FCDE55B}" destId="{BCF7ED23-EA1D-442B-80DE-2A4C83955EA1}" srcOrd="1" destOrd="0" presId="urn:microsoft.com/office/officeart/2005/8/layout/process1"/>
    <dgm:cxn modelId="{A59E4C7B-3C57-453F-B8D6-54CD6EDD58A3}" type="presOf" srcId="{AFC4BB37-454F-40A7-B3F2-0183372DD730}" destId="{955ECE9C-19D9-4983-804D-8DF070D58DEA}" srcOrd="0" destOrd="3" presId="urn:microsoft.com/office/officeart/2005/8/layout/process1"/>
    <dgm:cxn modelId="{5A5EBF7B-0FF8-4E09-AE9E-8B5AB102E0D8}" type="presOf" srcId="{F25CBF32-677C-4C2B-A4BA-AF62427D6788}" destId="{FDE500D5-5532-40EC-9A74-F8DA981F5CED}" srcOrd="0" destOrd="0" presId="urn:microsoft.com/office/officeart/2005/8/layout/process1"/>
    <dgm:cxn modelId="{22648A7E-9C7A-4C8D-A681-73ACBAF73FB1}" srcId="{128AABFB-5C90-474B-BB7D-EF5B7C20D25B}" destId="{51A770CC-5049-4DBA-ACC2-180C12D63E57}" srcOrd="1" destOrd="0" parTransId="{BF2E3F17-2FAB-423A-9C9D-3CC8BC8170BE}" sibTransId="{34C322E0-7B30-4095-89A2-945F2DF13CC0}"/>
    <dgm:cxn modelId="{370D5489-7DA1-42FC-8EAE-A1757668BE22}" srcId="{128AABFB-5C90-474B-BB7D-EF5B7C20D25B}" destId="{6ED59D21-DA79-40D8-B749-8EDA5C64AE70}" srcOrd="2" destOrd="0" parTransId="{F7E080B0-560B-45A7-8776-D875759DA7C9}" sibTransId="{F58B882D-A3E6-42B5-8085-85DB0B06C404}"/>
    <dgm:cxn modelId="{77BA5489-5A15-4208-94F3-7951B92CD753}" type="presOf" srcId="{D5EA0558-3AF3-4BAC-9354-79F05DF3C406}" destId="{A5370A04-5BFC-429F-BF3A-B9FDDD52777F}" srcOrd="1" destOrd="0" presId="urn:microsoft.com/office/officeart/2005/8/layout/process1"/>
    <dgm:cxn modelId="{199E5C90-7F40-414E-87B3-CDA9D142828B}" srcId="{F25CBF32-677C-4C2B-A4BA-AF62427D6788}" destId="{26F727FF-5FF5-4C9B-8E10-DD3F18FBA33C}" srcOrd="0" destOrd="0" parTransId="{54945F1A-E844-4E38-9344-A843D13C8F1A}" sibTransId="{DE518915-6C44-47AB-AF87-EF3B5FCDE55B}"/>
    <dgm:cxn modelId="{756E1595-1A98-4F18-B407-15A3C66CF664}" type="presOf" srcId="{128AABFB-5C90-474B-BB7D-EF5B7C20D25B}" destId="{2DD7DE85-155C-44E7-A956-93071E956572}" srcOrd="0" destOrd="0" presId="urn:microsoft.com/office/officeart/2005/8/layout/process1"/>
    <dgm:cxn modelId="{F4FA0BAA-C9D7-4210-846E-95F70D54846C}" srcId="{26F727FF-5FF5-4C9B-8E10-DD3F18FBA33C}" destId="{8022BC80-AE44-4795-908A-26CF87F3FB60}" srcOrd="0" destOrd="0" parTransId="{25FE9CCD-D3BC-419B-AA49-79EA5B508692}" sibTransId="{1BCAD8B1-6D10-4E5E-96E9-04DC09B16C15}"/>
    <dgm:cxn modelId="{6CD823B7-7B90-47E7-A482-2D7F90E2D3E1}" srcId="{8022BC80-AE44-4795-908A-26CF87F3FB60}" destId="{ECE61A7D-C203-4042-BFF0-36B28498F434}" srcOrd="0" destOrd="0" parTransId="{9331D6B6-2B11-4446-87B2-4EC0D9F9C17E}" sibTransId="{3BED15DD-DF06-4737-9D55-B3172D56EE43}"/>
    <dgm:cxn modelId="{E4A130B8-4F41-4141-BF61-307DFF08900E}" type="presOf" srcId="{D5EA0558-3AF3-4BAC-9354-79F05DF3C406}" destId="{3706B019-A774-47C7-9F35-19E85ABC0B1B}" srcOrd="0" destOrd="0" presId="urn:microsoft.com/office/officeart/2005/8/layout/process1"/>
    <dgm:cxn modelId="{0FB323C7-A3D3-400D-836F-E5D946F76714}" srcId="{22B71BD2-4DE1-4908-9B7A-2C9BCD16DD87}" destId="{4E91E982-CDF3-4B9D-9D98-CEDD77963AD8}" srcOrd="0" destOrd="0" parTransId="{71DBE9D4-A91E-449C-810D-785468E6CA16}" sibTransId="{77AD3B1E-10CE-4714-82A7-A567E46C42EA}"/>
    <dgm:cxn modelId="{268783C9-0948-4611-9A9F-BDCF744321A4}" srcId="{26F727FF-5FF5-4C9B-8E10-DD3F18FBA33C}" destId="{32AC2257-6DF6-465C-898F-EE71B7018E24}" srcOrd="1" destOrd="0" parTransId="{D5D0C1CB-6AD6-4E33-AD72-600AD48E7C1D}" sibTransId="{E12BA0F2-65BA-41C4-8E1E-DC036D162A36}"/>
    <dgm:cxn modelId="{85B9BBCD-0EC2-4EE6-8209-3199671617E8}" type="presOf" srcId="{32AC2257-6DF6-465C-898F-EE71B7018E24}" destId="{33E236B1-ED64-40ED-8CDA-FC1CE5F3A516}" srcOrd="0" destOrd="3" presId="urn:microsoft.com/office/officeart/2005/8/layout/process1"/>
    <dgm:cxn modelId="{2E5216D4-62E3-44BC-8248-B3DBCBEB7A8F}" srcId="{128AABFB-5C90-474B-BB7D-EF5B7C20D25B}" destId="{4C983D2B-743A-4C13-9C7F-978F97457E99}" srcOrd="0" destOrd="0" parTransId="{DB27A167-A7A5-4CCC-8D04-6D86F2D54BCB}" sibTransId="{D52B07DF-704D-4E71-8B02-13B2702D0BEE}"/>
    <dgm:cxn modelId="{6A931AD4-09D8-485B-BE46-F85166FF11DC}" type="presOf" srcId="{4E91E982-CDF3-4B9D-9D98-CEDD77963AD8}" destId="{955ECE9C-19D9-4983-804D-8DF070D58DEA}" srcOrd="0" destOrd="1" presId="urn:microsoft.com/office/officeart/2005/8/layout/process1"/>
    <dgm:cxn modelId="{834F22E3-268C-4035-9E83-D09579EFA326}" type="presOf" srcId="{26F727FF-5FF5-4C9B-8E10-DD3F18FBA33C}" destId="{33E236B1-ED64-40ED-8CDA-FC1CE5F3A516}" srcOrd="0" destOrd="0" presId="urn:microsoft.com/office/officeart/2005/8/layout/process1"/>
    <dgm:cxn modelId="{3D3CC2EF-8771-4300-A453-E1F2B3521326}" type="presOf" srcId="{6ED59D21-DA79-40D8-B749-8EDA5C64AE70}" destId="{2DD7DE85-155C-44E7-A956-93071E956572}" srcOrd="0" destOrd="3" presId="urn:microsoft.com/office/officeart/2005/8/layout/process1"/>
    <dgm:cxn modelId="{4233585C-6D48-41B3-B1B1-6B61946DF942}" type="presParOf" srcId="{FDE500D5-5532-40EC-9A74-F8DA981F5CED}" destId="{33E236B1-ED64-40ED-8CDA-FC1CE5F3A516}" srcOrd="0" destOrd="0" presId="urn:microsoft.com/office/officeart/2005/8/layout/process1"/>
    <dgm:cxn modelId="{D81B9E62-F2AE-4260-984A-931D5546BEE2}" type="presParOf" srcId="{FDE500D5-5532-40EC-9A74-F8DA981F5CED}" destId="{AF14E063-02FA-45FA-B6B1-69018B983AD2}" srcOrd="1" destOrd="0" presId="urn:microsoft.com/office/officeart/2005/8/layout/process1"/>
    <dgm:cxn modelId="{01B2C093-09D6-4B12-98AA-345D08B0EA10}" type="presParOf" srcId="{AF14E063-02FA-45FA-B6B1-69018B983AD2}" destId="{BCF7ED23-EA1D-442B-80DE-2A4C83955EA1}" srcOrd="0" destOrd="0" presId="urn:microsoft.com/office/officeart/2005/8/layout/process1"/>
    <dgm:cxn modelId="{9D040F07-1DD2-41EB-A3E6-7EDA9EACB394}" type="presParOf" srcId="{FDE500D5-5532-40EC-9A74-F8DA981F5CED}" destId="{2DD7DE85-155C-44E7-A956-93071E956572}" srcOrd="2" destOrd="0" presId="urn:microsoft.com/office/officeart/2005/8/layout/process1"/>
    <dgm:cxn modelId="{0B85C257-7F0B-4FFB-A2F3-E34AFD2242AF}" type="presParOf" srcId="{FDE500D5-5532-40EC-9A74-F8DA981F5CED}" destId="{3706B019-A774-47C7-9F35-19E85ABC0B1B}" srcOrd="3" destOrd="0" presId="urn:microsoft.com/office/officeart/2005/8/layout/process1"/>
    <dgm:cxn modelId="{4B45BA6A-7172-42AC-9167-FA82DC739CD1}" type="presParOf" srcId="{3706B019-A774-47C7-9F35-19E85ABC0B1B}" destId="{A5370A04-5BFC-429F-BF3A-B9FDDD52777F}" srcOrd="0" destOrd="0" presId="urn:microsoft.com/office/officeart/2005/8/layout/process1"/>
    <dgm:cxn modelId="{BD8F87DF-A95C-43AC-A1BB-E739A4C58B45}" type="presParOf" srcId="{FDE500D5-5532-40EC-9A74-F8DA981F5CED}" destId="{955ECE9C-19D9-4983-804D-8DF070D58DE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5CBF32-677C-4C2B-A4BA-AF62427D678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F727FF-5FF5-4C9B-8E10-DD3F18FBA33C}">
      <dgm:prSet custT="1"/>
      <dgm:spPr/>
      <dgm:t>
        <a:bodyPr/>
        <a:lstStyle/>
        <a:p>
          <a:pPr rtl="0"/>
          <a:r>
            <a:rPr lang="en-GB" sz="1800" dirty="0"/>
            <a:t>Model:</a:t>
          </a:r>
        </a:p>
      </dgm:t>
    </dgm:pt>
    <dgm:pt modelId="{54945F1A-E844-4E38-9344-A843D13C8F1A}" type="parTrans" cxnId="{199E5C90-7F40-414E-87B3-CDA9D142828B}">
      <dgm:prSet/>
      <dgm:spPr/>
      <dgm:t>
        <a:bodyPr/>
        <a:lstStyle/>
        <a:p>
          <a:endParaRPr lang="en-GB"/>
        </a:p>
      </dgm:t>
    </dgm:pt>
    <dgm:pt modelId="{DE518915-6C44-47AB-AF87-EF3B5FCDE55B}" type="sibTrans" cxnId="{199E5C90-7F40-414E-87B3-CDA9D142828B}">
      <dgm:prSet/>
      <dgm:spPr/>
      <dgm:t>
        <a:bodyPr/>
        <a:lstStyle/>
        <a:p>
          <a:endParaRPr lang="en-GB"/>
        </a:p>
      </dgm:t>
    </dgm:pt>
    <dgm:pt modelId="{22B71BD2-4DE1-4908-9B7A-2C9BCD16DD87}">
      <dgm:prSet custT="1"/>
      <dgm:spPr/>
      <dgm:t>
        <a:bodyPr/>
        <a:lstStyle/>
        <a:p>
          <a:pPr rtl="0"/>
          <a:r>
            <a:rPr lang="en-GB" sz="1800" dirty="0"/>
            <a:t>Training</a:t>
          </a:r>
        </a:p>
      </dgm:t>
    </dgm:pt>
    <dgm:pt modelId="{13C43E8A-0866-461D-967D-ECC7DEBF7828}" type="parTrans" cxnId="{8AC99758-686C-48C7-9B03-7D430B64184C}">
      <dgm:prSet/>
      <dgm:spPr/>
      <dgm:t>
        <a:bodyPr/>
        <a:lstStyle/>
        <a:p>
          <a:endParaRPr lang="en-GB"/>
        </a:p>
      </dgm:t>
    </dgm:pt>
    <dgm:pt modelId="{0FF96183-59CA-440C-9C42-BD360DA79803}" type="sibTrans" cxnId="{8AC99758-686C-48C7-9B03-7D430B64184C}">
      <dgm:prSet/>
      <dgm:spPr/>
      <dgm:t>
        <a:bodyPr/>
        <a:lstStyle/>
        <a:p>
          <a:endParaRPr lang="en-GB"/>
        </a:p>
      </dgm:t>
    </dgm:pt>
    <dgm:pt modelId="{128AABFB-5C90-474B-BB7D-EF5B7C20D25B}">
      <dgm:prSet custT="1"/>
      <dgm:spPr/>
      <dgm:t>
        <a:bodyPr/>
        <a:lstStyle/>
        <a:p>
          <a:pPr rtl="0"/>
          <a:r>
            <a:rPr lang="en-GB" sz="1800" dirty="0"/>
            <a:t>Data</a:t>
          </a:r>
        </a:p>
      </dgm:t>
    </dgm:pt>
    <dgm:pt modelId="{76E4F0B3-D197-4CC4-BC86-9E244FE3F14F}" type="parTrans" cxnId="{336CA071-EC19-487A-86ED-29D5D1B24837}">
      <dgm:prSet/>
      <dgm:spPr/>
      <dgm:t>
        <a:bodyPr/>
        <a:lstStyle/>
        <a:p>
          <a:endParaRPr lang="en-US"/>
        </a:p>
      </dgm:t>
    </dgm:pt>
    <dgm:pt modelId="{D5EA0558-3AF3-4BAC-9354-79F05DF3C406}" type="sibTrans" cxnId="{336CA071-EC19-487A-86ED-29D5D1B24837}">
      <dgm:prSet/>
      <dgm:spPr/>
      <dgm:t>
        <a:bodyPr/>
        <a:lstStyle/>
        <a:p>
          <a:endParaRPr lang="en-US"/>
        </a:p>
      </dgm:t>
    </dgm:pt>
    <dgm:pt modelId="{8022BC80-AE44-4795-908A-26CF87F3FB60}">
      <dgm:prSet custT="1"/>
      <dgm:spPr/>
      <dgm:t>
        <a:bodyPr/>
        <a:lstStyle/>
        <a:p>
          <a:pPr rtl="0"/>
          <a:r>
            <a:rPr lang="en-GB" sz="1800" dirty="0"/>
            <a:t>Architecture: </a:t>
          </a:r>
          <a:r>
            <a:rPr lang="en-GB" sz="1800" dirty="0" err="1"/>
            <a:t>Ising</a:t>
          </a:r>
          <a:r>
            <a:rPr lang="en-GB" sz="1800" dirty="0"/>
            <a:t>, MPS, TTN, SEL</a:t>
          </a:r>
        </a:p>
      </dgm:t>
    </dgm:pt>
    <dgm:pt modelId="{25FE9CCD-D3BC-419B-AA49-79EA5B508692}" type="parTrans" cxnId="{F4FA0BAA-C9D7-4210-846E-95F70D54846C}">
      <dgm:prSet/>
      <dgm:spPr/>
      <dgm:t>
        <a:bodyPr/>
        <a:lstStyle/>
        <a:p>
          <a:endParaRPr lang="en-US"/>
        </a:p>
      </dgm:t>
    </dgm:pt>
    <dgm:pt modelId="{1BCAD8B1-6D10-4E5E-96E9-04DC09B16C15}" type="sibTrans" cxnId="{F4FA0BAA-C9D7-4210-846E-95F70D54846C}">
      <dgm:prSet/>
      <dgm:spPr/>
      <dgm:t>
        <a:bodyPr/>
        <a:lstStyle/>
        <a:p>
          <a:endParaRPr lang="en-US"/>
        </a:p>
      </dgm:t>
    </dgm:pt>
    <dgm:pt modelId="{4C983D2B-743A-4C13-9C7F-978F97457E99}">
      <dgm:prSet custT="1"/>
      <dgm:spPr/>
      <dgm:t>
        <a:bodyPr/>
        <a:lstStyle/>
        <a:p>
          <a:pPr rtl="0"/>
          <a:r>
            <a:rPr lang="en-GB" sz="1800" dirty="0"/>
            <a:t>Finance</a:t>
          </a:r>
        </a:p>
      </dgm:t>
    </dgm:pt>
    <dgm:pt modelId="{DB27A167-A7A5-4CCC-8D04-6D86F2D54BCB}" type="parTrans" cxnId="{2E5216D4-62E3-44BC-8248-B3DBCBEB7A8F}">
      <dgm:prSet/>
      <dgm:spPr/>
      <dgm:t>
        <a:bodyPr/>
        <a:lstStyle/>
        <a:p>
          <a:endParaRPr lang="en-US"/>
        </a:p>
      </dgm:t>
    </dgm:pt>
    <dgm:pt modelId="{D52B07DF-704D-4E71-8B02-13B2702D0BEE}" type="sibTrans" cxnId="{2E5216D4-62E3-44BC-8248-B3DBCBEB7A8F}">
      <dgm:prSet/>
      <dgm:spPr/>
      <dgm:t>
        <a:bodyPr/>
        <a:lstStyle/>
        <a:p>
          <a:endParaRPr lang="en-US"/>
        </a:p>
      </dgm:t>
    </dgm:pt>
    <dgm:pt modelId="{51A770CC-5049-4DBA-ACC2-180C12D63E57}">
      <dgm:prSet custT="1"/>
      <dgm:spPr/>
      <dgm:t>
        <a:bodyPr/>
        <a:lstStyle/>
        <a:p>
          <a:pPr rtl="0"/>
          <a:r>
            <a:rPr lang="en-GB" sz="1800" dirty="0"/>
            <a:t>Weather</a:t>
          </a:r>
        </a:p>
      </dgm:t>
    </dgm:pt>
    <dgm:pt modelId="{BF2E3F17-2FAB-423A-9C9D-3CC8BC8170BE}" type="parTrans" cxnId="{22648A7E-9C7A-4C8D-A681-73ACBAF73FB1}">
      <dgm:prSet/>
      <dgm:spPr/>
      <dgm:t>
        <a:bodyPr/>
        <a:lstStyle/>
        <a:p>
          <a:endParaRPr lang="en-US"/>
        </a:p>
      </dgm:t>
    </dgm:pt>
    <dgm:pt modelId="{34C322E0-7B30-4095-89A2-945F2DF13CC0}" type="sibTrans" cxnId="{22648A7E-9C7A-4C8D-A681-73ACBAF73FB1}">
      <dgm:prSet/>
      <dgm:spPr/>
      <dgm:t>
        <a:bodyPr/>
        <a:lstStyle/>
        <a:p>
          <a:endParaRPr lang="en-US"/>
        </a:p>
      </dgm:t>
    </dgm:pt>
    <dgm:pt modelId="{6ED59D21-DA79-40D8-B749-8EDA5C64AE70}">
      <dgm:prSet custT="1"/>
      <dgm:spPr/>
      <dgm:t>
        <a:bodyPr/>
        <a:lstStyle/>
        <a:p>
          <a:pPr rtl="0"/>
          <a:r>
            <a:rPr lang="en-GB" sz="1800" dirty="0"/>
            <a:t>Traffic</a:t>
          </a:r>
        </a:p>
      </dgm:t>
    </dgm:pt>
    <dgm:pt modelId="{F7E080B0-560B-45A7-8776-D875759DA7C9}" type="parTrans" cxnId="{370D5489-7DA1-42FC-8EAE-A1757668BE22}">
      <dgm:prSet/>
      <dgm:spPr/>
      <dgm:t>
        <a:bodyPr/>
        <a:lstStyle/>
        <a:p>
          <a:endParaRPr lang="en-US"/>
        </a:p>
      </dgm:t>
    </dgm:pt>
    <dgm:pt modelId="{F58B882D-A3E6-42B5-8085-85DB0B06C404}" type="sibTrans" cxnId="{370D5489-7DA1-42FC-8EAE-A1757668BE22}">
      <dgm:prSet/>
      <dgm:spPr/>
      <dgm:t>
        <a:bodyPr/>
        <a:lstStyle/>
        <a:p>
          <a:endParaRPr lang="en-US"/>
        </a:p>
      </dgm:t>
    </dgm:pt>
    <dgm:pt modelId="{19D0F4D6-69B4-485A-9FB7-00DCE112BCCF}">
      <dgm:prSet custT="1"/>
      <dgm:spPr/>
      <dgm:t>
        <a:bodyPr/>
        <a:lstStyle/>
        <a:p>
          <a:pPr rtl="0"/>
          <a:r>
            <a:rPr lang="en-GB" sz="1800" dirty="0"/>
            <a:t>Social media</a:t>
          </a:r>
        </a:p>
      </dgm:t>
    </dgm:pt>
    <dgm:pt modelId="{461AD73D-76CD-4298-9375-4809DFEA1066}" type="parTrans" cxnId="{6843B001-6C96-4DD4-B393-13F8D68D3039}">
      <dgm:prSet/>
      <dgm:spPr/>
      <dgm:t>
        <a:bodyPr/>
        <a:lstStyle/>
        <a:p>
          <a:endParaRPr lang="en-US"/>
        </a:p>
      </dgm:t>
    </dgm:pt>
    <dgm:pt modelId="{993E3C06-DEC1-4DC1-80E4-E02C48486523}" type="sibTrans" cxnId="{6843B001-6C96-4DD4-B393-13F8D68D3039}">
      <dgm:prSet/>
      <dgm:spPr/>
      <dgm:t>
        <a:bodyPr/>
        <a:lstStyle/>
        <a:p>
          <a:endParaRPr lang="en-US"/>
        </a:p>
      </dgm:t>
    </dgm:pt>
    <dgm:pt modelId="{4E91E982-CDF3-4B9D-9D98-CEDD77963AD8}">
      <dgm:prSet custT="1"/>
      <dgm:spPr/>
      <dgm:t>
        <a:bodyPr/>
        <a:lstStyle/>
        <a:p>
          <a:pPr rtl="0"/>
          <a:r>
            <a:rPr lang="en-GB" sz="1800" dirty="0"/>
            <a:t>Sampling strategy: Chronological</a:t>
          </a:r>
        </a:p>
      </dgm:t>
    </dgm:pt>
    <dgm:pt modelId="{71DBE9D4-A91E-449C-810D-785468E6CA16}" type="parTrans" cxnId="{0FB323C7-A3D3-400D-836F-E5D946F76714}">
      <dgm:prSet/>
      <dgm:spPr/>
      <dgm:t>
        <a:bodyPr/>
        <a:lstStyle/>
        <a:p>
          <a:endParaRPr lang="en-US"/>
        </a:p>
      </dgm:t>
    </dgm:pt>
    <dgm:pt modelId="{77AD3B1E-10CE-4714-82A7-A567E46C42EA}" type="sibTrans" cxnId="{0FB323C7-A3D3-400D-836F-E5D946F76714}">
      <dgm:prSet/>
      <dgm:spPr/>
      <dgm:t>
        <a:bodyPr/>
        <a:lstStyle/>
        <a:p>
          <a:endParaRPr lang="en-US"/>
        </a:p>
      </dgm:t>
    </dgm:pt>
    <dgm:pt modelId="{AFC4BB37-454F-40A7-B3F2-0183372DD730}">
      <dgm:prSet custT="1"/>
      <dgm:spPr/>
      <dgm:t>
        <a:bodyPr/>
        <a:lstStyle/>
        <a:p>
          <a:pPr rtl="0"/>
          <a:r>
            <a:rPr lang="en-GB" sz="1800" dirty="0"/>
            <a:t>Epochs</a:t>
          </a:r>
        </a:p>
      </dgm:t>
    </dgm:pt>
    <dgm:pt modelId="{803914EB-3E67-45E0-94FF-71D1666707EA}" type="parTrans" cxnId="{4B5C9657-6D1C-4CBB-AA58-E8C77D43433E}">
      <dgm:prSet/>
      <dgm:spPr/>
      <dgm:t>
        <a:bodyPr/>
        <a:lstStyle/>
        <a:p>
          <a:endParaRPr lang="en-US"/>
        </a:p>
      </dgm:t>
    </dgm:pt>
    <dgm:pt modelId="{DD9F1D36-5DDD-4417-9E84-E9282D41EEA1}" type="sibTrans" cxnId="{4B5C9657-6D1C-4CBB-AA58-E8C77D43433E}">
      <dgm:prSet/>
      <dgm:spPr/>
      <dgm:t>
        <a:bodyPr/>
        <a:lstStyle/>
        <a:p>
          <a:endParaRPr lang="en-US"/>
        </a:p>
      </dgm:t>
    </dgm:pt>
    <dgm:pt modelId="{DC67B625-DDB6-49B0-B21B-9DC26AB343AD}">
      <dgm:prSet custT="1"/>
      <dgm:spPr/>
      <dgm:t>
        <a:bodyPr/>
        <a:lstStyle/>
        <a:p>
          <a:pPr rtl="0"/>
          <a:r>
            <a:rPr lang="en-GB" sz="1800" dirty="0"/>
            <a:t>Training sizes</a:t>
          </a:r>
        </a:p>
      </dgm:t>
    </dgm:pt>
    <dgm:pt modelId="{99142716-2947-40E9-8229-3C8F1F952303}" type="parTrans" cxnId="{B908B735-EB1A-4DB1-873F-394A87B2DA07}">
      <dgm:prSet/>
      <dgm:spPr/>
      <dgm:t>
        <a:bodyPr/>
        <a:lstStyle/>
        <a:p>
          <a:endParaRPr lang="en-US"/>
        </a:p>
      </dgm:t>
    </dgm:pt>
    <dgm:pt modelId="{4655FA02-E34B-4459-B9EF-6B86A62BB93E}" type="sibTrans" cxnId="{B908B735-EB1A-4DB1-873F-394A87B2DA07}">
      <dgm:prSet/>
      <dgm:spPr/>
      <dgm:t>
        <a:bodyPr/>
        <a:lstStyle/>
        <a:p>
          <a:endParaRPr lang="en-US"/>
        </a:p>
      </dgm:t>
    </dgm:pt>
    <dgm:pt modelId="{FDE500D5-5532-40EC-9A74-F8DA981F5CED}" type="pres">
      <dgm:prSet presAssocID="{F25CBF32-677C-4C2B-A4BA-AF62427D6788}" presName="Name0" presStyleCnt="0">
        <dgm:presLayoutVars>
          <dgm:dir/>
          <dgm:resizeHandles val="exact"/>
        </dgm:presLayoutVars>
      </dgm:prSet>
      <dgm:spPr/>
    </dgm:pt>
    <dgm:pt modelId="{33E236B1-ED64-40ED-8CDA-FC1CE5F3A516}" type="pres">
      <dgm:prSet presAssocID="{26F727FF-5FF5-4C9B-8E10-DD3F18FBA33C}" presName="node" presStyleLbl="node1" presStyleIdx="0" presStyleCnt="3" custScaleX="183547" custScaleY="51332">
        <dgm:presLayoutVars>
          <dgm:bulletEnabled val="1"/>
        </dgm:presLayoutVars>
      </dgm:prSet>
      <dgm:spPr/>
    </dgm:pt>
    <dgm:pt modelId="{AF14E063-02FA-45FA-B6B1-69018B983AD2}" type="pres">
      <dgm:prSet presAssocID="{DE518915-6C44-47AB-AF87-EF3B5FCDE55B}" presName="sibTrans" presStyleLbl="sibTrans2D1" presStyleIdx="0" presStyleCnt="2"/>
      <dgm:spPr/>
    </dgm:pt>
    <dgm:pt modelId="{BCF7ED23-EA1D-442B-80DE-2A4C83955EA1}" type="pres">
      <dgm:prSet presAssocID="{DE518915-6C44-47AB-AF87-EF3B5FCDE55B}" presName="connectorText" presStyleLbl="sibTrans2D1" presStyleIdx="0" presStyleCnt="2"/>
      <dgm:spPr/>
    </dgm:pt>
    <dgm:pt modelId="{2DD7DE85-155C-44E7-A956-93071E956572}" type="pres">
      <dgm:prSet presAssocID="{128AABFB-5C90-474B-BB7D-EF5B7C20D25B}" presName="node" presStyleLbl="node1" presStyleIdx="1" presStyleCnt="3">
        <dgm:presLayoutVars>
          <dgm:bulletEnabled val="1"/>
        </dgm:presLayoutVars>
      </dgm:prSet>
      <dgm:spPr/>
    </dgm:pt>
    <dgm:pt modelId="{3706B019-A774-47C7-9F35-19E85ABC0B1B}" type="pres">
      <dgm:prSet presAssocID="{D5EA0558-3AF3-4BAC-9354-79F05DF3C406}" presName="sibTrans" presStyleLbl="sibTrans2D1" presStyleIdx="1" presStyleCnt="2"/>
      <dgm:spPr/>
    </dgm:pt>
    <dgm:pt modelId="{A5370A04-5BFC-429F-BF3A-B9FDDD52777F}" type="pres">
      <dgm:prSet presAssocID="{D5EA0558-3AF3-4BAC-9354-79F05DF3C406}" presName="connectorText" presStyleLbl="sibTrans2D1" presStyleIdx="1" presStyleCnt="2"/>
      <dgm:spPr/>
    </dgm:pt>
    <dgm:pt modelId="{955ECE9C-19D9-4983-804D-8DF070D58DEA}" type="pres">
      <dgm:prSet presAssocID="{22B71BD2-4DE1-4908-9B7A-2C9BCD16DD87}" presName="node" presStyleLbl="node1" presStyleIdx="2" presStyleCnt="3" custScaleX="183547" custScaleY="75228" custLinFactNeighborX="-6620" custLinFactNeighborY="-427">
        <dgm:presLayoutVars>
          <dgm:bulletEnabled val="1"/>
        </dgm:presLayoutVars>
      </dgm:prSet>
      <dgm:spPr/>
    </dgm:pt>
  </dgm:ptLst>
  <dgm:cxnLst>
    <dgm:cxn modelId="{F11E5101-A338-425B-A4FB-BC108921D535}" type="presOf" srcId="{19D0F4D6-69B4-485A-9FB7-00DCE112BCCF}" destId="{2DD7DE85-155C-44E7-A956-93071E956572}" srcOrd="0" destOrd="4" presId="urn:microsoft.com/office/officeart/2005/8/layout/process1"/>
    <dgm:cxn modelId="{6843B001-6C96-4DD4-B393-13F8D68D3039}" srcId="{128AABFB-5C90-474B-BB7D-EF5B7C20D25B}" destId="{19D0F4D6-69B4-485A-9FB7-00DCE112BCCF}" srcOrd="3" destOrd="0" parTransId="{461AD73D-76CD-4298-9375-4809DFEA1066}" sibTransId="{993E3C06-DEC1-4DC1-80E4-E02C48486523}"/>
    <dgm:cxn modelId="{284F7E14-A499-4259-8123-A81E6C70578F}" type="presOf" srcId="{22B71BD2-4DE1-4908-9B7A-2C9BCD16DD87}" destId="{955ECE9C-19D9-4983-804D-8DF070D58DEA}" srcOrd="0" destOrd="0" presId="urn:microsoft.com/office/officeart/2005/8/layout/process1"/>
    <dgm:cxn modelId="{908BF729-1FDF-45A9-8BD2-2BA47A6EDF7C}" type="presOf" srcId="{4C983D2B-743A-4C13-9C7F-978F97457E99}" destId="{2DD7DE85-155C-44E7-A956-93071E956572}" srcOrd="0" destOrd="1" presId="urn:microsoft.com/office/officeart/2005/8/layout/process1"/>
    <dgm:cxn modelId="{B908B735-EB1A-4DB1-873F-394A87B2DA07}" srcId="{22B71BD2-4DE1-4908-9B7A-2C9BCD16DD87}" destId="{DC67B625-DDB6-49B0-B21B-9DC26AB343AD}" srcOrd="2" destOrd="0" parTransId="{99142716-2947-40E9-8229-3C8F1F952303}" sibTransId="{4655FA02-E34B-4459-B9EF-6B86A62BB93E}"/>
    <dgm:cxn modelId="{78DD0D38-B4AC-4EA8-9FFE-A9094C6D463B}" type="presOf" srcId="{8022BC80-AE44-4795-908A-26CF87F3FB60}" destId="{33E236B1-ED64-40ED-8CDA-FC1CE5F3A516}" srcOrd="0" destOrd="1" presId="urn:microsoft.com/office/officeart/2005/8/layout/process1"/>
    <dgm:cxn modelId="{CAC9ED3A-030D-4B67-B98C-86277EB0D527}" type="presOf" srcId="{51A770CC-5049-4DBA-ACC2-180C12D63E57}" destId="{2DD7DE85-155C-44E7-A956-93071E956572}" srcOrd="0" destOrd="2" presId="urn:microsoft.com/office/officeart/2005/8/layout/process1"/>
    <dgm:cxn modelId="{EDC6314E-3843-4285-9902-2A1E4C8AF0E2}" type="presOf" srcId="{DC67B625-DDB6-49B0-B21B-9DC26AB343AD}" destId="{955ECE9C-19D9-4983-804D-8DF070D58DEA}" srcOrd="0" destOrd="3" presId="urn:microsoft.com/office/officeart/2005/8/layout/process1"/>
    <dgm:cxn modelId="{9159884E-D7F0-4CA1-9B29-787BCBECB710}" type="presOf" srcId="{DE518915-6C44-47AB-AF87-EF3B5FCDE55B}" destId="{AF14E063-02FA-45FA-B6B1-69018B983AD2}" srcOrd="0" destOrd="0" presId="urn:microsoft.com/office/officeart/2005/8/layout/process1"/>
    <dgm:cxn modelId="{336CA071-EC19-487A-86ED-29D5D1B24837}" srcId="{F25CBF32-677C-4C2B-A4BA-AF62427D6788}" destId="{128AABFB-5C90-474B-BB7D-EF5B7C20D25B}" srcOrd="1" destOrd="0" parTransId="{76E4F0B3-D197-4CC4-BC86-9E244FE3F14F}" sibTransId="{D5EA0558-3AF3-4BAC-9354-79F05DF3C406}"/>
    <dgm:cxn modelId="{4B5C9657-6D1C-4CBB-AA58-E8C77D43433E}" srcId="{22B71BD2-4DE1-4908-9B7A-2C9BCD16DD87}" destId="{AFC4BB37-454F-40A7-B3F2-0183372DD730}" srcOrd="1" destOrd="0" parTransId="{803914EB-3E67-45E0-94FF-71D1666707EA}" sibTransId="{DD9F1D36-5DDD-4417-9E84-E9282D41EEA1}"/>
    <dgm:cxn modelId="{8AC99758-686C-48C7-9B03-7D430B64184C}" srcId="{F25CBF32-677C-4C2B-A4BA-AF62427D6788}" destId="{22B71BD2-4DE1-4908-9B7A-2C9BCD16DD87}" srcOrd="2" destOrd="0" parTransId="{13C43E8A-0866-461D-967D-ECC7DEBF7828}" sibTransId="{0FF96183-59CA-440C-9C42-BD360DA79803}"/>
    <dgm:cxn modelId="{0B0CD959-548F-4BCF-91E8-DA97902B406F}" type="presOf" srcId="{DE518915-6C44-47AB-AF87-EF3B5FCDE55B}" destId="{BCF7ED23-EA1D-442B-80DE-2A4C83955EA1}" srcOrd="1" destOrd="0" presId="urn:microsoft.com/office/officeart/2005/8/layout/process1"/>
    <dgm:cxn modelId="{A59E4C7B-3C57-453F-B8D6-54CD6EDD58A3}" type="presOf" srcId="{AFC4BB37-454F-40A7-B3F2-0183372DD730}" destId="{955ECE9C-19D9-4983-804D-8DF070D58DEA}" srcOrd="0" destOrd="2" presId="urn:microsoft.com/office/officeart/2005/8/layout/process1"/>
    <dgm:cxn modelId="{5A5EBF7B-0FF8-4E09-AE9E-8B5AB102E0D8}" type="presOf" srcId="{F25CBF32-677C-4C2B-A4BA-AF62427D6788}" destId="{FDE500D5-5532-40EC-9A74-F8DA981F5CED}" srcOrd="0" destOrd="0" presId="urn:microsoft.com/office/officeart/2005/8/layout/process1"/>
    <dgm:cxn modelId="{22648A7E-9C7A-4C8D-A681-73ACBAF73FB1}" srcId="{128AABFB-5C90-474B-BB7D-EF5B7C20D25B}" destId="{51A770CC-5049-4DBA-ACC2-180C12D63E57}" srcOrd="1" destOrd="0" parTransId="{BF2E3F17-2FAB-423A-9C9D-3CC8BC8170BE}" sibTransId="{34C322E0-7B30-4095-89A2-945F2DF13CC0}"/>
    <dgm:cxn modelId="{370D5489-7DA1-42FC-8EAE-A1757668BE22}" srcId="{128AABFB-5C90-474B-BB7D-EF5B7C20D25B}" destId="{6ED59D21-DA79-40D8-B749-8EDA5C64AE70}" srcOrd="2" destOrd="0" parTransId="{F7E080B0-560B-45A7-8776-D875759DA7C9}" sibTransId="{F58B882D-A3E6-42B5-8085-85DB0B06C404}"/>
    <dgm:cxn modelId="{77BA5489-5A15-4208-94F3-7951B92CD753}" type="presOf" srcId="{D5EA0558-3AF3-4BAC-9354-79F05DF3C406}" destId="{A5370A04-5BFC-429F-BF3A-B9FDDD52777F}" srcOrd="1" destOrd="0" presId="urn:microsoft.com/office/officeart/2005/8/layout/process1"/>
    <dgm:cxn modelId="{199E5C90-7F40-414E-87B3-CDA9D142828B}" srcId="{F25CBF32-677C-4C2B-A4BA-AF62427D6788}" destId="{26F727FF-5FF5-4C9B-8E10-DD3F18FBA33C}" srcOrd="0" destOrd="0" parTransId="{54945F1A-E844-4E38-9344-A843D13C8F1A}" sibTransId="{DE518915-6C44-47AB-AF87-EF3B5FCDE55B}"/>
    <dgm:cxn modelId="{756E1595-1A98-4F18-B407-15A3C66CF664}" type="presOf" srcId="{128AABFB-5C90-474B-BB7D-EF5B7C20D25B}" destId="{2DD7DE85-155C-44E7-A956-93071E956572}" srcOrd="0" destOrd="0" presId="urn:microsoft.com/office/officeart/2005/8/layout/process1"/>
    <dgm:cxn modelId="{F4FA0BAA-C9D7-4210-846E-95F70D54846C}" srcId="{26F727FF-5FF5-4C9B-8E10-DD3F18FBA33C}" destId="{8022BC80-AE44-4795-908A-26CF87F3FB60}" srcOrd="0" destOrd="0" parTransId="{25FE9CCD-D3BC-419B-AA49-79EA5B508692}" sibTransId="{1BCAD8B1-6D10-4E5E-96E9-04DC09B16C15}"/>
    <dgm:cxn modelId="{E4A130B8-4F41-4141-BF61-307DFF08900E}" type="presOf" srcId="{D5EA0558-3AF3-4BAC-9354-79F05DF3C406}" destId="{3706B019-A774-47C7-9F35-19E85ABC0B1B}" srcOrd="0" destOrd="0" presId="urn:microsoft.com/office/officeart/2005/8/layout/process1"/>
    <dgm:cxn modelId="{0FB323C7-A3D3-400D-836F-E5D946F76714}" srcId="{22B71BD2-4DE1-4908-9B7A-2C9BCD16DD87}" destId="{4E91E982-CDF3-4B9D-9D98-CEDD77963AD8}" srcOrd="0" destOrd="0" parTransId="{71DBE9D4-A91E-449C-810D-785468E6CA16}" sibTransId="{77AD3B1E-10CE-4714-82A7-A567E46C42EA}"/>
    <dgm:cxn modelId="{2E5216D4-62E3-44BC-8248-B3DBCBEB7A8F}" srcId="{128AABFB-5C90-474B-BB7D-EF5B7C20D25B}" destId="{4C983D2B-743A-4C13-9C7F-978F97457E99}" srcOrd="0" destOrd="0" parTransId="{DB27A167-A7A5-4CCC-8D04-6D86F2D54BCB}" sibTransId="{D52B07DF-704D-4E71-8B02-13B2702D0BEE}"/>
    <dgm:cxn modelId="{6A931AD4-09D8-485B-BE46-F85166FF11DC}" type="presOf" srcId="{4E91E982-CDF3-4B9D-9D98-CEDD77963AD8}" destId="{955ECE9C-19D9-4983-804D-8DF070D58DEA}" srcOrd="0" destOrd="1" presId="urn:microsoft.com/office/officeart/2005/8/layout/process1"/>
    <dgm:cxn modelId="{834F22E3-268C-4035-9E83-D09579EFA326}" type="presOf" srcId="{26F727FF-5FF5-4C9B-8E10-DD3F18FBA33C}" destId="{33E236B1-ED64-40ED-8CDA-FC1CE5F3A516}" srcOrd="0" destOrd="0" presId="urn:microsoft.com/office/officeart/2005/8/layout/process1"/>
    <dgm:cxn modelId="{3D3CC2EF-8771-4300-A453-E1F2B3521326}" type="presOf" srcId="{6ED59D21-DA79-40D8-B749-8EDA5C64AE70}" destId="{2DD7DE85-155C-44E7-A956-93071E956572}" srcOrd="0" destOrd="3" presId="urn:microsoft.com/office/officeart/2005/8/layout/process1"/>
    <dgm:cxn modelId="{4233585C-6D48-41B3-B1B1-6B61946DF942}" type="presParOf" srcId="{FDE500D5-5532-40EC-9A74-F8DA981F5CED}" destId="{33E236B1-ED64-40ED-8CDA-FC1CE5F3A516}" srcOrd="0" destOrd="0" presId="urn:microsoft.com/office/officeart/2005/8/layout/process1"/>
    <dgm:cxn modelId="{D81B9E62-F2AE-4260-984A-931D5546BEE2}" type="presParOf" srcId="{FDE500D5-5532-40EC-9A74-F8DA981F5CED}" destId="{AF14E063-02FA-45FA-B6B1-69018B983AD2}" srcOrd="1" destOrd="0" presId="urn:microsoft.com/office/officeart/2005/8/layout/process1"/>
    <dgm:cxn modelId="{01B2C093-09D6-4B12-98AA-345D08B0EA10}" type="presParOf" srcId="{AF14E063-02FA-45FA-B6B1-69018B983AD2}" destId="{BCF7ED23-EA1D-442B-80DE-2A4C83955EA1}" srcOrd="0" destOrd="0" presId="urn:microsoft.com/office/officeart/2005/8/layout/process1"/>
    <dgm:cxn modelId="{9D040F07-1DD2-41EB-A3E6-7EDA9EACB394}" type="presParOf" srcId="{FDE500D5-5532-40EC-9A74-F8DA981F5CED}" destId="{2DD7DE85-155C-44E7-A956-93071E956572}" srcOrd="2" destOrd="0" presId="urn:microsoft.com/office/officeart/2005/8/layout/process1"/>
    <dgm:cxn modelId="{0B85C257-7F0B-4FFB-A2F3-E34AFD2242AF}" type="presParOf" srcId="{FDE500D5-5532-40EC-9A74-F8DA981F5CED}" destId="{3706B019-A774-47C7-9F35-19E85ABC0B1B}" srcOrd="3" destOrd="0" presId="urn:microsoft.com/office/officeart/2005/8/layout/process1"/>
    <dgm:cxn modelId="{4B45BA6A-7172-42AC-9167-FA82DC739CD1}" type="presParOf" srcId="{3706B019-A774-47C7-9F35-19E85ABC0B1B}" destId="{A5370A04-5BFC-429F-BF3A-B9FDDD52777F}" srcOrd="0" destOrd="0" presId="urn:microsoft.com/office/officeart/2005/8/layout/process1"/>
    <dgm:cxn modelId="{BD8F87DF-A95C-43AC-A1BB-E739A4C58B45}" type="presParOf" srcId="{FDE500D5-5532-40EC-9A74-F8DA981F5CED}" destId="{955ECE9C-19D9-4983-804D-8DF070D58DE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236B1-ED64-40ED-8CDA-FC1CE5F3A516}">
      <dsp:nvSpPr>
        <dsp:cNvPr id="0" name=""/>
        <dsp:cNvSpPr/>
      </dsp:nvSpPr>
      <dsp:spPr>
        <a:xfrm>
          <a:off x="9926" y="594006"/>
          <a:ext cx="3521264" cy="1399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Model: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/>
            <a:t>Ising</a:t>
          </a:r>
          <a:endParaRPr lang="en-GB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Layers: 2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MPS</a:t>
          </a:r>
        </a:p>
      </dsp:txBody>
      <dsp:txXfrm>
        <a:off x="50907" y="634987"/>
        <a:ext cx="3439302" cy="1317234"/>
      </dsp:txXfrm>
    </dsp:sp>
    <dsp:sp modelId="{AF14E063-02FA-45FA-B6B1-69018B983AD2}">
      <dsp:nvSpPr>
        <dsp:cNvPr id="0" name=""/>
        <dsp:cNvSpPr/>
      </dsp:nvSpPr>
      <dsp:spPr>
        <a:xfrm>
          <a:off x="3723036" y="1055716"/>
          <a:ext cx="406712" cy="475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723036" y="1150871"/>
        <a:ext cx="284698" cy="285466"/>
      </dsp:txXfrm>
    </dsp:sp>
    <dsp:sp modelId="{2DD7DE85-155C-44E7-A956-93071E956572}">
      <dsp:nvSpPr>
        <dsp:cNvPr id="0" name=""/>
        <dsp:cNvSpPr/>
      </dsp:nvSpPr>
      <dsp:spPr>
        <a:xfrm>
          <a:off x="4298573" y="299192"/>
          <a:ext cx="1918453" cy="1988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Data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Sample size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Threshold: 50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Noise coefficient: 0-1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Trend: FLQ</a:t>
          </a:r>
        </a:p>
      </dsp:txBody>
      <dsp:txXfrm>
        <a:off x="4354763" y="355382"/>
        <a:ext cx="1806073" cy="1876443"/>
      </dsp:txXfrm>
    </dsp:sp>
    <dsp:sp modelId="{3706B019-A774-47C7-9F35-19E85ABC0B1B}">
      <dsp:nvSpPr>
        <dsp:cNvPr id="0" name=""/>
        <dsp:cNvSpPr/>
      </dsp:nvSpPr>
      <dsp:spPr>
        <a:xfrm rot="21591505">
          <a:off x="6396171" y="1052433"/>
          <a:ext cx="379789" cy="475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6396171" y="1147729"/>
        <a:ext cx="265852" cy="285466"/>
      </dsp:txXfrm>
    </dsp:sp>
    <dsp:sp modelId="{955ECE9C-19D9-4983-804D-8DF070D58DEA}">
      <dsp:nvSpPr>
        <dsp:cNvPr id="0" name=""/>
        <dsp:cNvSpPr/>
      </dsp:nvSpPr>
      <dsp:spPr>
        <a:xfrm>
          <a:off x="6933607" y="537036"/>
          <a:ext cx="3521264" cy="14961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Training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Sampling strategy: random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Max steps: 10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Epochs: 300</a:t>
          </a:r>
        </a:p>
      </dsp:txBody>
      <dsp:txXfrm>
        <a:off x="6977428" y="580857"/>
        <a:ext cx="3433622" cy="1408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236B1-ED64-40ED-8CDA-FC1CE5F3A516}">
      <dsp:nvSpPr>
        <dsp:cNvPr id="0" name=""/>
        <dsp:cNvSpPr/>
      </dsp:nvSpPr>
      <dsp:spPr>
        <a:xfrm>
          <a:off x="9926" y="851254"/>
          <a:ext cx="3521264" cy="884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Model: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Architecture: </a:t>
          </a:r>
          <a:r>
            <a:rPr lang="en-GB" sz="1800" kern="1200" dirty="0" err="1"/>
            <a:t>Ising</a:t>
          </a:r>
          <a:r>
            <a:rPr lang="en-GB" sz="1800" kern="1200" dirty="0"/>
            <a:t>, MPS, TTN, SEL</a:t>
          </a:r>
        </a:p>
      </dsp:txBody>
      <dsp:txXfrm>
        <a:off x="35838" y="877166"/>
        <a:ext cx="3469440" cy="832876"/>
      </dsp:txXfrm>
    </dsp:sp>
    <dsp:sp modelId="{AF14E063-02FA-45FA-B6B1-69018B983AD2}">
      <dsp:nvSpPr>
        <dsp:cNvPr id="0" name=""/>
        <dsp:cNvSpPr/>
      </dsp:nvSpPr>
      <dsp:spPr>
        <a:xfrm>
          <a:off x="3723036" y="1055716"/>
          <a:ext cx="406712" cy="475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723036" y="1150871"/>
        <a:ext cx="284698" cy="285466"/>
      </dsp:txXfrm>
    </dsp:sp>
    <dsp:sp modelId="{2DD7DE85-155C-44E7-A956-93071E956572}">
      <dsp:nvSpPr>
        <dsp:cNvPr id="0" name=""/>
        <dsp:cNvSpPr/>
      </dsp:nvSpPr>
      <dsp:spPr>
        <a:xfrm>
          <a:off x="4298573" y="431860"/>
          <a:ext cx="1918453" cy="17234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Data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Finance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Weather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Traffic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Social media</a:t>
          </a:r>
        </a:p>
      </dsp:txBody>
      <dsp:txXfrm>
        <a:off x="4349052" y="482339"/>
        <a:ext cx="1817495" cy="1622529"/>
      </dsp:txXfrm>
    </dsp:sp>
    <dsp:sp modelId="{3706B019-A774-47C7-9F35-19E85ABC0B1B}">
      <dsp:nvSpPr>
        <dsp:cNvPr id="0" name=""/>
        <dsp:cNvSpPr/>
      </dsp:nvSpPr>
      <dsp:spPr>
        <a:xfrm rot="21592638">
          <a:off x="6396171" y="1052871"/>
          <a:ext cx="379788" cy="475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6396171" y="1148148"/>
        <a:ext cx="265852" cy="285466"/>
      </dsp:txXfrm>
    </dsp:sp>
    <dsp:sp modelId="{955ECE9C-19D9-4983-804D-8DF070D58DEA}">
      <dsp:nvSpPr>
        <dsp:cNvPr id="0" name=""/>
        <dsp:cNvSpPr/>
      </dsp:nvSpPr>
      <dsp:spPr>
        <a:xfrm>
          <a:off x="6933607" y="637972"/>
          <a:ext cx="3521264" cy="12965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Training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Sampling strategy: Chronological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Epochs</a:t>
          </a: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Training sizes</a:t>
          </a:r>
        </a:p>
      </dsp:txBody>
      <dsp:txXfrm>
        <a:off x="6971582" y="675947"/>
        <a:ext cx="3445314" cy="12205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16/08/2023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8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10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A5584-D10F-0090-3051-5FE4B039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4450" y="3184679"/>
            <a:ext cx="9144000" cy="1351506"/>
          </a:xfrm>
        </p:spPr>
        <p:txBody>
          <a:bodyPr>
            <a:noAutofit/>
          </a:bodyPr>
          <a:lstStyle/>
          <a:p>
            <a:r>
              <a:rPr lang="en-US" sz="4000" dirty="0"/>
              <a:t>Quantum-Powered Times Series Forecasting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51273D-CD4A-9F64-8D5C-A55E68EF3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45388"/>
            <a:ext cx="9144000" cy="64027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Lighting Talks- </a:t>
            </a:r>
            <a:r>
              <a:rPr lang="en-US" dirty="0" err="1"/>
              <a:t>openlab</a:t>
            </a:r>
            <a:endParaRPr lang="en-US" dirty="0"/>
          </a:p>
          <a:p>
            <a:r>
              <a:rPr lang="en-US" dirty="0"/>
              <a:t>Supervisors: Sofia </a:t>
            </a:r>
            <a:r>
              <a:rPr lang="en-US" dirty="0" err="1"/>
              <a:t>Vallecorsa</a:t>
            </a:r>
            <a:r>
              <a:rPr lang="en-US" dirty="0"/>
              <a:t>, Michele </a:t>
            </a:r>
            <a:r>
              <a:rPr lang="en-US" dirty="0" err="1"/>
              <a:t>Grossi</a:t>
            </a:r>
            <a:r>
              <a:rPr lang="en-US" dirty="0"/>
              <a:t>, Alice </a:t>
            </a:r>
            <a:r>
              <a:rPr lang="en-US" dirty="0" err="1"/>
              <a:t>Barthe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CB3A7F-6C08-1CC3-0DC3-3A47D2C023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4000" y="6250496"/>
            <a:ext cx="9144000" cy="222624"/>
          </a:xfrm>
        </p:spPr>
        <p:txBody>
          <a:bodyPr/>
          <a:lstStyle/>
          <a:p>
            <a:r>
              <a:rPr lang="en-US" dirty="0"/>
              <a:t>16 / 08 /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4C9B11-F5A1-B6D6-CD05-D75D9863F8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74450" y="5632089"/>
            <a:ext cx="9144000" cy="64027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Andrew Spiro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andrew.charles.spiro@cern.ch</a:t>
            </a:r>
          </a:p>
        </p:txBody>
      </p:sp>
    </p:spTree>
    <p:extLst>
      <p:ext uri="{BB962C8B-B14F-4D97-AF65-F5344CB8AC3E}">
        <p14:creationId xmlns:p14="http://schemas.microsoft.com/office/powerpoint/2010/main" val="3911792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771591669"/>
              </p:ext>
            </p:extLst>
          </p:nvPr>
        </p:nvGraphicFramePr>
        <p:xfrm>
          <a:off x="834735" y="2600087"/>
          <a:ext cx="10515600" cy="258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CF18E3BF-43F5-FA0E-29DD-6B4301E76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Hyperparameters</a:t>
            </a:r>
          </a:p>
        </p:txBody>
      </p:sp>
    </p:spTree>
    <p:extLst>
      <p:ext uri="{BB962C8B-B14F-4D97-AF65-F5344CB8AC3E}">
        <p14:creationId xmlns:p14="http://schemas.microsoft.com/office/powerpoint/2010/main" val="3564877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839564169"/>
              </p:ext>
            </p:extLst>
          </p:nvPr>
        </p:nvGraphicFramePr>
        <p:xfrm>
          <a:off x="834735" y="2135395"/>
          <a:ext cx="10515600" cy="258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CF18E3BF-43F5-FA0E-29DD-6B4301E76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Try it yourself and Thank You!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A208B9-C06D-B31B-B424-CB8D84112BF4}"/>
              </a:ext>
            </a:extLst>
          </p:cNvPr>
          <p:cNvSpPr txBox="1"/>
          <p:nvPr/>
        </p:nvSpPr>
        <p:spPr>
          <a:xfrm>
            <a:off x="4524943" y="6123542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18AF9B"/>
                </a:solidFill>
              </a:rPr>
              <a:t>andrew.charles.spiro@cern.ch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46EFC4-F538-6816-0833-FA70C04E2E68}"/>
              </a:ext>
            </a:extLst>
          </p:cNvPr>
          <p:cNvSpPr txBox="1"/>
          <p:nvPr/>
        </p:nvSpPr>
        <p:spPr>
          <a:xfrm>
            <a:off x="3937000" y="117517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8AF9B"/>
                </a:solidFill>
              </a:rPr>
              <a:t>https://github.com/CERN-IT-INNOVATION</a:t>
            </a:r>
          </a:p>
        </p:txBody>
      </p:sp>
    </p:spTree>
    <p:extLst>
      <p:ext uri="{BB962C8B-B14F-4D97-AF65-F5344CB8AC3E}">
        <p14:creationId xmlns:p14="http://schemas.microsoft.com/office/powerpoint/2010/main" val="130378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180E11-3782-4533-F3A2-9166BDF35A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Setting up QML for time series prediction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7D6053E-C43A-05E1-C1DA-EF7D110AB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7FEC48A-E734-70D3-EFE6-9A282457B02A}"/>
              </a:ext>
            </a:extLst>
          </p:cNvPr>
          <p:cNvSpPr/>
          <p:nvPr/>
        </p:nvSpPr>
        <p:spPr>
          <a:xfrm>
            <a:off x="958225" y="4336267"/>
            <a:ext cx="1096443" cy="1015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ML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7E77476-3F53-B948-FDA0-4D25824F91DC}"/>
              </a:ext>
            </a:extLst>
          </p:cNvPr>
          <p:cNvSpPr/>
          <p:nvPr/>
        </p:nvSpPr>
        <p:spPr>
          <a:xfrm>
            <a:off x="699989" y="2854416"/>
            <a:ext cx="1354680" cy="1015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Quantum Computing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1059D20-E8C8-BE11-F236-0B655634AABF}"/>
              </a:ext>
            </a:extLst>
          </p:cNvPr>
          <p:cNvSpPr/>
          <p:nvPr/>
        </p:nvSpPr>
        <p:spPr>
          <a:xfrm>
            <a:off x="2698871" y="2854415"/>
            <a:ext cx="1096443" cy="1015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NISQ</a:t>
            </a:r>
          </a:p>
          <a:p>
            <a:pPr algn="ctr"/>
            <a:r>
              <a:rPr lang="en-US" dirty="0"/>
              <a:t>+</a:t>
            </a:r>
          </a:p>
          <a:p>
            <a:pPr algn="ctr"/>
            <a:r>
              <a:rPr lang="en-US" dirty="0"/>
              <a:t>PQC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8A90D7B-C041-0CB8-9F59-4800887C4993}"/>
              </a:ext>
            </a:extLst>
          </p:cNvPr>
          <p:cNvSpPr/>
          <p:nvPr/>
        </p:nvSpPr>
        <p:spPr>
          <a:xfrm>
            <a:off x="2698871" y="4330066"/>
            <a:ext cx="1096443" cy="1015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1660FB-2D98-77F2-18EF-5D41E552E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814" y="1462583"/>
            <a:ext cx="3701986" cy="489526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5BA54F-E037-16ED-10B1-F3DA1773DF81}"/>
              </a:ext>
            </a:extLst>
          </p:cNvPr>
          <p:cNvCxnSpPr>
            <a:cxnSpLocks/>
            <a:stCxn id="8" idx="3"/>
            <a:endCxn id="11" idx="1"/>
          </p:cNvCxnSpPr>
          <p:nvPr/>
        </p:nvCxnSpPr>
        <p:spPr>
          <a:xfrm flipV="1">
            <a:off x="2054668" y="4837609"/>
            <a:ext cx="644203" cy="62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4C637F-7E3C-C948-8EF6-D736E1118558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2054669" y="3361958"/>
            <a:ext cx="64420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353A36CF-F90C-9F28-76F5-5272E3C48152}"/>
              </a:ext>
            </a:extLst>
          </p:cNvPr>
          <p:cNvCxnSpPr>
            <a:cxnSpLocks/>
            <a:endCxn id="11" idx="3"/>
          </p:cNvCxnSpPr>
          <p:nvPr/>
        </p:nvCxnSpPr>
        <p:spPr>
          <a:xfrm rot="5400000">
            <a:off x="3651320" y="4261167"/>
            <a:ext cx="720436" cy="43244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6E1CEFC-C0E3-D024-BA10-70C20F3BFBAE}"/>
              </a:ext>
            </a:extLst>
          </p:cNvPr>
          <p:cNvSpPr/>
          <p:nvPr/>
        </p:nvSpPr>
        <p:spPr>
          <a:xfrm>
            <a:off x="4790655" y="3609630"/>
            <a:ext cx="1423970" cy="101508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QML for</a:t>
            </a:r>
          </a:p>
          <a:p>
            <a:pPr algn="ctr"/>
            <a:r>
              <a:rPr lang="en-US" dirty="0"/>
              <a:t>Time Series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82A7566E-4258-9D1F-DBD2-29B1FAA5F700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795314" y="3361958"/>
            <a:ext cx="864899" cy="7552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3C30B2C-F002-E799-D7C4-601B5EBE6D0B}"/>
              </a:ext>
            </a:extLst>
          </p:cNvPr>
          <p:cNvCxnSpPr>
            <a:stCxn id="34" idx="3"/>
            <a:endCxn id="34" idx="3"/>
          </p:cNvCxnSpPr>
          <p:nvPr/>
        </p:nvCxnSpPr>
        <p:spPr>
          <a:xfrm>
            <a:off x="6214625" y="4117173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B893F42-4EDF-F02D-583F-F4B86A6DD366}"/>
              </a:ext>
            </a:extLst>
          </p:cNvPr>
          <p:cNvCxnSpPr>
            <a:cxnSpLocks/>
            <a:stCxn id="34" idx="3"/>
          </p:cNvCxnSpPr>
          <p:nvPr/>
        </p:nvCxnSpPr>
        <p:spPr>
          <a:xfrm>
            <a:off x="6214625" y="4117173"/>
            <a:ext cx="10026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Barclays Logo et symbole, sens, histoire, PNG, marque">
            <a:extLst>
              <a:ext uri="{FF2B5EF4-FFF2-40B4-BE49-F238E27FC236}">
                <a16:creationId xmlns:a16="http://schemas.microsoft.com/office/drawing/2014/main" id="{4589B241-2F01-F543-2D95-38D5A631A2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15" b="34616"/>
          <a:stretch/>
        </p:blipFill>
        <p:spPr bwMode="auto">
          <a:xfrm>
            <a:off x="8183440" y="755654"/>
            <a:ext cx="2619375" cy="66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2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D678062-1300-9ECF-335F-16CC25F6B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38" y="172050"/>
            <a:ext cx="4429738" cy="60316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9ED586-C5E7-0D19-2087-D92DDE04F1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440"/>
          <a:stretch/>
        </p:blipFill>
        <p:spPr>
          <a:xfrm>
            <a:off x="5221539" y="264753"/>
            <a:ext cx="3192863" cy="28945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AFA67A-7FF5-8404-8020-DE2F57DB30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09" r="3277"/>
          <a:stretch/>
        </p:blipFill>
        <p:spPr>
          <a:xfrm>
            <a:off x="8471973" y="281557"/>
            <a:ext cx="3192863" cy="2810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E9F391-80E9-1503-E560-CCB0FEEC2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024" y="3253172"/>
            <a:ext cx="6596008" cy="2593429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8F2B6B9-40F9-EE8D-8F86-A38447E72D6F}"/>
              </a:ext>
            </a:extLst>
          </p:cNvPr>
          <p:cNvSpPr/>
          <p:nvPr/>
        </p:nvSpPr>
        <p:spPr>
          <a:xfrm>
            <a:off x="6177710" y="3935073"/>
            <a:ext cx="455936" cy="1715288"/>
          </a:xfrm>
          <a:prstGeom prst="round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720AB4A-4226-FB4C-C9AD-E01E8A8BFC81}"/>
              </a:ext>
            </a:extLst>
          </p:cNvPr>
          <p:cNvSpPr/>
          <p:nvPr/>
        </p:nvSpPr>
        <p:spPr>
          <a:xfrm>
            <a:off x="6667426" y="3371851"/>
            <a:ext cx="4501827" cy="2221360"/>
          </a:xfrm>
          <a:prstGeom prst="roundRect">
            <a:avLst/>
          </a:prstGeom>
          <a:solidFill>
            <a:schemeClr val="accent2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AA3C16E-D30D-E8D6-0857-653F633EAD64}"/>
              </a:ext>
            </a:extLst>
          </p:cNvPr>
          <p:cNvSpPr/>
          <p:nvPr/>
        </p:nvSpPr>
        <p:spPr>
          <a:xfrm>
            <a:off x="11187112" y="3550444"/>
            <a:ext cx="455936" cy="485775"/>
          </a:xfrm>
          <a:prstGeom prst="roundRect">
            <a:avLst/>
          </a:prstGeom>
          <a:solidFill>
            <a:schemeClr val="accent4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AD090D-21C7-16F9-AC30-0CEA1F8DD841}"/>
              </a:ext>
            </a:extLst>
          </p:cNvPr>
          <p:cNvSpPr txBox="1"/>
          <p:nvPr/>
        </p:nvSpPr>
        <p:spPr>
          <a:xfrm>
            <a:off x="5698646" y="6034392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Encoding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D4990F-B4BB-56CF-07E1-BC57BE4BF0BC}"/>
              </a:ext>
            </a:extLst>
          </p:cNvPr>
          <p:cNvSpPr txBox="1"/>
          <p:nvPr/>
        </p:nvSpPr>
        <p:spPr>
          <a:xfrm>
            <a:off x="7613887" y="6034392"/>
            <a:ext cx="2454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One layer of optimization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DC95F4-43DE-E627-E32D-CD8DB1340EE8}"/>
              </a:ext>
            </a:extLst>
          </p:cNvPr>
          <p:cNvSpPr txBox="1"/>
          <p:nvPr/>
        </p:nvSpPr>
        <p:spPr>
          <a:xfrm>
            <a:off x="10858237" y="2751708"/>
            <a:ext cx="1314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Measuring an output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074F688-2A8D-18AC-9790-1DE31C379E9D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6445806" y="5711890"/>
            <a:ext cx="0" cy="322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647343D-BD51-8E5A-9DBF-4FBCC702CDD1}"/>
              </a:ext>
            </a:extLst>
          </p:cNvPr>
          <p:cNvCxnSpPr>
            <a:cxnSpLocks/>
          </p:cNvCxnSpPr>
          <p:nvPr/>
        </p:nvCxnSpPr>
        <p:spPr>
          <a:xfrm flipV="1">
            <a:off x="8795862" y="5685350"/>
            <a:ext cx="0" cy="322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31A64E-A3A5-42D7-6B8F-3B062929D504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11506136" y="3336483"/>
            <a:ext cx="9326" cy="187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06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28D47A3-346E-F512-DC5C-BA319354E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533" y="3218749"/>
            <a:ext cx="2902119" cy="21441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B81168-B81C-A28F-53D5-B251CBAD7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74" y="3226484"/>
            <a:ext cx="2865785" cy="21364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A42B82-4ED8-DF95-62F9-8411F3474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368" y="648553"/>
            <a:ext cx="2876170" cy="21441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973EA8-6B34-C695-118E-DD26AEAFF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7164" y="3226484"/>
            <a:ext cx="2865785" cy="214414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20FF165-2038-E2EE-8AB5-05B6074E6130}"/>
              </a:ext>
            </a:extLst>
          </p:cNvPr>
          <p:cNvCxnSpPr>
            <a:cxnSpLocks/>
          </p:cNvCxnSpPr>
          <p:nvPr/>
        </p:nvCxnSpPr>
        <p:spPr>
          <a:xfrm>
            <a:off x="573865" y="5795404"/>
            <a:ext cx="1122504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CD47AB8-83FB-9470-478C-CC25BC4D7454}"/>
              </a:ext>
            </a:extLst>
          </p:cNvPr>
          <p:cNvSpPr txBox="1"/>
          <p:nvPr/>
        </p:nvSpPr>
        <p:spPr>
          <a:xfrm>
            <a:off x="460353" y="5795404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Complexity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E163A0-1B9A-A938-6F6A-146CB9E1A4AB}"/>
              </a:ext>
            </a:extLst>
          </p:cNvPr>
          <p:cNvSpPr txBox="1"/>
          <p:nvPr/>
        </p:nvSpPr>
        <p:spPr>
          <a:xfrm>
            <a:off x="813707" y="2792701"/>
            <a:ext cx="23471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Sinusoidal Components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2AF418-DFFD-92F7-F9C7-4B4421926A9C}"/>
              </a:ext>
            </a:extLst>
          </p:cNvPr>
          <p:cNvSpPr txBox="1"/>
          <p:nvPr/>
        </p:nvSpPr>
        <p:spPr>
          <a:xfrm>
            <a:off x="9284365" y="2849084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Full Signal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DB5E12-6F40-DC0E-B68B-C02078D8E2D3}"/>
              </a:ext>
            </a:extLst>
          </p:cNvPr>
          <p:cNvSpPr txBox="1"/>
          <p:nvPr/>
        </p:nvSpPr>
        <p:spPr>
          <a:xfrm>
            <a:off x="5444327" y="309999"/>
            <a:ext cx="1220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Plus, Noise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A0715E-5B72-E556-5468-D2642DC99688}"/>
              </a:ext>
            </a:extLst>
          </p:cNvPr>
          <p:cNvSpPr txBox="1"/>
          <p:nvPr/>
        </p:nvSpPr>
        <p:spPr>
          <a:xfrm>
            <a:off x="5078907" y="2887931"/>
            <a:ext cx="1951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Plus, Linear Trends</a:t>
            </a:r>
          </a:p>
        </p:txBody>
      </p:sp>
    </p:spTree>
    <p:extLst>
      <p:ext uri="{BB962C8B-B14F-4D97-AF65-F5344CB8AC3E}">
        <p14:creationId xmlns:p14="http://schemas.microsoft.com/office/powerpoint/2010/main" val="300895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D7CDA21-B6F0-5C9E-96C0-8941E00E2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1174" y="642134"/>
            <a:ext cx="6720057" cy="47076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678062-1300-9ECF-335F-16CC25F6B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538" y="237364"/>
            <a:ext cx="4429738" cy="603161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47934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686189-671A-CFD5-0DB5-A964115A0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72676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Code structure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0ABB4C-D9FC-B3E1-DF62-31506550DE3F}"/>
              </a:ext>
            </a:extLst>
          </p:cNvPr>
          <p:cNvSpPr/>
          <p:nvPr/>
        </p:nvSpPr>
        <p:spPr>
          <a:xfrm>
            <a:off x="1654449" y="2301574"/>
            <a:ext cx="1740298" cy="12545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DataProcessing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8B01CD-B78D-CE05-258F-C545244B835D}"/>
              </a:ext>
            </a:extLst>
          </p:cNvPr>
          <p:cNvSpPr/>
          <p:nvPr/>
        </p:nvSpPr>
        <p:spPr>
          <a:xfrm>
            <a:off x="3587828" y="4758815"/>
            <a:ext cx="1173479" cy="10058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“Circuit”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E19699-A30B-F449-8A6A-7798961CCD35}"/>
              </a:ext>
            </a:extLst>
          </p:cNvPr>
          <p:cNvSpPr/>
          <p:nvPr/>
        </p:nvSpPr>
        <p:spPr>
          <a:xfrm>
            <a:off x="5564960" y="3666615"/>
            <a:ext cx="1173479" cy="10058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Training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C811C3-B85E-B713-D042-DD0058C9173B}"/>
              </a:ext>
            </a:extLst>
          </p:cNvPr>
          <p:cNvSpPr/>
          <p:nvPr/>
        </p:nvSpPr>
        <p:spPr>
          <a:xfrm>
            <a:off x="8948359" y="3694555"/>
            <a:ext cx="1170175" cy="100584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Testing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A269421-9917-87E2-2EDE-8E82A180A986}"/>
              </a:ext>
            </a:extLst>
          </p:cNvPr>
          <p:cNvSpPr/>
          <p:nvPr/>
        </p:nvSpPr>
        <p:spPr>
          <a:xfrm>
            <a:off x="3858744" y="2587598"/>
            <a:ext cx="1145022" cy="6781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Signal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88A2EB7-9A5A-DAD7-6190-0512195A1C81}"/>
              </a:ext>
            </a:extLst>
          </p:cNvPr>
          <p:cNvSpPr/>
          <p:nvPr/>
        </p:nvSpPr>
        <p:spPr>
          <a:xfrm>
            <a:off x="7142064" y="3426034"/>
            <a:ext cx="1373498" cy="73787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Weights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6C3B779-8ED1-144A-6887-AEEFB44C2BDE}"/>
              </a:ext>
            </a:extLst>
          </p:cNvPr>
          <p:cNvSpPr/>
          <p:nvPr/>
        </p:nvSpPr>
        <p:spPr>
          <a:xfrm>
            <a:off x="9622364" y="1866608"/>
            <a:ext cx="514091" cy="34108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5FC9F8-5760-74AC-9456-95CB1CA112ED}"/>
              </a:ext>
            </a:extLst>
          </p:cNvPr>
          <p:cNvSpPr/>
          <p:nvPr/>
        </p:nvSpPr>
        <p:spPr>
          <a:xfrm>
            <a:off x="9585882" y="2402743"/>
            <a:ext cx="587049" cy="3410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B42803-6B24-34DD-A303-558FAF3D4F5D}"/>
              </a:ext>
            </a:extLst>
          </p:cNvPr>
          <p:cNvSpPr txBox="1"/>
          <p:nvPr/>
        </p:nvSpPr>
        <p:spPr>
          <a:xfrm>
            <a:off x="10511816" y="1867843"/>
            <a:ext cx="683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0541563-6CE1-31C5-5F73-51D881FB394C}"/>
              </a:ext>
            </a:extLst>
          </p:cNvPr>
          <p:cNvSpPr txBox="1"/>
          <p:nvPr/>
        </p:nvSpPr>
        <p:spPr>
          <a:xfrm>
            <a:off x="10506897" y="1241889"/>
            <a:ext cx="779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Folder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10EEC9-E650-10DC-769E-E7252371BF4C}"/>
              </a:ext>
            </a:extLst>
          </p:cNvPr>
          <p:cNvSpPr txBox="1"/>
          <p:nvPr/>
        </p:nvSpPr>
        <p:spPr>
          <a:xfrm>
            <a:off x="10506897" y="2428244"/>
            <a:ext cx="71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Script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843246E-9FB9-0157-0A38-1558CFEB51A9}"/>
              </a:ext>
            </a:extLst>
          </p:cNvPr>
          <p:cNvSpPr/>
          <p:nvPr/>
        </p:nvSpPr>
        <p:spPr>
          <a:xfrm>
            <a:off x="7155947" y="4197475"/>
            <a:ext cx="1373498" cy="73787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 data</a:t>
            </a:r>
          </a:p>
        </p:txBody>
      </p:sp>
      <p:sp>
        <p:nvSpPr>
          <p:cNvPr id="34" name="Flowchart: Magnetic Disk 33">
            <a:extLst>
              <a:ext uri="{FF2B5EF4-FFF2-40B4-BE49-F238E27FC236}">
                <a16:creationId xmlns:a16="http://schemas.microsoft.com/office/drawing/2014/main" id="{5A063D0A-E108-E069-AF4D-739E5A17E166}"/>
              </a:ext>
            </a:extLst>
          </p:cNvPr>
          <p:cNvSpPr/>
          <p:nvPr/>
        </p:nvSpPr>
        <p:spPr>
          <a:xfrm>
            <a:off x="70813" y="2597072"/>
            <a:ext cx="1173479" cy="663574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</a:t>
            </a:r>
          </a:p>
        </p:txBody>
      </p:sp>
      <p:pic>
        <p:nvPicPr>
          <p:cNvPr id="38" name="Graphic 37" descr="Folder with solid fill">
            <a:extLst>
              <a:ext uri="{FF2B5EF4-FFF2-40B4-BE49-F238E27FC236}">
                <a16:creationId xmlns:a16="http://schemas.microsoft.com/office/drawing/2014/main" id="{E34B59A1-2DD5-569E-8927-00B584FB2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84859" y="1069595"/>
            <a:ext cx="737869" cy="73786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1121120-02A7-9E76-2A01-7574F7212AC1}"/>
              </a:ext>
            </a:extLst>
          </p:cNvPr>
          <p:cNvSpPr txBox="1"/>
          <p:nvPr/>
        </p:nvSpPr>
        <p:spPr>
          <a:xfrm>
            <a:off x="1435070" y="4957476"/>
            <a:ext cx="8891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Circuits</a:t>
            </a:r>
          </a:p>
        </p:txBody>
      </p:sp>
      <p:pic>
        <p:nvPicPr>
          <p:cNvPr id="46" name="Graphic 45" descr="Folder with solid fill">
            <a:extLst>
              <a:ext uri="{FF2B5EF4-FFF2-40B4-BE49-F238E27FC236}">
                <a16:creationId xmlns:a16="http://schemas.microsoft.com/office/drawing/2014/main" id="{5D05E165-2B7A-B412-07E1-881C58F0B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85181" y="3498124"/>
            <a:ext cx="1398702" cy="1398702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BEBA374A-6B31-D852-BFB6-0CE70BD4C54D}"/>
              </a:ext>
            </a:extLst>
          </p:cNvPr>
          <p:cNvSpPr txBox="1"/>
          <p:nvPr/>
        </p:nvSpPr>
        <p:spPr>
          <a:xfrm>
            <a:off x="10919389" y="4007412"/>
            <a:ext cx="8891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48" name="Flowchart: Magnetic Disk 47">
            <a:extLst>
              <a:ext uri="{FF2B5EF4-FFF2-40B4-BE49-F238E27FC236}">
                <a16:creationId xmlns:a16="http://schemas.microsoft.com/office/drawing/2014/main" id="{B6E94B8C-30D9-396B-DF19-D795C4353A0E}"/>
              </a:ext>
            </a:extLst>
          </p:cNvPr>
          <p:cNvSpPr/>
          <p:nvPr/>
        </p:nvSpPr>
        <p:spPr>
          <a:xfrm>
            <a:off x="9489726" y="540558"/>
            <a:ext cx="733002" cy="421703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9" name="Graphic 48" descr="Folder with solid fill">
            <a:extLst>
              <a:ext uri="{FF2B5EF4-FFF2-40B4-BE49-F238E27FC236}">
                <a16:creationId xmlns:a16="http://schemas.microsoft.com/office/drawing/2014/main" id="{CAFC768D-7327-5D40-09ED-F4985C16EE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3883" y="4567017"/>
            <a:ext cx="1398702" cy="139870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17252F8-F3CD-FD8F-0A17-51D48E9B2660}"/>
              </a:ext>
            </a:extLst>
          </p:cNvPr>
          <p:cNvSpPr txBox="1"/>
          <p:nvPr/>
        </p:nvSpPr>
        <p:spPr>
          <a:xfrm>
            <a:off x="10537551" y="617941"/>
            <a:ext cx="62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78A5EA1-509C-CC6E-FB3C-9BF933FE8928}"/>
              </a:ext>
            </a:extLst>
          </p:cNvPr>
          <p:cNvSpPr txBox="1"/>
          <p:nvPr/>
        </p:nvSpPr>
        <p:spPr>
          <a:xfrm>
            <a:off x="1493935" y="5129392"/>
            <a:ext cx="1078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Circuits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72969E7-E4A8-A4E4-AED6-84D32E8F6AE6}"/>
              </a:ext>
            </a:extLst>
          </p:cNvPr>
          <p:cNvCxnSpPr>
            <a:cxnSpLocks/>
            <a:stCxn id="34" idx="4"/>
            <a:endCxn id="8" idx="1"/>
          </p:cNvCxnSpPr>
          <p:nvPr/>
        </p:nvCxnSpPr>
        <p:spPr>
          <a:xfrm>
            <a:off x="1244292" y="2928859"/>
            <a:ext cx="4101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7B5A284-0E35-5225-03C2-11B0F60685C0}"/>
              </a:ext>
            </a:extLst>
          </p:cNvPr>
          <p:cNvCxnSpPr>
            <a:cxnSpLocks/>
          </p:cNvCxnSpPr>
          <p:nvPr/>
        </p:nvCxnSpPr>
        <p:spPr>
          <a:xfrm>
            <a:off x="2631397" y="5257102"/>
            <a:ext cx="9159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3C12939B-E8B0-3896-8C17-80A78F924403}"/>
              </a:ext>
            </a:extLst>
          </p:cNvPr>
          <p:cNvCxnSpPr>
            <a:cxnSpLocks/>
            <a:stCxn id="14" idx="2"/>
            <a:endCxn id="8" idx="3"/>
          </p:cNvCxnSpPr>
          <p:nvPr/>
        </p:nvCxnSpPr>
        <p:spPr>
          <a:xfrm flipH="1">
            <a:off x="3394747" y="2926688"/>
            <a:ext cx="463997" cy="2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D0E4349-9583-646D-C275-E2F8395A360A}"/>
              </a:ext>
            </a:extLst>
          </p:cNvPr>
          <p:cNvCxnSpPr>
            <a:cxnSpLocks/>
            <a:stCxn id="14" idx="6"/>
            <a:endCxn id="11" idx="1"/>
          </p:cNvCxnSpPr>
          <p:nvPr/>
        </p:nvCxnSpPr>
        <p:spPr>
          <a:xfrm>
            <a:off x="5003766" y="2926688"/>
            <a:ext cx="561194" cy="1242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68FD262-D261-7CA4-2F3B-7B6FFD9FC60D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 flipV="1">
            <a:off x="4761307" y="4169535"/>
            <a:ext cx="803653" cy="109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833C81A-06ED-0848-17D5-B61068AE4603}"/>
              </a:ext>
            </a:extLst>
          </p:cNvPr>
          <p:cNvCxnSpPr>
            <a:cxnSpLocks/>
            <a:stCxn id="11" idx="3"/>
            <a:endCxn id="15" idx="2"/>
          </p:cNvCxnSpPr>
          <p:nvPr/>
        </p:nvCxnSpPr>
        <p:spPr>
          <a:xfrm flipV="1">
            <a:off x="6738439" y="3794969"/>
            <a:ext cx="403625" cy="374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97B89C0D-7286-7B49-4FD4-D09C0FB3FF9B}"/>
              </a:ext>
            </a:extLst>
          </p:cNvPr>
          <p:cNvCxnSpPr>
            <a:cxnSpLocks/>
            <a:stCxn id="11" idx="3"/>
            <a:endCxn id="31" idx="2"/>
          </p:cNvCxnSpPr>
          <p:nvPr/>
        </p:nvCxnSpPr>
        <p:spPr>
          <a:xfrm>
            <a:off x="6738439" y="4169535"/>
            <a:ext cx="417508" cy="396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78164D7-63D3-6710-CC7E-FEA3B73C2432}"/>
              </a:ext>
            </a:extLst>
          </p:cNvPr>
          <p:cNvCxnSpPr>
            <a:cxnSpLocks/>
            <a:stCxn id="15" idx="6"/>
            <a:endCxn id="12" idx="1"/>
          </p:cNvCxnSpPr>
          <p:nvPr/>
        </p:nvCxnSpPr>
        <p:spPr>
          <a:xfrm>
            <a:off x="8515562" y="3794969"/>
            <a:ext cx="432797" cy="402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CAE52D4-06FE-AD28-09FA-85D14E82E6A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0118534" y="4197475"/>
            <a:ext cx="7780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A81A1C3-4033-8B78-FA43-C0437513A425}"/>
              </a:ext>
            </a:extLst>
          </p:cNvPr>
          <p:cNvCxnSpPr>
            <a:cxnSpLocks/>
            <a:stCxn id="31" idx="6"/>
            <a:endCxn id="12" idx="1"/>
          </p:cNvCxnSpPr>
          <p:nvPr/>
        </p:nvCxnSpPr>
        <p:spPr>
          <a:xfrm flipV="1">
            <a:off x="8529445" y="4197475"/>
            <a:ext cx="418914" cy="368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1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C9741FD-EBA6-32F1-8925-A714081A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MPS architecture</a:t>
            </a:r>
          </a:p>
        </p:txBody>
      </p:sp>
      <p:pic>
        <p:nvPicPr>
          <p:cNvPr id="4" name="image5.png">
            <a:extLst>
              <a:ext uri="{FF2B5EF4-FFF2-40B4-BE49-F238E27FC236}">
                <a16:creationId xmlns:a16="http://schemas.microsoft.com/office/drawing/2014/main" id="{9E7DD4BC-9354-E2E5-F457-5601B3EE0F3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012188" y="2435551"/>
            <a:ext cx="3799140" cy="1858976"/>
          </a:xfrm>
          <a:prstGeom prst="rect">
            <a:avLst/>
          </a:prstGeom>
          <a:ln/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41C705C-122D-D251-B7B1-03FDE31512A8}"/>
              </a:ext>
            </a:extLst>
          </p:cNvPr>
          <p:cNvSpPr/>
          <p:nvPr/>
        </p:nvSpPr>
        <p:spPr>
          <a:xfrm>
            <a:off x="7441323" y="3828385"/>
            <a:ext cx="325861" cy="415667"/>
          </a:xfrm>
          <a:prstGeom prst="roundRect">
            <a:avLst/>
          </a:prstGeom>
          <a:solidFill>
            <a:schemeClr val="accent4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AD0BA-7478-F9AD-9B98-EF4279BB5896}"/>
              </a:ext>
            </a:extLst>
          </p:cNvPr>
          <p:cNvSpPr txBox="1"/>
          <p:nvPr/>
        </p:nvSpPr>
        <p:spPr>
          <a:xfrm>
            <a:off x="3775253" y="4848825"/>
            <a:ext cx="1494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Encoding data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4E3BC0-AF1B-882E-4B51-2B1905A8DD5F}"/>
              </a:ext>
            </a:extLst>
          </p:cNvPr>
          <p:cNvSpPr txBox="1"/>
          <p:nvPr/>
        </p:nvSpPr>
        <p:spPr>
          <a:xfrm>
            <a:off x="5497511" y="5186430"/>
            <a:ext cx="2454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Optimization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D2FFD9E-4E15-973F-00B6-58691BAC1128}"/>
              </a:ext>
            </a:extLst>
          </p:cNvPr>
          <p:cNvCxnSpPr>
            <a:cxnSpLocks/>
            <a:stCxn id="28" idx="0"/>
          </p:cNvCxnSpPr>
          <p:nvPr/>
        </p:nvCxnSpPr>
        <p:spPr>
          <a:xfrm flipV="1">
            <a:off x="4342937" y="4526323"/>
            <a:ext cx="179476" cy="322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297A75B8-6492-1FC9-A0B9-17937A4507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078"/>
          <a:stretch/>
        </p:blipFill>
        <p:spPr>
          <a:xfrm rot="10800000">
            <a:off x="4250383" y="2478660"/>
            <a:ext cx="476920" cy="44416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E19760C-E754-C21D-AE32-83DA253E94EF}"/>
              </a:ext>
            </a:extLst>
          </p:cNvPr>
          <p:cNvCxnSpPr>
            <a:cxnSpLocks/>
          </p:cNvCxnSpPr>
          <p:nvPr/>
        </p:nvCxnSpPr>
        <p:spPr>
          <a:xfrm flipV="1">
            <a:off x="6050716" y="4656911"/>
            <a:ext cx="0" cy="544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6255E42-43A4-330F-1E7E-DA1F01EEF0F1}"/>
              </a:ext>
            </a:extLst>
          </p:cNvPr>
          <p:cNvSpPr txBox="1"/>
          <p:nvPr/>
        </p:nvSpPr>
        <p:spPr>
          <a:xfrm>
            <a:off x="8156439" y="3743830"/>
            <a:ext cx="1314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Measuring an output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9D1885E-1F16-4F5B-149A-CC6C1D51AD19}"/>
              </a:ext>
            </a:extLst>
          </p:cNvPr>
          <p:cNvCxnSpPr>
            <a:cxnSpLocks/>
            <a:stCxn id="35" idx="1"/>
          </p:cNvCxnSpPr>
          <p:nvPr/>
        </p:nvCxnSpPr>
        <p:spPr>
          <a:xfrm flipV="1">
            <a:off x="7840693" y="4036217"/>
            <a:ext cx="7359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99A5890-630D-B211-7492-3D6D005742F9}"/>
              </a:ext>
            </a:extLst>
          </p:cNvPr>
          <p:cNvSpPr/>
          <p:nvPr/>
        </p:nvSpPr>
        <p:spPr>
          <a:xfrm>
            <a:off x="4727303" y="2254359"/>
            <a:ext cx="2714021" cy="2221360"/>
          </a:xfrm>
          <a:prstGeom prst="roundRect">
            <a:avLst/>
          </a:prstGeom>
          <a:solidFill>
            <a:schemeClr val="accent2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16489C8-44F1-D57B-5B70-684364DB0719}"/>
              </a:ext>
            </a:extLst>
          </p:cNvPr>
          <p:cNvSpPr/>
          <p:nvPr/>
        </p:nvSpPr>
        <p:spPr>
          <a:xfrm>
            <a:off x="4401442" y="2881936"/>
            <a:ext cx="349235" cy="1362115"/>
          </a:xfrm>
          <a:prstGeom prst="round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26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ABEE67-52D2-D574-1581-8730B47D7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8" y="1812300"/>
            <a:ext cx="6096000" cy="4270504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6A726146-98B6-70E2-F5FA-440BBCF1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</a:t>
            </a:r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2A747C64-2CB5-91BB-D7B4-A65B453E2D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29541"/>
            <a:ext cx="10515600" cy="515802"/>
          </a:xfrm>
        </p:spPr>
        <p:txBody>
          <a:bodyPr/>
          <a:lstStyle/>
          <a:p>
            <a:r>
              <a:rPr lang="en-US" dirty="0"/>
              <a:t>Barclays Comparison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BA61247-8659-3DB1-65F4-E23E9A548BD5}"/>
              </a:ext>
            </a:extLst>
          </p:cNvPr>
          <p:cNvCxnSpPr>
            <a:cxnSpLocks/>
          </p:cNvCxnSpPr>
          <p:nvPr/>
        </p:nvCxnSpPr>
        <p:spPr>
          <a:xfrm>
            <a:off x="1917087" y="3813074"/>
            <a:ext cx="353148" cy="0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FB754A-9828-51C5-215E-A79BF363292F}"/>
              </a:ext>
            </a:extLst>
          </p:cNvPr>
          <p:cNvCxnSpPr>
            <a:cxnSpLocks/>
          </p:cNvCxnSpPr>
          <p:nvPr/>
        </p:nvCxnSpPr>
        <p:spPr>
          <a:xfrm>
            <a:off x="1917087" y="3347408"/>
            <a:ext cx="353148" cy="0"/>
          </a:xfrm>
          <a:prstGeom prst="line">
            <a:avLst/>
          </a:prstGeom>
          <a:ln w="381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52A208-AA29-3DDD-8680-E5EA602B4D3E}"/>
              </a:ext>
            </a:extLst>
          </p:cNvPr>
          <p:cNvSpPr txBox="1"/>
          <p:nvPr/>
        </p:nvSpPr>
        <p:spPr>
          <a:xfrm>
            <a:off x="1956799" y="2264320"/>
            <a:ext cx="8066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My</a:t>
            </a:r>
            <a:r>
              <a:rPr lang="en-US" sz="1300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 Ising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3AD43B-6822-58FC-D56E-5188ABF5C641}"/>
              </a:ext>
            </a:extLst>
          </p:cNvPr>
          <p:cNvSpPr txBox="1"/>
          <p:nvPr/>
        </p:nvSpPr>
        <p:spPr>
          <a:xfrm>
            <a:off x="1956799" y="2763564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Forward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82355429-E53D-1A21-FD37-C96D94B28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376" y="1706618"/>
            <a:ext cx="5057918" cy="398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EDBBAAC-D1ED-4C93-9FAE-B3B5725D192F}"/>
              </a:ext>
            </a:extLst>
          </p:cNvPr>
          <p:cNvCxnSpPr>
            <a:cxnSpLocks/>
          </p:cNvCxnSpPr>
          <p:nvPr/>
        </p:nvCxnSpPr>
        <p:spPr>
          <a:xfrm>
            <a:off x="1917087" y="3556563"/>
            <a:ext cx="353148" cy="0"/>
          </a:xfrm>
          <a:prstGeom prst="line">
            <a:avLst/>
          </a:prstGeom>
          <a:ln w="381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3B606B5-2612-BB69-B0CB-F3489FFBB6D6}"/>
              </a:ext>
            </a:extLst>
          </p:cNvPr>
          <p:cNvSpPr txBox="1"/>
          <p:nvPr/>
        </p:nvSpPr>
        <p:spPr>
          <a:xfrm>
            <a:off x="1956799" y="2507054"/>
            <a:ext cx="766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My MPS</a:t>
            </a:r>
          </a:p>
        </p:txBody>
      </p:sp>
    </p:spTree>
    <p:extLst>
      <p:ext uri="{BB962C8B-B14F-4D97-AF65-F5344CB8AC3E}">
        <p14:creationId xmlns:p14="http://schemas.microsoft.com/office/powerpoint/2010/main" val="3571480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B716BCC-E6D6-EFF8-CC59-3EE44D644A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Loss and Predictions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E175E3-ABE3-925A-CB0B-1EFCDDFED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520435-BA0E-4513-541F-7584577AC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834" y="1354259"/>
            <a:ext cx="3011542" cy="22586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32E1BA-6434-F158-26EC-4C0DCEC6A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458" y="1349994"/>
            <a:ext cx="3017229" cy="22629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75A24A-6DAC-DE7D-76D1-87DAA4FDC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256" y="4066750"/>
            <a:ext cx="2877730" cy="22586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11F586-96B4-012C-503E-D69B5F5F22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4458" y="4062485"/>
            <a:ext cx="3017229" cy="22629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5AF0E4-494A-CC02-361A-2D5BABD011D8}"/>
              </a:ext>
            </a:extLst>
          </p:cNvPr>
          <p:cNvSpPr txBox="1"/>
          <p:nvPr/>
        </p:nvSpPr>
        <p:spPr>
          <a:xfrm>
            <a:off x="1343852" y="2312177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Ising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95CEED-EFC8-1AF0-CFF1-ADEA9B62235D}"/>
              </a:ext>
            </a:extLst>
          </p:cNvPr>
          <p:cNvSpPr txBox="1"/>
          <p:nvPr/>
        </p:nvSpPr>
        <p:spPr>
          <a:xfrm>
            <a:off x="1420999" y="4951424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MPS</a:t>
            </a:r>
          </a:p>
        </p:txBody>
      </p:sp>
    </p:spTree>
    <p:extLst>
      <p:ext uri="{BB962C8B-B14F-4D97-AF65-F5344CB8AC3E}">
        <p14:creationId xmlns:p14="http://schemas.microsoft.com/office/powerpoint/2010/main" val="14559507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8672</TotalTime>
  <Words>198</Words>
  <Application>Microsoft Office PowerPoint</Application>
  <PresentationFormat>Widescreen</PresentationFormat>
  <Paragraphs>83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Thème Office</vt:lpstr>
      <vt:lpstr>Quantum-Powered Times Series Forecasting</vt:lpstr>
      <vt:lpstr>Background</vt:lpstr>
      <vt:lpstr>PowerPoint Presentation</vt:lpstr>
      <vt:lpstr>PowerPoint Presentation</vt:lpstr>
      <vt:lpstr>PowerPoint Presentation</vt:lpstr>
      <vt:lpstr>Code structure</vt:lpstr>
      <vt:lpstr>MPS architecture</vt:lpstr>
      <vt:lpstr>Results</vt:lpstr>
      <vt:lpstr>Results</vt:lpstr>
      <vt:lpstr>Hyperparameters</vt:lpstr>
      <vt:lpstr>Try it yourself and 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Andrew Spiro</cp:lastModifiedBy>
  <cp:revision>446</cp:revision>
  <dcterms:created xsi:type="dcterms:W3CDTF">2017-05-22T08:24:09Z</dcterms:created>
  <dcterms:modified xsi:type="dcterms:W3CDTF">2023-08-16T13:02:49Z</dcterms:modified>
</cp:coreProperties>
</file>