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12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0F2286-DE64-B536-2A84-2F8860F413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E0F9030-5E3C-0B90-25FA-9063F33175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38465D-BBBA-EAD2-827F-CEE4256F33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81AD9-D87A-488C-B538-CEDFFEDEB034}" type="datetimeFigureOut">
              <a:rPr lang="en-GB" smtClean="0"/>
              <a:t>02/08/2023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D52A25-0A51-4223-7265-9CC7932DFB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81B87C-8E9D-8E40-CCFA-D7DAC96EF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48290-A7E2-415A-B1E4-6E588707B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54324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49865B-9A84-15A2-792D-3B3017629C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C2F523E-23A6-3347-1016-8DE09B1B3E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B819FA-0B1D-A511-59CD-E74CA3FA0A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81AD9-D87A-488C-B538-CEDFFEDEB034}" type="datetimeFigureOut">
              <a:rPr lang="en-GB" smtClean="0"/>
              <a:t>02/08/2023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7FD259-0E4F-D65E-AE58-A5E02F832C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23FF78-8E49-BFBC-1783-B8D6E2D1D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48290-A7E2-415A-B1E4-6E588707B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7996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C84BCFA-3CF0-A716-7B14-F195D2D5565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83B800B-3A69-DF0B-C654-42F08053FF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3671A4-A556-1968-0A7F-54E2A86EFD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81AD9-D87A-488C-B538-CEDFFEDEB034}" type="datetimeFigureOut">
              <a:rPr lang="en-GB" smtClean="0"/>
              <a:t>02/08/2023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C0CB97-5570-A750-3E37-959305AD26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BA76C3-EDB3-0832-CDD1-179E1A5041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48290-A7E2-415A-B1E4-6E588707B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56979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E6A777-866F-4C39-EBEA-F9FBE65F8F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36DC99-6E0A-D762-6D7B-4EE2FD42DC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AFEB60-8519-8BFC-98C3-E7C8C983C3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81AD9-D87A-488C-B538-CEDFFEDEB034}" type="datetimeFigureOut">
              <a:rPr lang="en-GB" smtClean="0"/>
              <a:t>02/08/2023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48D827-0575-09DE-E2C5-F1B7E4210B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375CE9-7B2B-5B48-2BC5-4DAF97CF06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48290-A7E2-415A-B1E4-6E588707B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27180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538AB-F2E9-A1B4-54C7-4C27E77EEF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DEA5A8-B6C8-8C2D-E418-6496C78410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049AB4-5AA5-DDE0-69F4-3FA7A93AEE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81AD9-D87A-488C-B538-CEDFFEDEB034}" type="datetimeFigureOut">
              <a:rPr lang="en-GB" smtClean="0"/>
              <a:t>02/08/2023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6E2AC4-4812-70EC-4323-89F56B7F62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125BBE-90F2-B134-8F75-91CD8A4596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48290-A7E2-415A-B1E4-6E588707B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8011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01323-D25E-BB3B-AB94-21E0FBB384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2BD867-107D-F2D3-65F8-9ED7EE6D0B3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65485C9-79E7-4D9A-B19F-1D937BCD9D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65CCAD7-E5DB-8B8E-5372-682B2EB4CB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81AD9-D87A-488C-B538-CEDFFEDEB034}" type="datetimeFigureOut">
              <a:rPr lang="en-GB" smtClean="0"/>
              <a:t>02/08/2023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592BA6-476B-01DA-06FD-CDB21FF35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A3B9A5-2FEB-5B0A-8087-72F236C1FB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48290-A7E2-415A-B1E4-6E588707B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4945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266807-95B3-DA75-ED95-F434AFF70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19B375-34D6-93DC-FC31-659DB23B90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9B07E3-6183-5C32-25B3-1F79A4BF82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5A2F17-773B-1233-92FA-7C6F5833F71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3F3436F-9BE2-9AD3-1BA0-E354326F233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695D2D0-802F-E08D-126E-0667784482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81AD9-D87A-488C-B538-CEDFFEDEB034}" type="datetimeFigureOut">
              <a:rPr lang="en-GB" smtClean="0"/>
              <a:t>02/08/2023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91405CD-3A04-0AC7-7886-8B6E3FF478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259AD9E-E862-CDC2-713E-07C2573484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48290-A7E2-415A-B1E4-6E588707B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51127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4D939-89A8-21B1-90C0-5A83F2A57D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1ED2727-0B99-5B8C-305F-09545A797F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81AD9-D87A-488C-B538-CEDFFEDEB034}" type="datetimeFigureOut">
              <a:rPr lang="en-GB" smtClean="0"/>
              <a:t>02/08/2023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445417-5A3C-2D03-3A0B-E55F47CC49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0E6EA9-0EE1-7143-BF1A-654C2AE90D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48290-A7E2-415A-B1E4-6E588707B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89998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198D0B5-EF36-4909-4857-A614670E87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81AD9-D87A-488C-B538-CEDFFEDEB034}" type="datetimeFigureOut">
              <a:rPr lang="en-GB" smtClean="0"/>
              <a:t>02/08/2023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1EAE87D-03B0-ED01-25EC-408930C990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1CE321-093E-9B85-D7F1-1C64B85066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48290-A7E2-415A-B1E4-6E588707B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1910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9E4F26-2674-377F-51CF-28217F82F3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FA87D4-59FA-86E4-BA89-8E8620A454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F37D2C3-9AEB-409B-FB5A-19329A705E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645DEA-4CB1-1F78-625B-2754E2C9FA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81AD9-D87A-488C-B538-CEDFFEDEB034}" type="datetimeFigureOut">
              <a:rPr lang="en-GB" smtClean="0"/>
              <a:t>02/08/2023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48BA29-3666-A50F-A921-814F7A9379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97CD72-0BEA-51D7-61F0-41D41EDC98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48290-A7E2-415A-B1E4-6E588707B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49524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D673EE-7507-00E2-861F-AE860EDBB0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FA6D11F-54D3-7D65-AC78-B6254521ECA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5CFC50-2990-D66D-DE6B-9EF1DE44E3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A049B1-CFFE-F792-5B72-E08AD1F1AB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81AD9-D87A-488C-B538-CEDFFEDEB034}" type="datetimeFigureOut">
              <a:rPr lang="en-GB" smtClean="0"/>
              <a:t>02/08/2023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89B2C5-B0D6-C237-1EDE-08BB1F52C9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65621B-66BE-7EDC-23D7-700BB6ED4D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48290-A7E2-415A-B1E4-6E588707B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26185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DCD96D3-CFEF-C6B7-8181-155D78910E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D55F63-7BE0-D3D1-F490-667D1C48E5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B3284E-9493-BE18-4BE4-FFD465F44E9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A81AD9-D87A-488C-B538-CEDFFEDEB034}" type="datetimeFigureOut">
              <a:rPr lang="en-GB" smtClean="0"/>
              <a:t>02/08/2023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E3DEA1-0B79-483F-47DC-8E824C7957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56783F-BF4D-3835-1326-AE0FACC57F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548290-A7E2-415A-B1E4-6E588707B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4261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D2BB76-0EAC-F1F2-9617-6809361C12A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YETS 23/24 preparation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70461C-9FCA-5639-45BA-D311BA49C85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998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0D1252D-74D6-9DC0-722B-45C720E32943}"/>
              </a:ext>
            </a:extLst>
          </p:cNvPr>
          <p:cNvSpPr txBox="1"/>
          <p:nvPr/>
        </p:nvSpPr>
        <p:spPr>
          <a:xfrm>
            <a:off x="294197" y="1256306"/>
            <a:ext cx="11720223" cy="36822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7">
              <a:lnSpc>
                <a:spcPct val="200000"/>
              </a:lnSpc>
            </a:pPr>
            <a:r>
              <a:rPr lang="en-US" sz="2400" dirty="0"/>
              <a:t>                       Actual situation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Two spare wire scanners ready, will be moved to BA4 in the next few days </a:t>
            </a:r>
            <a:endParaRPr lang="en-GB" sz="2400" dirty="0"/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400" dirty="0"/>
              <a:t>BA4 WS operational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400" dirty="0"/>
              <a:t>BI ready to replace BA4 WS if needed(see LMC minutes of the 26</a:t>
            </a:r>
            <a:r>
              <a:rPr lang="en-GB" sz="2400" baseline="30000" dirty="0"/>
              <a:t>th</a:t>
            </a:r>
            <a:r>
              <a:rPr lang="en-GB" sz="2400" dirty="0"/>
              <a:t> of July 2023)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064248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7BA0899-126B-7807-0E9F-FAE319FB4E08}"/>
              </a:ext>
            </a:extLst>
          </p:cNvPr>
          <p:cNvSpPr txBox="1"/>
          <p:nvPr/>
        </p:nvSpPr>
        <p:spPr>
          <a:xfrm>
            <a:off x="2135557" y="858740"/>
            <a:ext cx="7920886" cy="24357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Preliminary planning for SPS WS interventions</a:t>
            </a:r>
          </a:p>
          <a:p>
            <a:endParaRPr lang="en-US" sz="24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Week 47: removal of the BA5 WS(and tank modification?)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Week 2(2024): BA5 WS installation (and tank modification?)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/>
              <a:t>Week 3(2024): BA4 WS installation(and tank modification)</a:t>
            </a:r>
          </a:p>
        </p:txBody>
      </p:sp>
    </p:spTree>
    <p:extLst>
      <p:ext uri="{BB962C8B-B14F-4D97-AF65-F5344CB8AC3E}">
        <p14:creationId xmlns:p14="http://schemas.microsoft.com/office/powerpoint/2010/main" val="20117462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C7ECE17-E112-CA49-4FE0-2B790B2D125A}"/>
              </a:ext>
            </a:extLst>
          </p:cNvPr>
          <p:cNvSpPr txBox="1"/>
          <p:nvPr/>
        </p:nvSpPr>
        <p:spPr>
          <a:xfrm>
            <a:off x="848139" y="1017768"/>
            <a:ext cx="10495722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WS modification</a:t>
            </a:r>
          </a:p>
          <a:p>
            <a:endParaRPr lang="en-US" sz="2400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BA4 WS have </a:t>
            </a:r>
            <a:r>
              <a:rPr lang="en-GB" sz="2400" dirty="0"/>
              <a:t>6 ferrites in the horizontal tank(41677) and 5 ferrites and coupler in the vertical tank(41688)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/>
              <a:t>Which scheme shall be used to modify the other tanks?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/>
              <a:t>Shall we go back to the original layout: vertical WS in BA4 and horizontal in BA5?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/>
              <a:t>Ferrites tiles might be difficult to procure in time, do we have in house?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/>
              <a:t>When the final decision will be taken?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/>
              <a:t>Shall we change the BA4 WS wires even if they will survive the </a:t>
            </a:r>
            <a:r>
              <a:rPr lang="en-GB" sz="2400"/>
              <a:t>2023 run?</a:t>
            </a:r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5661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1099</TotalTime>
  <Words>180</Words>
  <Application>Microsoft Office PowerPoint</Application>
  <PresentationFormat>Widescreen</PresentationFormat>
  <Paragraphs>19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YETS 23/24 preparation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William Andreazza</dc:creator>
  <cp:lastModifiedBy>William Andreazza</cp:lastModifiedBy>
  <cp:revision>10</cp:revision>
  <dcterms:created xsi:type="dcterms:W3CDTF">2023-05-25T14:49:45Z</dcterms:created>
  <dcterms:modified xsi:type="dcterms:W3CDTF">2023-08-02T08:19:42Z</dcterms:modified>
</cp:coreProperties>
</file>