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65BBF-7FA0-188F-D5B6-60DDD888DC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1B3032-8A27-492C-569A-A608A8C245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A9021-586E-B2B5-12E9-7B8F0BD9B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BF3BF-2C1F-51C2-C6AD-FAD98143F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22761-30EF-35C7-B2B5-3508DF32C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9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B526E-8C49-7FF3-53D6-88BFCCA31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F6F9A0-D8CF-2DB4-1EE7-77A95BDF73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AC543-7DF7-F7A0-B1EE-6F77F9BDC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436CB-E7EA-398D-A5FD-7A08AE7FB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685BE-0F7C-4B9A-1EDF-1486CE5E6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209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BCF66B-AE6B-E297-9E0F-42834CAE38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8A66F0-2D57-F310-9D6C-A0AC91605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5C045-7E30-2AB7-EF7B-0750D0326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D237E-475B-8C8C-7196-9065DFCCF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2F30A-6605-4970-BCA6-DBB839652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39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0ED40-15B3-9DD4-6B7D-39C13602E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F5433-DA53-5A9E-2F67-FD8F80F49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AC43B-5820-8106-E4C9-45A78049E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DB3CA-A089-B67E-0A9F-F23E82EFB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A16A6-DBC4-A320-84A4-11958FAC3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156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66D64-9BB0-26AD-7218-D80A38F51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3249E-83F0-5EEC-B327-243186DA1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FCAD0-AB32-FC50-2379-B7005B362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7CF9B-2ED7-16C4-2022-15AFFFE70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46C55-A52F-B417-9BA4-81D198F31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42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F7D8D-86B4-3021-6603-7B120BA37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E5559-40E7-3807-1793-95C685BF43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E15631-55B4-FD46-B686-2DCA5713C2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15FEA5-50F4-4F94-AE95-17DC30C9C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1DADD-AE94-2FAE-FEB7-DBF19423F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D70CAF-16E9-7526-42E1-447CAA74B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52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9D388-E925-85BE-BC2B-DA1FD8201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3AA5CE-3C12-910A-3A25-CB602D26F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BFBF60-D5C8-2649-5A78-B85BB6B1E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34839B-F865-4345-B827-84FC43A873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3E342B-B462-3728-B9A7-7928AAF7EF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CA4A39-660D-CFD3-8FA7-26AC32994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96C5DF-A995-4B7B-4236-06052C165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C21C97-CBB7-0DEF-7734-67F56C8F8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78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E6DEB-2C6F-1D37-ABCB-AF158AB44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FDBD12-7646-AC4E-1CD8-E72AE1313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27683D-B34F-56DC-E101-80C8A0527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7068C7-F942-2DE8-D67A-03D49D569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78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C0ABBF-AFAF-E633-C3BF-C3529AD00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0D18BB-53E6-FF59-2F1B-44FFA82B5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3F5B03-5B68-AF18-D4C8-CB6C825FA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292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AA28F-5164-D82E-12B3-D6696D8DC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337CC-BB2F-7EEC-D0B8-2757576AB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0583E-782C-25D8-0557-D96543E8A5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A4D459-5362-B004-8FE6-AC675F121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A978AE-E70C-92A5-6C74-52F66ED8B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962E5F-2F12-DFEE-3D75-5E7D5B8BE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672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78DD8-2E7A-B0B1-5410-598687346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F8F6BD-B230-E243-DBDB-7C95689A68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6C2AAA-EC56-51C7-B4A2-122034A558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E6676-4236-E363-0399-8DA4381B9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62FAF6-81A5-9D03-1E08-75609EF81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750F7A-A215-B66E-96ED-89EDEE8A7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895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5260DC-D978-B3E4-70EC-61964F751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6E9CB8-06C9-6B72-B185-685135878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68578-2889-9A73-C11A-BF9FF3ABA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31F71-CFF8-483E-9008-6F3091ECF577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9FE52-1599-4E77-5375-1C1A9ED30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352D4-140F-C7DF-3A3B-1EAAF3F0E4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BD4B4-8E4D-4883-B95F-989E51584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278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2" Type="http://schemas.openxmlformats.org/officeDocument/2006/relationships/image" Target="../media/image23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190093-46D5-ED0B-4CBF-15B5E5DF29C0}"/>
              </a:ext>
            </a:extLst>
          </p:cNvPr>
          <p:cNvSpPr txBox="1"/>
          <p:nvPr/>
        </p:nvSpPr>
        <p:spPr>
          <a:xfrm>
            <a:off x="2184576" y="2736502"/>
            <a:ext cx="78228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Failure analysis of carbon wires for beam diagnostics</a:t>
            </a:r>
          </a:p>
          <a:p>
            <a:pPr algn="ctr"/>
            <a:endParaRPr lang="en-GB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Preliminary results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12053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llage of several people working on a machine&#10;&#10;Description automatically generated">
            <a:extLst>
              <a:ext uri="{FF2B5EF4-FFF2-40B4-BE49-F238E27FC236}">
                <a16:creationId xmlns:a16="http://schemas.microsoft.com/office/drawing/2014/main" id="{5CE11543-63DF-39F6-42B7-99F0FFF20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0" y="1251633"/>
            <a:ext cx="10800000" cy="48795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F052D9-32B0-BEFF-6EBD-B8AC6CAFF331}"/>
              </a:ext>
            </a:extLst>
          </p:cNvPr>
          <p:cNvSpPr txBox="1"/>
          <p:nvPr/>
        </p:nvSpPr>
        <p:spPr>
          <a:xfrm>
            <a:off x="696000" y="572495"/>
            <a:ext cx="5045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Intervention in SPS tunnel to extract sample batch 2</a:t>
            </a:r>
          </a:p>
        </p:txBody>
      </p:sp>
    </p:spTree>
    <p:extLst>
      <p:ext uri="{BB962C8B-B14F-4D97-AF65-F5344CB8AC3E}">
        <p14:creationId xmlns:p14="http://schemas.microsoft.com/office/powerpoint/2010/main" val="318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lose-up of a pipe with a white substance&#10;&#10;Description automatically generated">
            <a:extLst>
              <a:ext uri="{FF2B5EF4-FFF2-40B4-BE49-F238E27FC236}">
                <a16:creationId xmlns:a16="http://schemas.microsoft.com/office/drawing/2014/main" id="{1755C518-4E74-D670-F40D-5E5D119EF8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804" y="1574358"/>
            <a:ext cx="5400000" cy="4050000"/>
          </a:xfrm>
          <a:prstGeom prst="rect">
            <a:avLst/>
          </a:prstGeom>
        </p:spPr>
      </p:pic>
      <p:pic>
        <p:nvPicPr>
          <p:cNvPr id="5" name="Picture 4" descr="A close-up of a needle&#10;&#10;Description automatically generated">
            <a:extLst>
              <a:ext uri="{FF2B5EF4-FFF2-40B4-BE49-F238E27FC236}">
                <a16:creationId xmlns:a16="http://schemas.microsoft.com/office/drawing/2014/main" id="{DFBB1753-3FF3-E291-3129-8B61B232D6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80" y="1574358"/>
            <a:ext cx="5400000" cy="405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28808B-37B9-69BF-94DC-6E1B0E8639F3}"/>
              </a:ext>
            </a:extLst>
          </p:cNvPr>
          <p:cNvSpPr txBox="1"/>
          <p:nvPr/>
        </p:nvSpPr>
        <p:spPr>
          <a:xfrm>
            <a:off x="584680" y="667910"/>
            <a:ext cx="409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SEM images of sample CR4 Shaft End Side</a:t>
            </a:r>
          </a:p>
        </p:txBody>
      </p:sp>
    </p:spTree>
    <p:extLst>
      <p:ext uri="{BB962C8B-B14F-4D97-AF65-F5344CB8AC3E}">
        <p14:creationId xmlns:p14="http://schemas.microsoft.com/office/powerpoint/2010/main" val="3362302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needle&#10;&#10;Description automatically generated">
            <a:extLst>
              <a:ext uri="{FF2B5EF4-FFF2-40B4-BE49-F238E27FC236}">
                <a16:creationId xmlns:a16="http://schemas.microsoft.com/office/drawing/2014/main" id="{69537677-9CF5-BB75-7E07-49B10E2CD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949" y="1658440"/>
            <a:ext cx="5400000" cy="4050000"/>
          </a:xfrm>
          <a:prstGeom prst="rect">
            <a:avLst/>
          </a:prstGeom>
        </p:spPr>
      </p:pic>
      <p:pic>
        <p:nvPicPr>
          <p:cNvPr id="5" name="Picture 4" descr="A close-up of a needle&#10;&#10;Description automatically generated">
            <a:extLst>
              <a:ext uri="{FF2B5EF4-FFF2-40B4-BE49-F238E27FC236}">
                <a16:creationId xmlns:a16="http://schemas.microsoft.com/office/drawing/2014/main" id="{A545B468-ABE6-CDB8-C441-0906365D01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86" y="1658440"/>
            <a:ext cx="5400000" cy="405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920FC1-3963-765F-7F09-5F666EBA4701}"/>
              </a:ext>
            </a:extLst>
          </p:cNvPr>
          <p:cNvSpPr txBox="1"/>
          <p:nvPr/>
        </p:nvSpPr>
        <p:spPr>
          <a:xfrm>
            <a:off x="584680" y="667910"/>
            <a:ext cx="409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SEM images of sample CR4 Shaft End Side</a:t>
            </a:r>
          </a:p>
        </p:txBody>
      </p:sp>
    </p:spTree>
    <p:extLst>
      <p:ext uri="{BB962C8B-B14F-4D97-AF65-F5344CB8AC3E}">
        <p14:creationId xmlns:p14="http://schemas.microsoft.com/office/powerpoint/2010/main" val="842645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black and white, art&#10;&#10;Description automatically generated">
            <a:extLst>
              <a:ext uri="{FF2B5EF4-FFF2-40B4-BE49-F238E27FC236}">
                <a16:creationId xmlns:a16="http://schemas.microsoft.com/office/drawing/2014/main" id="{BA9840AD-9E51-295C-6C71-13F857047B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62" y="1404000"/>
            <a:ext cx="5400000" cy="4050000"/>
          </a:xfrm>
          <a:prstGeom prst="rect">
            <a:avLst/>
          </a:prstGeom>
        </p:spPr>
      </p:pic>
      <p:pic>
        <p:nvPicPr>
          <p:cNvPr id="5" name="Picture 4" descr="A picture containing text, black and white&#10;&#10;Description automatically generated">
            <a:extLst>
              <a:ext uri="{FF2B5EF4-FFF2-40B4-BE49-F238E27FC236}">
                <a16:creationId xmlns:a16="http://schemas.microsoft.com/office/drawing/2014/main" id="{263AA962-E61D-5C18-9607-965EFE67BB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334" y="1404000"/>
            <a:ext cx="5400000" cy="405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ED50F0-0373-9F13-B854-BDA558E927E0}"/>
              </a:ext>
            </a:extLst>
          </p:cNvPr>
          <p:cNvSpPr txBox="1"/>
          <p:nvPr/>
        </p:nvSpPr>
        <p:spPr>
          <a:xfrm>
            <a:off x="1525765" y="5818569"/>
            <a:ext cx="350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 detector sensitive to topography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3A4C1E-5BC4-D056-F033-4E64AA5629E8}"/>
              </a:ext>
            </a:extLst>
          </p:cNvPr>
          <p:cNvSpPr txBox="1"/>
          <p:nvPr/>
        </p:nvSpPr>
        <p:spPr>
          <a:xfrm>
            <a:off x="6427599" y="5818569"/>
            <a:ext cx="4713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AsB</a:t>
            </a:r>
            <a:r>
              <a:rPr lang="en-GB" dirty="0"/>
              <a:t> detector sensitive to elemental composition</a:t>
            </a:r>
          </a:p>
          <a:p>
            <a:r>
              <a:rPr lang="en-GB" dirty="0"/>
              <a:t>Darker areas have lower atomic number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8F7470-08E3-CB5B-1196-4863A8E1562D}"/>
              </a:ext>
            </a:extLst>
          </p:cNvPr>
          <p:cNvSpPr txBox="1"/>
          <p:nvPr/>
        </p:nvSpPr>
        <p:spPr>
          <a:xfrm>
            <a:off x="579162" y="485433"/>
            <a:ext cx="3330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SEM images of sample </a:t>
            </a:r>
            <a:r>
              <a:rPr lang="en-GB" dirty="0" err="1"/>
              <a:t>MotorSide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164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lack and white, monochrome&#10;&#10;Description automatically generated">
            <a:extLst>
              <a:ext uri="{FF2B5EF4-FFF2-40B4-BE49-F238E27FC236}">
                <a16:creationId xmlns:a16="http://schemas.microsoft.com/office/drawing/2014/main" id="{E3A528D8-26FF-FE70-069C-A5666B65A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62" y="1319915"/>
            <a:ext cx="5400000" cy="4050000"/>
          </a:xfrm>
          <a:prstGeom prst="rect">
            <a:avLst/>
          </a:prstGeom>
        </p:spPr>
      </p:pic>
      <p:pic>
        <p:nvPicPr>
          <p:cNvPr id="5" name="Picture 4" descr="A close-up of a toilet paper roll&#10;&#10;Description automatically generated with medium confidence">
            <a:extLst>
              <a:ext uri="{FF2B5EF4-FFF2-40B4-BE49-F238E27FC236}">
                <a16:creationId xmlns:a16="http://schemas.microsoft.com/office/drawing/2014/main" id="{98C65B1C-B543-3E19-0588-AC4A17438A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171" y="1319915"/>
            <a:ext cx="5400000" cy="405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9147FF-6DAF-C513-CA6E-F1621ED5FAA9}"/>
              </a:ext>
            </a:extLst>
          </p:cNvPr>
          <p:cNvSpPr txBox="1"/>
          <p:nvPr/>
        </p:nvSpPr>
        <p:spPr>
          <a:xfrm>
            <a:off x="579162" y="485433"/>
            <a:ext cx="3330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SEM images of sample </a:t>
            </a:r>
            <a:r>
              <a:rPr lang="en-GB" dirty="0" err="1"/>
              <a:t>MotorSide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414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potato&#10;&#10;Description automatically generated with medium confidence">
            <a:extLst>
              <a:ext uri="{FF2B5EF4-FFF2-40B4-BE49-F238E27FC236}">
                <a16:creationId xmlns:a16="http://schemas.microsoft.com/office/drawing/2014/main" id="{408AA71A-AFAB-24D8-61BC-0251EECE9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03" y="1256306"/>
            <a:ext cx="5400000" cy="4050000"/>
          </a:xfrm>
          <a:prstGeom prst="rect">
            <a:avLst/>
          </a:prstGeom>
        </p:spPr>
      </p:pic>
      <p:pic>
        <p:nvPicPr>
          <p:cNvPr id="5" name="Picture 4" descr="A close-up of a seal&#10;&#10;Description automatically generated with medium confidence">
            <a:extLst>
              <a:ext uri="{FF2B5EF4-FFF2-40B4-BE49-F238E27FC236}">
                <a16:creationId xmlns:a16="http://schemas.microsoft.com/office/drawing/2014/main" id="{E1828654-9F86-2C53-D8BF-F3CBCA895F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870" y="1256306"/>
            <a:ext cx="5400000" cy="405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71065A-F259-BB72-4775-EE28635B1E02}"/>
              </a:ext>
            </a:extLst>
          </p:cNvPr>
          <p:cNvSpPr txBox="1"/>
          <p:nvPr/>
        </p:nvSpPr>
        <p:spPr>
          <a:xfrm>
            <a:off x="625503" y="485433"/>
            <a:ext cx="380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SEM images of sample ShaftEndeSide1</a:t>
            </a:r>
          </a:p>
        </p:txBody>
      </p:sp>
    </p:spTree>
    <p:extLst>
      <p:ext uri="{BB962C8B-B14F-4D97-AF65-F5344CB8AC3E}">
        <p14:creationId xmlns:p14="http://schemas.microsoft.com/office/powerpoint/2010/main" val="2509116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lose-up of a plant stem&#10;&#10;Description automatically generated with medium confidence">
            <a:extLst>
              <a:ext uri="{FF2B5EF4-FFF2-40B4-BE49-F238E27FC236}">
                <a16:creationId xmlns:a16="http://schemas.microsoft.com/office/drawing/2014/main" id="{96B7C046-BF98-24CA-261E-EBE3E4907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35" y="1319917"/>
            <a:ext cx="5400000" cy="4050000"/>
          </a:xfrm>
          <a:prstGeom prst="rect">
            <a:avLst/>
          </a:prstGeom>
        </p:spPr>
      </p:pic>
      <p:pic>
        <p:nvPicPr>
          <p:cNvPr id="5" name="Picture 4" descr="A picture containing black and white, cloud, screenshot, text&#10;&#10;Description automatically generated">
            <a:extLst>
              <a:ext uri="{FF2B5EF4-FFF2-40B4-BE49-F238E27FC236}">
                <a16:creationId xmlns:a16="http://schemas.microsoft.com/office/drawing/2014/main" id="{76897DC5-8872-D63D-BA77-804B4EEE8A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617" y="1319917"/>
            <a:ext cx="5400000" cy="405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A298D7-282A-5A1A-0F2F-38E71AA8839C}"/>
              </a:ext>
            </a:extLst>
          </p:cNvPr>
          <p:cNvSpPr txBox="1"/>
          <p:nvPr/>
        </p:nvSpPr>
        <p:spPr>
          <a:xfrm>
            <a:off x="625503" y="485433"/>
            <a:ext cx="380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SEM images of sample ShaftEndeSide2</a:t>
            </a:r>
          </a:p>
        </p:txBody>
      </p:sp>
    </p:spTree>
    <p:extLst>
      <p:ext uri="{BB962C8B-B14F-4D97-AF65-F5344CB8AC3E}">
        <p14:creationId xmlns:p14="http://schemas.microsoft.com/office/powerpoint/2010/main" val="2232826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black and white, outdoor&#10;&#10;Description automatically generated">
            <a:extLst>
              <a:ext uri="{FF2B5EF4-FFF2-40B4-BE49-F238E27FC236}">
                <a16:creationId xmlns:a16="http://schemas.microsoft.com/office/drawing/2014/main" id="{AF030902-E74F-5C83-E824-5ADE37A2E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26" y="1404000"/>
            <a:ext cx="5400000" cy="4050000"/>
          </a:xfrm>
          <a:prstGeom prst="rect">
            <a:avLst/>
          </a:prstGeom>
        </p:spPr>
      </p:pic>
      <p:pic>
        <p:nvPicPr>
          <p:cNvPr id="5" name="Picture 4" descr="A picture containing black and white&#10;&#10;Description automatically generated">
            <a:extLst>
              <a:ext uri="{FF2B5EF4-FFF2-40B4-BE49-F238E27FC236}">
                <a16:creationId xmlns:a16="http://schemas.microsoft.com/office/drawing/2014/main" id="{9A5B66DA-F8CC-1DE4-F121-6DE2F05AA4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04000"/>
            <a:ext cx="5400000" cy="405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29C2C6-AEF0-A8FA-D335-F10927C34A58}"/>
              </a:ext>
            </a:extLst>
          </p:cNvPr>
          <p:cNvSpPr txBox="1"/>
          <p:nvPr/>
        </p:nvSpPr>
        <p:spPr>
          <a:xfrm>
            <a:off x="625503" y="485433"/>
            <a:ext cx="380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SEM images of sample ShaftEndeSide2</a:t>
            </a:r>
          </a:p>
        </p:txBody>
      </p:sp>
    </p:spTree>
    <p:extLst>
      <p:ext uri="{BB962C8B-B14F-4D97-AF65-F5344CB8AC3E}">
        <p14:creationId xmlns:p14="http://schemas.microsoft.com/office/powerpoint/2010/main" val="3817333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8ACD814-80DB-4CF6-A4FC-59197D1A0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2518" y="298566"/>
            <a:ext cx="5400000" cy="35168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43E810B-D370-4BEE-A0C3-BF3733B8D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40118" y="4047547"/>
            <a:ext cx="2590800" cy="2476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08FE709-267A-48B3-84B4-5E9A147ED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07118" y="4047547"/>
            <a:ext cx="2590800" cy="2476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BFC4F6-7AE4-444E-A76F-94EF811C8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74118" y="4047547"/>
            <a:ext cx="2590800" cy="2476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896665-C055-82E4-01B5-6D594C907BE4}"/>
              </a:ext>
            </a:extLst>
          </p:cNvPr>
          <p:cNvSpPr txBox="1"/>
          <p:nvPr/>
        </p:nvSpPr>
        <p:spPr>
          <a:xfrm>
            <a:off x="202957" y="492979"/>
            <a:ext cx="3032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EDS map of sample </a:t>
            </a:r>
            <a:r>
              <a:rPr lang="en-GB" dirty="0" err="1"/>
              <a:t>MotorSide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FD46B1-7AAD-3C17-6253-8025C4ACFB72}"/>
              </a:ext>
            </a:extLst>
          </p:cNvPr>
          <p:cNvSpPr txBox="1"/>
          <p:nvPr/>
        </p:nvSpPr>
        <p:spPr>
          <a:xfrm>
            <a:off x="202956" y="1745715"/>
            <a:ext cx="3136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EDS mapping shows that contamination is carbon based</a:t>
            </a:r>
          </a:p>
        </p:txBody>
      </p:sp>
    </p:spTree>
    <p:extLst>
      <p:ext uri="{BB962C8B-B14F-4D97-AF65-F5344CB8AC3E}">
        <p14:creationId xmlns:p14="http://schemas.microsoft.com/office/powerpoint/2010/main" val="2480406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3541CDD-2681-41C8-83A6-28D1F3C6D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6095" y="205906"/>
            <a:ext cx="5400000" cy="35168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00308D4-536F-461E-9E56-7264307C2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63695" y="3947987"/>
            <a:ext cx="2590800" cy="2476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7C8E2C0-1C0E-45D3-AE0F-8E3894294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30695" y="3947987"/>
            <a:ext cx="2590800" cy="2476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ED388C-64B7-4ED8-8CFD-860AEEBB6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97695" y="3947987"/>
            <a:ext cx="2590800" cy="2476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5D10CB-80C0-9A1C-65E4-27C154E2A9E0}"/>
              </a:ext>
            </a:extLst>
          </p:cNvPr>
          <p:cNvSpPr txBox="1"/>
          <p:nvPr/>
        </p:nvSpPr>
        <p:spPr>
          <a:xfrm>
            <a:off x="156376" y="533140"/>
            <a:ext cx="3509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EDS map of sample ShaftEndeSide2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33D49E-4019-50CB-4D92-FD0E26E2FED8}"/>
              </a:ext>
            </a:extLst>
          </p:cNvPr>
          <p:cNvSpPr txBox="1"/>
          <p:nvPr/>
        </p:nvSpPr>
        <p:spPr>
          <a:xfrm>
            <a:off x="156376" y="1810702"/>
            <a:ext cx="3136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EDS mapping shows that contamination is carbon based</a:t>
            </a:r>
          </a:p>
        </p:txBody>
      </p:sp>
    </p:spTree>
    <p:extLst>
      <p:ext uri="{BB962C8B-B14F-4D97-AF65-F5344CB8AC3E}">
        <p14:creationId xmlns:p14="http://schemas.microsoft.com/office/powerpoint/2010/main" val="3935884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26873B-34FC-4C8D-BA94-04AB35D47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380" y="1084462"/>
            <a:ext cx="7200000" cy="4689076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5528334-4744-CC10-CBBE-B97B08A134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639094"/>
              </p:ext>
            </p:extLst>
          </p:nvPr>
        </p:nvGraphicFramePr>
        <p:xfrm>
          <a:off x="8472504" y="775254"/>
          <a:ext cx="2578100" cy="1645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3900">
                  <a:extLst>
                    <a:ext uri="{9D8B030D-6E8A-4147-A177-3AD203B41FA5}">
                      <a16:colId xmlns:a16="http://schemas.microsoft.com/office/drawing/2014/main" val="424344106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3709622635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2240222566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259900737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Spectrum 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047839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Element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Wt%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Wt% Sigma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Atomic 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1084436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51.64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0.19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80.47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8779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0.85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1.13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271029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O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4.31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5.05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846317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0.34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695297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Si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0.79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0.52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919165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0.48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0.28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0651992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41.45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0.18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12.21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9546295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2D60DC6-67CE-B65D-9926-07C58291B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191058"/>
              </p:ext>
            </p:extLst>
          </p:nvPr>
        </p:nvGraphicFramePr>
        <p:xfrm>
          <a:off x="8472504" y="2598090"/>
          <a:ext cx="2578100" cy="1645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3900">
                  <a:extLst>
                    <a:ext uri="{9D8B030D-6E8A-4147-A177-3AD203B41FA5}">
                      <a16:colId xmlns:a16="http://schemas.microsoft.com/office/drawing/2014/main" val="2552112728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194483160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1268335307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3206190874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Spectrum 2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369966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Element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Wt%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Wt% Sigma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Atomic 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794605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24.25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57.97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31091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0.48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0.99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5411536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O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4.37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7.84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0430791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0.54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680115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Si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43542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Cl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1.67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1.35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6965029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68.28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0.31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30.85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91952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022592C-D189-6521-5050-1657528098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378048"/>
              </p:ext>
            </p:extLst>
          </p:nvPr>
        </p:nvGraphicFramePr>
        <p:xfrm>
          <a:off x="8472504" y="4420926"/>
          <a:ext cx="2578100" cy="1645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3900">
                  <a:extLst>
                    <a:ext uri="{9D8B030D-6E8A-4147-A177-3AD203B41FA5}">
                      <a16:colId xmlns:a16="http://schemas.microsoft.com/office/drawing/2014/main" val="2041619574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3882072285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3463206329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264304485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Spectrum 3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0337492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Element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Wt%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Wt% Sigma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Atomic 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4087794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50.48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70.02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97627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0.08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348690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17.88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18.62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77376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Si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0.59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0.35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0942416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3.15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1.64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53290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Cl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0.26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2624922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25.25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6.62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44342"/>
                  </a:ext>
                </a:extLst>
              </a:tr>
            </a:tbl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021E687-8851-CD76-FD8F-84154E21FC01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5104737" y="1598214"/>
            <a:ext cx="3367767" cy="105752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7E18D71-3624-A6CB-78A4-18F3FF48433D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3586038" y="3421050"/>
            <a:ext cx="4886466" cy="66592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799E3A0-DFE9-E629-A906-584AD5B438F3}"/>
              </a:ext>
            </a:extLst>
          </p:cNvPr>
          <p:cNvCxnSpPr>
            <a:cxnSpLocks/>
            <a:stCxn id="5" idx="1"/>
          </p:cNvCxnSpPr>
          <p:nvPr/>
        </p:nvCxnSpPr>
        <p:spPr>
          <a:xfrm flipH="1" flipV="1">
            <a:off x="4953663" y="4166483"/>
            <a:ext cx="3518841" cy="107740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E04771C-1AE3-6601-BE5F-3B7FD013C90C}"/>
              </a:ext>
            </a:extLst>
          </p:cNvPr>
          <p:cNvSpPr txBox="1"/>
          <p:nvPr/>
        </p:nvSpPr>
        <p:spPr>
          <a:xfrm>
            <a:off x="363109" y="405922"/>
            <a:ext cx="4397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EDS quantification of sample ShaftEndeSide2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55EDAF-4C07-CF79-3508-4171DE8EBD08}"/>
              </a:ext>
            </a:extLst>
          </p:cNvPr>
          <p:cNvSpPr txBox="1"/>
          <p:nvPr/>
        </p:nvSpPr>
        <p:spPr>
          <a:xfrm>
            <a:off x="363109" y="6000352"/>
            <a:ext cx="586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EDS quantification confirms presence of high carbon content</a:t>
            </a:r>
          </a:p>
        </p:txBody>
      </p:sp>
    </p:spTree>
    <p:extLst>
      <p:ext uri="{BB962C8B-B14F-4D97-AF65-F5344CB8AC3E}">
        <p14:creationId xmlns:p14="http://schemas.microsoft.com/office/powerpoint/2010/main" val="4268262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230</Words>
  <Application>Microsoft Office PowerPoint</Application>
  <PresentationFormat>Widescreen</PresentationFormat>
  <Paragraphs>119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 Pfeiffer</dc:creator>
  <cp:lastModifiedBy>Raymond Veness</cp:lastModifiedBy>
  <cp:revision>2</cp:revision>
  <dcterms:created xsi:type="dcterms:W3CDTF">2023-06-14T07:42:18Z</dcterms:created>
  <dcterms:modified xsi:type="dcterms:W3CDTF">2023-08-02T08:23:59Z</dcterms:modified>
</cp:coreProperties>
</file>