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0" r:id="rId4"/>
  </p:sldMasterIdLst>
  <p:notesMasterIdLst>
    <p:notesMasterId r:id="rId7"/>
  </p:notesMasterIdLst>
  <p:sldIdLst>
    <p:sldId id="2526" r:id="rId5"/>
    <p:sldId id="2524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ilippo Barlassina" initials="FB" lastIdx="5" clrIdx="0">
    <p:extLst>
      <p:ext uri="{19B8F6BF-5375-455C-9EA6-DF929625EA0E}">
        <p15:presenceInfo xmlns:p15="http://schemas.microsoft.com/office/powerpoint/2012/main" userId="S::10454008@polimi.it::d610817b-bd7f-4250-93c2-6acdfbe9f1c2" providerId="AD"/>
      </p:ext>
    </p:extLst>
  </p:cmAuthor>
  <p:cmAuthor id="2" name="Gabriele" initials="G" lastIdx="1" clrIdx="1">
    <p:extLst>
      <p:ext uri="{19B8F6BF-5375-455C-9EA6-DF929625EA0E}">
        <p15:presenceInfo xmlns:p15="http://schemas.microsoft.com/office/powerpoint/2012/main" userId="Gabriel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B4AA"/>
    <a:srgbClr val="0000FF"/>
    <a:srgbClr val="728FA5"/>
    <a:srgbClr val="CC3399"/>
    <a:srgbClr val="8FAADC"/>
    <a:srgbClr val="5CFFFF"/>
    <a:srgbClr val="FF5B5B"/>
    <a:srgbClr val="002060"/>
    <a:srgbClr val="FF2525"/>
    <a:srgbClr val="A44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Stile chiaro 1 - Color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74C1A8A3-306A-4EB7-A6B1-4F7E0EB9C5D6}" styleName="Stile medio 3 - Colore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DBED569-4797-4DF1-A0F4-6AAB3CD982D8}" styleName="Stile chiaro 3 - Colore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799B23B-EC83-4686-B30A-512413B5E67A}" styleName="Stile chiaro 3 - Color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327128B-2131-4EF1-96F2-646F28A0776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6439EBC-4858-4321-B3C0-A7033257EFB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C906B1-0AC4-4AEE-BA10-4D3591A7807E}" type="datetimeFigureOut">
              <a:rPr lang="en-GB" smtClean="0"/>
              <a:t>20/11/2023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B566F880-7E0A-45FE-9A50-1CF13030053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E14E0DD8-6AB4-4136-955A-F2D26EE0DF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2ADB27-2825-4E04-8904-FDEF9B9105D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9F04B4-94C4-42E5-8E08-C00B0714815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3E3C9D-7762-4EB6-B2A5-AEDE9BA0AC0A}" type="slidenum">
              <a:rPr lang="en-GB" smtClean="0"/>
              <a:t>‹N›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CDFBE-8851-4EDE-8D1C-005EBAB4BE6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48786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4CDFBE-8851-4EDE-8D1C-005EBAB4BE6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7810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2">
            <a:extLst>
              <a:ext uri="{FF2B5EF4-FFF2-40B4-BE49-F238E27FC236}">
                <a16:creationId xmlns:a16="http://schemas.microsoft.com/office/drawing/2014/main" id="{58462EFF-CD5F-418A-999D-3A160819C9DD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98" b="14682"/>
          <a:stretch/>
        </p:blipFill>
        <p:spPr bwMode="auto">
          <a:xfrm>
            <a:off x="0" y="-23860"/>
            <a:ext cx="12191999" cy="553777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ttangolo 167">
            <a:extLst>
              <a:ext uri="{FF2B5EF4-FFF2-40B4-BE49-F238E27FC236}">
                <a16:creationId xmlns:a16="http://schemas.microsoft.com/office/drawing/2014/main" id="{A4F9DB48-29FB-47BA-AAB8-571C576DFD80}"/>
              </a:ext>
            </a:extLst>
          </p:cNvPr>
          <p:cNvSpPr/>
          <p:nvPr userDrawn="1"/>
        </p:nvSpPr>
        <p:spPr>
          <a:xfrm>
            <a:off x="0" y="3525841"/>
            <a:ext cx="12192000" cy="3332159"/>
          </a:xfrm>
          <a:prstGeom prst="rect">
            <a:avLst/>
          </a:prstGeom>
          <a:solidFill>
            <a:srgbClr val="728FA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grpSp>
        <p:nvGrpSpPr>
          <p:cNvPr id="10" name="Gruppo 168">
            <a:extLst>
              <a:ext uri="{FF2B5EF4-FFF2-40B4-BE49-F238E27FC236}">
                <a16:creationId xmlns:a16="http://schemas.microsoft.com/office/drawing/2014/main" id="{7441E7F0-C12C-4045-B43B-8375E57E5E7B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63500" y="3509963"/>
            <a:ext cx="12050184" cy="179388"/>
            <a:chOff x="1218340" y="275867"/>
            <a:chExt cx="17715122" cy="567843"/>
          </a:xfrm>
        </p:grpSpPr>
        <p:cxnSp>
          <p:nvCxnSpPr>
            <p:cNvPr id="11" name="Connettore 1 169">
              <a:extLst>
                <a:ext uri="{FF2B5EF4-FFF2-40B4-BE49-F238E27FC236}">
                  <a16:creationId xmlns:a16="http://schemas.microsoft.com/office/drawing/2014/main" id="{75C89907-20C4-4EEB-9B98-9B66B4F2517B}"/>
                </a:ext>
              </a:extLst>
            </p:cNvPr>
            <p:cNvCxnSpPr/>
            <p:nvPr userDrawn="1"/>
          </p:nvCxnSpPr>
          <p:spPr>
            <a:xfrm>
              <a:off x="121834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ttore 1 170">
              <a:extLst>
                <a:ext uri="{FF2B5EF4-FFF2-40B4-BE49-F238E27FC236}">
                  <a16:creationId xmlns:a16="http://schemas.microsoft.com/office/drawing/2014/main" id="{D06F9734-4F89-4EC4-A0DB-A35C41308C70}"/>
                </a:ext>
              </a:extLst>
            </p:cNvPr>
            <p:cNvCxnSpPr/>
            <p:nvPr userDrawn="1"/>
          </p:nvCxnSpPr>
          <p:spPr>
            <a:xfrm>
              <a:off x="136770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1 171">
              <a:extLst>
                <a:ext uri="{FF2B5EF4-FFF2-40B4-BE49-F238E27FC236}">
                  <a16:creationId xmlns:a16="http://schemas.microsoft.com/office/drawing/2014/main" id="{D7FB0D13-A472-416D-92B0-96EDC01A0A79}"/>
                </a:ext>
              </a:extLst>
            </p:cNvPr>
            <p:cNvCxnSpPr/>
            <p:nvPr userDrawn="1"/>
          </p:nvCxnSpPr>
          <p:spPr>
            <a:xfrm>
              <a:off x="151706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1 172">
              <a:extLst>
                <a:ext uri="{FF2B5EF4-FFF2-40B4-BE49-F238E27FC236}">
                  <a16:creationId xmlns:a16="http://schemas.microsoft.com/office/drawing/2014/main" id="{B0C90EA5-8F01-4A08-A03F-ADFA36564A9A}"/>
                </a:ext>
              </a:extLst>
            </p:cNvPr>
            <p:cNvCxnSpPr/>
            <p:nvPr userDrawn="1"/>
          </p:nvCxnSpPr>
          <p:spPr>
            <a:xfrm>
              <a:off x="166643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ttore 1 173">
              <a:extLst>
                <a:ext uri="{FF2B5EF4-FFF2-40B4-BE49-F238E27FC236}">
                  <a16:creationId xmlns:a16="http://schemas.microsoft.com/office/drawing/2014/main" id="{CE3CEF18-8F43-473F-8D40-A35322513B7F}"/>
                </a:ext>
              </a:extLst>
            </p:cNvPr>
            <p:cNvCxnSpPr/>
            <p:nvPr userDrawn="1"/>
          </p:nvCxnSpPr>
          <p:spPr>
            <a:xfrm>
              <a:off x="181268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ttore 1 174">
              <a:extLst>
                <a:ext uri="{FF2B5EF4-FFF2-40B4-BE49-F238E27FC236}">
                  <a16:creationId xmlns:a16="http://schemas.microsoft.com/office/drawing/2014/main" id="{50F78F3E-BA1A-4202-AB4A-925701C4DE07}"/>
                </a:ext>
              </a:extLst>
            </p:cNvPr>
            <p:cNvCxnSpPr/>
            <p:nvPr userDrawn="1"/>
          </p:nvCxnSpPr>
          <p:spPr>
            <a:xfrm>
              <a:off x="196204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ttore 1 175">
              <a:extLst>
                <a:ext uri="{FF2B5EF4-FFF2-40B4-BE49-F238E27FC236}">
                  <a16:creationId xmlns:a16="http://schemas.microsoft.com/office/drawing/2014/main" id="{8DCCAFA8-730C-4DC4-94AD-CB040F91FD44}"/>
                </a:ext>
              </a:extLst>
            </p:cNvPr>
            <p:cNvCxnSpPr/>
            <p:nvPr userDrawn="1"/>
          </p:nvCxnSpPr>
          <p:spPr>
            <a:xfrm>
              <a:off x="211141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ttore 1 176">
              <a:extLst>
                <a:ext uri="{FF2B5EF4-FFF2-40B4-BE49-F238E27FC236}">
                  <a16:creationId xmlns:a16="http://schemas.microsoft.com/office/drawing/2014/main" id="{0E0F6F73-F9FA-4DC4-844A-71B150FEEC80}"/>
                </a:ext>
              </a:extLst>
            </p:cNvPr>
            <p:cNvCxnSpPr/>
            <p:nvPr userDrawn="1"/>
          </p:nvCxnSpPr>
          <p:spPr>
            <a:xfrm>
              <a:off x="226077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ttore 1 177">
              <a:extLst>
                <a:ext uri="{FF2B5EF4-FFF2-40B4-BE49-F238E27FC236}">
                  <a16:creationId xmlns:a16="http://schemas.microsoft.com/office/drawing/2014/main" id="{91A8AAD3-3A54-4E28-8DF3-9E63F2CE5D7B}"/>
                </a:ext>
              </a:extLst>
            </p:cNvPr>
            <p:cNvCxnSpPr/>
            <p:nvPr userDrawn="1"/>
          </p:nvCxnSpPr>
          <p:spPr>
            <a:xfrm>
              <a:off x="241013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1 178">
              <a:extLst>
                <a:ext uri="{FF2B5EF4-FFF2-40B4-BE49-F238E27FC236}">
                  <a16:creationId xmlns:a16="http://schemas.microsoft.com/office/drawing/2014/main" id="{CF717C59-F593-4221-938E-A8D062B2A77F}"/>
                </a:ext>
              </a:extLst>
            </p:cNvPr>
            <p:cNvCxnSpPr/>
            <p:nvPr userDrawn="1"/>
          </p:nvCxnSpPr>
          <p:spPr>
            <a:xfrm>
              <a:off x="255950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1 179">
              <a:extLst>
                <a:ext uri="{FF2B5EF4-FFF2-40B4-BE49-F238E27FC236}">
                  <a16:creationId xmlns:a16="http://schemas.microsoft.com/office/drawing/2014/main" id="{11A91C0D-40B2-44D0-86E0-8BBE1C11B317}"/>
                </a:ext>
              </a:extLst>
            </p:cNvPr>
            <p:cNvCxnSpPr/>
            <p:nvPr userDrawn="1"/>
          </p:nvCxnSpPr>
          <p:spPr>
            <a:xfrm>
              <a:off x="270575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ttore 1 180">
              <a:extLst>
                <a:ext uri="{FF2B5EF4-FFF2-40B4-BE49-F238E27FC236}">
                  <a16:creationId xmlns:a16="http://schemas.microsoft.com/office/drawing/2014/main" id="{38F3B9CF-C3FB-459B-8DDF-1C79D87D05C0}"/>
                </a:ext>
              </a:extLst>
            </p:cNvPr>
            <p:cNvCxnSpPr/>
            <p:nvPr userDrawn="1"/>
          </p:nvCxnSpPr>
          <p:spPr>
            <a:xfrm>
              <a:off x="285511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ttore 1 181">
              <a:extLst>
                <a:ext uri="{FF2B5EF4-FFF2-40B4-BE49-F238E27FC236}">
                  <a16:creationId xmlns:a16="http://schemas.microsoft.com/office/drawing/2014/main" id="{93C42C77-84EA-42A1-80FC-721787D3C01E}"/>
                </a:ext>
              </a:extLst>
            </p:cNvPr>
            <p:cNvCxnSpPr/>
            <p:nvPr userDrawn="1"/>
          </p:nvCxnSpPr>
          <p:spPr>
            <a:xfrm>
              <a:off x="300447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ttore 1 182">
              <a:extLst>
                <a:ext uri="{FF2B5EF4-FFF2-40B4-BE49-F238E27FC236}">
                  <a16:creationId xmlns:a16="http://schemas.microsoft.com/office/drawing/2014/main" id="{DC584C66-0A2B-4377-A7AA-57A116AAC15D}"/>
                </a:ext>
              </a:extLst>
            </p:cNvPr>
            <p:cNvCxnSpPr/>
            <p:nvPr userDrawn="1"/>
          </p:nvCxnSpPr>
          <p:spPr>
            <a:xfrm>
              <a:off x="315384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ttore 1 183">
              <a:extLst>
                <a:ext uri="{FF2B5EF4-FFF2-40B4-BE49-F238E27FC236}">
                  <a16:creationId xmlns:a16="http://schemas.microsoft.com/office/drawing/2014/main" id="{A853BDE3-50C2-4B4A-95A4-20CFB6442EB2}"/>
                </a:ext>
              </a:extLst>
            </p:cNvPr>
            <p:cNvCxnSpPr/>
            <p:nvPr userDrawn="1"/>
          </p:nvCxnSpPr>
          <p:spPr>
            <a:xfrm>
              <a:off x="330320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ttore 1 184">
              <a:extLst>
                <a:ext uri="{FF2B5EF4-FFF2-40B4-BE49-F238E27FC236}">
                  <a16:creationId xmlns:a16="http://schemas.microsoft.com/office/drawing/2014/main" id="{3420E03F-C6A8-4DA4-B640-7E13F8B4716D}"/>
                </a:ext>
              </a:extLst>
            </p:cNvPr>
            <p:cNvCxnSpPr/>
            <p:nvPr userDrawn="1"/>
          </p:nvCxnSpPr>
          <p:spPr>
            <a:xfrm>
              <a:off x="345256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ttore 1 185">
              <a:extLst>
                <a:ext uri="{FF2B5EF4-FFF2-40B4-BE49-F238E27FC236}">
                  <a16:creationId xmlns:a16="http://schemas.microsoft.com/office/drawing/2014/main" id="{A3CA9A75-3E75-42E1-8963-B54D6DF07775}"/>
                </a:ext>
              </a:extLst>
            </p:cNvPr>
            <p:cNvCxnSpPr/>
            <p:nvPr userDrawn="1"/>
          </p:nvCxnSpPr>
          <p:spPr>
            <a:xfrm>
              <a:off x="359882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ttore 1 186">
              <a:extLst>
                <a:ext uri="{FF2B5EF4-FFF2-40B4-BE49-F238E27FC236}">
                  <a16:creationId xmlns:a16="http://schemas.microsoft.com/office/drawing/2014/main" id="{9E5D9A5C-68FA-4036-860D-B5AFB508F746}"/>
                </a:ext>
              </a:extLst>
            </p:cNvPr>
            <p:cNvCxnSpPr/>
            <p:nvPr userDrawn="1"/>
          </p:nvCxnSpPr>
          <p:spPr>
            <a:xfrm>
              <a:off x="374818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ttore 1 187">
              <a:extLst>
                <a:ext uri="{FF2B5EF4-FFF2-40B4-BE49-F238E27FC236}">
                  <a16:creationId xmlns:a16="http://schemas.microsoft.com/office/drawing/2014/main" id="{FB44E134-A364-49CD-AA93-E5CAA14D59CF}"/>
                </a:ext>
              </a:extLst>
            </p:cNvPr>
            <p:cNvCxnSpPr/>
            <p:nvPr userDrawn="1"/>
          </p:nvCxnSpPr>
          <p:spPr>
            <a:xfrm>
              <a:off x="389754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ttore 1 188">
              <a:extLst>
                <a:ext uri="{FF2B5EF4-FFF2-40B4-BE49-F238E27FC236}">
                  <a16:creationId xmlns:a16="http://schemas.microsoft.com/office/drawing/2014/main" id="{69A99025-0F12-4EE4-A2CE-5900C7B3A1CA}"/>
                </a:ext>
              </a:extLst>
            </p:cNvPr>
            <p:cNvCxnSpPr/>
            <p:nvPr userDrawn="1"/>
          </p:nvCxnSpPr>
          <p:spPr>
            <a:xfrm>
              <a:off x="404691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ttore 1 189">
              <a:extLst>
                <a:ext uri="{FF2B5EF4-FFF2-40B4-BE49-F238E27FC236}">
                  <a16:creationId xmlns:a16="http://schemas.microsoft.com/office/drawing/2014/main" id="{B44C53FE-7BBA-4FC0-A63A-C0A33A9F12E7}"/>
                </a:ext>
              </a:extLst>
            </p:cNvPr>
            <p:cNvCxnSpPr/>
            <p:nvPr userDrawn="1"/>
          </p:nvCxnSpPr>
          <p:spPr>
            <a:xfrm>
              <a:off x="419627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ttore 1 190">
              <a:extLst>
                <a:ext uri="{FF2B5EF4-FFF2-40B4-BE49-F238E27FC236}">
                  <a16:creationId xmlns:a16="http://schemas.microsoft.com/office/drawing/2014/main" id="{5FE0756D-AC85-46EA-90B0-C55CA3A00338}"/>
                </a:ext>
              </a:extLst>
            </p:cNvPr>
            <p:cNvCxnSpPr/>
            <p:nvPr userDrawn="1"/>
          </p:nvCxnSpPr>
          <p:spPr>
            <a:xfrm>
              <a:off x="434563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ttore 1 191">
              <a:extLst>
                <a:ext uri="{FF2B5EF4-FFF2-40B4-BE49-F238E27FC236}">
                  <a16:creationId xmlns:a16="http://schemas.microsoft.com/office/drawing/2014/main" id="{C82AD0BC-2285-45C4-99E4-162BEF9BD1D3}"/>
                </a:ext>
              </a:extLst>
            </p:cNvPr>
            <p:cNvCxnSpPr/>
            <p:nvPr userDrawn="1"/>
          </p:nvCxnSpPr>
          <p:spPr>
            <a:xfrm>
              <a:off x="449188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ttore 1 192">
              <a:extLst>
                <a:ext uri="{FF2B5EF4-FFF2-40B4-BE49-F238E27FC236}">
                  <a16:creationId xmlns:a16="http://schemas.microsoft.com/office/drawing/2014/main" id="{C7B3B282-8C00-42F0-BFB7-3FD107844AC2}"/>
                </a:ext>
              </a:extLst>
            </p:cNvPr>
            <p:cNvCxnSpPr/>
            <p:nvPr userDrawn="1"/>
          </p:nvCxnSpPr>
          <p:spPr>
            <a:xfrm>
              <a:off x="464125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ttore 1 193">
              <a:extLst>
                <a:ext uri="{FF2B5EF4-FFF2-40B4-BE49-F238E27FC236}">
                  <a16:creationId xmlns:a16="http://schemas.microsoft.com/office/drawing/2014/main" id="{A95D6515-A6A0-4EFE-9CE2-F1ADBC2EBB71}"/>
                </a:ext>
              </a:extLst>
            </p:cNvPr>
            <p:cNvCxnSpPr/>
            <p:nvPr userDrawn="1"/>
          </p:nvCxnSpPr>
          <p:spPr>
            <a:xfrm>
              <a:off x="479061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ttore 1 194">
              <a:extLst>
                <a:ext uri="{FF2B5EF4-FFF2-40B4-BE49-F238E27FC236}">
                  <a16:creationId xmlns:a16="http://schemas.microsoft.com/office/drawing/2014/main" id="{5B698954-33A7-4D38-942F-478E3A65E31E}"/>
                </a:ext>
              </a:extLst>
            </p:cNvPr>
            <p:cNvCxnSpPr/>
            <p:nvPr userDrawn="1"/>
          </p:nvCxnSpPr>
          <p:spPr>
            <a:xfrm>
              <a:off x="493997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ttore 1 195">
              <a:extLst>
                <a:ext uri="{FF2B5EF4-FFF2-40B4-BE49-F238E27FC236}">
                  <a16:creationId xmlns:a16="http://schemas.microsoft.com/office/drawing/2014/main" id="{2FD91E04-8AC8-460F-84C6-503C6075AF8D}"/>
                </a:ext>
              </a:extLst>
            </p:cNvPr>
            <p:cNvCxnSpPr/>
            <p:nvPr userDrawn="1"/>
          </p:nvCxnSpPr>
          <p:spPr>
            <a:xfrm>
              <a:off x="508934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ttore 1 196">
              <a:extLst>
                <a:ext uri="{FF2B5EF4-FFF2-40B4-BE49-F238E27FC236}">
                  <a16:creationId xmlns:a16="http://schemas.microsoft.com/office/drawing/2014/main" id="{5F96E081-CD1D-4428-9065-E583A5101BD6}"/>
                </a:ext>
              </a:extLst>
            </p:cNvPr>
            <p:cNvCxnSpPr/>
            <p:nvPr userDrawn="1"/>
          </p:nvCxnSpPr>
          <p:spPr>
            <a:xfrm>
              <a:off x="523870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ttore 1 197">
              <a:extLst>
                <a:ext uri="{FF2B5EF4-FFF2-40B4-BE49-F238E27FC236}">
                  <a16:creationId xmlns:a16="http://schemas.microsoft.com/office/drawing/2014/main" id="{7FE15B6F-0145-46A1-839E-A9CAEB6F0564}"/>
                </a:ext>
              </a:extLst>
            </p:cNvPr>
            <p:cNvCxnSpPr/>
            <p:nvPr userDrawn="1"/>
          </p:nvCxnSpPr>
          <p:spPr>
            <a:xfrm>
              <a:off x="538806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ttore 1 198">
              <a:extLst>
                <a:ext uri="{FF2B5EF4-FFF2-40B4-BE49-F238E27FC236}">
                  <a16:creationId xmlns:a16="http://schemas.microsoft.com/office/drawing/2014/main" id="{41E0CCC7-0910-4520-AC79-5A8832594CAD}"/>
                </a:ext>
              </a:extLst>
            </p:cNvPr>
            <p:cNvCxnSpPr/>
            <p:nvPr userDrawn="1"/>
          </p:nvCxnSpPr>
          <p:spPr>
            <a:xfrm>
              <a:off x="553432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ttore 1 199">
              <a:extLst>
                <a:ext uri="{FF2B5EF4-FFF2-40B4-BE49-F238E27FC236}">
                  <a16:creationId xmlns:a16="http://schemas.microsoft.com/office/drawing/2014/main" id="{3322DC12-5675-445A-B115-5E4D18A79F79}"/>
                </a:ext>
              </a:extLst>
            </p:cNvPr>
            <p:cNvCxnSpPr/>
            <p:nvPr userDrawn="1"/>
          </p:nvCxnSpPr>
          <p:spPr>
            <a:xfrm>
              <a:off x="568368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ttore 1 200">
              <a:extLst>
                <a:ext uri="{FF2B5EF4-FFF2-40B4-BE49-F238E27FC236}">
                  <a16:creationId xmlns:a16="http://schemas.microsoft.com/office/drawing/2014/main" id="{EE5D8734-6923-4CF0-8449-B5225F91534B}"/>
                </a:ext>
              </a:extLst>
            </p:cNvPr>
            <p:cNvCxnSpPr/>
            <p:nvPr userDrawn="1"/>
          </p:nvCxnSpPr>
          <p:spPr>
            <a:xfrm>
              <a:off x="583304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ttore 1 201">
              <a:extLst>
                <a:ext uri="{FF2B5EF4-FFF2-40B4-BE49-F238E27FC236}">
                  <a16:creationId xmlns:a16="http://schemas.microsoft.com/office/drawing/2014/main" id="{D6D1DE74-D83C-4430-A2EA-5DDEA1C6D11C}"/>
                </a:ext>
              </a:extLst>
            </p:cNvPr>
            <p:cNvCxnSpPr/>
            <p:nvPr userDrawn="1"/>
          </p:nvCxnSpPr>
          <p:spPr>
            <a:xfrm>
              <a:off x="598241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ttore 1 202">
              <a:extLst>
                <a:ext uri="{FF2B5EF4-FFF2-40B4-BE49-F238E27FC236}">
                  <a16:creationId xmlns:a16="http://schemas.microsoft.com/office/drawing/2014/main" id="{05A38ECE-291A-4262-B27D-273A4208E0EE}"/>
                </a:ext>
              </a:extLst>
            </p:cNvPr>
            <p:cNvCxnSpPr/>
            <p:nvPr userDrawn="1"/>
          </p:nvCxnSpPr>
          <p:spPr>
            <a:xfrm>
              <a:off x="613177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ttore 1 203">
              <a:extLst>
                <a:ext uri="{FF2B5EF4-FFF2-40B4-BE49-F238E27FC236}">
                  <a16:creationId xmlns:a16="http://schemas.microsoft.com/office/drawing/2014/main" id="{C3A4CABD-5C47-4356-AECC-DF0476CC0363}"/>
                </a:ext>
              </a:extLst>
            </p:cNvPr>
            <p:cNvCxnSpPr/>
            <p:nvPr userDrawn="1"/>
          </p:nvCxnSpPr>
          <p:spPr>
            <a:xfrm>
              <a:off x="628113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ttore 1 204">
              <a:extLst>
                <a:ext uri="{FF2B5EF4-FFF2-40B4-BE49-F238E27FC236}">
                  <a16:creationId xmlns:a16="http://schemas.microsoft.com/office/drawing/2014/main" id="{71CC382A-5E79-4EC9-AC85-254E21BD06A8}"/>
                </a:ext>
              </a:extLst>
            </p:cNvPr>
            <p:cNvCxnSpPr/>
            <p:nvPr userDrawn="1"/>
          </p:nvCxnSpPr>
          <p:spPr>
            <a:xfrm>
              <a:off x="642738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ttore 1 205">
              <a:extLst>
                <a:ext uri="{FF2B5EF4-FFF2-40B4-BE49-F238E27FC236}">
                  <a16:creationId xmlns:a16="http://schemas.microsoft.com/office/drawing/2014/main" id="{142C5866-7058-4D49-AD13-56BAC0184BCD}"/>
                </a:ext>
              </a:extLst>
            </p:cNvPr>
            <p:cNvCxnSpPr/>
            <p:nvPr userDrawn="1"/>
          </p:nvCxnSpPr>
          <p:spPr>
            <a:xfrm>
              <a:off x="657675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ttore 1 206">
              <a:extLst>
                <a:ext uri="{FF2B5EF4-FFF2-40B4-BE49-F238E27FC236}">
                  <a16:creationId xmlns:a16="http://schemas.microsoft.com/office/drawing/2014/main" id="{ECBD74CB-F355-4869-B475-EEE09459AD9E}"/>
                </a:ext>
              </a:extLst>
            </p:cNvPr>
            <p:cNvCxnSpPr/>
            <p:nvPr userDrawn="1"/>
          </p:nvCxnSpPr>
          <p:spPr>
            <a:xfrm>
              <a:off x="672611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ttore 1 207">
              <a:extLst>
                <a:ext uri="{FF2B5EF4-FFF2-40B4-BE49-F238E27FC236}">
                  <a16:creationId xmlns:a16="http://schemas.microsoft.com/office/drawing/2014/main" id="{20EC9E1E-3228-4675-8BC5-ED3268364608}"/>
                </a:ext>
              </a:extLst>
            </p:cNvPr>
            <p:cNvCxnSpPr/>
            <p:nvPr userDrawn="1"/>
          </p:nvCxnSpPr>
          <p:spPr>
            <a:xfrm>
              <a:off x="687547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ttore 1 208">
              <a:extLst>
                <a:ext uri="{FF2B5EF4-FFF2-40B4-BE49-F238E27FC236}">
                  <a16:creationId xmlns:a16="http://schemas.microsoft.com/office/drawing/2014/main" id="{28548B86-9EB2-4509-9881-16D158B396F7}"/>
                </a:ext>
              </a:extLst>
            </p:cNvPr>
            <p:cNvCxnSpPr/>
            <p:nvPr userDrawn="1"/>
          </p:nvCxnSpPr>
          <p:spPr>
            <a:xfrm>
              <a:off x="702484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ttore 1 209">
              <a:extLst>
                <a:ext uri="{FF2B5EF4-FFF2-40B4-BE49-F238E27FC236}">
                  <a16:creationId xmlns:a16="http://schemas.microsoft.com/office/drawing/2014/main" id="{EE160136-56DA-48D7-9417-1DA5A401D83E}"/>
                </a:ext>
              </a:extLst>
            </p:cNvPr>
            <p:cNvCxnSpPr/>
            <p:nvPr userDrawn="1"/>
          </p:nvCxnSpPr>
          <p:spPr>
            <a:xfrm>
              <a:off x="717420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ttore 1 210">
              <a:extLst>
                <a:ext uri="{FF2B5EF4-FFF2-40B4-BE49-F238E27FC236}">
                  <a16:creationId xmlns:a16="http://schemas.microsoft.com/office/drawing/2014/main" id="{CA59AA38-E71D-4F68-A411-AF76E715B078}"/>
                </a:ext>
              </a:extLst>
            </p:cNvPr>
            <p:cNvCxnSpPr/>
            <p:nvPr userDrawn="1"/>
          </p:nvCxnSpPr>
          <p:spPr>
            <a:xfrm>
              <a:off x="732045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ttore 1 211">
              <a:extLst>
                <a:ext uri="{FF2B5EF4-FFF2-40B4-BE49-F238E27FC236}">
                  <a16:creationId xmlns:a16="http://schemas.microsoft.com/office/drawing/2014/main" id="{422D32E4-0BB2-47CC-972C-EA4CF8B3475A}"/>
                </a:ext>
              </a:extLst>
            </p:cNvPr>
            <p:cNvCxnSpPr/>
            <p:nvPr userDrawn="1"/>
          </p:nvCxnSpPr>
          <p:spPr>
            <a:xfrm>
              <a:off x="746982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ttore 1 212">
              <a:extLst>
                <a:ext uri="{FF2B5EF4-FFF2-40B4-BE49-F238E27FC236}">
                  <a16:creationId xmlns:a16="http://schemas.microsoft.com/office/drawing/2014/main" id="{38CD3608-9994-4620-8892-57DF12CA590E}"/>
                </a:ext>
              </a:extLst>
            </p:cNvPr>
            <p:cNvCxnSpPr/>
            <p:nvPr userDrawn="1"/>
          </p:nvCxnSpPr>
          <p:spPr>
            <a:xfrm>
              <a:off x="761918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ttore 1 213">
              <a:extLst>
                <a:ext uri="{FF2B5EF4-FFF2-40B4-BE49-F238E27FC236}">
                  <a16:creationId xmlns:a16="http://schemas.microsoft.com/office/drawing/2014/main" id="{A445516E-D9B6-4E01-AA7A-0BD2E13CBC61}"/>
                </a:ext>
              </a:extLst>
            </p:cNvPr>
            <p:cNvCxnSpPr/>
            <p:nvPr userDrawn="1"/>
          </p:nvCxnSpPr>
          <p:spPr>
            <a:xfrm>
              <a:off x="776854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ttore 1 214">
              <a:extLst>
                <a:ext uri="{FF2B5EF4-FFF2-40B4-BE49-F238E27FC236}">
                  <a16:creationId xmlns:a16="http://schemas.microsoft.com/office/drawing/2014/main" id="{CB408508-1674-48D5-B852-5F75C080BA5C}"/>
                </a:ext>
              </a:extLst>
            </p:cNvPr>
            <p:cNvCxnSpPr/>
            <p:nvPr userDrawn="1"/>
          </p:nvCxnSpPr>
          <p:spPr>
            <a:xfrm>
              <a:off x="791791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ttore 1 215">
              <a:extLst>
                <a:ext uri="{FF2B5EF4-FFF2-40B4-BE49-F238E27FC236}">
                  <a16:creationId xmlns:a16="http://schemas.microsoft.com/office/drawing/2014/main" id="{38CBF4BD-D816-49C9-8EF1-6ACBC20061E4}"/>
                </a:ext>
              </a:extLst>
            </p:cNvPr>
            <p:cNvCxnSpPr/>
            <p:nvPr userDrawn="1"/>
          </p:nvCxnSpPr>
          <p:spPr>
            <a:xfrm>
              <a:off x="806727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ttore 1 216">
              <a:extLst>
                <a:ext uri="{FF2B5EF4-FFF2-40B4-BE49-F238E27FC236}">
                  <a16:creationId xmlns:a16="http://schemas.microsoft.com/office/drawing/2014/main" id="{25DE8569-AEDF-4233-B734-30CBC85BD03C}"/>
                </a:ext>
              </a:extLst>
            </p:cNvPr>
            <p:cNvCxnSpPr/>
            <p:nvPr userDrawn="1"/>
          </p:nvCxnSpPr>
          <p:spPr>
            <a:xfrm>
              <a:off x="821663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ttore 1 217">
              <a:extLst>
                <a:ext uri="{FF2B5EF4-FFF2-40B4-BE49-F238E27FC236}">
                  <a16:creationId xmlns:a16="http://schemas.microsoft.com/office/drawing/2014/main" id="{2AAA6B61-7C42-4CA7-B6D8-390F845DB89F}"/>
                </a:ext>
              </a:extLst>
            </p:cNvPr>
            <p:cNvCxnSpPr/>
            <p:nvPr userDrawn="1"/>
          </p:nvCxnSpPr>
          <p:spPr>
            <a:xfrm>
              <a:off x="836288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ttore 1 218">
              <a:extLst>
                <a:ext uri="{FF2B5EF4-FFF2-40B4-BE49-F238E27FC236}">
                  <a16:creationId xmlns:a16="http://schemas.microsoft.com/office/drawing/2014/main" id="{178C672E-C28B-45B1-B0F4-578BDC26206D}"/>
                </a:ext>
              </a:extLst>
            </p:cNvPr>
            <p:cNvCxnSpPr/>
            <p:nvPr userDrawn="1"/>
          </p:nvCxnSpPr>
          <p:spPr>
            <a:xfrm>
              <a:off x="851225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ttore 1 219">
              <a:extLst>
                <a:ext uri="{FF2B5EF4-FFF2-40B4-BE49-F238E27FC236}">
                  <a16:creationId xmlns:a16="http://schemas.microsoft.com/office/drawing/2014/main" id="{27AC0C9A-D089-4CA5-A2A1-52517FED1331}"/>
                </a:ext>
              </a:extLst>
            </p:cNvPr>
            <p:cNvCxnSpPr/>
            <p:nvPr userDrawn="1"/>
          </p:nvCxnSpPr>
          <p:spPr>
            <a:xfrm>
              <a:off x="866161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ttore 1 220">
              <a:extLst>
                <a:ext uri="{FF2B5EF4-FFF2-40B4-BE49-F238E27FC236}">
                  <a16:creationId xmlns:a16="http://schemas.microsoft.com/office/drawing/2014/main" id="{3E23CC13-4A8E-4A0D-A062-EDAA94FA75D9}"/>
                </a:ext>
              </a:extLst>
            </p:cNvPr>
            <p:cNvCxnSpPr/>
            <p:nvPr userDrawn="1"/>
          </p:nvCxnSpPr>
          <p:spPr>
            <a:xfrm>
              <a:off x="881097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ttore 1 221">
              <a:extLst>
                <a:ext uri="{FF2B5EF4-FFF2-40B4-BE49-F238E27FC236}">
                  <a16:creationId xmlns:a16="http://schemas.microsoft.com/office/drawing/2014/main" id="{96693365-067D-4FD3-B6F8-4730E26AB082}"/>
                </a:ext>
              </a:extLst>
            </p:cNvPr>
            <p:cNvCxnSpPr/>
            <p:nvPr userDrawn="1"/>
          </p:nvCxnSpPr>
          <p:spPr>
            <a:xfrm>
              <a:off x="896034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ttore 1 222">
              <a:extLst>
                <a:ext uri="{FF2B5EF4-FFF2-40B4-BE49-F238E27FC236}">
                  <a16:creationId xmlns:a16="http://schemas.microsoft.com/office/drawing/2014/main" id="{91946F1E-CFF4-45B2-B4B5-24C8161A8C17}"/>
                </a:ext>
              </a:extLst>
            </p:cNvPr>
            <p:cNvCxnSpPr/>
            <p:nvPr userDrawn="1"/>
          </p:nvCxnSpPr>
          <p:spPr>
            <a:xfrm>
              <a:off x="910970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ttore 1 223">
              <a:extLst>
                <a:ext uri="{FF2B5EF4-FFF2-40B4-BE49-F238E27FC236}">
                  <a16:creationId xmlns:a16="http://schemas.microsoft.com/office/drawing/2014/main" id="{93E892AB-2279-496D-A1B3-3F3E3BFEA90C}"/>
                </a:ext>
              </a:extLst>
            </p:cNvPr>
            <p:cNvCxnSpPr/>
            <p:nvPr userDrawn="1"/>
          </p:nvCxnSpPr>
          <p:spPr>
            <a:xfrm>
              <a:off x="925595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ttore 1 224">
              <a:extLst>
                <a:ext uri="{FF2B5EF4-FFF2-40B4-BE49-F238E27FC236}">
                  <a16:creationId xmlns:a16="http://schemas.microsoft.com/office/drawing/2014/main" id="{FF0979D7-80E8-4C45-A40E-D83E365D0B02}"/>
                </a:ext>
              </a:extLst>
            </p:cNvPr>
            <p:cNvCxnSpPr/>
            <p:nvPr userDrawn="1"/>
          </p:nvCxnSpPr>
          <p:spPr>
            <a:xfrm>
              <a:off x="940532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ttore 1 225">
              <a:extLst>
                <a:ext uri="{FF2B5EF4-FFF2-40B4-BE49-F238E27FC236}">
                  <a16:creationId xmlns:a16="http://schemas.microsoft.com/office/drawing/2014/main" id="{B26BD0EA-60F9-4BCB-BCB4-46D86545B0FB}"/>
                </a:ext>
              </a:extLst>
            </p:cNvPr>
            <p:cNvCxnSpPr/>
            <p:nvPr userDrawn="1"/>
          </p:nvCxnSpPr>
          <p:spPr>
            <a:xfrm>
              <a:off x="955468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ttore 1 226">
              <a:extLst>
                <a:ext uri="{FF2B5EF4-FFF2-40B4-BE49-F238E27FC236}">
                  <a16:creationId xmlns:a16="http://schemas.microsoft.com/office/drawing/2014/main" id="{D12490D1-0722-456C-B4A8-A791B8E85CC4}"/>
                </a:ext>
              </a:extLst>
            </p:cNvPr>
            <p:cNvCxnSpPr/>
            <p:nvPr userDrawn="1"/>
          </p:nvCxnSpPr>
          <p:spPr>
            <a:xfrm>
              <a:off x="970404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ttore 1 227">
              <a:extLst>
                <a:ext uri="{FF2B5EF4-FFF2-40B4-BE49-F238E27FC236}">
                  <a16:creationId xmlns:a16="http://schemas.microsoft.com/office/drawing/2014/main" id="{EA11CCE7-2332-4CD6-8FFB-24FC65233C4A}"/>
                </a:ext>
              </a:extLst>
            </p:cNvPr>
            <p:cNvCxnSpPr/>
            <p:nvPr userDrawn="1"/>
          </p:nvCxnSpPr>
          <p:spPr>
            <a:xfrm>
              <a:off x="985341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ttore 1 228">
              <a:extLst>
                <a:ext uri="{FF2B5EF4-FFF2-40B4-BE49-F238E27FC236}">
                  <a16:creationId xmlns:a16="http://schemas.microsoft.com/office/drawing/2014/main" id="{6EBC4C16-AE19-4A64-87C2-01354215D4BF}"/>
                </a:ext>
              </a:extLst>
            </p:cNvPr>
            <p:cNvCxnSpPr/>
            <p:nvPr userDrawn="1"/>
          </p:nvCxnSpPr>
          <p:spPr>
            <a:xfrm>
              <a:off x="1000277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ttore 1 229">
              <a:extLst>
                <a:ext uri="{FF2B5EF4-FFF2-40B4-BE49-F238E27FC236}">
                  <a16:creationId xmlns:a16="http://schemas.microsoft.com/office/drawing/2014/main" id="{AA925A85-6E6A-4C2D-8D21-9D9DB1F73EE3}"/>
                </a:ext>
              </a:extLst>
            </p:cNvPr>
            <p:cNvCxnSpPr/>
            <p:nvPr userDrawn="1"/>
          </p:nvCxnSpPr>
          <p:spPr>
            <a:xfrm>
              <a:off x="1014902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ttore 1 230">
              <a:extLst>
                <a:ext uri="{FF2B5EF4-FFF2-40B4-BE49-F238E27FC236}">
                  <a16:creationId xmlns:a16="http://schemas.microsoft.com/office/drawing/2014/main" id="{F3E863BB-5F20-43CC-9632-B2B31939476A}"/>
                </a:ext>
              </a:extLst>
            </p:cNvPr>
            <p:cNvCxnSpPr/>
            <p:nvPr userDrawn="1"/>
          </p:nvCxnSpPr>
          <p:spPr>
            <a:xfrm>
              <a:off x="1029839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ttore 1 231">
              <a:extLst>
                <a:ext uri="{FF2B5EF4-FFF2-40B4-BE49-F238E27FC236}">
                  <a16:creationId xmlns:a16="http://schemas.microsoft.com/office/drawing/2014/main" id="{A68D2CEC-A423-480B-9FE4-732B1AB46895}"/>
                </a:ext>
              </a:extLst>
            </p:cNvPr>
            <p:cNvCxnSpPr/>
            <p:nvPr userDrawn="1"/>
          </p:nvCxnSpPr>
          <p:spPr>
            <a:xfrm>
              <a:off x="1044775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ttore 1 232">
              <a:extLst>
                <a:ext uri="{FF2B5EF4-FFF2-40B4-BE49-F238E27FC236}">
                  <a16:creationId xmlns:a16="http://schemas.microsoft.com/office/drawing/2014/main" id="{B398736D-F26B-4ECA-A18C-3160E407CFE1}"/>
                </a:ext>
              </a:extLst>
            </p:cNvPr>
            <p:cNvCxnSpPr/>
            <p:nvPr userDrawn="1"/>
          </p:nvCxnSpPr>
          <p:spPr>
            <a:xfrm>
              <a:off x="1059711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ttore 1 233">
              <a:extLst>
                <a:ext uri="{FF2B5EF4-FFF2-40B4-BE49-F238E27FC236}">
                  <a16:creationId xmlns:a16="http://schemas.microsoft.com/office/drawing/2014/main" id="{E7CD9EFA-EA3F-4F9E-99D2-6E9084F9A2A6}"/>
                </a:ext>
              </a:extLst>
            </p:cNvPr>
            <p:cNvCxnSpPr/>
            <p:nvPr userDrawn="1"/>
          </p:nvCxnSpPr>
          <p:spPr>
            <a:xfrm>
              <a:off x="1074648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ttore 1 234">
              <a:extLst>
                <a:ext uri="{FF2B5EF4-FFF2-40B4-BE49-F238E27FC236}">
                  <a16:creationId xmlns:a16="http://schemas.microsoft.com/office/drawing/2014/main" id="{AD4A7441-6BD0-420B-BDAA-3519A01DD99F}"/>
                </a:ext>
              </a:extLst>
            </p:cNvPr>
            <p:cNvCxnSpPr/>
            <p:nvPr userDrawn="1"/>
          </p:nvCxnSpPr>
          <p:spPr>
            <a:xfrm>
              <a:off x="1089584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ttore 1 235">
              <a:extLst>
                <a:ext uri="{FF2B5EF4-FFF2-40B4-BE49-F238E27FC236}">
                  <a16:creationId xmlns:a16="http://schemas.microsoft.com/office/drawing/2014/main" id="{DAD4B283-7C98-4AF0-892C-BC6CC34F4480}"/>
                </a:ext>
              </a:extLst>
            </p:cNvPr>
            <p:cNvCxnSpPr/>
            <p:nvPr userDrawn="1"/>
          </p:nvCxnSpPr>
          <p:spPr>
            <a:xfrm>
              <a:off x="1104209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ttore 1 236">
              <a:extLst>
                <a:ext uri="{FF2B5EF4-FFF2-40B4-BE49-F238E27FC236}">
                  <a16:creationId xmlns:a16="http://schemas.microsoft.com/office/drawing/2014/main" id="{2AA73AA7-A737-4414-A2DD-B61683FBE763}"/>
                </a:ext>
              </a:extLst>
            </p:cNvPr>
            <p:cNvCxnSpPr/>
            <p:nvPr userDrawn="1"/>
          </p:nvCxnSpPr>
          <p:spPr>
            <a:xfrm>
              <a:off x="1119145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ttore 1 237">
              <a:extLst>
                <a:ext uri="{FF2B5EF4-FFF2-40B4-BE49-F238E27FC236}">
                  <a16:creationId xmlns:a16="http://schemas.microsoft.com/office/drawing/2014/main" id="{B5EDE882-19F5-4A34-B918-C8D16E5C34EE}"/>
                </a:ext>
              </a:extLst>
            </p:cNvPr>
            <p:cNvCxnSpPr/>
            <p:nvPr userDrawn="1"/>
          </p:nvCxnSpPr>
          <p:spPr>
            <a:xfrm>
              <a:off x="1134082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ttore 1 238">
              <a:extLst>
                <a:ext uri="{FF2B5EF4-FFF2-40B4-BE49-F238E27FC236}">
                  <a16:creationId xmlns:a16="http://schemas.microsoft.com/office/drawing/2014/main" id="{D2283349-D20E-4A6B-8078-38DA4568CAE8}"/>
                </a:ext>
              </a:extLst>
            </p:cNvPr>
            <p:cNvCxnSpPr/>
            <p:nvPr userDrawn="1"/>
          </p:nvCxnSpPr>
          <p:spPr>
            <a:xfrm>
              <a:off x="1149018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ttore 1 239">
              <a:extLst>
                <a:ext uri="{FF2B5EF4-FFF2-40B4-BE49-F238E27FC236}">
                  <a16:creationId xmlns:a16="http://schemas.microsoft.com/office/drawing/2014/main" id="{95050798-6C1D-49A7-8967-0DFD1E69E03C}"/>
                </a:ext>
              </a:extLst>
            </p:cNvPr>
            <p:cNvCxnSpPr/>
            <p:nvPr userDrawn="1"/>
          </p:nvCxnSpPr>
          <p:spPr>
            <a:xfrm>
              <a:off x="1163955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ttore 1 240">
              <a:extLst>
                <a:ext uri="{FF2B5EF4-FFF2-40B4-BE49-F238E27FC236}">
                  <a16:creationId xmlns:a16="http://schemas.microsoft.com/office/drawing/2014/main" id="{99172E72-BCCA-4053-A2D8-1881081DADC5}"/>
                </a:ext>
              </a:extLst>
            </p:cNvPr>
            <p:cNvCxnSpPr/>
            <p:nvPr userDrawn="1"/>
          </p:nvCxnSpPr>
          <p:spPr>
            <a:xfrm>
              <a:off x="1178891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ttore 1 241">
              <a:extLst>
                <a:ext uri="{FF2B5EF4-FFF2-40B4-BE49-F238E27FC236}">
                  <a16:creationId xmlns:a16="http://schemas.microsoft.com/office/drawing/2014/main" id="{B2C7E09D-D349-4CD1-9F36-0E76D58DBDAF}"/>
                </a:ext>
              </a:extLst>
            </p:cNvPr>
            <p:cNvCxnSpPr/>
            <p:nvPr userDrawn="1"/>
          </p:nvCxnSpPr>
          <p:spPr>
            <a:xfrm>
              <a:off x="1193827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ttore 1 242">
              <a:extLst>
                <a:ext uri="{FF2B5EF4-FFF2-40B4-BE49-F238E27FC236}">
                  <a16:creationId xmlns:a16="http://schemas.microsoft.com/office/drawing/2014/main" id="{A467C7DF-9690-4EEF-9FBC-35695F93D9A4}"/>
                </a:ext>
              </a:extLst>
            </p:cNvPr>
            <p:cNvCxnSpPr/>
            <p:nvPr userDrawn="1"/>
          </p:nvCxnSpPr>
          <p:spPr>
            <a:xfrm>
              <a:off x="1208452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ttore 1 243">
              <a:extLst>
                <a:ext uri="{FF2B5EF4-FFF2-40B4-BE49-F238E27FC236}">
                  <a16:creationId xmlns:a16="http://schemas.microsoft.com/office/drawing/2014/main" id="{3BE94295-9537-4157-90A0-18F34EEAE17E}"/>
                </a:ext>
              </a:extLst>
            </p:cNvPr>
            <p:cNvCxnSpPr/>
            <p:nvPr userDrawn="1"/>
          </p:nvCxnSpPr>
          <p:spPr>
            <a:xfrm>
              <a:off x="1223389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ttore 1 244">
              <a:extLst>
                <a:ext uri="{FF2B5EF4-FFF2-40B4-BE49-F238E27FC236}">
                  <a16:creationId xmlns:a16="http://schemas.microsoft.com/office/drawing/2014/main" id="{EF9824C6-4225-4171-BE39-D5D13FCB212B}"/>
                </a:ext>
              </a:extLst>
            </p:cNvPr>
            <p:cNvCxnSpPr/>
            <p:nvPr userDrawn="1"/>
          </p:nvCxnSpPr>
          <p:spPr>
            <a:xfrm>
              <a:off x="1238325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ttore 1 245">
              <a:extLst>
                <a:ext uri="{FF2B5EF4-FFF2-40B4-BE49-F238E27FC236}">
                  <a16:creationId xmlns:a16="http://schemas.microsoft.com/office/drawing/2014/main" id="{8232E633-F5E4-4A4E-9F10-184E9671F003}"/>
                </a:ext>
              </a:extLst>
            </p:cNvPr>
            <p:cNvCxnSpPr/>
            <p:nvPr userDrawn="1"/>
          </p:nvCxnSpPr>
          <p:spPr>
            <a:xfrm>
              <a:off x="1253261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ttore 1 246">
              <a:extLst>
                <a:ext uri="{FF2B5EF4-FFF2-40B4-BE49-F238E27FC236}">
                  <a16:creationId xmlns:a16="http://schemas.microsoft.com/office/drawing/2014/main" id="{6DCC19F5-9B03-42A2-B870-4FEDEBF328AB}"/>
                </a:ext>
              </a:extLst>
            </p:cNvPr>
            <p:cNvCxnSpPr/>
            <p:nvPr userDrawn="1"/>
          </p:nvCxnSpPr>
          <p:spPr>
            <a:xfrm>
              <a:off x="1268198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ttore 1 247">
              <a:extLst>
                <a:ext uri="{FF2B5EF4-FFF2-40B4-BE49-F238E27FC236}">
                  <a16:creationId xmlns:a16="http://schemas.microsoft.com/office/drawing/2014/main" id="{C0966A6B-7E0C-460F-9918-8DBA716A866E}"/>
                </a:ext>
              </a:extLst>
            </p:cNvPr>
            <p:cNvCxnSpPr/>
            <p:nvPr userDrawn="1"/>
          </p:nvCxnSpPr>
          <p:spPr>
            <a:xfrm>
              <a:off x="1283134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ttore 1 248">
              <a:extLst>
                <a:ext uri="{FF2B5EF4-FFF2-40B4-BE49-F238E27FC236}">
                  <a16:creationId xmlns:a16="http://schemas.microsoft.com/office/drawing/2014/main" id="{2BB7EDB5-4559-4302-BFD4-32B71EAEFA85}"/>
                </a:ext>
              </a:extLst>
            </p:cNvPr>
            <p:cNvCxnSpPr/>
            <p:nvPr userDrawn="1"/>
          </p:nvCxnSpPr>
          <p:spPr>
            <a:xfrm>
              <a:off x="1297759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ttore 1 249">
              <a:extLst>
                <a:ext uri="{FF2B5EF4-FFF2-40B4-BE49-F238E27FC236}">
                  <a16:creationId xmlns:a16="http://schemas.microsoft.com/office/drawing/2014/main" id="{4A4DE0F8-2A76-4212-A148-6AFA7EE9665F}"/>
                </a:ext>
              </a:extLst>
            </p:cNvPr>
            <p:cNvCxnSpPr/>
            <p:nvPr userDrawn="1"/>
          </p:nvCxnSpPr>
          <p:spPr>
            <a:xfrm>
              <a:off x="1312696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ttore 1 250">
              <a:extLst>
                <a:ext uri="{FF2B5EF4-FFF2-40B4-BE49-F238E27FC236}">
                  <a16:creationId xmlns:a16="http://schemas.microsoft.com/office/drawing/2014/main" id="{511BC552-18CA-48F7-8761-ADBF9EAA5CD8}"/>
                </a:ext>
              </a:extLst>
            </p:cNvPr>
            <p:cNvCxnSpPr/>
            <p:nvPr userDrawn="1"/>
          </p:nvCxnSpPr>
          <p:spPr>
            <a:xfrm>
              <a:off x="1327632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ttore 1 251">
              <a:extLst>
                <a:ext uri="{FF2B5EF4-FFF2-40B4-BE49-F238E27FC236}">
                  <a16:creationId xmlns:a16="http://schemas.microsoft.com/office/drawing/2014/main" id="{4A33FC47-C139-4A3B-9F83-CD6FBD3EE1E5}"/>
                </a:ext>
              </a:extLst>
            </p:cNvPr>
            <p:cNvCxnSpPr/>
            <p:nvPr userDrawn="1"/>
          </p:nvCxnSpPr>
          <p:spPr>
            <a:xfrm>
              <a:off x="1342568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ttore 1 252">
              <a:extLst>
                <a:ext uri="{FF2B5EF4-FFF2-40B4-BE49-F238E27FC236}">
                  <a16:creationId xmlns:a16="http://schemas.microsoft.com/office/drawing/2014/main" id="{9661724B-8422-46D2-8EC8-F6D998A1FF84}"/>
                </a:ext>
              </a:extLst>
            </p:cNvPr>
            <p:cNvCxnSpPr/>
            <p:nvPr userDrawn="1"/>
          </p:nvCxnSpPr>
          <p:spPr>
            <a:xfrm>
              <a:off x="1357505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ttore 1 253">
              <a:extLst>
                <a:ext uri="{FF2B5EF4-FFF2-40B4-BE49-F238E27FC236}">
                  <a16:creationId xmlns:a16="http://schemas.microsoft.com/office/drawing/2014/main" id="{147447AF-ED6B-4436-A9EE-964E03ED5391}"/>
                </a:ext>
              </a:extLst>
            </p:cNvPr>
            <p:cNvCxnSpPr/>
            <p:nvPr userDrawn="1"/>
          </p:nvCxnSpPr>
          <p:spPr>
            <a:xfrm>
              <a:off x="1372441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ttore 1 254">
              <a:extLst>
                <a:ext uri="{FF2B5EF4-FFF2-40B4-BE49-F238E27FC236}">
                  <a16:creationId xmlns:a16="http://schemas.microsoft.com/office/drawing/2014/main" id="{069F75D9-1677-4764-88B9-99B51D0EB21C}"/>
                </a:ext>
              </a:extLst>
            </p:cNvPr>
            <p:cNvCxnSpPr/>
            <p:nvPr userDrawn="1"/>
          </p:nvCxnSpPr>
          <p:spPr>
            <a:xfrm>
              <a:off x="1387066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ttore 1 255">
              <a:extLst>
                <a:ext uri="{FF2B5EF4-FFF2-40B4-BE49-F238E27FC236}">
                  <a16:creationId xmlns:a16="http://schemas.microsoft.com/office/drawing/2014/main" id="{12739CA6-8BE0-484C-B646-F346211C11D9}"/>
                </a:ext>
              </a:extLst>
            </p:cNvPr>
            <p:cNvCxnSpPr/>
            <p:nvPr userDrawn="1"/>
          </p:nvCxnSpPr>
          <p:spPr>
            <a:xfrm>
              <a:off x="1402002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ttore 1 256">
              <a:extLst>
                <a:ext uri="{FF2B5EF4-FFF2-40B4-BE49-F238E27FC236}">
                  <a16:creationId xmlns:a16="http://schemas.microsoft.com/office/drawing/2014/main" id="{2DAAE177-F3D1-48FF-8B1D-9263F974D0BF}"/>
                </a:ext>
              </a:extLst>
            </p:cNvPr>
            <p:cNvCxnSpPr/>
            <p:nvPr userDrawn="1"/>
          </p:nvCxnSpPr>
          <p:spPr>
            <a:xfrm>
              <a:off x="1416939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ttore 1 257">
              <a:extLst>
                <a:ext uri="{FF2B5EF4-FFF2-40B4-BE49-F238E27FC236}">
                  <a16:creationId xmlns:a16="http://schemas.microsoft.com/office/drawing/2014/main" id="{565F2685-A122-415D-A425-ED48DDD71D1B}"/>
                </a:ext>
              </a:extLst>
            </p:cNvPr>
            <p:cNvCxnSpPr/>
            <p:nvPr userDrawn="1"/>
          </p:nvCxnSpPr>
          <p:spPr>
            <a:xfrm>
              <a:off x="1431875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ttore 1 258">
              <a:extLst>
                <a:ext uri="{FF2B5EF4-FFF2-40B4-BE49-F238E27FC236}">
                  <a16:creationId xmlns:a16="http://schemas.microsoft.com/office/drawing/2014/main" id="{FC241966-25C8-4FCB-ADDE-89286D1C4AD9}"/>
                </a:ext>
              </a:extLst>
            </p:cNvPr>
            <p:cNvCxnSpPr/>
            <p:nvPr userDrawn="1"/>
          </p:nvCxnSpPr>
          <p:spPr>
            <a:xfrm>
              <a:off x="1446811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ttore 1 259">
              <a:extLst>
                <a:ext uri="{FF2B5EF4-FFF2-40B4-BE49-F238E27FC236}">
                  <a16:creationId xmlns:a16="http://schemas.microsoft.com/office/drawing/2014/main" id="{55C54DFB-1C4E-4453-946C-188BBD138A8F}"/>
                </a:ext>
              </a:extLst>
            </p:cNvPr>
            <p:cNvCxnSpPr/>
            <p:nvPr userDrawn="1"/>
          </p:nvCxnSpPr>
          <p:spPr>
            <a:xfrm>
              <a:off x="1461748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ttore 1 260">
              <a:extLst>
                <a:ext uri="{FF2B5EF4-FFF2-40B4-BE49-F238E27FC236}">
                  <a16:creationId xmlns:a16="http://schemas.microsoft.com/office/drawing/2014/main" id="{A574611C-B448-4BBA-974B-245C93534C75}"/>
                </a:ext>
              </a:extLst>
            </p:cNvPr>
            <p:cNvCxnSpPr/>
            <p:nvPr userDrawn="1"/>
          </p:nvCxnSpPr>
          <p:spPr>
            <a:xfrm>
              <a:off x="1476373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nettore 1 261">
              <a:extLst>
                <a:ext uri="{FF2B5EF4-FFF2-40B4-BE49-F238E27FC236}">
                  <a16:creationId xmlns:a16="http://schemas.microsoft.com/office/drawing/2014/main" id="{783D8BF4-50F6-441D-AC2F-283F571F0068}"/>
                </a:ext>
              </a:extLst>
            </p:cNvPr>
            <p:cNvCxnSpPr/>
            <p:nvPr userDrawn="1"/>
          </p:nvCxnSpPr>
          <p:spPr>
            <a:xfrm>
              <a:off x="1491309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nettore 1 262">
              <a:extLst>
                <a:ext uri="{FF2B5EF4-FFF2-40B4-BE49-F238E27FC236}">
                  <a16:creationId xmlns:a16="http://schemas.microsoft.com/office/drawing/2014/main" id="{455A79DE-F72D-4FF9-A81F-D4F9E86E294F}"/>
                </a:ext>
              </a:extLst>
            </p:cNvPr>
            <p:cNvCxnSpPr/>
            <p:nvPr userDrawn="1"/>
          </p:nvCxnSpPr>
          <p:spPr>
            <a:xfrm>
              <a:off x="1506246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Connettore 1 263">
              <a:extLst>
                <a:ext uri="{FF2B5EF4-FFF2-40B4-BE49-F238E27FC236}">
                  <a16:creationId xmlns:a16="http://schemas.microsoft.com/office/drawing/2014/main" id="{302E224D-4A97-4F80-B5B8-61FC2DEC259F}"/>
                </a:ext>
              </a:extLst>
            </p:cNvPr>
            <p:cNvCxnSpPr/>
            <p:nvPr userDrawn="1"/>
          </p:nvCxnSpPr>
          <p:spPr>
            <a:xfrm>
              <a:off x="1521182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Connettore 1 264">
              <a:extLst>
                <a:ext uri="{FF2B5EF4-FFF2-40B4-BE49-F238E27FC236}">
                  <a16:creationId xmlns:a16="http://schemas.microsoft.com/office/drawing/2014/main" id="{E05FE5C8-DF6B-4DF0-84C5-FDED87726065}"/>
                </a:ext>
              </a:extLst>
            </p:cNvPr>
            <p:cNvCxnSpPr/>
            <p:nvPr userDrawn="1"/>
          </p:nvCxnSpPr>
          <p:spPr>
            <a:xfrm>
              <a:off x="1536118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Connettore 1 265">
              <a:extLst>
                <a:ext uri="{FF2B5EF4-FFF2-40B4-BE49-F238E27FC236}">
                  <a16:creationId xmlns:a16="http://schemas.microsoft.com/office/drawing/2014/main" id="{DEE7D628-CE53-4D03-AC91-7BA43FAA9B71}"/>
                </a:ext>
              </a:extLst>
            </p:cNvPr>
            <p:cNvCxnSpPr/>
            <p:nvPr userDrawn="1"/>
          </p:nvCxnSpPr>
          <p:spPr>
            <a:xfrm>
              <a:off x="1551055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Connettore 1 266">
              <a:extLst>
                <a:ext uri="{FF2B5EF4-FFF2-40B4-BE49-F238E27FC236}">
                  <a16:creationId xmlns:a16="http://schemas.microsoft.com/office/drawing/2014/main" id="{5F726BB3-E715-4B8E-9E5F-11619859C740}"/>
                </a:ext>
              </a:extLst>
            </p:cNvPr>
            <p:cNvCxnSpPr/>
            <p:nvPr userDrawn="1"/>
          </p:nvCxnSpPr>
          <p:spPr>
            <a:xfrm>
              <a:off x="1565991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Connettore 1 267">
              <a:extLst>
                <a:ext uri="{FF2B5EF4-FFF2-40B4-BE49-F238E27FC236}">
                  <a16:creationId xmlns:a16="http://schemas.microsoft.com/office/drawing/2014/main" id="{D409F50B-8DBB-4662-BA90-981782726BA3}"/>
                </a:ext>
              </a:extLst>
            </p:cNvPr>
            <p:cNvCxnSpPr/>
            <p:nvPr userDrawn="1"/>
          </p:nvCxnSpPr>
          <p:spPr>
            <a:xfrm>
              <a:off x="1580616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ttore 1 268">
              <a:extLst>
                <a:ext uri="{FF2B5EF4-FFF2-40B4-BE49-F238E27FC236}">
                  <a16:creationId xmlns:a16="http://schemas.microsoft.com/office/drawing/2014/main" id="{A7E642BE-8DDF-4EA8-881D-9F3050AF7CF7}"/>
                </a:ext>
              </a:extLst>
            </p:cNvPr>
            <p:cNvCxnSpPr/>
            <p:nvPr userDrawn="1"/>
          </p:nvCxnSpPr>
          <p:spPr>
            <a:xfrm>
              <a:off x="1595552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ttore 1 269">
              <a:extLst>
                <a:ext uri="{FF2B5EF4-FFF2-40B4-BE49-F238E27FC236}">
                  <a16:creationId xmlns:a16="http://schemas.microsoft.com/office/drawing/2014/main" id="{B2AD4A87-0AEE-4F0D-9572-F4CD7103532B}"/>
                </a:ext>
              </a:extLst>
            </p:cNvPr>
            <p:cNvCxnSpPr/>
            <p:nvPr userDrawn="1"/>
          </p:nvCxnSpPr>
          <p:spPr>
            <a:xfrm>
              <a:off x="1610489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ttore 1 270">
              <a:extLst>
                <a:ext uri="{FF2B5EF4-FFF2-40B4-BE49-F238E27FC236}">
                  <a16:creationId xmlns:a16="http://schemas.microsoft.com/office/drawing/2014/main" id="{D237C41B-B44E-48C0-9875-6D3862AA5471}"/>
                </a:ext>
              </a:extLst>
            </p:cNvPr>
            <p:cNvCxnSpPr/>
            <p:nvPr userDrawn="1"/>
          </p:nvCxnSpPr>
          <p:spPr>
            <a:xfrm>
              <a:off x="1625425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ttore 1 271">
              <a:extLst>
                <a:ext uri="{FF2B5EF4-FFF2-40B4-BE49-F238E27FC236}">
                  <a16:creationId xmlns:a16="http://schemas.microsoft.com/office/drawing/2014/main" id="{29CC7711-7BD1-48BD-9B2C-5C12CFFE2553}"/>
                </a:ext>
              </a:extLst>
            </p:cNvPr>
            <p:cNvCxnSpPr/>
            <p:nvPr userDrawn="1"/>
          </p:nvCxnSpPr>
          <p:spPr>
            <a:xfrm>
              <a:off x="1640361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ttore 1 272">
              <a:extLst>
                <a:ext uri="{FF2B5EF4-FFF2-40B4-BE49-F238E27FC236}">
                  <a16:creationId xmlns:a16="http://schemas.microsoft.com/office/drawing/2014/main" id="{92225004-3722-431B-ADA4-D0DA654C65E3}"/>
                </a:ext>
              </a:extLst>
            </p:cNvPr>
            <p:cNvCxnSpPr/>
            <p:nvPr userDrawn="1"/>
          </p:nvCxnSpPr>
          <p:spPr>
            <a:xfrm>
              <a:off x="1655298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ttore 1 273">
              <a:extLst>
                <a:ext uri="{FF2B5EF4-FFF2-40B4-BE49-F238E27FC236}">
                  <a16:creationId xmlns:a16="http://schemas.microsoft.com/office/drawing/2014/main" id="{8962E30E-4369-4E89-ABD3-85C966CCEC1F}"/>
                </a:ext>
              </a:extLst>
            </p:cNvPr>
            <p:cNvCxnSpPr/>
            <p:nvPr userDrawn="1"/>
          </p:nvCxnSpPr>
          <p:spPr>
            <a:xfrm>
              <a:off x="1669923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ttore 1 274">
              <a:extLst>
                <a:ext uri="{FF2B5EF4-FFF2-40B4-BE49-F238E27FC236}">
                  <a16:creationId xmlns:a16="http://schemas.microsoft.com/office/drawing/2014/main" id="{F26E4B7E-7718-4DCD-A792-491CE60D2E00}"/>
                </a:ext>
              </a:extLst>
            </p:cNvPr>
            <p:cNvCxnSpPr/>
            <p:nvPr userDrawn="1"/>
          </p:nvCxnSpPr>
          <p:spPr>
            <a:xfrm>
              <a:off x="1684859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ttore 1 275">
              <a:extLst>
                <a:ext uri="{FF2B5EF4-FFF2-40B4-BE49-F238E27FC236}">
                  <a16:creationId xmlns:a16="http://schemas.microsoft.com/office/drawing/2014/main" id="{3EE32D52-36C1-4F54-9CDB-B6300BF20151}"/>
                </a:ext>
              </a:extLst>
            </p:cNvPr>
            <p:cNvCxnSpPr/>
            <p:nvPr userDrawn="1"/>
          </p:nvCxnSpPr>
          <p:spPr>
            <a:xfrm>
              <a:off x="1699796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ttore 1 276">
              <a:extLst>
                <a:ext uri="{FF2B5EF4-FFF2-40B4-BE49-F238E27FC236}">
                  <a16:creationId xmlns:a16="http://schemas.microsoft.com/office/drawing/2014/main" id="{E839D9E8-8B31-465D-8C21-543407C59384}"/>
                </a:ext>
              </a:extLst>
            </p:cNvPr>
            <p:cNvCxnSpPr/>
            <p:nvPr userDrawn="1"/>
          </p:nvCxnSpPr>
          <p:spPr>
            <a:xfrm>
              <a:off x="1714732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ttore 1 277">
              <a:extLst>
                <a:ext uri="{FF2B5EF4-FFF2-40B4-BE49-F238E27FC236}">
                  <a16:creationId xmlns:a16="http://schemas.microsoft.com/office/drawing/2014/main" id="{AE4F21F2-DE53-4A5A-B6CF-88754C981A58}"/>
                </a:ext>
              </a:extLst>
            </p:cNvPr>
            <p:cNvCxnSpPr/>
            <p:nvPr userDrawn="1"/>
          </p:nvCxnSpPr>
          <p:spPr>
            <a:xfrm>
              <a:off x="1729668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ttore 1 278">
              <a:extLst>
                <a:ext uri="{FF2B5EF4-FFF2-40B4-BE49-F238E27FC236}">
                  <a16:creationId xmlns:a16="http://schemas.microsoft.com/office/drawing/2014/main" id="{603C1B02-05F2-45C0-B3B6-41789133DAC6}"/>
                </a:ext>
              </a:extLst>
            </p:cNvPr>
            <p:cNvCxnSpPr/>
            <p:nvPr userDrawn="1"/>
          </p:nvCxnSpPr>
          <p:spPr>
            <a:xfrm>
              <a:off x="1744605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ttore 1 279">
              <a:extLst>
                <a:ext uri="{FF2B5EF4-FFF2-40B4-BE49-F238E27FC236}">
                  <a16:creationId xmlns:a16="http://schemas.microsoft.com/office/drawing/2014/main" id="{E81A3E63-351A-4430-A948-1690F744B0A4}"/>
                </a:ext>
              </a:extLst>
            </p:cNvPr>
            <p:cNvCxnSpPr/>
            <p:nvPr userDrawn="1"/>
          </p:nvCxnSpPr>
          <p:spPr>
            <a:xfrm>
              <a:off x="1759230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ttore 1 280">
              <a:extLst>
                <a:ext uri="{FF2B5EF4-FFF2-40B4-BE49-F238E27FC236}">
                  <a16:creationId xmlns:a16="http://schemas.microsoft.com/office/drawing/2014/main" id="{F187428E-D75B-425B-9965-3882A2FB5F6D}"/>
                </a:ext>
              </a:extLst>
            </p:cNvPr>
            <p:cNvCxnSpPr/>
            <p:nvPr userDrawn="1"/>
          </p:nvCxnSpPr>
          <p:spPr>
            <a:xfrm>
              <a:off x="1774166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ttore 1 281">
              <a:extLst>
                <a:ext uri="{FF2B5EF4-FFF2-40B4-BE49-F238E27FC236}">
                  <a16:creationId xmlns:a16="http://schemas.microsoft.com/office/drawing/2014/main" id="{C25037F6-2CDE-49A5-A601-005AD6C2E1A4}"/>
                </a:ext>
              </a:extLst>
            </p:cNvPr>
            <p:cNvCxnSpPr/>
            <p:nvPr userDrawn="1"/>
          </p:nvCxnSpPr>
          <p:spPr>
            <a:xfrm>
              <a:off x="1789102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ttore 1 282">
              <a:extLst>
                <a:ext uri="{FF2B5EF4-FFF2-40B4-BE49-F238E27FC236}">
                  <a16:creationId xmlns:a16="http://schemas.microsoft.com/office/drawing/2014/main" id="{B1D97AAC-9A9D-4FC4-BF69-CB4D4F43BEE1}"/>
                </a:ext>
              </a:extLst>
            </p:cNvPr>
            <p:cNvCxnSpPr/>
            <p:nvPr userDrawn="1"/>
          </p:nvCxnSpPr>
          <p:spPr>
            <a:xfrm>
              <a:off x="1804039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Connettore 1 283">
              <a:extLst>
                <a:ext uri="{FF2B5EF4-FFF2-40B4-BE49-F238E27FC236}">
                  <a16:creationId xmlns:a16="http://schemas.microsoft.com/office/drawing/2014/main" id="{2BF7D26A-9E06-4ECC-A875-6F56EA34D474}"/>
                </a:ext>
              </a:extLst>
            </p:cNvPr>
            <p:cNvCxnSpPr/>
            <p:nvPr userDrawn="1"/>
          </p:nvCxnSpPr>
          <p:spPr>
            <a:xfrm>
              <a:off x="1818975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Connettore 1 284">
              <a:extLst>
                <a:ext uri="{FF2B5EF4-FFF2-40B4-BE49-F238E27FC236}">
                  <a16:creationId xmlns:a16="http://schemas.microsoft.com/office/drawing/2014/main" id="{75468A0B-4D27-4BC6-89D4-B16CD03E6524}"/>
                </a:ext>
              </a:extLst>
            </p:cNvPr>
            <p:cNvCxnSpPr/>
            <p:nvPr userDrawn="1"/>
          </p:nvCxnSpPr>
          <p:spPr>
            <a:xfrm>
              <a:off x="1833911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Connettore 1 285">
              <a:extLst>
                <a:ext uri="{FF2B5EF4-FFF2-40B4-BE49-F238E27FC236}">
                  <a16:creationId xmlns:a16="http://schemas.microsoft.com/office/drawing/2014/main" id="{946374BA-6EFF-47E6-A8F1-60853B124250}"/>
                </a:ext>
              </a:extLst>
            </p:cNvPr>
            <p:cNvCxnSpPr/>
            <p:nvPr userDrawn="1"/>
          </p:nvCxnSpPr>
          <p:spPr>
            <a:xfrm>
              <a:off x="1848537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Connettore 1 286">
              <a:extLst>
                <a:ext uri="{FF2B5EF4-FFF2-40B4-BE49-F238E27FC236}">
                  <a16:creationId xmlns:a16="http://schemas.microsoft.com/office/drawing/2014/main" id="{CCB4E453-9A21-4211-8018-747B01E15ECD}"/>
                </a:ext>
              </a:extLst>
            </p:cNvPr>
            <p:cNvCxnSpPr/>
            <p:nvPr userDrawn="1"/>
          </p:nvCxnSpPr>
          <p:spPr>
            <a:xfrm>
              <a:off x="1863473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Connettore 1 287">
              <a:extLst>
                <a:ext uri="{FF2B5EF4-FFF2-40B4-BE49-F238E27FC236}">
                  <a16:creationId xmlns:a16="http://schemas.microsoft.com/office/drawing/2014/main" id="{91FD58FD-F4A9-4274-8453-E96D28565883}"/>
                </a:ext>
              </a:extLst>
            </p:cNvPr>
            <p:cNvCxnSpPr/>
            <p:nvPr userDrawn="1"/>
          </p:nvCxnSpPr>
          <p:spPr>
            <a:xfrm>
              <a:off x="1878409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Connettore 1 288">
              <a:extLst>
                <a:ext uri="{FF2B5EF4-FFF2-40B4-BE49-F238E27FC236}">
                  <a16:creationId xmlns:a16="http://schemas.microsoft.com/office/drawing/2014/main" id="{6942744C-6ED2-477F-B773-FCB1409A87DE}"/>
                </a:ext>
              </a:extLst>
            </p:cNvPr>
            <p:cNvCxnSpPr/>
            <p:nvPr userDrawn="1"/>
          </p:nvCxnSpPr>
          <p:spPr>
            <a:xfrm>
              <a:off x="1893346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4685" y="3724703"/>
            <a:ext cx="10363200" cy="1528684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4718" y="5434901"/>
            <a:ext cx="9144000" cy="60147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33" name="Picture 4" descr="Y:\IMMAGINE _COORDINATA_2014\LOGO_UFFICIALE\01_Polimi_centrato\eps\01_Polimi_centrato_COL_negativo.png">
            <a:extLst>
              <a:ext uri="{FF2B5EF4-FFF2-40B4-BE49-F238E27FC236}">
                <a16:creationId xmlns:a16="http://schemas.microsoft.com/office/drawing/2014/main" id="{E1AAFBCB-E59B-42D3-9F06-9B83608977BD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420"/>
          <a:stretch/>
        </p:blipFill>
        <p:spPr bwMode="auto">
          <a:xfrm>
            <a:off x="-174700" y="5745526"/>
            <a:ext cx="1668164" cy="806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4" name="Picture 4" descr="Y:\IMMAGINE _COORDINATA_2014\LOGO_UFFICIALE\01_Polimi_centrato\eps\01_Polimi_centrato_COL_negativo.png">
            <a:extLst>
              <a:ext uri="{FF2B5EF4-FFF2-40B4-BE49-F238E27FC236}">
                <a16:creationId xmlns:a16="http://schemas.microsoft.com/office/drawing/2014/main" id="{D86FBE16-CAD0-4BEA-B707-E200CABDCDFA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215"/>
          <a:stretch/>
        </p:blipFill>
        <p:spPr bwMode="auto">
          <a:xfrm>
            <a:off x="1177901" y="5780878"/>
            <a:ext cx="2147733" cy="614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8480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EEEBA-48F9-4A21-BA89-B1B53A0C5D17}" type="datetime1">
              <a:rPr lang="it-IT" smtClean="0"/>
              <a:t>20/11/2023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POLITECNICO DI MILANO 1863 - DEIB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3481D-3A31-4A99-8182-484720F7F93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7974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0476B-BC0E-4ECE-8BB4-5AF75938608C}" type="datetime1">
              <a:rPr lang="it-IT" smtClean="0"/>
              <a:t>20/11/2023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POLITECNICO DI MILANO 1863 - DEIB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3481D-3A31-4A99-8182-484720F7F93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02085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EC556-EDFD-46E4-8927-D4758D611A54}" type="datetime1">
              <a:rPr lang="it-IT" smtClean="0"/>
              <a:t>20/11/2023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POLITECNICO DI MILANO 1863 - DEIB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3481D-3A31-4A99-8182-484720F7F93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3159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925F7-ADB9-4DDA-A10D-9E0ACA610E98}" type="datetime1">
              <a:rPr lang="it-IT" smtClean="0"/>
              <a:t>20/11/2023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POLITECNICO DI MILANO 1863 - DEIB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3481D-3A31-4A99-8182-484720F7F93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4212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Rettangolo 252"/>
          <p:cNvSpPr/>
          <p:nvPr userDrawn="1"/>
        </p:nvSpPr>
        <p:spPr>
          <a:xfrm>
            <a:off x="0" y="0"/>
            <a:ext cx="12192000" cy="1269904"/>
          </a:xfrm>
          <a:prstGeom prst="rect">
            <a:avLst/>
          </a:prstGeom>
          <a:solidFill>
            <a:srgbClr val="728FA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09600" y="1600205"/>
            <a:ext cx="11098301" cy="4525963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129" name="Rettangolo 128"/>
          <p:cNvSpPr/>
          <p:nvPr userDrawn="1"/>
        </p:nvSpPr>
        <p:spPr>
          <a:xfrm>
            <a:off x="0" y="6126167"/>
            <a:ext cx="12192000" cy="731837"/>
          </a:xfrm>
          <a:prstGeom prst="rect">
            <a:avLst/>
          </a:prstGeom>
          <a:solidFill>
            <a:srgbClr val="728FA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grpSp>
        <p:nvGrpSpPr>
          <p:cNvPr id="132" name="Gruppo 131"/>
          <p:cNvGrpSpPr/>
          <p:nvPr userDrawn="1"/>
        </p:nvGrpSpPr>
        <p:grpSpPr>
          <a:xfrm>
            <a:off x="64013" y="1089904"/>
            <a:ext cx="12048863" cy="180000"/>
            <a:chOff x="1218340" y="275867"/>
            <a:chExt cx="17715122" cy="567843"/>
          </a:xfrm>
        </p:grpSpPr>
        <p:cxnSp>
          <p:nvCxnSpPr>
            <p:cNvPr id="133" name="Connettore 1 132"/>
            <p:cNvCxnSpPr/>
            <p:nvPr userDrawn="1"/>
          </p:nvCxnSpPr>
          <p:spPr>
            <a:xfrm>
              <a:off x="121834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ttore 1 133"/>
            <p:cNvCxnSpPr/>
            <p:nvPr userDrawn="1"/>
          </p:nvCxnSpPr>
          <p:spPr>
            <a:xfrm>
              <a:off x="136720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ttore 1 134"/>
            <p:cNvCxnSpPr/>
            <p:nvPr userDrawn="1"/>
          </p:nvCxnSpPr>
          <p:spPr>
            <a:xfrm>
              <a:off x="151607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ttore 1 135"/>
            <p:cNvCxnSpPr/>
            <p:nvPr userDrawn="1"/>
          </p:nvCxnSpPr>
          <p:spPr>
            <a:xfrm>
              <a:off x="166494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ttore 1 136"/>
            <p:cNvCxnSpPr/>
            <p:nvPr userDrawn="1"/>
          </p:nvCxnSpPr>
          <p:spPr>
            <a:xfrm>
              <a:off x="181380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ttore 1 137"/>
            <p:cNvCxnSpPr/>
            <p:nvPr userDrawn="1"/>
          </p:nvCxnSpPr>
          <p:spPr>
            <a:xfrm>
              <a:off x="196267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ttore 1 138"/>
            <p:cNvCxnSpPr/>
            <p:nvPr userDrawn="1"/>
          </p:nvCxnSpPr>
          <p:spPr>
            <a:xfrm>
              <a:off x="211154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ttore 1 139"/>
            <p:cNvCxnSpPr/>
            <p:nvPr userDrawn="1"/>
          </p:nvCxnSpPr>
          <p:spPr>
            <a:xfrm>
              <a:off x="226040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ttore 1 140"/>
            <p:cNvCxnSpPr/>
            <p:nvPr userDrawn="1"/>
          </p:nvCxnSpPr>
          <p:spPr>
            <a:xfrm>
              <a:off x="240927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ttore 1 141"/>
            <p:cNvCxnSpPr/>
            <p:nvPr userDrawn="1"/>
          </p:nvCxnSpPr>
          <p:spPr>
            <a:xfrm>
              <a:off x="255814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ttore 1 142"/>
            <p:cNvCxnSpPr/>
            <p:nvPr userDrawn="1"/>
          </p:nvCxnSpPr>
          <p:spPr>
            <a:xfrm>
              <a:off x="270701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ttore 1 143"/>
            <p:cNvCxnSpPr/>
            <p:nvPr userDrawn="1"/>
          </p:nvCxnSpPr>
          <p:spPr>
            <a:xfrm>
              <a:off x="285587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ttore 1 144"/>
            <p:cNvCxnSpPr/>
            <p:nvPr userDrawn="1"/>
          </p:nvCxnSpPr>
          <p:spPr>
            <a:xfrm>
              <a:off x="300474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nettore 1 145"/>
            <p:cNvCxnSpPr/>
            <p:nvPr userDrawn="1"/>
          </p:nvCxnSpPr>
          <p:spPr>
            <a:xfrm>
              <a:off x="315361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Connettore 1 146"/>
            <p:cNvCxnSpPr/>
            <p:nvPr userDrawn="1"/>
          </p:nvCxnSpPr>
          <p:spPr>
            <a:xfrm>
              <a:off x="330247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Connettore 1 147"/>
            <p:cNvCxnSpPr/>
            <p:nvPr userDrawn="1"/>
          </p:nvCxnSpPr>
          <p:spPr>
            <a:xfrm>
              <a:off x="345134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Connettore 1 148"/>
            <p:cNvCxnSpPr/>
            <p:nvPr userDrawn="1"/>
          </p:nvCxnSpPr>
          <p:spPr>
            <a:xfrm>
              <a:off x="360021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Connettore 1 149"/>
            <p:cNvCxnSpPr/>
            <p:nvPr userDrawn="1"/>
          </p:nvCxnSpPr>
          <p:spPr>
            <a:xfrm>
              <a:off x="374907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Connettore 1 150"/>
            <p:cNvCxnSpPr/>
            <p:nvPr userDrawn="1"/>
          </p:nvCxnSpPr>
          <p:spPr>
            <a:xfrm>
              <a:off x="389794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ttore 1 151"/>
            <p:cNvCxnSpPr/>
            <p:nvPr userDrawn="1"/>
          </p:nvCxnSpPr>
          <p:spPr>
            <a:xfrm>
              <a:off x="404681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ttore 1 152"/>
            <p:cNvCxnSpPr/>
            <p:nvPr userDrawn="1"/>
          </p:nvCxnSpPr>
          <p:spPr>
            <a:xfrm>
              <a:off x="419568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ttore 1 153"/>
            <p:cNvCxnSpPr/>
            <p:nvPr userDrawn="1"/>
          </p:nvCxnSpPr>
          <p:spPr>
            <a:xfrm>
              <a:off x="434454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nettore 1 154"/>
            <p:cNvCxnSpPr/>
            <p:nvPr userDrawn="1"/>
          </p:nvCxnSpPr>
          <p:spPr>
            <a:xfrm>
              <a:off x="449341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Connettore 1 155"/>
            <p:cNvCxnSpPr/>
            <p:nvPr userDrawn="1"/>
          </p:nvCxnSpPr>
          <p:spPr>
            <a:xfrm>
              <a:off x="464228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Connettore 1 156"/>
            <p:cNvCxnSpPr/>
            <p:nvPr userDrawn="1"/>
          </p:nvCxnSpPr>
          <p:spPr>
            <a:xfrm>
              <a:off x="479114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Connettore 1 157"/>
            <p:cNvCxnSpPr/>
            <p:nvPr userDrawn="1"/>
          </p:nvCxnSpPr>
          <p:spPr>
            <a:xfrm>
              <a:off x="494001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Connettore 1 158"/>
            <p:cNvCxnSpPr/>
            <p:nvPr userDrawn="1"/>
          </p:nvCxnSpPr>
          <p:spPr>
            <a:xfrm>
              <a:off x="508888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ttore 1 159"/>
            <p:cNvCxnSpPr/>
            <p:nvPr userDrawn="1"/>
          </p:nvCxnSpPr>
          <p:spPr>
            <a:xfrm>
              <a:off x="523774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ttore 1 160"/>
            <p:cNvCxnSpPr/>
            <p:nvPr userDrawn="1"/>
          </p:nvCxnSpPr>
          <p:spPr>
            <a:xfrm>
              <a:off x="538661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ttore 1 161"/>
            <p:cNvCxnSpPr/>
            <p:nvPr userDrawn="1"/>
          </p:nvCxnSpPr>
          <p:spPr>
            <a:xfrm>
              <a:off x="553548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ttore 1 162"/>
            <p:cNvCxnSpPr/>
            <p:nvPr userDrawn="1"/>
          </p:nvCxnSpPr>
          <p:spPr>
            <a:xfrm>
              <a:off x="568435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ttore 1 163"/>
            <p:cNvCxnSpPr/>
            <p:nvPr userDrawn="1"/>
          </p:nvCxnSpPr>
          <p:spPr>
            <a:xfrm>
              <a:off x="583321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ttore 1 164"/>
            <p:cNvCxnSpPr/>
            <p:nvPr userDrawn="1"/>
          </p:nvCxnSpPr>
          <p:spPr>
            <a:xfrm>
              <a:off x="598208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Connettore 1 165"/>
            <p:cNvCxnSpPr/>
            <p:nvPr userDrawn="1"/>
          </p:nvCxnSpPr>
          <p:spPr>
            <a:xfrm>
              <a:off x="613095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Connettore 1 166"/>
            <p:cNvCxnSpPr/>
            <p:nvPr userDrawn="1"/>
          </p:nvCxnSpPr>
          <p:spPr>
            <a:xfrm>
              <a:off x="627981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Connettore 1 167"/>
            <p:cNvCxnSpPr/>
            <p:nvPr userDrawn="1"/>
          </p:nvCxnSpPr>
          <p:spPr>
            <a:xfrm>
              <a:off x="642868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Connettore 1 168"/>
            <p:cNvCxnSpPr/>
            <p:nvPr userDrawn="1"/>
          </p:nvCxnSpPr>
          <p:spPr>
            <a:xfrm>
              <a:off x="657755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Connettore 1 169"/>
            <p:cNvCxnSpPr/>
            <p:nvPr userDrawn="1"/>
          </p:nvCxnSpPr>
          <p:spPr>
            <a:xfrm>
              <a:off x="672641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Connettore 1 170"/>
            <p:cNvCxnSpPr/>
            <p:nvPr userDrawn="1"/>
          </p:nvCxnSpPr>
          <p:spPr>
            <a:xfrm>
              <a:off x="687528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Connettore 1 171"/>
            <p:cNvCxnSpPr/>
            <p:nvPr userDrawn="1"/>
          </p:nvCxnSpPr>
          <p:spPr>
            <a:xfrm>
              <a:off x="702415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nettore 1 172"/>
            <p:cNvCxnSpPr/>
            <p:nvPr userDrawn="1"/>
          </p:nvCxnSpPr>
          <p:spPr>
            <a:xfrm>
              <a:off x="717302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ttore 1 173"/>
            <p:cNvCxnSpPr/>
            <p:nvPr userDrawn="1"/>
          </p:nvCxnSpPr>
          <p:spPr>
            <a:xfrm>
              <a:off x="732188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ttore 1 174"/>
            <p:cNvCxnSpPr/>
            <p:nvPr userDrawn="1"/>
          </p:nvCxnSpPr>
          <p:spPr>
            <a:xfrm>
              <a:off x="747075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ttore 1 175"/>
            <p:cNvCxnSpPr/>
            <p:nvPr userDrawn="1"/>
          </p:nvCxnSpPr>
          <p:spPr>
            <a:xfrm>
              <a:off x="761962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ttore 1 176"/>
            <p:cNvCxnSpPr/>
            <p:nvPr userDrawn="1"/>
          </p:nvCxnSpPr>
          <p:spPr>
            <a:xfrm>
              <a:off x="776848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ttore 1 177"/>
            <p:cNvCxnSpPr/>
            <p:nvPr userDrawn="1"/>
          </p:nvCxnSpPr>
          <p:spPr>
            <a:xfrm>
              <a:off x="791735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ttore 1 178"/>
            <p:cNvCxnSpPr/>
            <p:nvPr userDrawn="1"/>
          </p:nvCxnSpPr>
          <p:spPr>
            <a:xfrm>
              <a:off x="806622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ttore 1 179"/>
            <p:cNvCxnSpPr/>
            <p:nvPr userDrawn="1"/>
          </p:nvCxnSpPr>
          <p:spPr>
            <a:xfrm>
              <a:off x="821508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Connettore 1 180"/>
            <p:cNvCxnSpPr/>
            <p:nvPr userDrawn="1"/>
          </p:nvCxnSpPr>
          <p:spPr>
            <a:xfrm>
              <a:off x="836395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Connettore 1 181"/>
            <p:cNvCxnSpPr/>
            <p:nvPr userDrawn="1"/>
          </p:nvCxnSpPr>
          <p:spPr>
            <a:xfrm>
              <a:off x="851282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Connettore 1 182"/>
            <p:cNvCxnSpPr/>
            <p:nvPr userDrawn="1"/>
          </p:nvCxnSpPr>
          <p:spPr>
            <a:xfrm>
              <a:off x="866169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Connettore 1 183"/>
            <p:cNvCxnSpPr/>
            <p:nvPr userDrawn="1"/>
          </p:nvCxnSpPr>
          <p:spPr>
            <a:xfrm>
              <a:off x="881055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Connettore 1 184"/>
            <p:cNvCxnSpPr/>
            <p:nvPr userDrawn="1"/>
          </p:nvCxnSpPr>
          <p:spPr>
            <a:xfrm>
              <a:off x="895942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Connettore 1 185"/>
            <p:cNvCxnSpPr/>
            <p:nvPr userDrawn="1"/>
          </p:nvCxnSpPr>
          <p:spPr>
            <a:xfrm>
              <a:off x="910829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Connettore 1 186"/>
            <p:cNvCxnSpPr/>
            <p:nvPr userDrawn="1"/>
          </p:nvCxnSpPr>
          <p:spPr>
            <a:xfrm>
              <a:off x="925715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Connettore 1 187"/>
            <p:cNvCxnSpPr/>
            <p:nvPr userDrawn="1"/>
          </p:nvCxnSpPr>
          <p:spPr>
            <a:xfrm>
              <a:off x="940602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Connettore 1 188"/>
            <p:cNvCxnSpPr/>
            <p:nvPr userDrawn="1"/>
          </p:nvCxnSpPr>
          <p:spPr>
            <a:xfrm>
              <a:off x="955489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Connettore 1 189"/>
            <p:cNvCxnSpPr/>
            <p:nvPr userDrawn="1"/>
          </p:nvCxnSpPr>
          <p:spPr>
            <a:xfrm>
              <a:off x="970375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ttore 1 190"/>
            <p:cNvCxnSpPr/>
            <p:nvPr userDrawn="1"/>
          </p:nvCxnSpPr>
          <p:spPr>
            <a:xfrm>
              <a:off x="985262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ttore 1 191"/>
            <p:cNvCxnSpPr/>
            <p:nvPr userDrawn="1"/>
          </p:nvCxnSpPr>
          <p:spPr>
            <a:xfrm>
              <a:off x="1000149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ttore 1 192"/>
            <p:cNvCxnSpPr/>
            <p:nvPr userDrawn="1"/>
          </p:nvCxnSpPr>
          <p:spPr>
            <a:xfrm>
              <a:off x="1015036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ttore 1 193"/>
            <p:cNvCxnSpPr/>
            <p:nvPr userDrawn="1"/>
          </p:nvCxnSpPr>
          <p:spPr>
            <a:xfrm>
              <a:off x="1029922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ttore 1 194"/>
            <p:cNvCxnSpPr/>
            <p:nvPr userDrawn="1"/>
          </p:nvCxnSpPr>
          <p:spPr>
            <a:xfrm>
              <a:off x="1044809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ttore 1 195"/>
            <p:cNvCxnSpPr/>
            <p:nvPr userDrawn="1"/>
          </p:nvCxnSpPr>
          <p:spPr>
            <a:xfrm>
              <a:off x="1059696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ttore 1 196"/>
            <p:cNvCxnSpPr/>
            <p:nvPr userDrawn="1"/>
          </p:nvCxnSpPr>
          <p:spPr>
            <a:xfrm>
              <a:off x="1074582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Connettore 1 197"/>
            <p:cNvCxnSpPr/>
            <p:nvPr userDrawn="1"/>
          </p:nvCxnSpPr>
          <p:spPr>
            <a:xfrm>
              <a:off x="1089469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nettore 1 198"/>
            <p:cNvCxnSpPr/>
            <p:nvPr userDrawn="1"/>
          </p:nvCxnSpPr>
          <p:spPr>
            <a:xfrm>
              <a:off x="1104356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ttore 1 199"/>
            <p:cNvCxnSpPr/>
            <p:nvPr userDrawn="1"/>
          </p:nvCxnSpPr>
          <p:spPr>
            <a:xfrm>
              <a:off x="1119242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ttore 1 200"/>
            <p:cNvCxnSpPr/>
            <p:nvPr userDrawn="1"/>
          </p:nvCxnSpPr>
          <p:spPr>
            <a:xfrm>
              <a:off x="1134129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ttore 1 201"/>
            <p:cNvCxnSpPr/>
            <p:nvPr userDrawn="1"/>
          </p:nvCxnSpPr>
          <p:spPr>
            <a:xfrm>
              <a:off x="1149016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ttore 1 202"/>
            <p:cNvCxnSpPr/>
            <p:nvPr userDrawn="1"/>
          </p:nvCxnSpPr>
          <p:spPr>
            <a:xfrm>
              <a:off x="1163903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ttore 1 203"/>
            <p:cNvCxnSpPr/>
            <p:nvPr userDrawn="1"/>
          </p:nvCxnSpPr>
          <p:spPr>
            <a:xfrm>
              <a:off x="1178789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ttore 1 204"/>
            <p:cNvCxnSpPr/>
            <p:nvPr userDrawn="1"/>
          </p:nvCxnSpPr>
          <p:spPr>
            <a:xfrm>
              <a:off x="1193676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ttore 1 205"/>
            <p:cNvCxnSpPr/>
            <p:nvPr userDrawn="1"/>
          </p:nvCxnSpPr>
          <p:spPr>
            <a:xfrm>
              <a:off x="1208563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ttore 1 206"/>
            <p:cNvCxnSpPr/>
            <p:nvPr userDrawn="1"/>
          </p:nvCxnSpPr>
          <p:spPr>
            <a:xfrm>
              <a:off x="1223449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ttore 1 207"/>
            <p:cNvCxnSpPr/>
            <p:nvPr userDrawn="1"/>
          </p:nvCxnSpPr>
          <p:spPr>
            <a:xfrm>
              <a:off x="1238336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ttore 1 208"/>
            <p:cNvCxnSpPr/>
            <p:nvPr userDrawn="1"/>
          </p:nvCxnSpPr>
          <p:spPr>
            <a:xfrm>
              <a:off x="1253223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ttore 1 209"/>
            <p:cNvCxnSpPr/>
            <p:nvPr userDrawn="1"/>
          </p:nvCxnSpPr>
          <p:spPr>
            <a:xfrm>
              <a:off x="1268109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ttore 1 210"/>
            <p:cNvCxnSpPr/>
            <p:nvPr userDrawn="1"/>
          </p:nvCxnSpPr>
          <p:spPr>
            <a:xfrm>
              <a:off x="1282996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ttore 1 211"/>
            <p:cNvCxnSpPr/>
            <p:nvPr userDrawn="1"/>
          </p:nvCxnSpPr>
          <p:spPr>
            <a:xfrm>
              <a:off x="1297883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ttore 1 212"/>
            <p:cNvCxnSpPr/>
            <p:nvPr userDrawn="1"/>
          </p:nvCxnSpPr>
          <p:spPr>
            <a:xfrm>
              <a:off x="1312770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ttore 1 213"/>
            <p:cNvCxnSpPr/>
            <p:nvPr userDrawn="1"/>
          </p:nvCxnSpPr>
          <p:spPr>
            <a:xfrm>
              <a:off x="1327656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Connettore 1 214"/>
            <p:cNvCxnSpPr/>
            <p:nvPr userDrawn="1"/>
          </p:nvCxnSpPr>
          <p:spPr>
            <a:xfrm>
              <a:off x="1342543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Connettore 1 215"/>
            <p:cNvCxnSpPr/>
            <p:nvPr userDrawn="1"/>
          </p:nvCxnSpPr>
          <p:spPr>
            <a:xfrm>
              <a:off x="1357430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Connettore 1 216"/>
            <p:cNvCxnSpPr/>
            <p:nvPr userDrawn="1"/>
          </p:nvCxnSpPr>
          <p:spPr>
            <a:xfrm>
              <a:off x="1372316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Connettore 1 217"/>
            <p:cNvCxnSpPr/>
            <p:nvPr userDrawn="1"/>
          </p:nvCxnSpPr>
          <p:spPr>
            <a:xfrm>
              <a:off x="1387203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Connettore 1 218"/>
            <p:cNvCxnSpPr/>
            <p:nvPr userDrawn="1"/>
          </p:nvCxnSpPr>
          <p:spPr>
            <a:xfrm>
              <a:off x="1402090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Connettore 1 219"/>
            <p:cNvCxnSpPr/>
            <p:nvPr userDrawn="1"/>
          </p:nvCxnSpPr>
          <p:spPr>
            <a:xfrm>
              <a:off x="1416976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ttore 1 220"/>
            <p:cNvCxnSpPr/>
            <p:nvPr userDrawn="1"/>
          </p:nvCxnSpPr>
          <p:spPr>
            <a:xfrm>
              <a:off x="1431863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ttore 1 221"/>
            <p:cNvCxnSpPr/>
            <p:nvPr userDrawn="1"/>
          </p:nvCxnSpPr>
          <p:spPr>
            <a:xfrm>
              <a:off x="1446750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ttore 1 222"/>
            <p:cNvCxnSpPr/>
            <p:nvPr userDrawn="1"/>
          </p:nvCxnSpPr>
          <p:spPr>
            <a:xfrm>
              <a:off x="1461637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ttore 1 223"/>
            <p:cNvCxnSpPr/>
            <p:nvPr userDrawn="1"/>
          </p:nvCxnSpPr>
          <p:spPr>
            <a:xfrm>
              <a:off x="1476523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ttore 1 224"/>
            <p:cNvCxnSpPr/>
            <p:nvPr userDrawn="1"/>
          </p:nvCxnSpPr>
          <p:spPr>
            <a:xfrm>
              <a:off x="1491410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Connettore 1 225"/>
            <p:cNvCxnSpPr/>
            <p:nvPr userDrawn="1"/>
          </p:nvCxnSpPr>
          <p:spPr>
            <a:xfrm>
              <a:off x="1506297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Connettore 1 226"/>
            <p:cNvCxnSpPr/>
            <p:nvPr userDrawn="1"/>
          </p:nvCxnSpPr>
          <p:spPr>
            <a:xfrm>
              <a:off x="1521183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Connettore 1 227"/>
            <p:cNvCxnSpPr/>
            <p:nvPr userDrawn="1"/>
          </p:nvCxnSpPr>
          <p:spPr>
            <a:xfrm>
              <a:off x="1536070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Connettore 1 228"/>
            <p:cNvCxnSpPr/>
            <p:nvPr userDrawn="1"/>
          </p:nvCxnSpPr>
          <p:spPr>
            <a:xfrm>
              <a:off x="1550957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Connettore 1 229"/>
            <p:cNvCxnSpPr/>
            <p:nvPr userDrawn="1"/>
          </p:nvCxnSpPr>
          <p:spPr>
            <a:xfrm>
              <a:off x="1565843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Connettore 1 230"/>
            <p:cNvCxnSpPr/>
            <p:nvPr userDrawn="1"/>
          </p:nvCxnSpPr>
          <p:spPr>
            <a:xfrm>
              <a:off x="1580730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ttore 1 231"/>
            <p:cNvCxnSpPr/>
            <p:nvPr userDrawn="1"/>
          </p:nvCxnSpPr>
          <p:spPr>
            <a:xfrm>
              <a:off x="1595617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ttore 1 232"/>
            <p:cNvCxnSpPr/>
            <p:nvPr userDrawn="1"/>
          </p:nvCxnSpPr>
          <p:spPr>
            <a:xfrm>
              <a:off x="1610504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Connettore 1 233"/>
            <p:cNvCxnSpPr/>
            <p:nvPr userDrawn="1"/>
          </p:nvCxnSpPr>
          <p:spPr>
            <a:xfrm>
              <a:off x="1625390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Connettore 1 234"/>
            <p:cNvCxnSpPr/>
            <p:nvPr userDrawn="1"/>
          </p:nvCxnSpPr>
          <p:spPr>
            <a:xfrm>
              <a:off x="1640277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Connettore 1 235"/>
            <p:cNvCxnSpPr/>
            <p:nvPr userDrawn="1"/>
          </p:nvCxnSpPr>
          <p:spPr>
            <a:xfrm>
              <a:off x="1655164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Connettore 1 236"/>
            <p:cNvCxnSpPr/>
            <p:nvPr userDrawn="1"/>
          </p:nvCxnSpPr>
          <p:spPr>
            <a:xfrm>
              <a:off x="1670050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Connettore 1 237"/>
            <p:cNvCxnSpPr/>
            <p:nvPr userDrawn="1"/>
          </p:nvCxnSpPr>
          <p:spPr>
            <a:xfrm>
              <a:off x="1684937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ttore 1 238"/>
            <p:cNvCxnSpPr/>
            <p:nvPr userDrawn="1"/>
          </p:nvCxnSpPr>
          <p:spPr>
            <a:xfrm>
              <a:off x="1699824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ttore 1 239"/>
            <p:cNvCxnSpPr/>
            <p:nvPr userDrawn="1"/>
          </p:nvCxnSpPr>
          <p:spPr>
            <a:xfrm>
              <a:off x="1714710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ttore 1 240"/>
            <p:cNvCxnSpPr/>
            <p:nvPr userDrawn="1"/>
          </p:nvCxnSpPr>
          <p:spPr>
            <a:xfrm>
              <a:off x="1729597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ttore 1 241"/>
            <p:cNvCxnSpPr/>
            <p:nvPr userDrawn="1"/>
          </p:nvCxnSpPr>
          <p:spPr>
            <a:xfrm>
              <a:off x="1744484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Connettore 1 242"/>
            <p:cNvCxnSpPr/>
            <p:nvPr userDrawn="1"/>
          </p:nvCxnSpPr>
          <p:spPr>
            <a:xfrm>
              <a:off x="1759371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Connettore 1 243"/>
            <p:cNvCxnSpPr/>
            <p:nvPr userDrawn="1"/>
          </p:nvCxnSpPr>
          <p:spPr>
            <a:xfrm>
              <a:off x="1774257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Connettore 1 244"/>
            <p:cNvCxnSpPr/>
            <p:nvPr userDrawn="1"/>
          </p:nvCxnSpPr>
          <p:spPr>
            <a:xfrm>
              <a:off x="1789144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Connettore 1 245"/>
            <p:cNvCxnSpPr/>
            <p:nvPr userDrawn="1"/>
          </p:nvCxnSpPr>
          <p:spPr>
            <a:xfrm>
              <a:off x="1804031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Connettore 1 246"/>
            <p:cNvCxnSpPr/>
            <p:nvPr userDrawn="1"/>
          </p:nvCxnSpPr>
          <p:spPr>
            <a:xfrm>
              <a:off x="1818917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Connettore 1 247"/>
            <p:cNvCxnSpPr/>
            <p:nvPr userDrawn="1"/>
          </p:nvCxnSpPr>
          <p:spPr>
            <a:xfrm>
              <a:off x="1833804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Connettore 1 248"/>
            <p:cNvCxnSpPr/>
            <p:nvPr userDrawn="1"/>
          </p:nvCxnSpPr>
          <p:spPr>
            <a:xfrm>
              <a:off x="1848691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ttore 1 249"/>
            <p:cNvCxnSpPr/>
            <p:nvPr userDrawn="1"/>
          </p:nvCxnSpPr>
          <p:spPr>
            <a:xfrm>
              <a:off x="1863577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ttore 1 250"/>
            <p:cNvCxnSpPr/>
            <p:nvPr userDrawn="1"/>
          </p:nvCxnSpPr>
          <p:spPr>
            <a:xfrm>
              <a:off x="1878464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ttore 1 251"/>
            <p:cNvCxnSpPr/>
            <p:nvPr userDrawn="1"/>
          </p:nvCxnSpPr>
          <p:spPr>
            <a:xfrm>
              <a:off x="1893346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6515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252">
            <a:extLst>
              <a:ext uri="{FF2B5EF4-FFF2-40B4-BE49-F238E27FC236}">
                <a16:creationId xmlns:a16="http://schemas.microsoft.com/office/drawing/2014/main" id="{967D6304-E5A3-49E6-8727-67E1011576CA}"/>
              </a:ext>
            </a:extLst>
          </p:cNvPr>
          <p:cNvSpPr/>
          <p:nvPr userDrawn="1"/>
        </p:nvSpPr>
        <p:spPr>
          <a:xfrm>
            <a:off x="0" y="0"/>
            <a:ext cx="12192000" cy="1270000"/>
          </a:xfrm>
          <a:prstGeom prst="rect">
            <a:avLst/>
          </a:prstGeom>
          <a:solidFill>
            <a:srgbClr val="728FA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grpSp>
        <p:nvGrpSpPr>
          <p:cNvPr id="9" name="Gruppo 131">
            <a:extLst>
              <a:ext uri="{FF2B5EF4-FFF2-40B4-BE49-F238E27FC236}">
                <a16:creationId xmlns:a16="http://schemas.microsoft.com/office/drawing/2014/main" id="{B19969D2-F9FB-4308-BABB-29D9EADCF638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63500" y="1090616"/>
            <a:ext cx="12050184" cy="179387"/>
            <a:chOff x="1218340" y="275867"/>
            <a:chExt cx="17715122" cy="567843"/>
          </a:xfrm>
        </p:grpSpPr>
        <p:cxnSp>
          <p:nvCxnSpPr>
            <p:cNvPr id="10" name="Connettore 1 132">
              <a:extLst>
                <a:ext uri="{FF2B5EF4-FFF2-40B4-BE49-F238E27FC236}">
                  <a16:creationId xmlns:a16="http://schemas.microsoft.com/office/drawing/2014/main" id="{74E7C815-61C5-4D53-8BA6-0B56A86BA7F6}"/>
                </a:ext>
              </a:extLst>
            </p:cNvPr>
            <p:cNvCxnSpPr/>
            <p:nvPr userDrawn="1"/>
          </p:nvCxnSpPr>
          <p:spPr>
            <a:xfrm>
              <a:off x="121834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ttore 1 133">
              <a:extLst>
                <a:ext uri="{FF2B5EF4-FFF2-40B4-BE49-F238E27FC236}">
                  <a16:creationId xmlns:a16="http://schemas.microsoft.com/office/drawing/2014/main" id="{45CF1A05-BD8A-4D6B-9006-72808358DE65}"/>
                </a:ext>
              </a:extLst>
            </p:cNvPr>
            <p:cNvCxnSpPr/>
            <p:nvPr userDrawn="1"/>
          </p:nvCxnSpPr>
          <p:spPr>
            <a:xfrm>
              <a:off x="136770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ttore 1 134">
              <a:extLst>
                <a:ext uri="{FF2B5EF4-FFF2-40B4-BE49-F238E27FC236}">
                  <a16:creationId xmlns:a16="http://schemas.microsoft.com/office/drawing/2014/main" id="{3E7E34CF-46E4-4FFC-AC4C-C6054B896598}"/>
                </a:ext>
              </a:extLst>
            </p:cNvPr>
            <p:cNvCxnSpPr/>
            <p:nvPr userDrawn="1"/>
          </p:nvCxnSpPr>
          <p:spPr>
            <a:xfrm>
              <a:off x="151706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1 135">
              <a:extLst>
                <a:ext uri="{FF2B5EF4-FFF2-40B4-BE49-F238E27FC236}">
                  <a16:creationId xmlns:a16="http://schemas.microsoft.com/office/drawing/2014/main" id="{464502BC-435F-49FA-AB4C-42D3C066F3B8}"/>
                </a:ext>
              </a:extLst>
            </p:cNvPr>
            <p:cNvCxnSpPr/>
            <p:nvPr userDrawn="1"/>
          </p:nvCxnSpPr>
          <p:spPr>
            <a:xfrm>
              <a:off x="166643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1 136">
              <a:extLst>
                <a:ext uri="{FF2B5EF4-FFF2-40B4-BE49-F238E27FC236}">
                  <a16:creationId xmlns:a16="http://schemas.microsoft.com/office/drawing/2014/main" id="{F95BF3A0-126E-4779-8A4D-D73E1F31F97F}"/>
                </a:ext>
              </a:extLst>
            </p:cNvPr>
            <p:cNvCxnSpPr/>
            <p:nvPr userDrawn="1"/>
          </p:nvCxnSpPr>
          <p:spPr>
            <a:xfrm>
              <a:off x="181268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ttore 1 137">
              <a:extLst>
                <a:ext uri="{FF2B5EF4-FFF2-40B4-BE49-F238E27FC236}">
                  <a16:creationId xmlns:a16="http://schemas.microsoft.com/office/drawing/2014/main" id="{BC5C871D-A69B-4D26-92EF-CCA886BE938C}"/>
                </a:ext>
              </a:extLst>
            </p:cNvPr>
            <p:cNvCxnSpPr/>
            <p:nvPr userDrawn="1"/>
          </p:nvCxnSpPr>
          <p:spPr>
            <a:xfrm>
              <a:off x="196204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ttore 1 138">
              <a:extLst>
                <a:ext uri="{FF2B5EF4-FFF2-40B4-BE49-F238E27FC236}">
                  <a16:creationId xmlns:a16="http://schemas.microsoft.com/office/drawing/2014/main" id="{AA9026C3-F033-4054-93F5-C2BDFA886F00}"/>
                </a:ext>
              </a:extLst>
            </p:cNvPr>
            <p:cNvCxnSpPr/>
            <p:nvPr userDrawn="1"/>
          </p:nvCxnSpPr>
          <p:spPr>
            <a:xfrm>
              <a:off x="211141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ttore 1 139">
              <a:extLst>
                <a:ext uri="{FF2B5EF4-FFF2-40B4-BE49-F238E27FC236}">
                  <a16:creationId xmlns:a16="http://schemas.microsoft.com/office/drawing/2014/main" id="{53A114F0-89C5-48DD-AAB1-2757C72F7799}"/>
                </a:ext>
              </a:extLst>
            </p:cNvPr>
            <p:cNvCxnSpPr/>
            <p:nvPr userDrawn="1"/>
          </p:nvCxnSpPr>
          <p:spPr>
            <a:xfrm>
              <a:off x="226077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ttore 1 140">
              <a:extLst>
                <a:ext uri="{FF2B5EF4-FFF2-40B4-BE49-F238E27FC236}">
                  <a16:creationId xmlns:a16="http://schemas.microsoft.com/office/drawing/2014/main" id="{38DF36C4-9C2D-4DDF-8FC0-5930CD9F75E0}"/>
                </a:ext>
              </a:extLst>
            </p:cNvPr>
            <p:cNvCxnSpPr/>
            <p:nvPr userDrawn="1"/>
          </p:nvCxnSpPr>
          <p:spPr>
            <a:xfrm>
              <a:off x="241013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ttore 1 141">
              <a:extLst>
                <a:ext uri="{FF2B5EF4-FFF2-40B4-BE49-F238E27FC236}">
                  <a16:creationId xmlns:a16="http://schemas.microsoft.com/office/drawing/2014/main" id="{F328B2AE-7A1F-4B6E-B77F-9AF758C76EF6}"/>
                </a:ext>
              </a:extLst>
            </p:cNvPr>
            <p:cNvCxnSpPr/>
            <p:nvPr userDrawn="1"/>
          </p:nvCxnSpPr>
          <p:spPr>
            <a:xfrm>
              <a:off x="255950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1 142">
              <a:extLst>
                <a:ext uri="{FF2B5EF4-FFF2-40B4-BE49-F238E27FC236}">
                  <a16:creationId xmlns:a16="http://schemas.microsoft.com/office/drawing/2014/main" id="{F9112A82-9FEF-4057-B8D3-6CECFDE81A44}"/>
                </a:ext>
              </a:extLst>
            </p:cNvPr>
            <p:cNvCxnSpPr/>
            <p:nvPr userDrawn="1"/>
          </p:nvCxnSpPr>
          <p:spPr>
            <a:xfrm>
              <a:off x="270575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1 143">
              <a:extLst>
                <a:ext uri="{FF2B5EF4-FFF2-40B4-BE49-F238E27FC236}">
                  <a16:creationId xmlns:a16="http://schemas.microsoft.com/office/drawing/2014/main" id="{EF0BF3DE-FED8-4AF6-89C1-2AAEE2B6499D}"/>
                </a:ext>
              </a:extLst>
            </p:cNvPr>
            <p:cNvCxnSpPr/>
            <p:nvPr userDrawn="1"/>
          </p:nvCxnSpPr>
          <p:spPr>
            <a:xfrm>
              <a:off x="285511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ttore 1 144">
              <a:extLst>
                <a:ext uri="{FF2B5EF4-FFF2-40B4-BE49-F238E27FC236}">
                  <a16:creationId xmlns:a16="http://schemas.microsoft.com/office/drawing/2014/main" id="{B3D25765-EA76-4E5E-8775-0671AEC64ECD}"/>
                </a:ext>
              </a:extLst>
            </p:cNvPr>
            <p:cNvCxnSpPr/>
            <p:nvPr userDrawn="1"/>
          </p:nvCxnSpPr>
          <p:spPr>
            <a:xfrm>
              <a:off x="300447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ttore 1 145">
              <a:extLst>
                <a:ext uri="{FF2B5EF4-FFF2-40B4-BE49-F238E27FC236}">
                  <a16:creationId xmlns:a16="http://schemas.microsoft.com/office/drawing/2014/main" id="{16E01DA1-9B33-43FD-A80D-F19A130485DB}"/>
                </a:ext>
              </a:extLst>
            </p:cNvPr>
            <p:cNvCxnSpPr/>
            <p:nvPr userDrawn="1"/>
          </p:nvCxnSpPr>
          <p:spPr>
            <a:xfrm>
              <a:off x="315384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ttore 1 146">
              <a:extLst>
                <a:ext uri="{FF2B5EF4-FFF2-40B4-BE49-F238E27FC236}">
                  <a16:creationId xmlns:a16="http://schemas.microsoft.com/office/drawing/2014/main" id="{C10D1FE6-40D7-4237-9FFF-90E3C378DB1F}"/>
                </a:ext>
              </a:extLst>
            </p:cNvPr>
            <p:cNvCxnSpPr/>
            <p:nvPr userDrawn="1"/>
          </p:nvCxnSpPr>
          <p:spPr>
            <a:xfrm>
              <a:off x="330320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ttore 1 147">
              <a:extLst>
                <a:ext uri="{FF2B5EF4-FFF2-40B4-BE49-F238E27FC236}">
                  <a16:creationId xmlns:a16="http://schemas.microsoft.com/office/drawing/2014/main" id="{51C2B0B3-D87A-448F-8EE4-E3B73EC690A8}"/>
                </a:ext>
              </a:extLst>
            </p:cNvPr>
            <p:cNvCxnSpPr/>
            <p:nvPr userDrawn="1"/>
          </p:nvCxnSpPr>
          <p:spPr>
            <a:xfrm>
              <a:off x="345256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ttore 1 148">
              <a:extLst>
                <a:ext uri="{FF2B5EF4-FFF2-40B4-BE49-F238E27FC236}">
                  <a16:creationId xmlns:a16="http://schemas.microsoft.com/office/drawing/2014/main" id="{01AA2FA0-5485-41A3-BF22-F781B217F695}"/>
                </a:ext>
              </a:extLst>
            </p:cNvPr>
            <p:cNvCxnSpPr/>
            <p:nvPr userDrawn="1"/>
          </p:nvCxnSpPr>
          <p:spPr>
            <a:xfrm>
              <a:off x="359882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ttore 1 149">
              <a:extLst>
                <a:ext uri="{FF2B5EF4-FFF2-40B4-BE49-F238E27FC236}">
                  <a16:creationId xmlns:a16="http://schemas.microsoft.com/office/drawing/2014/main" id="{94C2830F-8873-4F5B-9573-BB1F36A5C03F}"/>
                </a:ext>
              </a:extLst>
            </p:cNvPr>
            <p:cNvCxnSpPr/>
            <p:nvPr userDrawn="1"/>
          </p:nvCxnSpPr>
          <p:spPr>
            <a:xfrm>
              <a:off x="374818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ttore 1 150">
              <a:extLst>
                <a:ext uri="{FF2B5EF4-FFF2-40B4-BE49-F238E27FC236}">
                  <a16:creationId xmlns:a16="http://schemas.microsoft.com/office/drawing/2014/main" id="{6C5D9B8B-1F73-40B9-849B-EC0B16B7B2B1}"/>
                </a:ext>
              </a:extLst>
            </p:cNvPr>
            <p:cNvCxnSpPr/>
            <p:nvPr userDrawn="1"/>
          </p:nvCxnSpPr>
          <p:spPr>
            <a:xfrm>
              <a:off x="389754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ttore 1 151">
              <a:extLst>
                <a:ext uri="{FF2B5EF4-FFF2-40B4-BE49-F238E27FC236}">
                  <a16:creationId xmlns:a16="http://schemas.microsoft.com/office/drawing/2014/main" id="{21C4860F-0D83-47CA-B671-FE9AFB52102F}"/>
                </a:ext>
              </a:extLst>
            </p:cNvPr>
            <p:cNvCxnSpPr/>
            <p:nvPr userDrawn="1"/>
          </p:nvCxnSpPr>
          <p:spPr>
            <a:xfrm>
              <a:off x="404691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ttore 1 152">
              <a:extLst>
                <a:ext uri="{FF2B5EF4-FFF2-40B4-BE49-F238E27FC236}">
                  <a16:creationId xmlns:a16="http://schemas.microsoft.com/office/drawing/2014/main" id="{09E1C8A3-D275-4B1C-925C-72E5EA539F9F}"/>
                </a:ext>
              </a:extLst>
            </p:cNvPr>
            <p:cNvCxnSpPr/>
            <p:nvPr userDrawn="1"/>
          </p:nvCxnSpPr>
          <p:spPr>
            <a:xfrm>
              <a:off x="419627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ttore 1 153">
              <a:extLst>
                <a:ext uri="{FF2B5EF4-FFF2-40B4-BE49-F238E27FC236}">
                  <a16:creationId xmlns:a16="http://schemas.microsoft.com/office/drawing/2014/main" id="{7C44C5F2-51CE-4B8A-A4EA-F826847BB364}"/>
                </a:ext>
              </a:extLst>
            </p:cNvPr>
            <p:cNvCxnSpPr/>
            <p:nvPr userDrawn="1"/>
          </p:nvCxnSpPr>
          <p:spPr>
            <a:xfrm>
              <a:off x="434563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ttore 1 154">
              <a:extLst>
                <a:ext uri="{FF2B5EF4-FFF2-40B4-BE49-F238E27FC236}">
                  <a16:creationId xmlns:a16="http://schemas.microsoft.com/office/drawing/2014/main" id="{44F9366D-3B70-48C0-BA15-CD9FB7B3190D}"/>
                </a:ext>
              </a:extLst>
            </p:cNvPr>
            <p:cNvCxnSpPr/>
            <p:nvPr userDrawn="1"/>
          </p:nvCxnSpPr>
          <p:spPr>
            <a:xfrm>
              <a:off x="449188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ttore 1 155">
              <a:extLst>
                <a:ext uri="{FF2B5EF4-FFF2-40B4-BE49-F238E27FC236}">
                  <a16:creationId xmlns:a16="http://schemas.microsoft.com/office/drawing/2014/main" id="{6B49A13F-F33E-4070-B147-2CC1A0971723}"/>
                </a:ext>
              </a:extLst>
            </p:cNvPr>
            <p:cNvCxnSpPr/>
            <p:nvPr userDrawn="1"/>
          </p:nvCxnSpPr>
          <p:spPr>
            <a:xfrm>
              <a:off x="464125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ttore 1 156">
              <a:extLst>
                <a:ext uri="{FF2B5EF4-FFF2-40B4-BE49-F238E27FC236}">
                  <a16:creationId xmlns:a16="http://schemas.microsoft.com/office/drawing/2014/main" id="{A7E2BD6F-B72A-43BC-8899-56EB4E81AA3B}"/>
                </a:ext>
              </a:extLst>
            </p:cNvPr>
            <p:cNvCxnSpPr/>
            <p:nvPr userDrawn="1"/>
          </p:nvCxnSpPr>
          <p:spPr>
            <a:xfrm>
              <a:off x="479061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ttore 1 157">
              <a:extLst>
                <a:ext uri="{FF2B5EF4-FFF2-40B4-BE49-F238E27FC236}">
                  <a16:creationId xmlns:a16="http://schemas.microsoft.com/office/drawing/2014/main" id="{831E8BFD-9503-445C-B44A-5F0C08B4002F}"/>
                </a:ext>
              </a:extLst>
            </p:cNvPr>
            <p:cNvCxnSpPr/>
            <p:nvPr userDrawn="1"/>
          </p:nvCxnSpPr>
          <p:spPr>
            <a:xfrm>
              <a:off x="493997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ttore 1 158">
              <a:extLst>
                <a:ext uri="{FF2B5EF4-FFF2-40B4-BE49-F238E27FC236}">
                  <a16:creationId xmlns:a16="http://schemas.microsoft.com/office/drawing/2014/main" id="{77C8D31E-5138-4E51-A29F-330CE1CF1D33}"/>
                </a:ext>
              </a:extLst>
            </p:cNvPr>
            <p:cNvCxnSpPr/>
            <p:nvPr userDrawn="1"/>
          </p:nvCxnSpPr>
          <p:spPr>
            <a:xfrm>
              <a:off x="508934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ttore 1 159">
              <a:extLst>
                <a:ext uri="{FF2B5EF4-FFF2-40B4-BE49-F238E27FC236}">
                  <a16:creationId xmlns:a16="http://schemas.microsoft.com/office/drawing/2014/main" id="{1926BF45-22F6-4C2E-ADEF-ADD00F77401C}"/>
                </a:ext>
              </a:extLst>
            </p:cNvPr>
            <p:cNvCxnSpPr/>
            <p:nvPr userDrawn="1"/>
          </p:nvCxnSpPr>
          <p:spPr>
            <a:xfrm>
              <a:off x="523870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ttore 1 160">
              <a:extLst>
                <a:ext uri="{FF2B5EF4-FFF2-40B4-BE49-F238E27FC236}">
                  <a16:creationId xmlns:a16="http://schemas.microsoft.com/office/drawing/2014/main" id="{1BFE788E-5354-437C-85B5-044AB722F108}"/>
                </a:ext>
              </a:extLst>
            </p:cNvPr>
            <p:cNvCxnSpPr/>
            <p:nvPr userDrawn="1"/>
          </p:nvCxnSpPr>
          <p:spPr>
            <a:xfrm>
              <a:off x="538806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ttore 1 161">
              <a:extLst>
                <a:ext uri="{FF2B5EF4-FFF2-40B4-BE49-F238E27FC236}">
                  <a16:creationId xmlns:a16="http://schemas.microsoft.com/office/drawing/2014/main" id="{948DB1F8-A695-4FB7-AF67-DB629659D45D}"/>
                </a:ext>
              </a:extLst>
            </p:cNvPr>
            <p:cNvCxnSpPr/>
            <p:nvPr userDrawn="1"/>
          </p:nvCxnSpPr>
          <p:spPr>
            <a:xfrm>
              <a:off x="553432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ttore 1 162">
              <a:extLst>
                <a:ext uri="{FF2B5EF4-FFF2-40B4-BE49-F238E27FC236}">
                  <a16:creationId xmlns:a16="http://schemas.microsoft.com/office/drawing/2014/main" id="{52959D20-2D18-4C06-B9AD-A28AE1CAFCFE}"/>
                </a:ext>
              </a:extLst>
            </p:cNvPr>
            <p:cNvCxnSpPr/>
            <p:nvPr userDrawn="1"/>
          </p:nvCxnSpPr>
          <p:spPr>
            <a:xfrm>
              <a:off x="568368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ttore 1 163">
              <a:extLst>
                <a:ext uri="{FF2B5EF4-FFF2-40B4-BE49-F238E27FC236}">
                  <a16:creationId xmlns:a16="http://schemas.microsoft.com/office/drawing/2014/main" id="{A87701F9-4C64-4A5B-A939-C3A17C77E9F4}"/>
                </a:ext>
              </a:extLst>
            </p:cNvPr>
            <p:cNvCxnSpPr/>
            <p:nvPr userDrawn="1"/>
          </p:nvCxnSpPr>
          <p:spPr>
            <a:xfrm>
              <a:off x="583304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ttore 1 164">
              <a:extLst>
                <a:ext uri="{FF2B5EF4-FFF2-40B4-BE49-F238E27FC236}">
                  <a16:creationId xmlns:a16="http://schemas.microsoft.com/office/drawing/2014/main" id="{B8BE0389-C11B-4AA0-A4AD-AFEE4AF00ACF}"/>
                </a:ext>
              </a:extLst>
            </p:cNvPr>
            <p:cNvCxnSpPr/>
            <p:nvPr userDrawn="1"/>
          </p:nvCxnSpPr>
          <p:spPr>
            <a:xfrm>
              <a:off x="598241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ttore 1 165">
              <a:extLst>
                <a:ext uri="{FF2B5EF4-FFF2-40B4-BE49-F238E27FC236}">
                  <a16:creationId xmlns:a16="http://schemas.microsoft.com/office/drawing/2014/main" id="{590D6A15-BE7F-41B5-BD1F-12B135EE7FDD}"/>
                </a:ext>
              </a:extLst>
            </p:cNvPr>
            <p:cNvCxnSpPr/>
            <p:nvPr userDrawn="1"/>
          </p:nvCxnSpPr>
          <p:spPr>
            <a:xfrm>
              <a:off x="613177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ttore 1 166">
              <a:extLst>
                <a:ext uri="{FF2B5EF4-FFF2-40B4-BE49-F238E27FC236}">
                  <a16:creationId xmlns:a16="http://schemas.microsoft.com/office/drawing/2014/main" id="{6BDB8CCA-6A55-407E-A0B2-B1D09C911C9D}"/>
                </a:ext>
              </a:extLst>
            </p:cNvPr>
            <p:cNvCxnSpPr/>
            <p:nvPr userDrawn="1"/>
          </p:nvCxnSpPr>
          <p:spPr>
            <a:xfrm>
              <a:off x="628113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ttore 1 167">
              <a:extLst>
                <a:ext uri="{FF2B5EF4-FFF2-40B4-BE49-F238E27FC236}">
                  <a16:creationId xmlns:a16="http://schemas.microsoft.com/office/drawing/2014/main" id="{8DA8639D-FE5E-4CF8-A3F6-E63F3538F2BE}"/>
                </a:ext>
              </a:extLst>
            </p:cNvPr>
            <p:cNvCxnSpPr/>
            <p:nvPr userDrawn="1"/>
          </p:nvCxnSpPr>
          <p:spPr>
            <a:xfrm>
              <a:off x="642738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ttore 1 168">
              <a:extLst>
                <a:ext uri="{FF2B5EF4-FFF2-40B4-BE49-F238E27FC236}">
                  <a16:creationId xmlns:a16="http://schemas.microsoft.com/office/drawing/2014/main" id="{5F488E48-E947-452B-8F30-60F3960142B6}"/>
                </a:ext>
              </a:extLst>
            </p:cNvPr>
            <p:cNvCxnSpPr/>
            <p:nvPr userDrawn="1"/>
          </p:nvCxnSpPr>
          <p:spPr>
            <a:xfrm>
              <a:off x="657675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ttore 1 169">
              <a:extLst>
                <a:ext uri="{FF2B5EF4-FFF2-40B4-BE49-F238E27FC236}">
                  <a16:creationId xmlns:a16="http://schemas.microsoft.com/office/drawing/2014/main" id="{6EF493A6-1377-4D2C-B868-322EA20F54D1}"/>
                </a:ext>
              </a:extLst>
            </p:cNvPr>
            <p:cNvCxnSpPr/>
            <p:nvPr userDrawn="1"/>
          </p:nvCxnSpPr>
          <p:spPr>
            <a:xfrm>
              <a:off x="672611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ttore 1 170">
              <a:extLst>
                <a:ext uri="{FF2B5EF4-FFF2-40B4-BE49-F238E27FC236}">
                  <a16:creationId xmlns:a16="http://schemas.microsoft.com/office/drawing/2014/main" id="{5007A10C-DF3E-4A83-AE9F-C8C964E7A84B}"/>
                </a:ext>
              </a:extLst>
            </p:cNvPr>
            <p:cNvCxnSpPr/>
            <p:nvPr userDrawn="1"/>
          </p:nvCxnSpPr>
          <p:spPr>
            <a:xfrm>
              <a:off x="687547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ttore 1 171">
              <a:extLst>
                <a:ext uri="{FF2B5EF4-FFF2-40B4-BE49-F238E27FC236}">
                  <a16:creationId xmlns:a16="http://schemas.microsoft.com/office/drawing/2014/main" id="{10020A5F-BC20-48C7-BC77-65BA567F28C9}"/>
                </a:ext>
              </a:extLst>
            </p:cNvPr>
            <p:cNvCxnSpPr/>
            <p:nvPr userDrawn="1"/>
          </p:nvCxnSpPr>
          <p:spPr>
            <a:xfrm>
              <a:off x="702484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ttore 1 172">
              <a:extLst>
                <a:ext uri="{FF2B5EF4-FFF2-40B4-BE49-F238E27FC236}">
                  <a16:creationId xmlns:a16="http://schemas.microsoft.com/office/drawing/2014/main" id="{294C3B48-0137-4296-9E1A-AE060C3E02A5}"/>
                </a:ext>
              </a:extLst>
            </p:cNvPr>
            <p:cNvCxnSpPr/>
            <p:nvPr userDrawn="1"/>
          </p:nvCxnSpPr>
          <p:spPr>
            <a:xfrm>
              <a:off x="717420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ttore 1 173">
              <a:extLst>
                <a:ext uri="{FF2B5EF4-FFF2-40B4-BE49-F238E27FC236}">
                  <a16:creationId xmlns:a16="http://schemas.microsoft.com/office/drawing/2014/main" id="{4DDB0F04-9548-43A5-9F41-B5B2AC607F14}"/>
                </a:ext>
              </a:extLst>
            </p:cNvPr>
            <p:cNvCxnSpPr/>
            <p:nvPr userDrawn="1"/>
          </p:nvCxnSpPr>
          <p:spPr>
            <a:xfrm>
              <a:off x="732045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ttore 1 174">
              <a:extLst>
                <a:ext uri="{FF2B5EF4-FFF2-40B4-BE49-F238E27FC236}">
                  <a16:creationId xmlns:a16="http://schemas.microsoft.com/office/drawing/2014/main" id="{3294D7B5-C267-4144-BDA1-2D0BE7F4230F}"/>
                </a:ext>
              </a:extLst>
            </p:cNvPr>
            <p:cNvCxnSpPr/>
            <p:nvPr userDrawn="1"/>
          </p:nvCxnSpPr>
          <p:spPr>
            <a:xfrm>
              <a:off x="746982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ttore 1 175">
              <a:extLst>
                <a:ext uri="{FF2B5EF4-FFF2-40B4-BE49-F238E27FC236}">
                  <a16:creationId xmlns:a16="http://schemas.microsoft.com/office/drawing/2014/main" id="{DB52FE9E-8042-4042-9B92-3745FE88516A}"/>
                </a:ext>
              </a:extLst>
            </p:cNvPr>
            <p:cNvCxnSpPr/>
            <p:nvPr userDrawn="1"/>
          </p:nvCxnSpPr>
          <p:spPr>
            <a:xfrm>
              <a:off x="761918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ttore 1 176">
              <a:extLst>
                <a:ext uri="{FF2B5EF4-FFF2-40B4-BE49-F238E27FC236}">
                  <a16:creationId xmlns:a16="http://schemas.microsoft.com/office/drawing/2014/main" id="{073DC0D7-B72A-483B-BB11-DD25ABEE27BA}"/>
                </a:ext>
              </a:extLst>
            </p:cNvPr>
            <p:cNvCxnSpPr/>
            <p:nvPr userDrawn="1"/>
          </p:nvCxnSpPr>
          <p:spPr>
            <a:xfrm>
              <a:off x="776854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ttore 1 177">
              <a:extLst>
                <a:ext uri="{FF2B5EF4-FFF2-40B4-BE49-F238E27FC236}">
                  <a16:creationId xmlns:a16="http://schemas.microsoft.com/office/drawing/2014/main" id="{9F3106E5-3488-4EAB-8A76-191FD01168EF}"/>
                </a:ext>
              </a:extLst>
            </p:cNvPr>
            <p:cNvCxnSpPr/>
            <p:nvPr userDrawn="1"/>
          </p:nvCxnSpPr>
          <p:spPr>
            <a:xfrm>
              <a:off x="791791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ttore 1 178">
              <a:extLst>
                <a:ext uri="{FF2B5EF4-FFF2-40B4-BE49-F238E27FC236}">
                  <a16:creationId xmlns:a16="http://schemas.microsoft.com/office/drawing/2014/main" id="{5FDE8025-39C7-45D8-93A4-66BB57FD5082}"/>
                </a:ext>
              </a:extLst>
            </p:cNvPr>
            <p:cNvCxnSpPr/>
            <p:nvPr userDrawn="1"/>
          </p:nvCxnSpPr>
          <p:spPr>
            <a:xfrm>
              <a:off x="806727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ttore 1 179">
              <a:extLst>
                <a:ext uri="{FF2B5EF4-FFF2-40B4-BE49-F238E27FC236}">
                  <a16:creationId xmlns:a16="http://schemas.microsoft.com/office/drawing/2014/main" id="{E5921A53-44FE-4ADD-A598-D26335997CDF}"/>
                </a:ext>
              </a:extLst>
            </p:cNvPr>
            <p:cNvCxnSpPr/>
            <p:nvPr userDrawn="1"/>
          </p:nvCxnSpPr>
          <p:spPr>
            <a:xfrm>
              <a:off x="821663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ttore 1 180">
              <a:extLst>
                <a:ext uri="{FF2B5EF4-FFF2-40B4-BE49-F238E27FC236}">
                  <a16:creationId xmlns:a16="http://schemas.microsoft.com/office/drawing/2014/main" id="{17B234DB-AE51-43CC-86B2-CDCB2C789C86}"/>
                </a:ext>
              </a:extLst>
            </p:cNvPr>
            <p:cNvCxnSpPr/>
            <p:nvPr userDrawn="1"/>
          </p:nvCxnSpPr>
          <p:spPr>
            <a:xfrm>
              <a:off x="836288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ttore 1 181">
              <a:extLst>
                <a:ext uri="{FF2B5EF4-FFF2-40B4-BE49-F238E27FC236}">
                  <a16:creationId xmlns:a16="http://schemas.microsoft.com/office/drawing/2014/main" id="{6C575B2F-E040-4B1F-BA6B-505A450D12E3}"/>
                </a:ext>
              </a:extLst>
            </p:cNvPr>
            <p:cNvCxnSpPr/>
            <p:nvPr userDrawn="1"/>
          </p:nvCxnSpPr>
          <p:spPr>
            <a:xfrm>
              <a:off x="851225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ttore 1 182">
              <a:extLst>
                <a:ext uri="{FF2B5EF4-FFF2-40B4-BE49-F238E27FC236}">
                  <a16:creationId xmlns:a16="http://schemas.microsoft.com/office/drawing/2014/main" id="{9CDEB5E4-CC0A-404B-9709-AC8EBF0BB5AD}"/>
                </a:ext>
              </a:extLst>
            </p:cNvPr>
            <p:cNvCxnSpPr/>
            <p:nvPr userDrawn="1"/>
          </p:nvCxnSpPr>
          <p:spPr>
            <a:xfrm>
              <a:off x="866161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ttore 1 183">
              <a:extLst>
                <a:ext uri="{FF2B5EF4-FFF2-40B4-BE49-F238E27FC236}">
                  <a16:creationId xmlns:a16="http://schemas.microsoft.com/office/drawing/2014/main" id="{B1846A31-FF8D-4BD4-BF0F-2239C854F092}"/>
                </a:ext>
              </a:extLst>
            </p:cNvPr>
            <p:cNvCxnSpPr/>
            <p:nvPr userDrawn="1"/>
          </p:nvCxnSpPr>
          <p:spPr>
            <a:xfrm>
              <a:off x="881097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ttore 1 184">
              <a:extLst>
                <a:ext uri="{FF2B5EF4-FFF2-40B4-BE49-F238E27FC236}">
                  <a16:creationId xmlns:a16="http://schemas.microsoft.com/office/drawing/2014/main" id="{4A0A49EE-0A07-46AE-8AF7-3470221203F6}"/>
                </a:ext>
              </a:extLst>
            </p:cNvPr>
            <p:cNvCxnSpPr/>
            <p:nvPr userDrawn="1"/>
          </p:nvCxnSpPr>
          <p:spPr>
            <a:xfrm>
              <a:off x="896034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ttore 1 185">
              <a:extLst>
                <a:ext uri="{FF2B5EF4-FFF2-40B4-BE49-F238E27FC236}">
                  <a16:creationId xmlns:a16="http://schemas.microsoft.com/office/drawing/2014/main" id="{AD55B8D3-4048-444C-8BE9-1508568A74A4}"/>
                </a:ext>
              </a:extLst>
            </p:cNvPr>
            <p:cNvCxnSpPr/>
            <p:nvPr userDrawn="1"/>
          </p:nvCxnSpPr>
          <p:spPr>
            <a:xfrm>
              <a:off x="910970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ttore 1 186">
              <a:extLst>
                <a:ext uri="{FF2B5EF4-FFF2-40B4-BE49-F238E27FC236}">
                  <a16:creationId xmlns:a16="http://schemas.microsoft.com/office/drawing/2014/main" id="{6D4D74F1-8A6F-4F96-B6CD-B83DA016F948}"/>
                </a:ext>
              </a:extLst>
            </p:cNvPr>
            <p:cNvCxnSpPr/>
            <p:nvPr userDrawn="1"/>
          </p:nvCxnSpPr>
          <p:spPr>
            <a:xfrm>
              <a:off x="925595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ttore 1 187">
              <a:extLst>
                <a:ext uri="{FF2B5EF4-FFF2-40B4-BE49-F238E27FC236}">
                  <a16:creationId xmlns:a16="http://schemas.microsoft.com/office/drawing/2014/main" id="{D6EF90D3-124B-4E09-9974-B7BCD588B05F}"/>
                </a:ext>
              </a:extLst>
            </p:cNvPr>
            <p:cNvCxnSpPr/>
            <p:nvPr userDrawn="1"/>
          </p:nvCxnSpPr>
          <p:spPr>
            <a:xfrm>
              <a:off x="940532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ttore 1 188">
              <a:extLst>
                <a:ext uri="{FF2B5EF4-FFF2-40B4-BE49-F238E27FC236}">
                  <a16:creationId xmlns:a16="http://schemas.microsoft.com/office/drawing/2014/main" id="{0C42FBEC-81B1-4AD9-91DF-5AFF0BDEFF08}"/>
                </a:ext>
              </a:extLst>
            </p:cNvPr>
            <p:cNvCxnSpPr/>
            <p:nvPr userDrawn="1"/>
          </p:nvCxnSpPr>
          <p:spPr>
            <a:xfrm>
              <a:off x="955468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ttore 1 189">
              <a:extLst>
                <a:ext uri="{FF2B5EF4-FFF2-40B4-BE49-F238E27FC236}">
                  <a16:creationId xmlns:a16="http://schemas.microsoft.com/office/drawing/2014/main" id="{A133AFD0-3A1A-4FC8-AF33-EEFC937ED618}"/>
                </a:ext>
              </a:extLst>
            </p:cNvPr>
            <p:cNvCxnSpPr/>
            <p:nvPr userDrawn="1"/>
          </p:nvCxnSpPr>
          <p:spPr>
            <a:xfrm>
              <a:off x="970404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ttore 1 190">
              <a:extLst>
                <a:ext uri="{FF2B5EF4-FFF2-40B4-BE49-F238E27FC236}">
                  <a16:creationId xmlns:a16="http://schemas.microsoft.com/office/drawing/2014/main" id="{2DF35D43-91F0-415F-B19E-06E2D71C5DDD}"/>
                </a:ext>
              </a:extLst>
            </p:cNvPr>
            <p:cNvCxnSpPr/>
            <p:nvPr userDrawn="1"/>
          </p:nvCxnSpPr>
          <p:spPr>
            <a:xfrm>
              <a:off x="985341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ttore 1 191">
              <a:extLst>
                <a:ext uri="{FF2B5EF4-FFF2-40B4-BE49-F238E27FC236}">
                  <a16:creationId xmlns:a16="http://schemas.microsoft.com/office/drawing/2014/main" id="{E4E9B90E-EDC1-4ED1-BDD0-AEADBFA16C6F}"/>
                </a:ext>
              </a:extLst>
            </p:cNvPr>
            <p:cNvCxnSpPr/>
            <p:nvPr userDrawn="1"/>
          </p:nvCxnSpPr>
          <p:spPr>
            <a:xfrm>
              <a:off x="1000277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ttore 1 192">
              <a:extLst>
                <a:ext uri="{FF2B5EF4-FFF2-40B4-BE49-F238E27FC236}">
                  <a16:creationId xmlns:a16="http://schemas.microsoft.com/office/drawing/2014/main" id="{BC9FDB1D-680B-4B93-8126-2EB708576858}"/>
                </a:ext>
              </a:extLst>
            </p:cNvPr>
            <p:cNvCxnSpPr/>
            <p:nvPr userDrawn="1"/>
          </p:nvCxnSpPr>
          <p:spPr>
            <a:xfrm>
              <a:off x="1014902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ttore 1 193">
              <a:extLst>
                <a:ext uri="{FF2B5EF4-FFF2-40B4-BE49-F238E27FC236}">
                  <a16:creationId xmlns:a16="http://schemas.microsoft.com/office/drawing/2014/main" id="{9864891C-ECE7-4E6E-B234-BE2E7F93B3B1}"/>
                </a:ext>
              </a:extLst>
            </p:cNvPr>
            <p:cNvCxnSpPr/>
            <p:nvPr userDrawn="1"/>
          </p:nvCxnSpPr>
          <p:spPr>
            <a:xfrm>
              <a:off x="1029839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ttore 1 194">
              <a:extLst>
                <a:ext uri="{FF2B5EF4-FFF2-40B4-BE49-F238E27FC236}">
                  <a16:creationId xmlns:a16="http://schemas.microsoft.com/office/drawing/2014/main" id="{5989B0DF-00D1-44FE-AB73-EDD441423710}"/>
                </a:ext>
              </a:extLst>
            </p:cNvPr>
            <p:cNvCxnSpPr/>
            <p:nvPr userDrawn="1"/>
          </p:nvCxnSpPr>
          <p:spPr>
            <a:xfrm>
              <a:off x="1044775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ttore 1 195">
              <a:extLst>
                <a:ext uri="{FF2B5EF4-FFF2-40B4-BE49-F238E27FC236}">
                  <a16:creationId xmlns:a16="http://schemas.microsoft.com/office/drawing/2014/main" id="{C4B62928-B42F-4916-A29D-AC8F5B181854}"/>
                </a:ext>
              </a:extLst>
            </p:cNvPr>
            <p:cNvCxnSpPr/>
            <p:nvPr userDrawn="1"/>
          </p:nvCxnSpPr>
          <p:spPr>
            <a:xfrm>
              <a:off x="1059711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ttore 1 196">
              <a:extLst>
                <a:ext uri="{FF2B5EF4-FFF2-40B4-BE49-F238E27FC236}">
                  <a16:creationId xmlns:a16="http://schemas.microsoft.com/office/drawing/2014/main" id="{BEC7784E-4A10-4443-8A97-0E0850DFDB09}"/>
                </a:ext>
              </a:extLst>
            </p:cNvPr>
            <p:cNvCxnSpPr/>
            <p:nvPr userDrawn="1"/>
          </p:nvCxnSpPr>
          <p:spPr>
            <a:xfrm>
              <a:off x="1074648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ttore 1 197">
              <a:extLst>
                <a:ext uri="{FF2B5EF4-FFF2-40B4-BE49-F238E27FC236}">
                  <a16:creationId xmlns:a16="http://schemas.microsoft.com/office/drawing/2014/main" id="{515A1236-22B2-4A1E-B4A3-D6C52037A788}"/>
                </a:ext>
              </a:extLst>
            </p:cNvPr>
            <p:cNvCxnSpPr/>
            <p:nvPr userDrawn="1"/>
          </p:nvCxnSpPr>
          <p:spPr>
            <a:xfrm>
              <a:off x="1089584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ttore 1 198">
              <a:extLst>
                <a:ext uri="{FF2B5EF4-FFF2-40B4-BE49-F238E27FC236}">
                  <a16:creationId xmlns:a16="http://schemas.microsoft.com/office/drawing/2014/main" id="{E8BA47A1-27C9-443C-B073-A2D13749E3CD}"/>
                </a:ext>
              </a:extLst>
            </p:cNvPr>
            <p:cNvCxnSpPr/>
            <p:nvPr userDrawn="1"/>
          </p:nvCxnSpPr>
          <p:spPr>
            <a:xfrm>
              <a:off x="1104209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ttore 1 199">
              <a:extLst>
                <a:ext uri="{FF2B5EF4-FFF2-40B4-BE49-F238E27FC236}">
                  <a16:creationId xmlns:a16="http://schemas.microsoft.com/office/drawing/2014/main" id="{82D55E69-B9A9-4D40-BF23-CCD9F928B122}"/>
                </a:ext>
              </a:extLst>
            </p:cNvPr>
            <p:cNvCxnSpPr/>
            <p:nvPr userDrawn="1"/>
          </p:nvCxnSpPr>
          <p:spPr>
            <a:xfrm>
              <a:off x="1119145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ttore 1 200">
              <a:extLst>
                <a:ext uri="{FF2B5EF4-FFF2-40B4-BE49-F238E27FC236}">
                  <a16:creationId xmlns:a16="http://schemas.microsoft.com/office/drawing/2014/main" id="{410DDD7F-00B6-4C19-9F75-059A06737CBA}"/>
                </a:ext>
              </a:extLst>
            </p:cNvPr>
            <p:cNvCxnSpPr/>
            <p:nvPr userDrawn="1"/>
          </p:nvCxnSpPr>
          <p:spPr>
            <a:xfrm>
              <a:off x="1134082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ttore 1 201">
              <a:extLst>
                <a:ext uri="{FF2B5EF4-FFF2-40B4-BE49-F238E27FC236}">
                  <a16:creationId xmlns:a16="http://schemas.microsoft.com/office/drawing/2014/main" id="{0879FEF1-B5DB-4A19-BC63-9B6D5BE081A7}"/>
                </a:ext>
              </a:extLst>
            </p:cNvPr>
            <p:cNvCxnSpPr/>
            <p:nvPr userDrawn="1"/>
          </p:nvCxnSpPr>
          <p:spPr>
            <a:xfrm>
              <a:off x="1149018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ttore 1 202">
              <a:extLst>
                <a:ext uri="{FF2B5EF4-FFF2-40B4-BE49-F238E27FC236}">
                  <a16:creationId xmlns:a16="http://schemas.microsoft.com/office/drawing/2014/main" id="{50799F74-6826-4E23-B9D0-DA933AD06174}"/>
                </a:ext>
              </a:extLst>
            </p:cNvPr>
            <p:cNvCxnSpPr/>
            <p:nvPr userDrawn="1"/>
          </p:nvCxnSpPr>
          <p:spPr>
            <a:xfrm>
              <a:off x="1163955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ttore 1 203">
              <a:extLst>
                <a:ext uri="{FF2B5EF4-FFF2-40B4-BE49-F238E27FC236}">
                  <a16:creationId xmlns:a16="http://schemas.microsoft.com/office/drawing/2014/main" id="{C0CB4D4F-7AF1-48EC-A084-A820E575A601}"/>
                </a:ext>
              </a:extLst>
            </p:cNvPr>
            <p:cNvCxnSpPr/>
            <p:nvPr userDrawn="1"/>
          </p:nvCxnSpPr>
          <p:spPr>
            <a:xfrm>
              <a:off x="1178891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ttore 1 204">
              <a:extLst>
                <a:ext uri="{FF2B5EF4-FFF2-40B4-BE49-F238E27FC236}">
                  <a16:creationId xmlns:a16="http://schemas.microsoft.com/office/drawing/2014/main" id="{0BE9AED6-4A7C-4685-B5A0-71ACB1009A6E}"/>
                </a:ext>
              </a:extLst>
            </p:cNvPr>
            <p:cNvCxnSpPr/>
            <p:nvPr userDrawn="1"/>
          </p:nvCxnSpPr>
          <p:spPr>
            <a:xfrm>
              <a:off x="1193827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ttore 1 205">
              <a:extLst>
                <a:ext uri="{FF2B5EF4-FFF2-40B4-BE49-F238E27FC236}">
                  <a16:creationId xmlns:a16="http://schemas.microsoft.com/office/drawing/2014/main" id="{6D6B549F-374E-49CF-88ED-3B3CBDA64E91}"/>
                </a:ext>
              </a:extLst>
            </p:cNvPr>
            <p:cNvCxnSpPr/>
            <p:nvPr userDrawn="1"/>
          </p:nvCxnSpPr>
          <p:spPr>
            <a:xfrm>
              <a:off x="1208452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ttore 1 206">
              <a:extLst>
                <a:ext uri="{FF2B5EF4-FFF2-40B4-BE49-F238E27FC236}">
                  <a16:creationId xmlns:a16="http://schemas.microsoft.com/office/drawing/2014/main" id="{3941A2B6-70A9-444D-A2B8-40B8CC19A3A5}"/>
                </a:ext>
              </a:extLst>
            </p:cNvPr>
            <p:cNvCxnSpPr/>
            <p:nvPr userDrawn="1"/>
          </p:nvCxnSpPr>
          <p:spPr>
            <a:xfrm>
              <a:off x="1223389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ttore 1 207">
              <a:extLst>
                <a:ext uri="{FF2B5EF4-FFF2-40B4-BE49-F238E27FC236}">
                  <a16:creationId xmlns:a16="http://schemas.microsoft.com/office/drawing/2014/main" id="{A86023C7-27FC-4522-98D3-5B461176857C}"/>
                </a:ext>
              </a:extLst>
            </p:cNvPr>
            <p:cNvCxnSpPr/>
            <p:nvPr userDrawn="1"/>
          </p:nvCxnSpPr>
          <p:spPr>
            <a:xfrm>
              <a:off x="1238325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ttore 1 208">
              <a:extLst>
                <a:ext uri="{FF2B5EF4-FFF2-40B4-BE49-F238E27FC236}">
                  <a16:creationId xmlns:a16="http://schemas.microsoft.com/office/drawing/2014/main" id="{C267DB2F-58EB-4BCD-B06A-89AC12E59FB2}"/>
                </a:ext>
              </a:extLst>
            </p:cNvPr>
            <p:cNvCxnSpPr/>
            <p:nvPr userDrawn="1"/>
          </p:nvCxnSpPr>
          <p:spPr>
            <a:xfrm>
              <a:off x="1253261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ttore 1 209">
              <a:extLst>
                <a:ext uri="{FF2B5EF4-FFF2-40B4-BE49-F238E27FC236}">
                  <a16:creationId xmlns:a16="http://schemas.microsoft.com/office/drawing/2014/main" id="{A8A47F1B-F3E0-4A24-B6B1-3941F522E101}"/>
                </a:ext>
              </a:extLst>
            </p:cNvPr>
            <p:cNvCxnSpPr/>
            <p:nvPr userDrawn="1"/>
          </p:nvCxnSpPr>
          <p:spPr>
            <a:xfrm>
              <a:off x="1268198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ttore 1 210">
              <a:extLst>
                <a:ext uri="{FF2B5EF4-FFF2-40B4-BE49-F238E27FC236}">
                  <a16:creationId xmlns:a16="http://schemas.microsoft.com/office/drawing/2014/main" id="{F98DD00C-64BB-42A6-81DD-A6B49506B5B8}"/>
                </a:ext>
              </a:extLst>
            </p:cNvPr>
            <p:cNvCxnSpPr/>
            <p:nvPr userDrawn="1"/>
          </p:nvCxnSpPr>
          <p:spPr>
            <a:xfrm>
              <a:off x="1283134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ttore 1 211">
              <a:extLst>
                <a:ext uri="{FF2B5EF4-FFF2-40B4-BE49-F238E27FC236}">
                  <a16:creationId xmlns:a16="http://schemas.microsoft.com/office/drawing/2014/main" id="{C79B66AD-9FE5-4C81-B753-6D3707EDBD55}"/>
                </a:ext>
              </a:extLst>
            </p:cNvPr>
            <p:cNvCxnSpPr/>
            <p:nvPr userDrawn="1"/>
          </p:nvCxnSpPr>
          <p:spPr>
            <a:xfrm>
              <a:off x="1297759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ttore 1 212">
              <a:extLst>
                <a:ext uri="{FF2B5EF4-FFF2-40B4-BE49-F238E27FC236}">
                  <a16:creationId xmlns:a16="http://schemas.microsoft.com/office/drawing/2014/main" id="{BA5CD8BB-83B2-423D-A488-E8F5BB7CF0C9}"/>
                </a:ext>
              </a:extLst>
            </p:cNvPr>
            <p:cNvCxnSpPr/>
            <p:nvPr userDrawn="1"/>
          </p:nvCxnSpPr>
          <p:spPr>
            <a:xfrm>
              <a:off x="1312696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ttore 1 213">
              <a:extLst>
                <a:ext uri="{FF2B5EF4-FFF2-40B4-BE49-F238E27FC236}">
                  <a16:creationId xmlns:a16="http://schemas.microsoft.com/office/drawing/2014/main" id="{D393C8D3-41F9-49F8-9B12-B4A8074A7DD2}"/>
                </a:ext>
              </a:extLst>
            </p:cNvPr>
            <p:cNvCxnSpPr/>
            <p:nvPr userDrawn="1"/>
          </p:nvCxnSpPr>
          <p:spPr>
            <a:xfrm>
              <a:off x="1327632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ttore 1 214">
              <a:extLst>
                <a:ext uri="{FF2B5EF4-FFF2-40B4-BE49-F238E27FC236}">
                  <a16:creationId xmlns:a16="http://schemas.microsoft.com/office/drawing/2014/main" id="{F0F47DC8-29DF-4EC9-A97B-D9BF60E3A98A}"/>
                </a:ext>
              </a:extLst>
            </p:cNvPr>
            <p:cNvCxnSpPr/>
            <p:nvPr userDrawn="1"/>
          </p:nvCxnSpPr>
          <p:spPr>
            <a:xfrm>
              <a:off x="1342568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ttore 1 215">
              <a:extLst>
                <a:ext uri="{FF2B5EF4-FFF2-40B4-BE49-F238E27FC236}">
                  <a16:creationId xmlns:a16="http://schemas.microsoft.com/office/drawing/2014/main" id="{09F5E161-399C-4792-8ACE-5AF18F9EF6AB}"/>
                </a:ext>
              </a:extLst>
            </p:cNvPr>
            <p:cNvCxnSpPr/>
            <p:nvPr userDrawn="1"/>
          </p:nvCxnSpPr>
          <p:spPr>
            <a:xfrm>
              <a:off x="1357505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ttore 1 216">
              <a:extLst>
                <a:ext uri="{FF2B5EF4-FFF2-40B4-BE49-F238E27FC236}">
                  <a16:creationId xmlns:a16="http://schemas.microsoft.com/office/drawing/2014/main" id="{B0A07CC9-7D2A-4C81-83F9-FC27EF482FB0}"/>
                </a:ext>
              </a:extLst>
            </p:cNvPr>
            <p:cNvCxnSpPr/>
            <p:nvPr userDrawn="1"/>
          </p:nvCxnSpPr>
          <p:spPr>
            <a:xfrm>
              <a:off x="1372441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ttore 1 217">
              <a:extLst>
                <a:ext uri="{FF2B5EF4-FFF2-40B4-BE49-F238E27FC236}">
                  <a16:creationId xmlns:a16="http://schemas.microsoft.com/office/drawing/2014/main" id="{16A1C300-391C-437D-977B-7D26F56E4EEE}"/>
                </a:ext>
              </a:extLst>
            </p:cNvPr>
            <p:cNvCxnSpPr/>
            <p:nvPr userDrawn="1"/>
          </p:nvCxnSpPr>
          <p:spPr>
            <a:xfrm>
              <a:off x="1387066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ttore 1 218">
              <a:extLst>
                <a:ext uri="{FF2B5EF4-FFF2-40B4-BE49-F238E27FC236}">
                  <a16:creationId xmlns:a16="http://schemas.microsoft.com/office/drawing/2014/main" id="{30FBE3BD-EE16-4A9A-9856-5E932D32FC40}"/>
                </a:ext>
              </a:extLst>
            </p:cNvPr>
            <p:cNvCxnSpPr/>
            <p:nvPr userDrawn="1"/>
          </p:nvCxnSpPr>
          <p:spPr>
            <a:xfrm>
              <a:off x="1402002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ttore 1 219">
              <a:extLst>
                <a:ext uri="{FF2B5EF4-FFF2-40B4-BE49-F238E27FC236}">
                  <a16:creationId xmlns:a16="http://schemas.microsoft.com/office/drawing/2014/main" id="{D945120A-2F66-42AB-94B8-B5EF554FB5E9}"/>
                </a:ext>
              </a:extLst>
            </p:cNvPr>
            <p:cNvCxnSpPr/>
            <p:nvPr userDrawn="1"/>
          </p:nvCxnSpPr>
          <p:spPr>
            <a:xfrm>
              <a:off x="1416939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ttore 1 220">
              <a:extLst>
                <a:ext uri="{FF2B5EF4-FFF2-40B4-BE49-F238E27FC236}">
                  <a16:creationId xmlns:a16="http://schemas.microsoft.com/office/drawing/2014/main" id="{F28F4BEA-CB01-448B-A199-48FBB351A73B}"/>
                </a:ext>
              </a:extLst>
            </p:cNvPr>
            <p:cNvCxnSpPr/>
            <p:nvPr userDrawn="1"/>
          </p:nvCxnSpPr>
          <p:spPr>
            <a:xfrm>
              <a:off x="1431875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ttore 1 221">
              <a:extLst>
                <a:ext uri="{FF2B5EF4-FFF2-40B4-BE49-F238E27FC236}">
                  <a16:creationId xmlns:a16="http://schemas.microsoft.com/office/drawing/2014/main" id="{4F36B0EF-C6D1-4CF2-9E01-DD43D4565493}"/>
                </a:ext>
              </a:extLst>
            </p:cNvPr>
            <p:cNvCxnSpPr/>
            <p:nvPr userDrawn="1"/>
          </p:nvCxnSpPr>
          <p:spPr>
            <a:xfrm>
              <a:off x="1446811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ttore 1 222">
              <a:extLst>
                <a:ext uri="{FF2B5EF4-FFF2-40B4-BE49-F238E27FC236}">
                  <a16:creationId xmlns:a16="http://schemas.microsoft.com/office/drawing/2014/main" id="{06F05E12-4A3F-471A-B3F1-BFBEB2BF1DDD}"/>
                </a:ext>
              </a:extLst>
            </p:cNvPr>
            <p:cNvCxnSpPr/>
            <p:nvPr userDrawn="1"/>
          </p:nvCxnSpPr>
          <p:spPr>
            <a:xfrm>
              <a:off x="1461748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ttore 1 223">
              <a:extLst>
                <a:ext uri="{FF2B5EF4-FFF2-40B4-BE49-F238E27FC236}">
                  <a16:creationId xmlns:a16="http://schemas.microsoft.com/office/drawing/2014/main" id="{3BFC8273-D1F8-4C71-ADBF-AF129C625927}"/>
                </a:ext>
              </a:extLst>
            </p:cNvPr>
            <p:cNvCxnSpPr/>
            <p:nvPr userDrawn="1"/>
          </p:nvCxnSpPr>
          <p:spPr>
            <a:xfrm>
              <a:off x="1476373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ttore 1 224">
              <a:extLst>
                <a:ext uri="{FF2B5EF4-FFF2-40B4-BE49-F238E27FC236}">
                  <a16:creationId xmlns:a16="http://schemas.microsoft.com/office/drawing/2014/main" id="{BD580D42-34AC-4168-8A10-A92A8D99BCC6}"/>
                </a:ext>
              </a:extLst>
            </p:cNvPr>
            <p:cNvCxnSpPr/>
            <p:nvPr userDrawn="1"/>
          </p:nvCxnSpPr>
          <p:spPr>
            <a:xfrm>
              <a:off x="1491309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nettore 1 225">
              <a:extLst>
                <a:ext uri="{FF2B5EF4-FFF2-40B4-BE49-F238E27FC236}">
                  <a16:creationId xmlns:a16="http://schemas.microsoft.com/office/drawing/2014/main" id="{A0AA459F-C46D-4226-BF27-8A9ACC1A6160}"/>
                </a:ext>
              </a:extLst>
            </p:cNvPr>
            <p:cNvCxnSpPr/>
            <p:nvPr userDrawn="1"/>
          </p:nvCxnSpPr>
          <p:spPr>
            <a:xfrm>
              <a:off x="1506246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nettore 1 226">
              <a:extLst>
                <a:ext uri="{FF2B5EF4-FFF2-40B4-BE49-F238E27FC236}">
                  <a16:creationId xmlns:a16="http://schemas.microsoft.com/office/drawing/2014/main" id="{BC377228-0978-466D-AB23-EA2F15D9D3CD}"/>
                </a:ext>
              </a:extLst>
            </p:cNvPr>
            <p:cNvCxnSpPr/>
            <p:nvPr userDrawn="1"/>
          </p:nvCxnSpPr>
          <p:spPr>
            <a:xfrm>
              <a:off x="1521182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Connettore 1 227">
              <a:extLst>
                <a:ext uri="{FF2B5EF4-FFF2-40B4-BE49-F238E27FC236}">
                  <a16:creationId xmlns:a16="http://schemas.microsoft.com/office/drawing/2014/main" id="{F960BAE9-2170-4F7C-8D38-D899B8549C84}"/>
                </a:ext>
              </a:extLst>
            </p:cNvPr>
            <p:cNvCxnSpPr/>
            <p:nvPr userDrawn="1"/>
          </p:nvCxnSpPr>
          <p:spPr>
            <a:xfrm>
              <a:off x="1536118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Connettore 1 228">
              <a:extLst>
                <a:ext uri="{FF2B5EF4-FFF2-40B4-BE49-F238E27FC236}">
                  <a16:creationId xmlns:a16="http://schemas.microsoft.com/office/drawing/2014/main" id="{9A6143D5-585D-449B-BB3E-94CB3D634E95}"/>
                </a:ext>
              </a:extLst>
            </p:cNvPr>
            <p:cNvCxnSpPr/>
            <p:nvPr userDrawn="1"/>
          </p:nvCxnSpPr>
          <p:spPr>
            <a:xfrm>
              <a:off x="1551055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Connettore 1 229">
              <a:extLst>
                <a:ext uri="{FF2B5EF4-FFF2-40B4-BE49-F238E27FC236}">
                  <a16:creationId xmlns:a16="http://schemas.microsoft.com/office/drawing/2014/main" id="{5C42DF3D-1F35-4D81-8E39-BCFAA254F27B}"/>
                </a:ext>
              </a:extLst>
            </p:cNvPr>
            <p:cNvCxnSpPr/>
            <p:nvPr userDrawn="1"/>
          </p:nvCxnSpPr>
          <p:spPr>
            <a:xfrm>
              <a:off x="1565991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Connettore 1 230">
              <a:extLst>
                <a:ext uri="{FF2B5EF4-FFF2-40B4-BE49-F238E27FC236}">
                  <a16:creationId xmlns:a16="http://schemas.microsoft.com/office/drawing/2014/main" id="{757839EB-7B33-41A2-B62F-B0F7522A9F41}"/>
                </a:ext>
              </a:extLst>
            </p:cNvPr>
            <p:cNvCxnSpPr/>
            <p:nvPr userDrawn="1"/>
          </p:nvCxnSpPr>
          <p:spPr>
            <a:xfrm>
              <a:off x="1580616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Connettore 1 231">
              <a:extLst>
                <a:ext uri="{FF2B5EF4-FFF2-40B4-BE49-F238E27FC236}">
                  <a16:creationId xmlns:a16="http://schemas.microsoft.com/office/drawing/2014/main" id="{24C77C30-C22B-4FA5-B629-D6EA3DBB5358}"/>
                </a:ext>
              </a:extLst>
            </p:cNvPr>
            <p:cNvCxnSpPr/>
            <p:nvPr userDrawn="1"/>
          </p:nvCxnSpPr>
          <p:spPr>
            <a:xfrm>
              <a:off x="1595552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ttore 1 232">
              <a:extLst>
                <a:ext uri="{FF2B5EF4-FFF2-40B4-BE49-F238E27FC236}">
                  <a16:creationId xmlns:a16="http://schemas.microsoft.com/office/drawing/2014/main" id="{2CDA7B64-97C9-4936-8AA1-3F55E364226B}"/>
                </a:ext>
              </a:extLst>
            </p:cNvPr>
            <p:cNvCxnSpPr/>
            <p:nvPr userDrawn="1"/>
          </p:nvCxnSpPr>
          <p:spPr>
            <a:xfrm>
              <a:off x="1610489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ttore 1 233">
              <a:extLst>
                <a:ext uri="{FF2B5EF4-FFF2-40B4-BE49-F238E27FC236}">
                  <a16:creationId xmlns:a16="http://schemas.microsoft.com/office/drawing/2014/main" id="{D4A96579-D741-40DA-BBBE-CE2D24943BB0}"/>
                </a:ext>
              </a:extLst>
            </p:cNvPr>
            <p:cNvCxnSpPr/>
            <p:nvPr userDrawn="1"/>
          </p:nvCxnSpPr>
          <p:spPr>
            <a:xfrm>
              <a:off x="1625425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ttore 1 234">
              <a:extLst>
                <a:ext uri="{FF2B5EF4-FFF2-40B4-BE49-F238E27FC236}">
                  <a16:creationId xmlns:a16="http://schemas.microsoft.com/office/drawing/2014/main" id="{681B90D3-5087-4F9C-BC7E-7C4A4839AC4C}"/>
                </a:ext>
              </a:extLst>
            </p:cNvPr>
            <p:cNvCxnSpPr/>
            <p:nvPr userDrawn="1"/>
          </p:nvCxnSpPr>
          <p:spPr>
            <a:xfrm>
              <a:off x="1640361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ttore 1 235">
              <a:extLst>
                <a:ext uri="{FF2B5EF4-FFF2-40B4-BE49-F238E27FC236}">
                  <a16:creationId xmlns:a16="http://schemas.microsoft.com/office/drawing/2014/main" id="{F0BEE4FE-5EF2-489A-B716-32DE6915474C}"/>
                </a:ext>
              </a:extLst>
            </p:cNvPr>
            <p:cNvCxnSpPr/>
            <p:nvPr userDrawn="1"/>
          </p:nvCxnSpPr>
          <p:spPr>
            <a:xfrm>
              <a:off x="1655298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ttore 1 236">
              <a:extLst>
                <a:ext uri="{FF2B5EF4-FFF2-40B4-BE49-F238E27FC236}">
                  <a16:creationId xmlns:a16="http://schemas.microsoft.com/office/drawing/2014/main" id="{AC741049-1FC4-4AF0-B412-EF568DD29AFF}"/>
                </a:ext>
              </a:extLst>
            </p:cNvPr>
            <p:cNvCxnSpPr/>
            <p:nvPr userDrawn="1"/>
          </p:nvCxnSpPr>
          <p:spPr>
            <a:xfrm>
              <a:off x="1669923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ttore 1 237">
              <a:extLst>
                <a:ext uri="{FF2B5EF4-FFF2-40B4-BE49-F238E27FC236}">
                  <a16:creationId xmlns:a16="http://schemas.microsoft.com/office/drawing/2014/main" id="{60660ED4-096F-47F3-8D03-42BF690DD357}"/>
                </a:ext>
              </a:extLst>
            </p:cNvPr>
            <p:cNvCxnSpPr/>
            <p:nvPr userDrawn="1"/>
          </p:nvCxnSpPr>
          <p:spPr>
            <a:xfrm>
              <a:off x="1684859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ttore 1 238">
              <a:extLst>
                <a:ext uri="{FF2B5EF4-FFF2-40B4-BE49-F238E27FC236}">
                  <a16:creationId xmlns:a16="http://schemas.microsoft.com/office/drawing/2014/main" id="{EE7871ED-F5AC-445F-8632-395BA308AFE0}"/>
                </a:ext>
              </a:extLst>
            </p:cNvPr>
            <p:cNvCxnSpPr/>
            <p:nvPr userDrawn="1"/>
          </p:nvCxnSpPr>
          <p:spPr>
            <a:xfrm>
              <a:off x="1699796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ttore 1 239">
              <a:extLst>
                <a:ext uri="{FF2B5EF4-FFF2-40B4-BE49-F238E27FC236}">
                  <a16:creationId xmlns:a16="http://schemas.microsoft.com/office/drawing/2014/main" id="{C69DD591-69F5-47B6-9DA0-C2BDED90DC44}"/>
                </a:ext>
              </a:extLst>
            </p:cNvPr>
            <p:cNvCxnSpPr/>
            <p:nvPr userDrawn="1"/>
          </p:nvCxnSpPr>
          <p:spPr>
            <a:xfrm>
              <a:off x="1714732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ttore 1 240">
              <a:extLst>
                <a:ext uri="{FF2B5EF4-FFF2-40B4-BE49-F238E27FC236}">
                  <a16:creationId xmlns:a16="http://schemas.microsoft.com/office/drawing/2014/main" id="{237FE1F4-DD0B-4B6C-A6DE-5235F596F0EF}"/>
                </a:ext>
              </a:extLst>
            </p:cNvPr>
            <p:cNvCxnSpPr/>
            <p:nvPr userDrawn="1"/>
          </p:nvCxnSpPr>
          <p:spPr>
            <a:xfrm>
              <a:off x="1729668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ttore 1 241">
              <a:extLst>
                <a:ext uri="{FF2B5EF4-FFF2-40B4-BE49-F238E27FC236}">
                  <a16:creationId xmlns:a16="http://schemas.microsoft.com/office/drawing/2014/main" id="{ED311BB2-E755-4630-917A-C467139B5991}"/>
                </a:ext>
              </a:extLst>
            </p:cNvPr>
            <p:cNvCxnSpPr/>
            <p:nvPr userDrawn="1"/>
          </p:nvCxnSpPr>
          <p:spPr>
            <a:xfrm>
              <a:off x="1744605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ttore 1 242">
              <a:extLst>
                <a:ext uri="{FF2B5EF4-FFF2-40B4-BE49-F238E27FC236}">
                  <a16:creationId xmlns:a16="http://schemas.microsoft.com/office/drawing/2014/main" id="{5D16CF1C-E208-47FB-9574-DDC827E4BB25}"/>
                </a:ext>
              </a:extLst>
            </p:cNvPr>
            <p:cNvCxnSpPr/>
            <p:nvPr userDrawn="1"/>
          </p:nvCxnSpPr>
          <p:spPr>
            <a:xfrm>
              <a:off x="1759230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ttore 1 243">
              <a:extLst>
                <a:ext uri="{FF2B5EF4-FFF2-40B4-BE49-F238E27FC236}">
                  <a16:creationId xmlns:a16="http://schemas.microsoft.com/office/drawing/2014/main" id="{4A3FB364-7954-46F8-B5E2-A2E6839AA0B8}"/>
                </a:ext>
              </a:extLst>
            </p:cNvPr>
            <p:cNvCxnSpPr/>
            <p:nvPr userDrawn="1"/>
          </p:nvCxnSpPr>
          <p:spPr>
            <a:xfrm>
              <a:off x="1774166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ttore 1 244">
              <a:extLst>
                <a:ext uri="{FF2B5EF4-FFF2-40B4-BE49-F238E27FC236}">
                  <a16:creationId xmlns:a16="http://schemas.microsoft.com/office/drawing/2014/main" id="{9D9E00BB-9094-4521-A5ED-BA1CF4DCC08D}"/>
                </a:ext>
              </a:extLst>
            </p:cNvPr>
            <p:cNvCxnSpPr/>
            <p:nvPr userDrawn="1"/>
          </p:nvCxnSpPr>
          <p:spPr>
            <a:xfrm>
              <a:off x="1789102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ttore 1 245">
              <a:extLst>
                <a:ext uri="{FF2B5EF4-FFF2-40B4-BE49-F238E27FC236}">
                  <a16:creationId xmlns:a16="http://schemas.microsoft.com/office/drawing/2014/main" id="{850A4168-8077-4459-971A-55583B8B7069}"/>
                </a:ext>
              </a:extLst>
            </p:cNvPr>
            <p:cNvCxnSpPr/>
            <p:nvPr userDrawn="1"/>
          </p:nvCxnSpPr>
          <p:spPr>
            <a:xfrm>
              <a:off x="1804039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ttore 1 246">
              <a:extLst>
                <a:ext uri="{FF2B5EF4-FFF2-40B4-BE49-F238E27FC236}">
                  <a16:creationId xmlns:a16="http://schemas.microsoft.com/office/drawing/2014/main" id="{1E5EB07A-B668-4640-9451-B9EC439812D0}"/>
                </a:ext>
              </a:extLst>
            </p:cNvPr>
            <p:cNvCxnSpPr/>
            <p:nvPr userDrawn="1"/>
          </p:nvCxnSpPr>
          <p:spPr>
            <a:xfrm>
              <a:off x="1818975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Connettore 1 247">
              <a:extLst>
                <a:ext uri="{FF2B5EF4-FFF2-40B4-BE49-F238E27FC236}">
                  <a16:creationId xmlns:a16="http://schemas.microsoft.com/office/drawing/2014/main" id="{1C3EC482-B17E-4FD0-B5F2-BCD6C2A0503F}"/>
                </a:ext>
              </a:extLst>
            </p:cNvPr>
            <p:cNvCxnSpPr/>
            <p:nvPr userDrawn="1"/>
          </p:nvCxnSpPr>
          <p:spPr>
            <a:xfrm>
              <a:off x="1833911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Connettore 1 248">
              <a:extLst>
                <a:ext uri="{FF2B5EF4-FFF2-40B4-BE49-F238E27FC236}">
                  <a16:creationId xmlns:a16="http://schemas.microsoft.com/office/drawing/2014/main" id="{0F4C80FD-A294-42AC-86FE-079A7C3BA5D4}"/>
                </a:ext>
              </a:extLst>
            </p:cNvPr>
            <p:cNvCxnSpPr/>
            <p:nvPr userDrawn="1"/>
          </p:nvCxnSpPr>
          <p:spPr>
            <a:xfrm>
              <a:off x="1848537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Connettore 1 249">
              <a:extLst>
                <a:ext uri="{FF2B5EF4-FFF2-40B4-BE49-F238E27FC236}">
                  <a16:creationId xmlns:a16="http://schemas.microsoft.com/office/drawing/2014/main" id="{EA9E91FD-65BA-4375-8654-0250432F7575}"/>
                </a:ext>
              </a:extLst>
            </p:cNvPr>
            <p:cNvCxnSpPr/>
            <p:nvPr userDrawn="1"/>
          </p:nvCxnSpPr>
          <p:spPr>
            <a:xfrm>
              <a:off x="1863473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Connettore 1 250">
              <a:extLst>
                <a:ext uri="{FF2B5EF4-FFF2-40B4-BE49-F238E27FC236}">
                  <a16:creationId xmlns:a16="http://schemas.microsoft.com/office/drawing/2014/main" id="{028DF9E6-9D04-44BE-8C68-43166E0B36A3}"/>
                </a:ext>
              </a:extLst>
            </p:cNvPr>
            <p:cNvCxnSpPr/>
            <p:nvPr userDrawn="1"/>
          </p:nvCxnSpPr>
          <p:spPr>
            <a:xfrm>
              <a:off x="1878409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Connettore 1 251">
              <a:extLst>
                <a:ext uri="{FF2B5EF4-FFF2-40B4-BE49-F238E27FC236}">
                  <a16:creationId xmlns:a16="http://schemas.microsoft.com/office/drawing/2014/main" id="{797186A8-9A0C-4037-86A2-1AB3B631C842}"/>
                </a:ext>
              </a:extLst>
            </p:cNvPr>
            <p:cNvCxnSpPr/>
            <p:nvPr userDrawn="1"/>
          </p:nvCxnSpPr>
          <p:spPr>
            <a:xfrm>
              <a:off x="1893346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ttangolo 128">
            <a:extLst>
              <a:ext uri="{FF2B5EF4-FFF2-40B4-BE49-F238E27FC236}">
                <a16:creationId xmlns:a16="http://schemas.microsoft.com/office/drawing/2014/main" id="{04D279A3-7303-4685-9E02-ADE0D5B260E1}"/>
              </a:ext>
            </a:extLst>
          </p:cNvPr>
          <p:cNvSpPr/>
          <p:nvPr userDrawn="1"/>
        </p:nvSpPr>
        <p:spPr>
          <a:xfrm>
            <a:off x="0" y="6126166"/>
            <a:ext cx="12192000" cy="731837"/>
          </a:xfrm>
          <a:prstGeom prst="rect">
            <a:avLst/>
          </a:prstGeom>
          <a:solidFill>
            <a:srgbClr val="728FA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0190" y="136524"/>
            <a:ext cx="10515600" cy="95409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318" y="1522412"/>
            <a:ext cx="10515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6118" y="6355446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3B284D3-1A68-4DAC-8C7B-9783D0DB0268}" type="datetime1">
              <a:rPr lang="it-IT" smtClean="0"/>
              <a:t>20/11/2023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/>
              <a:t>POLITECNICO DI MILANO 1863 - DEIB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7866" y="6356352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13481D-3A31-4A99-8182-484720F7F93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6059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252">
            <a:extLst>
              <a:ext uri="{FF2B5EF4-FFF2-40B4-BE49-F238E27FC236}">
                <a16:creationId xmlns:a16="http://schemas.microsoft.com/office/drawing/2014/main" id="{967D6304-E5A3-49E6-8727-67E1011576CA}"/>
              </a:ext>
            </a:extLst>
          </p:cNvPr>
          <p:cNvSpPr/>
          <p:nvPr userDrawn="1"/>
        </p:nvSpPr>
        <p:spPr>
          <a:xfrm>
            <a:off x="0" y="0"/>
            <a:ext cx="12192000" cy="1270000"/>
          </a:xfrm>
          <a:prstGeom prst="rect">
            <a:avLst/>
          </a:prstGeom>
          <a:solidFill>
            <a:srgbClr val="728FA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grpSp>
        <p:nvGrpSpPr>
          <p:cNvPr id="9" name="Gruppo 131">
            <a:extLst>
              <a:ext uri="{FF2B5EF4-FFF2-40B4-BE49-F238E27FC236}">
                <a16:creationId xmlns:a16="http://schemas.microsoft.com/office/drawing/2014/main" id="{B19969D2-F9FB-4308-BABB-29D9EADCF638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63500" y="1090616"/>
            <a:ext cx="12050184" cy="179387"/>
            <a:chOff x="1218340" y="275867"/>
            <a:chExt cx="17715122" cy="567843"/>
          </a:xfrm>
        </p:grpSpPr>
        <p:cxnSp>
          <p:nvCxnSpPr>
            <p:cNvPr id="10" name="Connettore 1 132">
              <a:extLst>
                <a:ext uri="{FF2B5EF4-FFF2-40B4-BE49-F238E27FC236}">
                  <a16:creationId xmlns:a16="http://schemas.microsoft.com/office/drawing/2014/main" id="{74E7C815-61C5-4D53-8BA6-0B56A86BA7F6}"/>
                </a:ext>
              </a:extLst>
            </p:cNvPr>
            <p:cNvCxnSpPr/>
            <p:nvPr userDrawn="1"/>
          </p:nvCxnSpPr>
          <p:spPr>
            <a:xfrm>
              <a:off x="121834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ttore 1 133">
              <a:extLst>
                <a:ext uri="{FF2B5EF4-FFF2-40B4-BE49-F238E27FC236}">
                  <a16:creationId xmlns:a16="http://schemas.microsoft.com/office/drawing/2014/main" id="{45CF1A05-BD8A-4D6B-9006-72808358DE65}"/>
                </a:ext>
              </a:extLst>
            </p:cNvPr>
            <p:cNvCxnSpPr/>
            <p:nvPr userDrawn="1"/>
          </p:nvCxnSpPr>
          <p:spPr>
            <a:xfrm>
              <a:off x="136770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ttore 1 134">
              <a:extLst>
                <a:ext uri="{FF2B5EF4-FFF2-40B4-BE49-F238E27FC236}">
                  <a16:creationId xmlns:a16="http://schemas.microsoft.com/office/drawing/2014/main" id="{3E7E34CF-46E4-4FFC-AC4C-C6054B896598}"/>
                </a:ext>
              </a:extLst>
            </p:cNvPr>
            <p:cNvCxnSpPr/>
            <p:nvPr userDrawn="1"/>
          </p:nvCxnSpPr>
          <p:spPr>
            <a:xfrm>
              <a:off x="151706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1 135">
              <a:extLst>
                <a:ext uri="{FF2B5EF4-FFF2-40B4-BE49-F238E27FC236}">
                  <a16:creationId xmlns:a16="http://schemas.microsoft.com/office/drawing/2014/main" id="{464502BC-435F-49FA-AB4C-42D3C066F3B8}"/>
                </a:ext>
              </a:extLst>
            </p:cNvPr>
            <p:cNvCxnSpPr/>
            <p:nvPr userDrawn="1"/>
          </p:nvCxnSpPr>
          <p:spPr>
            <a:xfrm>
              <a:off x="166643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1 136">
              <a:extLst>
                <a:ext uri="{FF2B5EF4-FFF2-40B4-BE49-F238E27FC236}">
                  <a16:creationId xmlns:a16="http://schemas.microsoft.com/office/drawing/2014/main" id="{F95BF3A0-126E-4779-8A4D-D73E1F31F97F}"/>
                </a:ext>
              </a:extLst>
            </p:cNvPr>
            <p:cNvCxnSpPr/>
            <p:nvPr userDrawn="1"/>
          </p:nvCxnSpPr>
          <p:spPr>
            <a:xfrm>
              <a:off x="181268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ttore 1 137">
              <a:extLst>
                <a:ext uri="{FF2B5EF4-FFF2-40B4-BE49-F238E27FC236}">
                  <a16:creationId xmlns:a16="http://schemas.microsoft.com/office/drawing/2014/main" id="{BC5C871D-A69B-4D26-92EF-CCA886BE938C}"/>
                </a:ext>
              </a:extLst>
            </p:cNvPr>
            <p:cNvCxnSpPr/>
            <p:nvPr userDrawn="1"/>
          </p:nvCxnSpPr>
          <p:spPr>
            <a:xfrm>
              <a:off x="196204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ttore 1 138">
              <a:extLst>
                <a:ext uri="{FF2B5EF4-FFF2-40B4-BE49-F238E27FC236}">
                  <a16:creationId xmlns:a16="http://schemas.microsoft.com/office/drawing/2014/main" id="{AA9026C3-F033-4054-93F5-C2BDFA886F00}"/>
                </a:ext>
              </a:extLst>
            </p:cNvPr>
            <p:cNvCxnSpPr/>
            <p:nvPr userDrawn="1"/>
          </p:nvCxnSpPr>
          <p:spPr>
            <a:xfrm>
              <a:off x="211141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ttore 1 139">
              <a:extLst>
                <a:ext uri="{FF2B5EF4-FFF2-40B4-BE49-F238E27FC236}">
                  <a16:creationId xmlns:a16="http://schemas.microsoft.com/office/drawing/2014/main" id="{53A114F0-89C5-48DD-AAB1-2757C72F7799}"/>
                </a:ext>
              </a:extLst>
            </p:cNvPr>
            <p:cNvCxnSpPr/>
            <p:nvPr userDrawn="1"/>
          </p:nvCxnSpPr>
          <p:spPr>
            <a:xfrm>
              <a:off x="226077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ttore 1 140">
              <a:extLst>
                <a:ext uri="{FF2B5EF4-FFF2-40B4-BE49-F238E27FC236}">
                  <a16:creationId xmlns:a16="http://schemas.microsoft.com/office/drawing/2014/main" id="{38DF36C4-9C2D-4DDF-8FC0-5930CD9F75E0}"/>
                </a:ext>
              </a:extLst>
            </p:cNvPr>
            <p:cNvCxnSpPr/>
            <p:nvPr userDrawn="1"/>
          </p:nvCxnSpPr>
          <p:spPr>
            <a:xfrm>
              <a:off x="241013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ttore 1 141">
              <a:extLst>
                <a:ext uri="{FF2B5EF4-FFF2-40B4-BE49-F238E27FC236}">
                  <a16:creationId xmlns:a16="http://schemas.microsoft.com/office/drawing/2014/main" id="{F328B2AE-7A1F-4B6E-B77F-9AF758C76EF6}"/>
                </a:ext>
              </a:extLst>
            </p:cNvPr>
            <p:cNvCxnSpPr/>
            <p:nvPr userDrawn="1"/>
          </p:nvCxnSpPr>
          <p:spPr>
            <a:xfrm>
              <a:off x="255950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1 142">
              <a:extLst>
                <a:ext uri="{FF2B5EF4-FFF2-40B4-BE49-F238E27FC236}">
                  <a16:creationId xmlns:a16="http://schemas.microsoft.com/office/drawing/2014/main" id="{F9112A82-9FEF-4057-B8D3-6CECFDE81A44}"/>
                </a:ext>
              </a:extLst>
            </p:cNvPr>
            <p:cNvCxnSpPr/>
            <p:nvPr userDrawn="1"/>
          </p:nvCxnSpPr>
          <p:spPr>
            <a:xfrm>
              <a:off x="270575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1 143">
              <a:extLst>
                <a:ext uri="{FF2B5EF4-FFF2-40B4-BE49-F238E27FC236}">
                  <a16:creationId xmlns:a16="http://schemas.microsoft.com/office/drawing/2014/main" id="{EF0BF3DE-FED8-4AF6-89C1-2AAEE2B6499D}"/>
                </a:ext>
              </a:extLst>
            </p:cNvPr>
            <p:cNvCxnSpPr/>
            <p:nvPr userDrawn="1"/>
          </p:nvCxnSpPr>
          <p:spPr>
            <a:xfrm>
              <a:off x="285511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ttore 1 144">
              <a:extLst>
                <a:ext uri="{FF2B5EF4-FFF2-40B4-BE49-F238E27FC236}">
                  <a16:creationId xmlns:a16="http://schemas.microsoft.com/office/drawing/2014/main" id="{B3D25765-EA76-4E5E-8775-0671AEC64ECD}"/>
                </a:ext>
              </a:extLst>
            </p:cNvPr>
            <p:cNvCxnSpPr/>
            <p:nvPr userDrawn="1"/>
          </p:nvCxnSpPr>
          <p:spPr>
            <a:xfrm>
              <a:off x="300447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ttore 1 145">
              <a:extLst>
                <a:ext uri="{FF2B5EF4-FFF2-40B4-BE49-F238E27FC236}">
                  <a16:creationId xmlns:a16="http://schemas.microsoft.com/office/drawing/2014/main" id="{16E01DA1-9B33-43FD-A80D-F19A130485DB}"/>
                </a:ext>
              </a:extLst>
            </p:cNvPr>
            <p:cNvCxnSpPr/>
            <p:nvPr userDrawn="1"/>
          </p:nvCxnSpPr>
          <p:spPr>
            <a:xfrm>
              <a:off x="315384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ttore 1 146">
              <a:extLst>
                <a:ext uri="{FF2B5EF4-FFF2-40B4-BE49-F238E27FC236}">
                  <a16:creationId xmlns:a16="http://schemas.microsoft.com/office/drawing/2014/main" id="{C10D1FE6-40D7-4237-9FFF-90E3C378DB1F}"/>
                </a:ext>
              </a:extLst>
            </p:cNvPr>
            <p:cNvCxnSpPr/>
            <p:nvPr userDrawn="1"/>
          </p:nvCxnSpPr>
          <p:spPr>
            <a:xfrm>
              <a:off x="330320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ttore 1 147">
              <a:extLst>
                <a:ext uri="{FF2B5EF4-FFF2-40B4-BE49-F238E27FC236}">
                  <a16:creationId xmlns:a16="http://schemas.microsoft.com/office/drawing/2014/main" id="{51C2B0B3-D87A-448F-8EE4-E3B73EC690A8}"/>
                </a:ext>
              </a:extLst>
            </p:cNvPr>
            <p:cNvCxnSpPr/>
            <p:nvPr userDrawn="1"/>
          </p:nvCxnSpPr>
          <p:spPr>
            <a:xfrm>
              <a:off x="345256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ttore 1 148">
              <a:extLst>
                <a:ext uri="{FF2B5EF4-FFF2-40B4-BE49-F238E27FC236}">
                  <a16:creationId xmlns:a16="http://schemas.microsoft.com/office/drawing/2014/main" id="{01AA2FA0-5485-41A3-BF22-F781B217F695}"/>
                </a:ext>
              </a:extLst>
            </p:cNvPr>
            <p:cNvCxnSpPr/>
            <p:nvPr userDrawn="1"/>
          </p:nvCxnSpPr>
          <p:spPr>
            <a:xfrm>
              <a:off x="359882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ttore 1 149">
              <a:extLst>
                <a:ext uri="{FF2B5EF4-FFF2-40B4-BE49-F238E27FC236}">
                  <a16:creationId xmlns:a16="http://schemas.microsoft.com/office/drawing/2014/main" id="{94C2830F-8873-4F5B-9573-BB1F36A5C03F}"/>
                </a:ext>
              </a:extLst>
            </p:cNvPr>
            <p:cNvCxnSpPr/>
            <p:nvPr userDrawn="1"/>
          </p:nvCxnSpPr>
          <p:spPr>
            <a:xfrm>
              <a:off x="374818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ttore 1 150">
              <a:extLst>
                <a:ext uri="{FF2B5EF4-FFF2-40B4-BE49-F238E27FC236}">
                  <a16:creationId xmlns:a16="http://schemas.microsoft.com/office/drawing/2014/main" id="{6C5D9B8B-1F73-40B9-849B-EC0B16B7B2B1}"/>
                </a:ext>
              </a:extLst>
            </p:cNvPr>
            <p:cNvCxnSpPr/>
            <p:nvPr userDrawn="1"/>
          </p:nvCxnSpPr>
          <p:spPr>
            <a:xfrm>
              <a:off x="389754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ttore 1 151">
              <a:extLst>
                <a:ext uri="{FF2B5EF4-FFF2-40B4-BE49-F238E27FC236}">
                  <a16:creationId xmlns:a16="http://schemas.microsoft.com/office/drawing/2014/main" id="{21C4860F-0D83-47CA-B671-FE9AFB52102F}"/>
                </a:ext>
              </a:extLst>
            </p:cNvPr>
            <p:cNvCxnSpPr/>
            <p:nvPr userDrawn="1"/>
          </p:nvCxnSpPr>
          <p:spPr>
            <a:xfrm>
              <a:off x="404691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ttore 1 152">
              <a:extLst>
                <a:ext uri="{FF2B5EF4-FFF2-40B4-BE49-F238E27FC236}">
                  <a16:creationId xmlns:a16="http://schemas.microsoft.com/office/drawing/2014/main" id="{09E1C8A3-D275-4B1C-925C-72E5EA539F9F}"/>
                </a:ext>
              </a:extLst>
            </p:cNvPr>
            <p:cNvCxnSpPr/>
            <p:nvPr userDrawn="1"/>
          </p:nvCxnSpPr>
          <p:spPr>
            <a:xfrm>
              <a:off x="419627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ttore 1 153">
              <a:extLst>
                <a:ext uri="{FF2B5EF4-FFF2-40B4-BE49-F238E27FC236}">
                  <a16:creationId xmlns:a16="http://schemas.microsoft.com/office/drawing/2014/main" id="{7C44C5F2-51CE-4B8A-A4EA-F826847BB364}"/>
                </a:ext>
              </a:extLst>
            </p:cNvPr>
            <p:cNvCxnSpPr/>
            <p:nvPr userDrawn="1"/>
          </p:nvCxnSpPr>
          <p:spPr>
            <a:xfrm>
              <a:off x="434563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ttore 1 154">
              <a:extLst>
                <a:ext uri="{FF2B5EF4-FFF2-40B4-BE49-F238E27FC236}">
                  <a16:creationId xmlns:a16="http://schemas.microsoft.com/office/drawing/2014/main" id="{44F9366D-3B70-48C0-BA15-CD9FB7B3190D}"/>
                </a:ext>
              </a:extLst>
            </p:cNvPr>
            <p:cNvCxnSpPr/>
            <p:nvPr userDrawn="1"/>
          </p:nvCxnSpPr>
          <p:spPr>
            <a:xfrm>
              <a:off x="449188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ttore 1 155">
              <a:extLst>
                <a:ext uri="{FF2B5EF4-FFF2-40B4-BE49-F238E27FC236}">
                  <a16:creationId xmlns:a16="http://schemas.microsoft.com/office/drawing/2014/main" id="{6B49A13F-F33E-4070-B147-2CC1A0971723}"/>
                </a:ext>
              </a:extLst>
            </p:cNvPr>
            <p:cNvCxnSpPr/>
            <p:nvPr userDrawn="1"/>
          </p:nvCxnSpPr>
          <p:spPr>
            <a:xfrm>
              <a:off x="464125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ttore 1 156">
              <a:extLst>
                <a:ext uri="{FF2B5EF4-FFF2-40B4-BE49-F238E27FC236}">
                  <a16:creationId xmlns:a16="http://schemas.microsoft.com/office/drawing/2014/main" id="{A7E2BD6F-B72A-43BC-8899-56EB4E81AA3B}"/>
                </a:ext>
              </a:extLst>
            </p:cNvPr>
            <p:cNvCxnSpPr/>
            <p:nvPr userDrawn="1"/>
          </p:nvCxnSpPr>
          <p:spPr>
            <a:xfrm>
              <a:off x="479061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ttore 1 157">
              <a:extLst>
                <a:ext uri="{FF2B5EF4-FFF2-40B4-BE49-F238E27FC236}">
                  <a16:creationId xmlns:a16="http://schemas.microsoft.com/office/drawing/2014/main" id="{831E8BFD-9503-445C-B44A-5F0C08B4002F}"/>
                </a:ext>
              </a:extLst>
            </p:cNvPr>
            <p:cNvCxnSpPr/>
            <p:nvPr userDrawn="1"/>
          </p:nvCxnSpPr>
          <p:spPr>
            <a:xfrm>
              <a:off x="493997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ttore 1 158">
              <a:extLst>
                <a:ext uri="{FF2B5EF4-FFF2-40B4-BE49-F238E27FC236}">
                  <a16:creationId xmlns:a16="http://schemas.microsoft.com/office/drawing/2014/main" id="{77C8D31E-5138-4E51-A29F-330CE1CF1D33}"/>
                </a:ext>
              </a:extLst>
            </p:cNvPr>
            <p:cNvCxnSpPr/>
            <p:nvPr userDrawn="1"/>
          </p:nvCxnSpPr>
          <p:spPr>
            <a:xfrm>
              <a:off x="508934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ttore 1 159">
              <a:extLst>
                <a:ext uri="{FF2B5EF4-FFF2-40B4-BE49-F238E27FC236}">
                  <a16:creationId xmlns:a16="http://schemas.microsoft.com/office/drawing/2014/main" id="{1926BF45-22F6-4C2E-ADEF-ADD00F77401C}"/>
                </a:ext>
              </a:extLst>
            </p:cNvPr>
            <p:cNvCxnSpPr/>
            <p:nvPr userDrawn="1"/>
          </p:nvCxnSpPr>
          <p:spPr>
            <a:xfrm>
              <a:off x="523870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ttore 1 160">
              <a:extLst>
                <a:ext uri="{FF2B5EF4-FFF2-40B4-BE49-F238E27FC236}">
                  <a16:creationId xmlns:a16="http://schemas.microsoft.com/office/drawing/2014/main" id="{1BFE788E-5354-437C-85B5-044AB722F108}"/>
                </a:ext>
              </a:extLst>
            </p:cNvPr>
            <p:cNvCxnSpPr/>
            <p:nvPr userDrawn="1"/>
          </p:nvCxnSpPr>
          <p:spPr>
            <a:xfrm>
              <a:off x="538806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ttore 1 161">
              <a:extLst>
                <a:ext uri="{FF2B5EF4-FFF2-40B4-BE49-F238E27FC236}">
                  <a16:creationId xmlns:a16="http://schemas.microsoft.com/office/drawing/2014/main" id="{948DB1F8-A695-4FB7-AF67-DB629659D45D}"/>
                </a:ext>
              </a:extLst>
            </p:cNvPr>
            <p:cNvCxnSpPr/>
            <p:nvPr userDrawn="1"/>
          </p:nvCxnSpPr>
          <p:spPr>
            <a:xfrm>
              <a:off x="553432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ttore 1 162">
              <a:extLst>
                <a:ext uri="{FF2B5EF4-FFF2-40B4-BE49-F238E27FC236}">
                  <a16:creationId xmlns:a16="http://schemas.microsoft.com/office/drawing/2014/main" id="{52959D20-2D18-4C06-B9AD-A28AE1CAFCFE}"/>
                </a:ext>
              </a:extLst>
            </p:cNvPr>
            <p:cNvCxnSpPr/>
            <p:nvPr userDrawn="1"/>
          </p:nvCxnSpPr>
          <p:spPr>
            <a:xfrm>
              <a:off x="568368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ttore 1 163">
              <a:extLst>
                <a:ext uri="{FF2B5EF4-FFF2-40B4-BE49-F238E27FC236}">
                  <a16:creationId xmlns:a16="http://schemas.microsoft.com/office/drawing/2014/main" id="{A87701F9-4C64-4A5B-A939-C3A17C77E9F4}"/>
                </a:ext>
              </a:extLst>
            </p:cNvPr>
            <p:cNvCxnSpPr/>
            <p:nvPr userDrawn="1"/>
          </p:nvCxnSpPr>
          <p:spPr>
            <a:xfrm>
              <a:off x="583304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ttore 1 164">
              <a:extLst>
                <a:ext uri="{FF2B5EF4-FFF2-40B4-BE49-F238E27FC236}">
                  <a16:creationId xmlns:a16="http://schemas.microsoft.com/office/drawing/2014/main" id="{B8BE0389-C11B-4AA0-A4AD-AFEE4AF00ACF}"/>
                </a:ext>
              </a:extLst>
            </p:cNvPr>
            <p:cNvCxnSpPr/>
            <p:nvPr userDrawn="1"/>
          </p:nvCxnSpPr>
          <p:spPr>
            <a:xfrm>
              <a:off x="598241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ttore 1 165">
              <a:extLst>
                <a:ext uri="{FF2B5EF4-FFF2-40B4-BE49-F238E27FC236}">
                  <a16:creationId xmlns:a16="http://schemas.microsoft.com/office/drawing/2014/main" id="{590D6A15-BE7F-41B5-BD1F-12B135EE7FDD}"/>
                </a:ext>
              </a:extLst>
            </p:cNvPr>
            <p:cNvCxnSpPr/>
            <p:nvPr userDrawn="1"/>
          </p:nvCxnSpPr>
          <p:spPr>
            <a:xfrm>
              <a:off x="613177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ttore 1 166">
              <a:extLst>
                <a:ext uri="{FF2B5EF4-FFF2-40B4-BE49-F238E27FC236}">
                  <a16:creationId xmlns:a16="http://schemas.microsoft.com/office/drawing/2014/main" id="{6BDB8CCA-6A55-407E-A0B2-B1D09C911C9D}"/>
                </a:ext>
              </a:extLst>
            </p:cNvPr>
            <p:cNvCxnSpPr/>
            <p:nvPr userDrawn="1"/>
          </p:nvCxnSpPr>
          <p:spPr>
            <a:xfrm>
              <a:off x="628113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ttore 1 167">
              <a:extLst>
                <a:ext uri="{FF2B5EF4-FFF2-40B4-BE49-F238E27FC236}">
                  <a16:creationId xmlns:a16="http://schemas.microsoft.com/office/drawing/2014/main" id="{8DA8639D-FE5E-4CF8-A3F6-E63F3538F2BE}"/>
                </a:ext>
              </a:extLst>
            </p:cNvPr>
            <p:cNvCxnSpPr/>
            <p:nvPr userDrawn="1"/>
          </p:nvCxnSpPr>
          <p:spPr>
            <a:xfrm>
              <a:off x="642738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ttore 1 168">
              <a:extLst>
                <a:ext uri="{FF2B5EF4-FFF2-40B4-BE49-F238E27FC236}">
                  <a16:creationId xmlns:a16="http://schemas.microsoft.com/office/drawing/2014/main" id="{5F488E48-E947-452B-8F30-60F3960142B6}"/>
                </a:ext>
              </a:extLst>
            </p:cNvPr>
            <p:cNvCxnSpPr/>
            <p:nvPr userDrawn="1"/>
          </p:nvCxnSpPr>
          <p:spPr>
            <a:xfrm>
              <a:off x="657675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ttore 1 169">
              <a:extLst>
                <a:ext uri="{FF2B5EF4-FFF2-40B4-BE49-F238E27FC236}">
                  <a16:creationId xmlns:a16="http://schemas.microsoft.com/office/drawing/2014/main" id="{6EF493A6-1377-4D2C-B868-322EA20F54D1}"/>
                </a:ext>
              </a:extLst>
            </p:cNvPr>
            <p:cNvCxnSpPr/>
            <p:nvPr userDrawn="1"/>
          </p:nvCxnSpPr>
          <p:spPr>
            <a:xfrm>
              <a:off x="672611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ttore 1 170">
              <a:extLst>
                <a:ext uri="{FF2B5EF4-FFF2-40B4-BE49-F238E27FC236}">
                  <a16:creationId xmlns:a16="http://schemas.microsoft.com/office/drawing/2014/main" id="{5007A10C-DF3E-4A83-AE9F-C8C964E7A84B}"/>
                </a:ext>
              </a:extLst>
            </p:cNvPr>
            <p:cNvCxnSpPr/>
            <p:nvPr userDrawn="1"/>
          </p:nvCxnSpPr>
          <p:spPr>
            <a:xfrm>
              <a:off x="687547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ttore 1 171">
              <a:extLst>
                <a:ext uri="{FF2B5EF4-FFF2-40B4-BE49-F238E27FC236}">
                  <a16:creationId xmlns:a16="http://schemas.microsoft.com/office/drawing/2014/main" id="{10020A5F-BC20-48C7-BC77-65BA567F28C9}"/>
                </a:ext>
              </a:extLst>
            </p:cNvPr>
            <p:cNvCxnSpPr/>
            <p:nvPr userDrawn="1"/>
          </p:nvCxnSpPr>
          <p:spPr>
            <a:xfrm>
              <a:off x="702484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ttore 1 172">
              <a:extLst>
                <a:ext uri="{FF2B5EF4-FFF2-40B4-BE49-F238E27FC236}">
                  <a16:creationId xmlns:a16="http://schemas.microsoft.com/office/drawing/2014/main" id="{294C3B48-0137-4296-9E1A-AE060C3E02A5}"/>
                </a:ext>
              </a:extLst>
            </p:cNvPr>
            <p:cNvCxnSpPr/>
            <p:nvPr userDrawn="1"/>
          </p:nvCxnSpPr>
          <p:spPr>
            <a:xfrm>
              <a:off x="717420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ttore 1 173">
              <a:extLst>
                <a:ext uri="{FF2B5EF4-FFF2-40B4-BE49-F238E27FC236}">
                  <a16:creationId xmlns:a16="http://schemas.microsoft.com/office/drawing/2014/main" id="{4DDB0F04-9548-43A5-9F41-B5B2AC607F14}"/>
                </a:ext>
              </a:extLst>
            </p:cNvPr>
            <p:cNvCxnSpPr/>
            <p:nvPr userDrawn="1"/>
          </p:nvCxnSpPr>
          <p:spPr>
            <a:xfrm>
              <a:off x="732045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ttore 1 174">
              <a:extLst>
                <a:ext uri="{FF2B5EF4-FFF2-40B4-BE49-F238E27FC236}">
                  <a16:creationId xmlns:a16="http://schemas.microsoft.com/office/drawing/2014/main" id="{3294D7B5-C267-4144-BDA1-2D0BE7F4230F}"/>
                </a:ext>
              </a:extLst>
            </p:cNvPr>
            <p:cNvCxnSpPr/>
            <p:nvPr userDrawn="1"/>
          </p:nvCxnSpPr>
          <p:spPr>
            <a:xfrm>
              <a:off x="746982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ttore 1 175">
              <a:extLst>
                <a:ext uri="{FF2B5EF4-FFF2-40B4-BE49-F238E27FC236}">
                  <a16:creationId xmlns:a16="http://schemas.microsoft.com/office/drawing/2014/main" id="{DB52FE9E-8042-4042-9B92-3745FE88516A}"/>
                </a:ext>
              </a:extLst>
            </p:cNvPr>
            <p:cNvCxnSpPr/>
            <p:nvPr userDrawn="1"/>
          </p:nvCxnSpPr>
          <p:spPr>
            <a:xfrm>
              <a:off x="761918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ttore 1 176">
              <a:extLst>
                <a:ext uri="{FF2B5EF4-FFF2-40B4-BE49-F238E27FC236}">
                  <a16:creationId xmlns:a16="http://schemas.microsoft.com/office/drawing/2014/main" id="{073DC0D7-B72A-483B-BB11-DD25ABEE27BA}"/>
                </a:ext>
              </a:extLst>
            </p:cNvPr>
            <p:cNvCxnSpPr/>
            <p:nvPr userDrawn="1"/>
          </p:nvCxnSpPr>
          <p:spPr>
            <a:xfrm>
              <a:off x="776854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ttore 1 177">
              <a:extLst>
                <a:ext uri="{FF2B5EF4-FFF2-40B4-BE49-F238E27FC236}">
                  <a16:creationId xmlns:a16="http://schemas.microsoft.com/office/drawing/2014/main" id="{9F3106E5-3488-4EAB-8A76-191FD01168EF}"/>
                </a:ext>
              </a:extLst>
            </p:cNvPr>
            <p:cNvCxnSpPr/>
            <p:nvPr userDrawn="1"/>
          </p:nvCxnSpPr>
          <p:spPr>
            <a:xfrm>
              <a:off x="791791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ttore 1 178">
              <a:extLst>
                <a:ext uri="{FF2B5EF4-FFF2-40B4-BE49-F238E27FC236}">
                  <a16:creationId xmlns:a16="http://schemas.microsoft.com/office/drawing/2014/main" id="{5FDE8025-39C7-45D8-93A4-66BB57FD5082}"/>
                </a:ext>
              </a:extLst>
            </p:cNvPr>
            <p:cNvCxnSpPr/>
            <p:nvPr userDrawn="1"/>
          </p:nvCxnSpPr>
          <p:spPr>
            <a:xfrm>
              <a:off x="806727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ttore 1 179">
              <a:extLst>
                <a:ext uri="{FF2B5EF4-FFF2-40B4-BE49-F238E27FC236}">
                  <a16:creationId xmlns:a16="http://schemas.microsoft.com/office/drawing/2014/main" id="{E5921A53-44FE-4ADD-A598-D26335997CDF}"/>
                </a:ext>
              </a:extLst>
            </p:cNvPr>
            <p:cNvCxnSpPr/>
            <p:nvPr userDrawn="1"/>
          </p:nvCxnSpPr>
          <p:spPr>
            <a:xfrm>
              <a:off x="821663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ttore 1 180">
              <a:extLst>
                <a:ext uri="{FF2B5EF4-FFF2-40B4-BE49-F238E27FC236}">
                  <a16:creationId xmlns:a16="http://schemas.microsoft.com/office/drawing/2014/main" id="{17B234DB-AE51-43CC-86B2-CDCB2C789C86}"/>
                </a:ext>
              </a:extLst>
            </p:cNvPr>
            <p:cNvCxnSpPr/>
            <p:nvPr userDrawn="1"/>
          </p:nvCxnSpPr>
          <p:spPr>
            <a:xfrm>
              <a:off x="836288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ttore 1 181">
              <a:extLst>
                <a:ext uri="{FF2B5EF4-FFF2-40B4-BE49-F238E27FC236}">
                  <a16:creationId xmlns:a16="http://schemas.microsoft.com/office/drawing/2014/main" id="{6C575B2F-E040-4B1F-BA6B-505A450D12E3}"/>
                </a:ext>
              </a:extLst>
            </p:cNvPr>
            <p:cNvCxnSpPr/>
            <p:nvPr userDrawn="1"/>
          </p:nvCxnSpPr>
          <p:spPr>
            <a:xfrm>
              <a:off x="851225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ttore 1 182">
              <a:extLst>
                <a:ext uri="{FF2B5EF4-FFF2-40B4-BE49-F238E27FC236}">
                  <a16:creationId xmlns:a16="http://schemas.microsoft.com/office/drawing/2014/main" id="{9CDEB5E4-CC0A-404B-9709-AC8EBF0BB5AD}"/>
                </a:ext>
              </a:extLst>
            </p:cNvPr>
            <p:cNvCxnSpPr/>
            <p:nvPr userDrawn="1"/>
          </p:nvCxnSpPr>
          <p:spPr>
            <a:xfrm>
              <a:off x="866161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ttore 1 183">
              <a:extLst>
                <a:ext uri="{FF2B5EF4-FFF2-40B4-BE49-F238E27FC236}">
                  <a16:creationId xmlns:a16="http://schemas.microsoft.com/office/drawing/2014/main" id="{B1846A31-FF8D-4BD4-BF0F-2239C854F092}"/>
                </a:ext>
              </a:extLst>
            </p:cNvPr>
            <p:cNvCxnSpPr/>
            <p:nvPr userDrawn="1"/>
          </p:nvCxnSpPr>
          <p:spPr>
            <a:xfrm>
              <a:off x="881097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ttore 1 184">
              <a:extLst>
                <a:ext uri="{FF2B5EF4-FFF2-40B4-BE49-F238E27FC236}">
                  <a16:creationId xmlns:a16="http://schemas.microsoft.com/office/drawing/2014/main" id="{4A0A49EE-0A07-46AE-8AF7-3470221203F6}"/>
                </a:ext>
              </a:extLst>
            </p:cNvPr>
            <p:cNvCxnSpPr/>
            <p:nvPr userDrawn="1"/>
          </p:nvCxnSpPr>
          <p:spPr>
            <a:xfrm>
              <a:off x="896034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ttore 1 185">
              <a:extLst>
                <a:ext uri="{FF2B5EF4-FFF2-40B4-BE49-F238E27FC236}">
                  <a16:creationId xmlns:a16="http://schemas.microsoft.com/office/drawing/2014/main" id="{AD55B8D3-4048-444C-8BE9-1508568A74A4}"/>
                </a:ext>
              </a:extLst>
            </p:cNvPr>
            <p:cNvCxnSpPr/>
            <p:nvPr userDrawn="1"/>
          </p:nvCxnSpPr>
          <p:spPr>
            <a:xfrm>
              <a:off x="910970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ttore 1 186">
              <a:extLst>
                <a:ext uri="{FF2B5EF4-FFF2-40B4-BE49-F238E27FC236}">
                  <a16:creationId xmlns:a16="http://schemas.microsoft.com/office/drawing/2014/main" id="{6D4D74F1-8A6F-4F96-B6CD-B83DA016F948}"/>
                </a:ext>
              </a:extLst>
            </p:cNvPr>
            <p:cNvCxnSpPr/>
            <p:nvPr userDrawn="1"/>
          </p:nvCxnSpPr>
          <p:spPr>
            <a:xfrm>
              <a:off x="925595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ttore 1 187">
              <a:extLst>
                <a:ext uri="{FF2B5EF4-FFF2-40B4-BE49-F238E27FC236}">
                  <a16:creationId xmlns:a16="http://schemas.microsoft.com/office/drawing/2014/main" id="{D6EF90D3-124B-4E09-9974-B7BCD588B05F}"/>
                </a:ext>
              </a:extLst>
            </p:cNvPr>
            <p:cNvCxnSpPr/>
            <p:nvPr userDrawn="1"/>
          </p:nvCxnSpPr>
          <p:spPr>
            <a:xfrm>
              <a:off x="940532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ttore 1 188">
              <a:extLst>
                <a:ext uri="{FF2B5EF4-FFF2-40B4-BE49-F238E27FC236}">
                  <a16:creationId xmlns:a16="http://schemas.microsoft.com/office/drawing/2014/main" id="{0C42FBEC-81B1-4AD9-91DF-5AFF0BDEFF08}"/>
                </a:ext>
              </a:extLst>
            </p:cNvPr>
            <p:cNvCxnSpPr/>
            <p:nvPr userDrawn="1"/>
          </p:nvCxnSpPr>
          <p:spPr>
            <a:xfrm>
              <a:off x="955468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ttore 1 189">
              <a:extLst>
                <a:ext uri="{FF2B5EF4-FFF2-40B4-BE49-F238E27FC236}">
                  <a16:creationId xmlns:a16="http://schemas.microsoft.com/office/drawing/2014/main" id="{A133AFD0-3A1A-4FC8-AF33-EEFC937ED618}"/>
                </a:ext>
              </a:extLst>
            </p:cNvPr>
            <p:cNvCxnSpPr/>
            <p:nvPr userDrawn="1"/>
          </p:nvCxnSpPr>
          <p:spPr>
            <a:xfrm>
              <a:off x="970404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ttore 1 190">
              <a:extLst>
                <a:ext uri="{FF2B5EF4-FFF2-40B4-BE49-F238E27FC236}">
                  <a16:creationId xmlns:a16="http://schemas.microsoft.com/office/drawing/2014/main" id="{2DF35D43-91F0-415F-B19E-06E2D71C5DDD}"/>
                </a:ext>
              </a:extLst>
            </p:cNvPr>
            <p:cNvCxnSpPr/>
            <p:nvPr userDrawn="1"/>
          </p:nvCxnSpPr>
          <p:spPr>
            <a:xfrm>
              <a:off x="985341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ttore 1 191">
              <a:extLst>
                <a:ext uri="{FF2B5EF4-FFF2-40B4-BE49-F238E27FC236}">
                  <a16:creationId xmlns:a16="http://schemas.microsoft.com/office/drawing/2014/main" id="{E4E9B90E-EDC1-4ED1-BDD0-AEADBFA16C6F}"/>
                </a:ext>
              </a:extLst>
            </p:cNvPr>
            <p:cNvCxnSpPr/>
            <p:nvPr userDrawn="1"/>
          </p:nvCxnSpPr>
          <p:spPr>
            <a:xfrm>
              <a:off x="1000277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ttore 1 192">
              <a:extLst>
                <a:ext uri="{FF2B5EF4-FFF2-40B4-BE49-F238E27FC236}">
                  <a16:creationId xmlns:a16="http://schemas.microsoft.com/office/drawing/2014/main" id="{BC9FDB1D-680B-4B93-8126-2EB708576858}"/>
                </a:ext>
              </a:extLst>
            </p:cNvPr>
            <p:cNvCxnSpPr/>
            <p:nvPr userDrawn="1"/>
          </p:nvCxnSpPr>
          <p:spPr>
            <a:xfrm>
              <a:off x="1014902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ttore 1 193">
              <a:extLst>
                <a:ext uri="{FF2B5EF4-FFF2-40B4-BE49-F238E27FC236}">
                  <a16:creationId xmlns:a16="http://schemas.microsoft.com/office/drawing/2014/main" id="{9864891C-ECE7-4E6E-B234-BE2E7F93B3B1}"/>
                </a:ext>
              </a:extLst>
            </p:cNvPr>
            <p:cNvCxnSpPr/>
            <p:nvPr userDrawn="1"/>
          </p:nvCxnSpPr>
          <p:spPr>
            <a:xfrm>
              <a:off x="1029839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ttore 1 194">
              <a:extLst>
                <a:ext uri="{FF2B5EF4-FFF2-40B4-BE49-F238E27FC236}">
                  <a16:creationId xmlns:a16="http://schemas.microsoft.com/office/drawing/2014/main" id="{5989B0DF-00D1-44FE-AB73-EDD441423710}"/>
                </a:ext>
              </a:extLst>
            </p:cNvPr>
            <p:cNvCxnSpPr/>
            <p:nvPr userDrawn="1"/>
          </p:nvCxnSpPr>
          <p:spPr>
            <a:xfrm>
              <a:off x="1044775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ttore 1 195">
              <a:extLst>
                <a:ext uri="{FF2B5EF4-FFF2-40B4-BE49-F238E27FC236}">
                  <a16:creationId xmlns:a16="http://schemas.microsoft.com/office/drawing/2014/main" id="{C4B62928-B42F-4916-A29D-AC8F5B181854}"/>
                </a:ext>
              </a:extLst>
            </p:cNvPr>
            <p:cNvCxnSpPr/>
            <p:nvPr userDrawn="1"/>
          </p:nvCxnSpPr>
          <p:spPr>
            <a:xfrm>
              <a:off x="1059711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ttore 1 196">
              <a:extLst>
                <a:ext uri="{FF2B5EF4-FFF2-40B4-BE49-F238E27FC236}">
                  <a16:creationId xmlns:a16="http://schemas.microsoft.com/office/drawing/2014/main" id="{BEC7784E-4A10-4443-8A97-0E0850DFDB09}"/>
                </a:ext>
              </a:extLst>
            </p:cNvPr>
            <p:cNvCxnSpPr/>
            <p:nvPr userDrawn="1"/>
          </p:nvCxnSpPr>
          <p:spPr>
            <a:xfrm>
              <a:off x="1074648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ttore 1 197">
              <a:extLst>
                <a:ext uri="{FF2B5EF4-FFF2-40B4-BE49-F238E27FC236}">
                  <a16:creationId xmlns:a16="http://schemas.microsoft.com/office/drawing/2014/main" id="{515A1236-22B2-4A1E-B4A3-D6C52037A788}"/>
                </a:ext>
              </a:extLst>
            </p:cNvPr>
            <p:cNvCxnSpPr/>
            <p:nvPr userDrawn="1"/>
          </p:nvCxnSpPr>
          <p:spPr>
            <a:xfrm>
              <a:off x="1089584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ttore 1 198">
              <a:extLst>
                <a:ext uri="{FF2B5EF4-FFF2-40B4-BE49-F238E27FC236}">
                  <a16:creationId xmlns:a16="http://schemas.microsoft.com/office/drawing/2014/main" id="{E8BA47A1-27C9-443C-B073-A2D13749E3CD}"/>
                </a:ext>
              </a:extLst>
            </p:cNvPr>
            <p:cNvCxnSpPr/>
            <p:nvPr userDrawn="1"/>
          </p:nvCxnSpPr>
          <p:spPr>
            <a:xfrm>
              <a:off x="1104209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ttore 1 199">
              <a:extLst>
                <a:ext uri="{FF2B5EF4-FFF2-40B4-BE49-F238E27FC236}">
                  <a16:creationId xmlns:a16="http://schemas.microsoft.com/office/drawing/2014/main" id="{82D55E69-B9A9-4D40-BF23-CCD9F928B122}"/>
                </a:ext>
              </a:extLst>
            </p:cNvPr>
            <p:cNvCxnSpPr/>
            <p:nvPr userDrawn="1"/>
          </p:nvCxnSpPr>
          <p:spPr>
            <a:xfrm>
              <a:off x="1119145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ttore 1 200">
              <a:extLst>
                <a:ext uri="{FF2B5EF4-FFF2-40B4-BE49-F238E27FC236}">
                  <a16:creationId xmlns:a16="http://schemas.microsoft.com/office/drawing/2014/main" id="{410DDD7F-00B6-4C19-9F75-059A06737CBA}"/>
                </a:ext>
              </a:extLst>
            </p:cNvPr>
            <p:cNvCxnSpPr/>
            <p:nvPr userDrawn="1"/>
          </p:nvCxnSpPr>
          <p:spPr>
            <a:xfrm>
              <a:off x="1134082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ttore 1 201">
              <a:extLst>
                <a:ext uri="{FF2B5EF4-FFF2-40B4-BE49-F238E27FC236}">
                  <a16:creationId xmlns:a16="http://schemas.microsoft.com/office/drawing/2014/main" id="{0879FEF1-B5DB-4A19-BC63-9B6D5BE081A7}"/>
                </a:ext>
              </a:extLst>
            </p:cNvPr>
            <p:cNvCxnSpPr/>
            <p:nvPr userDrawn="1"/>
          </p:nvCxnSpPr>
          <p:spPr>
            <a:xfrm>
              <a:off x="1149018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ttore 1 202">
              <a:extLst>
                <a:ext uri="{FF2B5EF4-FFF2-40B4-BE49-F238E27FC236}">
                  <a16:creationId xmlns:a16="http://schemas.microsoft.com/office/drawing/2014/main" id="{50799F74-6826-4E23-B9D0-DA933AD06174}"/>
                </a:ext>
              </a:extLst>
            </p:cNvPr>
            <p:cNvCxnSpPr/>
            <p:nvPr userDrawn="1"/>
          </p:nvCxnSpPr>
          <p:spPr>
            <a:xfrm>
              <a:off x="1163955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ttore 1 203">
              <a:extLst>
                <a:ext uri="{FF2B5EF4-FFF2-40B4-BE49-F238E27FC236}">
                  <a16:creationId xmlns:a16="http://schemas.microsoft.com/office/drawing/2014/main" id="{C0CB4D4F-7AF1-48EC-A084-A820E575A601}"/>
                </a:ext>
              </a:extLst>
            </p:cNvPr>
            <p:cNvCxnSpPr/>
            <p:nvPr userDrawn="1"/>
          </p:nvCxnSpPr>
          <p:spPr>
            <a:xfrm>
              <a:off x="1178891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ttore 1 204">
              <a:extLst>
                <a:ext uri="{FF2B5EF4-FFF2-40B4-BE49-F238E27FC236}">
                  <a16:creationId xmlns:a16="http://schemas.microsoft.com/office/drawing/2014/main" id="{0BE9AED6-4A7C-4685-B5A0-71ACB1009A6E}"/>
                </a:ext>
              </a:extLst>
            </p:cNvPr>
            <p:cNvCxnSpPr/>
            <p:nvPr userDrawn="1"/>
          </p:nvCxnSpPr>
          <p:spPr>
            <a:xfrm>
              <a:off x="1193827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ttore 1 205">
              <a:extLst>
                <a:ext uri="{FF2B5EF4-FFF2-40B4-BE49-F238E27FC236}">
                  <a16:creationId xmlns:a16="http://schemas.microsoft.com/office/drawing/2014/main" id="{6D6B549F-374E-49CF-88ED-3B3CBDA64E91}"/>
                </a:ext>
              </a:extLst>
            </p:cNvPr>
            <p:cNvCxnSpPr/>
            <p:nvPr userDrawn="1"/>
          </p:nvCxnSpPr>
          <p:spPr>
            <a:xfrm>
              <a:off x="1208452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ttore 1 206">
              <a:extLst>
                <a:ext uri="{FF2B5EF4-FFF2-40B4-BE49-F238E27FC236}">
                  <a16:creationId xmlns:a16="http://schemas.microsoft.com/office/drawing/2014/main" id="{3941A2B6-70A9-444D-A2B8-40B8CC19A3A5}"/>
                </a:ext>
              </a:extLst>
            </p:cNvPr>
            <p:cNvCxnSpPr/>
            <p:nvPr userDrawn="1"/>
          </p:nvCxnSpPr>
          <p:spPr>
            <a:xfrm>
              <a:off x="1223389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ttore 1 207">
              <a:extLst>
                <a:ext uri="{FF2B5EF4-FFF2-40B4-BE49-F238E27FC236}">
                  <a16:creationId xmlns:a16="http://schemas.microsoft.com/office/drawing/2014/main" id="{A86023C7-27FC-4522-98D3-5B461176857C}"/>
                </a:ext>
              </a:extLst>
            </p:cNvPr>
            <p:cNvCxnSpPr/>
            <p:nvPr userDrawn="1"/>
          </p:nvCxnSpPr>
          <p:spPr>
            <a:xfrm>
              <a:off x="1238325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ttore 1 208">
              <a:extLst>
                <a:ext uri="{FF2B5EF4-FFF2-40B4-BE49-F238E27FC236}">
                  <a16:creationId xmlns:a16="http://schemas.microsoft.com/office/drawing/2014/main" id="{C267DB2F-58EB-4BCD-B06A-89AC12E59FB2}"/>
                </a:ext>
              </a:extLst>
            </p:cNvPr>
            <p:cNvCxnSpPr/>
            <p:nvPr userDrawn="1"/>
          </p:nvCxnSpPr>
          <p:spPr>
            <a:xfrm>
              <a:off x="1253261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ttore 1 209">
              <a:extLst>
                <a:ext uri="{FF2B5EF4-FFF2-40B4-BE49-F238E27FC236}">
                  <a16:creationId xmlns:a16="http://schemas.microsoft.com/office/drawing/2014/main" id="{A8A47F1B-F3E0-4A24-B6B1-3941F522E101}"/>
                </a:ext>
              </a:extLst>
            </p:cNvPr>
            <p:cNvCxnSpPr/>
            <p:nvPr userDrawn="1"/>
          </p:nvCxnSpPr>
          <p:spPr>
            <a:xfrm>
              <a:off x="1268198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ttore 1 210">
              <a:extLst>
                <a:ext uri="{FF2B5EF4-FFF2-40B4-BE49-F238E27FC236}">
                  <a16:creationId xmlns:a16="http://schemas.microsoft.com/office/drawing/2014/main" id="{F98DD00C-64BB-42A6-81DD-A6B49506B5B8}"/>
                </a:ext>
              </a:extLst>
            </p:cNvPr>
            <p:cNvCxnSpPr/>
            <p:nvPr userDrawn="1"/>
          </p:nvCxnSpPr>
          <p:spPr>
            <a:xfrm>
              <a:off x="1283134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ttore 1 211">
              <a:extLst>
                <a:ext uri="{FF2B5EF4-FFF2-40B4-BE49-F238E27FC236}">
                  <a16:creationId xmlns:a16="http://schemas.microsoft.com/office/drawing/2014/main" id="{C79B66AD-9FE5-4C81-B753-6D3707EDBD55}"/>
                </a:ext>
              </a:extLst>
            </p:cNvPr>
            <p:cNvCxnSpPr/>
            <p:nvPr userDrawn="1"/>
          </p:nvCxnSpPr>
          <p:spPr>
            <a:xfrm>
              <a:off x="1297759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ttore 1 212">
              <a:extLst>
                <a:ext uri="{FF2B5EF4-FFF2-40B4-BE49-F238E27FC236}">
                  <a16:creationId xmlns:a16="http://schemas.microsoft.com/office/drawing/2014/main" id="{BA5CD8BB-83B2-423D-A488-E8F5BB7CF0C9}"/>
                </a:ext>
              </a:extLst>
            </p:cNvPr>
            <p:cNvCxnSpPr/>
            <p:nvPr userDrawn="1"/>
          </p:nvCxnSpPr>
          <p:spPr>
            <a:xfrm>
              <a:off x="1312696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ttore 1 213">
              <a:extLst>
                <a:ext uri="{FF2B5EF4-FFF2-40B4-BE49-F238E27FC236}">
                  <a16:creationId xmlns:a16="http://schemas.microsoft.com/office/drawing/2014/main" id="{D393C8D3-41F9-49F8-9B12-B4A8074A7DD2}"/>
                </a:ext>
              </a:extLst>
            </p:cNvPr>
            <p:cNvCxnSpPr/>
            <p:nvPr userDrawn="1"/>
          </p:nvCxnSpPr>
          <p:spPr>
            <a:xfrm>
              <a:off x="1327632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ttore 1 214">
              <a:extLst>
                <a:ext uri="{FF2B5EF4-FFF2-40B4-BE49-F238E27FC236}">
                  <a16:creationId xmlns:a16="http://schemas.microsoft.com/office/drawing/2014/main" id="{F0F47DC8-29DF-4EC9-A97B-D9BF60E3A98A}"/>
                </a:ext>
              </a:extLst>
            </p:cNvPr>
            <p:cNvCxnSpPr/>
            <p:nvPr userDrawn="1"/>
          </p:nvCxnSpPr>
          <p:spPr>
            <a:xfrm>
              <a:off x="1342568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ttore 1 215">
              <a:extLst>
                <a:ext uri="{FF2B5EF4-FFF2-40B4-BE49-F238E27FC236}">
                  <a16:creationId xmlns:a16="http://schemas.microsoft.com/office/drawing/2014/main" id="{09F5E161-399C-4792-8ACE-5AF18F9EF6AB}"/>
                </a:ext>
              </a:extLst>
            </p:cNvPr>
            <p:cNvCxnSpPr/>
            <p:nvPr userDrawn="1"/>
          </p:nvCxnSpPr>
          <p:spPr>
            <a:xfrm>
              <a:off x="1357505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ttore 1 216">
              <a:extLst>
                <a:ext uri="{FF2B5EF4-FFF2-40B4-BE49-F238E27FC236}">
                  <a16:creationId xmlns:a16="http://schemas.microsoft.com/office/drawing/2014/main" id="{B0A07CC9-7D2A-4C81-83F9-FC27EF482FB0}"/>
                </a:ext>
              </a:extLst>
            </p:cNvPr>
            <p:cNvCxnSpPr/>
            <p:nvPr userDrawn="1"/>
          </p:nvCxnSpPr>
          <p:spPr>
            <a:xfrm>
              <a:off x="1372441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ttore 1 217">
              <a:extLst>
                <a:ext uri="{FF2B5EF4-FFF2-40B4-BE49-F238E27FC236}">
                  <a16:creationId xmlns:a16="http://schemas.microsoft.com/office/drawing/2014/main" id="{16A1C300-391C-437D-977B-7D26F56E4EEE}"/>
                </a:ext>
              </a:extLst>
            </p:cNvPr>
            <p:cNvCxnSpPr/>
            <p:nvPr userDrawn="1"/>
          </p:nvCxnSpPr>
          <p:spPr>
            <a:xfrm>
              <a:off x="1387066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ttore 1 218">
              <a:extLst>
                <a:ext uri="{FF2B5EF4-FFF2-40B4-BE49-F238E27FC236}">
                  <a16:creationId xmlns:a16="http://schemas.microsoft.com/office/drawing/2014/main" id="{30FBE3BD-EE16-4A9A-9856-5E932D32FC40}"/>
                </a:ext>
              </a:extLst>
            </p:cNvPr>
            <p:cNvCxnSpPr/>
            <p:nvPr userDrawn="1"/>
          </p:nvCxnSpPr>
          <p:spPr>
            <a:xfrm>
              <a:off x="1402002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ttore 1 219">
              <a:extLst>
                <a:ext uri="{FF2B5EF4-FFF2-40B4-BE49-F238E27FC236}">
                  <a16:creationId xmlns:a16="http://schemas.microsoft.com/office/drawing/2014/main" id="{D945120A-2F66-42AB-94B8-B5EF554FB5E9}"/>
                </a:ext>
              </a:extLst>
            </p:cNvPr>
            <p:cNvCxnSpPr/>
            <p:nvPr userDrawn="1"/>
          </p:nvCxnSpPr>
          <p:spPr>
            <a:xfrm>
              <a:off x="1416939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ttore 1 220">
              <a:extLst>
                <a:ext uri="{FF2B5EF4-FFF2-40B4-BE49-F238E27FC236}">
                  <a16:creationId xmlns:a16="http://schemas.microsoft.com/office/drawing/2014/main" id="{F28F4BEA-CB01-448B-A199-48FBB351A73B}"/>
                </a:ext>
              </a:extLst>
            </p:cNvPr>
            <p:cNvCxnSpPr/>
            <p:nvPr userDrawn="1"/>
          </p:nvCxnSpPr>
          <p:spPr>
            <a:xfrm>
              <a:off x="1431875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ttore 1 221">
              <a:extLst>
                <a:ext uri="{FF2B5EF4-FFF2-40B4-BE49-F238E27FC236}">
                  <a16:creationId xmlns:a16="http://schemas.microsoft.com/office/drawing/2014/main" id="{4F36B0EF-C6D1-4CF2-9E01-DD43D4565493}"/>
                </a:ext>
              </a:extLst>
            </p:cNvPr>
            <p:cNvCxnSpPr/>
            <p:nvPr userDrawn="1"/>
          </p:nvCxnSpPr>
          <p:spPr>
            <a:xfrm>
              <a:off x="1446811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ttore 1 222">
              <a:extLst>
                <a:ext uri="{FF2B5EF4-FFF2-40B4-BE49-F238E27FC236}">
                  <a16:creationId xmlns:a16="http://schemas.microsoft.com/office/drawing/2014/main" id="{06F05E12-4A3F-471A-B3F1-BFBEB2BF1DDD}"/>
                </a:ext>
              </a:extLst>
            </p:cNvPr>
            <p:cNvCxnSpPr/>
            <p:nvPr userDrawn="1"/>
          </p:nvCxnSpPr>
          <p:spPr>
            <a:xfrm>
              <a:off x="1461748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ttore 1 223">
              <a:extLst>
                <a:ext uri="{FF2B5EF4-FFF2-40B4-BE49-F238E27FC236}">
                  <a16:creationId xmlns:a16="http://schemas.microsoft.com/office/drawing/2014/main" id="{3BFC8273-D1F8-4C71-ADBF-AF129C625927}"/>
                </a:ext>
              </a:extLst>
            </p:cNvPr>
            <p:cNvCxnSpPr/>
            <p:nvPr userDrawn="1"/>
          </p:nvCxnSpPr>
          <p:spPr>
            <a:xfrm>
              <a:off x="1476373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ttore 1 224">
              <a:extLst>
                <a:ext uri="{FF2B5EF4-FFF2-40B4-BE49-F238E27FC236}">
                  <a16:creationId xmlns:a16="http://schemas.microsoft.com/office/drawing/2014/main" id="{BD580D42-34AC-4168-8A10-A92A8D99BCC6}"/>
                </a:ext>
              </a:extLst>
            </p:cNvPr>
            <p:cNvCxnSpPr/>
            <p:nvPr userDrawn="1"/>
          </p:nvCxnSpPr>
          <p:spPr>
            <a:xfrm>
              <a:off x="1491309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nettore 1 225">
              <a:extLst>
                <a:ext uri="{FF2B5EF4-FFF2-40B4-BE49-F238E27FC236}">
                  <a16:creationId xmlns:a16="http://schemas.microsoft.com/office/drawing/2014/main" id="{A0AA459F-C46D-4226-BF27-8A9ACC1A6160}"/>
                </a:ext>
              </a:extLst>
            </p:cNvPr>
            <p:cNvCxnSpPr/>
            <p:nvPr userDrawn="1"/>
          </p:nvCxnSpPr>
          <p:spPr>
            <a:xfrm>
              <a:off x="1506246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nettore 1 226">
              <a:extLst>
                <a:ext uri="{FF2B5EF4-FFF2-40B4-BE49-F238E27FC236}">
                  <a16:creationId xmlns:a16="http://schemas.microsoft.com/office/drawing/2014/main" id="{BC377228-0978-466D-AB23-EA2F15D9D3CD}"/>
                </a:ext>
              </a:extLst>
            </p:cNvPr>
            <p:cNvCxnSpPr/>
            <p:nvPr userDrawn="1"/>
          </p:nvCxnSpPr>
          <p:spPr>
            <a:xfrm>
              <a:off x="1521182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Connettore 1 227">
              <a:extLst>
                <a:ext uri="{FF2B5EF4-FFF2-40B4-BE49-F238E27FC236}">
                  <a16:creationId xmlns:a16="http://schemas.microsoft.com/office/drawing/2014/main" id="{F960BAE9-2170-4F7C-8D38-D899B8549C84}"/>
                </a:ext>
              </a:extLst>
            </p:cNvPr>
            <p:cNvCxnSpPr/>
            <p:nvPr userDrawn="1"/>
          </p:nvCxnSpPr>
          <p:spPr>
            <a:xfrm>
              <a:off x="1536118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Connettore 1 228">
              <a:extLst>
                <a:ext uri="{FF2B5EF4-FFF2-40B4-BE49-F238E27FC236}">
                  <a16:creationId xmlns:a16="http://schemas.microsoft.com/office/drawing/2014/main" id="{9A6143D5-585D-449B-BB3E-94CB3D634E95}"/>
                </a:ext>
              </a:extLst>
            </p:cNvPr>
            <p:cNvCxnSpPr/>
            <p:nvPr userDrawn="1"/>
          </p:nvCxnSpPr>
          <p:spPr>
            <a:xfrm>
              <a:off x="1551055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Connettore 1 229">
              <a:extLst>
                <a:ext uri="{FF2B5EF4-FFF2-40B4-BE49-F238E27FC236}">
                  <a16:creationId xmlns:a16="http://schemas.microsoft.com/office/drawing/2014/main" id="{5C42DF3D-1F35-4D81-8E39-BCFAA254F27B}"/>
                </a:ext>
              </a:extLst>
            </p:cNvPr>
            <p:cNvCxnSpPr/>
            <p:nvPr userDrawn="1"/>
          </p:nvCxnSpPr>
          <p:spPr>
            <a:xfrm>
              <a:off x="1565991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Connettore 1 230">
              <a:extLst>
                <a:ext uri="{FF2B5EF4-FFF2-40B4-BE49-F238E27FC236}">
                  <a16:creationId xmlns:a16="http://schemas.microsoft.com/office/drawing/2014/main" id="{757839EB-7B33-41A2-B62F-B0F7522A9F41}"/>
                </a:ext>
              </a:extLst>
            </p:cNvPr>
            <p:cNvCxnSpPr/>
            <p:nvPr userDrawn="1"/>
          </p:nvCxnSpPr>
          <p:spPr>
            <a:xfrm>
              <a:off x="1580616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Connettore 1 231">
              <a:extLst>
                <a:ext uri="{FF2B5EF4-FFF2-40B4-BE49-F238E27FC236}">
                  <a16:creationId xmlns:a16="http://schemas.microsoft.com/office/drawing/2014/main" id="{24C77C30-C22B-4FA5-B629-D6EA3DBB5358}"/>
                </a:ext>
              </a:extLst>
            </p:cNvPr>
            <p:cNvCxnSpPr/>
            <p:nvPr userDrawn="1"/>
          </p:nvCxnSpPr>
          <p:spPr>
            <a:xfrm>
              <a:off x="1595552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ttore 1 232">
              <a:extLst>
                <a:ext uri="{FF2B5EF4-FFF2-40B4-BE49-F238E27FC236}">
                  <a16:creationId xmlns:a16="http://schemas.microsoft.com/office/drawing/2014/main" id="{2CDA7B64-97C9-4936-8AA1-3F55E364226B}"/>
                </a:ext>
              </a:extLst>
            </p:cNvPr>
            <p:cNvCxnSpPr/>
            <p:nvPr userDrawn="1"/>
          </p:nvCxnSpPr>
          <p:spPr>
            <a:xfrm>
              <a:off x="1610489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ttore 1 233">
              <a:extLst>
                <a:ext uri="{FF2B5EF4-FFF2-40B4-BE49-F238E27FC236}">
                  <a16:creationId xmlns:a16="http://schemas.microsoft.com/office/drawing/2014/main" id="{D4A96579-D741-40DA-BBBE-CE2D24943BB0}"/>
                </a:ext>
              </a:extLst>
            </p:cNvPr>
            <p:cNvCxnSpPr/>
            <p:nvPr userDrawn="1"/>
          </p:nvCxnSpPr>
          <p:spPr>
            <a:xfrm>
              <a:off x="1625425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ttore 1 234">
              <a:extLst>
                <a:ext uri="{FF2B5EF4-FFF2-40B4-BE49-F238E27FC236}">
                  <a16:creationId xmlns:a16="http://schemas.microsoft.com/office/drawing/2014/main" id="{681B90D3-5087-4F9C-BC7E-7C4A4839AC4C}"/>
                </a:ext>
              </a:extLst>
            </p:cNvPr>
            <p:cNvCxnSpPr/>
            <p:nvPr userDrawn="1"/>
          </p:nvCxnSpPr>
          <p:spPr>
            <a:xfrm>
              <a:off x="1640361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ttore 1 235">
              <a:extLst>
                <a:ext uri="{FF2B5EF4-FFF2-40B4-BE49-F238E27FC236}">
                  <a16:creationId xmlns:a16="http://schemas.microsoft.com/office/drawing/2014/main" id="{F0BEE4FE-5EF2-489A-B716-32DE6915474C}"/>
                </a:ext>
              </a:extLst>
            </p:cNvPr>
            <p:cNvCxnSpPr/>
            <p:nvPr userDrawn="1"/>
          </p:nvCxnSpPr>
          <p:spPr>
            <a:xfrm>
              <a:off x="1655298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ttore 1 236">
              <a:extLst>
                <a:ext uri="{FF2B5EF4-FFF2-40B4-BE49-F238E27FC236}">
                  <a16:creationId xmlns:a16="http://schemas.microsoft.com/office/drawing/2014/main" id="{AC741049-1FC4-4AF0-B412-EF568DD29AFF}"/>
                </a:ext>
              </a:extLst>
            </p:cNvPr>
            <p:cNvCxnSpPr/>
            <p:nvPr userDrawn="1"/>
          </p:nvCxnSpPr>
          <p:spPr>
            <a:xfrm>
              <a:off x="1669923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ttore 1 237">
              <a:extLst>
                <a:ext uri="{FF2B5EF4-FFF2-40B4-BE49-F238E27FC236}">
                  <a16:creationId xmlns:a16="http://schemas.microsoft.com/office/drawing/2014/main" id="{60660ED4-096F-47F3-8D03-42BF690DD357}"/>
                </a:ext>
              </a:extLst>
            </p:cNvPr>
            <p:cNvCxnSpPr/>
            <p:nvPr userDrawn="1"/>
          </p:nvCxnSpPr>
          <p:spPr>
            <a:xfrm>
              <a:off x="1684859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ttore 1 238">
              <a:extLst>
                <a:ext uri="{FF2B5EF4-FFF2-40B4-BE49-F238E27FC236}">
                  <a16:creationId xmlns:a16="http://schemas.microsoft.com/office/drawing/2014/main" id="{EE7871ED-F5AC-445F-8632-395BA308AFE0}"/>
                </a:ext>
              </a:extLst>
            </p:cNvPr>
            <p:cNvCxnSpPr/>
            <p:nvPr userDrawn="1"/>
          </p:nvCxnSpPr>
          <p:spPr>
            <a:xfrm>
              <a:off x="1699796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ttore 1 239">
              <a:extLst>
                <a:ext uri="{FF2B5EF4-FFF2-40B4-BE49-F238E27FC236}">
                  <a16:creationId xmlns:a16="http://schemas.microsoft.com/office/drawing/2014/main" id="{C69DD591-69F5-47B6-9DA0-C2BDED90DC44}"/>
                </a:ext>
              </a:extLst>
            </p:cNvPr>
            <p:cNvCxnSpPr/>
            <p:nvPr userDrawn="1"/>
          </p:nvCxnSpPr>
          <p:spPr>
            <a:xfrm>
              <a:off x="1714732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ttore 1 240">
              <a:extLst>
                <a:ext uri="{FF2B5EF4-FFF2-40B4-BE49-F238E27FC236}">
                  <a16:creationId xmlns:a16="http://schemas.microsoft.com/office/drawing/2014/main" id="{237FE1F4-DD0B-4B6C-A6DE-5235F596F0EF}"/>
                </a:ext>
              </a:extLst>
            </p:cNvPr>
            <p:cNvCxnSpPr/>
            <p:nvPr userDrawn="1"/>
          </p:nvCxnSpPr>
          <p:spPr>
            <a:xfrm>
              <a:off x="1729668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ttore 1 241">
              <a:extLst>
                <a:ext uri="{FF2B5EF4-FFF2-40B4-BE49-F238E27FC236}">
                  <a16:creationId xmlns:a16="http://schemas.microsoft.com/office/drawing/2014/main" id="{ED311BB2-E755-4630-917A-C467139B5991}"/>
                </a:ext>
              </a:extLst>
            </p:cNvPr>
            <p:cNvCxnSpPr/>
            <p:nvPr userDrawn="1"/>
          </p:nvCxnSpPr>
          <p:spPr>
            <a:xfrm>
              <a:off x="1744605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ttore 1 242">
              <a:extLst>
                <a:ext uri="{FF2B5EF4-FFF2-40B4-BE49-F238E27FC236}">
                  <a16:creationId xmlns:a16="http://schemas.microsoft.com/office/drawing/2014/main" id="{5D16CF1C-E208-47FB-9574-DDC827E4BB25}"/>
                </a:ext>
              </a:extLst>
            </p:cNvPr>
            <p:cNvCxnSpPr/>
            <p:nvPr userDrawn="1"/>
          </p:nvCxnSpPr>
          <p:spPr>
            <a:xfrm>
              <a:off x="1759230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ttore 1 243">
              <a:extLst>
                <a:ext uri="{FF2B5EF4-FFF2-40B4-BE49-F238E27FC236}">
                  <a16:creationId xmlns:a16="http://schemas.microsoft.com/office/drawing/2014/main" id="{4A3FB364-7954-46F8-B5E2-A2E6839AA0B8}"/>
                </a:ext>
              </a:extLst>
            </p:cNvPr>
            <p:cNvCxnSpPr/>
            <p:nvPr userDrawn="1"/>
          </p:nvCxnSpPr>
          <p:spPr>
            <a:xfrm>
              <a:off x="1774166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ttore 1 244">
              <a:extLst>
                <a:ext uri="{FF2B5EF4-FFF2-40B4-BE49-F238E27FC236}">
                  <a16:creationId xmlns:a16="http://schemas.microsoft.com/office/drawing/2014/main" id="{9D9E00BB-9094-4521-A5ED-BA1CF4DCC08D}"/>
                </a:ext>
              </a:extLst>
            </p:cNvPr>
            <p:cNvCxnSpPr/>
            <p:nvPr userDrawn="1"/>
          </p:nvCxnSpPr>
          <p:spPr>
            <a:xfrm>
              <a:off x="1789102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ttore 1 245">
              <a:extLst>
                <a:ext uri="{FF2B5EF4-FFF2-40B4-BE49-F238E27FC236}">
                  <a16:creationId xmlns:a16="http://schemas.microsoft.com/office/drawing/2014/main" id="{850A4168-8077-4459-971A-55583B8B7069}"/>
                </a:ext>
              </a:extLst>
            </p:cNvPr>
            <p:cNvCxnSpPr/>
            <p:nvPr userDrawn="1"/>
          </p:nvCxnSpPr>
          <p:spPr>
            <a:xfrm>
              <a:off x="1804039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ttore 1 246">
              <a:extLst>
                <a:ext uri="{FF2B5EF4-FFF2-40B4-BE49-F238E27FC236}">
                  <a16:creationId xmlns:a16="http://schemas.microsoft.com/office/drawing/2014/main" id="{1E5EB07A-B668-4640-9451-B9EC439812D0}"/>
                </a:ext>
              </a:extLst>
            </p:cNvPr>
            <p:cNvCxnSpPr/>
            <p:nvPr userDrawn="1"/>
          </p:nvCxnSpPr>
          <p:spPr>
            <a:xfrm>
              <a:off x="1818975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Connettore 1 247">
              <a:extLst>
                <a:ext uri="{FF2B5EF4-FFF2-40B4-BE49-F238E27FC236}">
                  <a16:creationId xmlns:a16="http://schemas.microsoft.com/office/drawing/2014/main" id="{1C3EC482-B17E-4FD0-B5F2-BCD6C2A0503F}"/>
                </a:ext>
              </a:extLst>
            </p:cNvPr>
            <p:cNvCxnSpPr/>
            <p:nvPr userDrawn="1"/>
          </p:nvCxnSpPr>
          <p:spPr>
            <a:xfrm>
              <a:off x="1833911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Connettore 1 248">
              <a:extLst>
                <a:ext uri="{FF2B5EF4-FFF2-40B4-BE49-F238E27FC236}">
                  <a16:creationId xmlns:a16="http://schemas.microsoft.com/office/drawing/2014/main" id="{0F4C80FD-A294-42AC-86FE-079A7C3BA5D4}"/>
                </a:ext>
              </a:extLst>
            </p:cNvPr>
            <p:cNvCxnSpPr/>
            <p:nvPr userDrawn="1"/>
          </p:nvCxnSpPr>
          <p:spPr>
            <a:xfrm>
              <a:off x="1848537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Connettore 1 249">
              <a:extLst>
                <a:ext uri="{FF2B5EF4-FFF2-40B4-BE49-F238E27FC236}">
                  <a16:creationId xmlns:a16="http://schemas.microsoft.com/office/drawing/2014/main" id="{EA9E91FD-65BA-4375-8654-0250432F7575}"/>
                </a:ext>
              </a:extLst>
            </p:cNvPr>
            <p:cNvCxnSpPr/>
            <p:nvPr userDrawn="1"/>
          </p:nvCxnSpPr>
          <p:spPr>
            <a:xfrm>
              <a:off x="1863473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Connettore 1 250">
              <a:extLst>
                <a:ext uri="{FF2B5EF4-FFF2-40B4-BE49-F238E27FC236}">
                  <a16:creationId xmlns:a16="http://schemas.microsoft.com/office/drawing/2014/main" id="{028DF9E6-9D04-44BE-8C68-43166E0B36A3}"/>
                </a:ext>
              </a:extLst>
            </p:cNvPr>
            <p:cNvCxnSpPr/>
            <p:nvPr userDrawn="1"/>
          </p:nvCxnSpPr>
          <p:spPr>
            <a:xfrm>
              <a:off x="1878409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Connettore 1 251">
              <a:extLst>
                <a:ext uri="{FF2B5EF4-FFF2-40B4-BE49-F238E27FC236}">
                  <a16:creationId xmlns:a16="http://schemas.microsoft.com/office/drawing/2014/main" id="{797186A8-9A0C-4037-86A2-1AB3B631C842}"/>
                </a:ext>
              </a:extLst>
            </p:cNvPr>
            <p:cNvCxnSpPr/>
            <p:nvPr userDrawn="1"/>
          </p:nvCxnSpPr>
          <p:spPr>
            <a:xfrm>
              <a:off x="1893346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ttangolo 128">
            <a:extLst>
              <a:ext uri="{FF2B5EF4-FFF2-40B4-BE49-F238E27FC236}">
                <a16:creationId xmlns:a16="http://schemas.microsoft.com/office/drawing/2014/main" id="{04D279A3-7303-4685-9E02-ADE0D5B260E1}"/>
              </a:ext>
            </a:extLst>
          </p:cNvPr>
          <p:cNvSpPr/>
          <p:nvPr userDrawn="1"/>
        </p:nvSpPr>
        <p:spPr>
          <a:xfrm>
            <a:off x="0" y="6126166"/>
            <a:ext cx="12192000" cy="731837"/>
          </a:xfrm>
          <a:prstGeom prst="rect">
            <a:avLst/>
          </a:prstGeom>
          <a:solidFill>
            <a:srgbClr val="728FA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0190" y="136524"/>
            <a:ext cx="10515600" cy="95409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6118" y="6355446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22F1F81-1694-462C-9E0A-017FECFAEF95}" type="datetime1">
              <a:rPr lang="it-IT" smtClean="0"/>
              <a:t>20/11/2023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/>
              <a:t>POLITECNICO DI MILANO 1863 - DEIB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7866" y="6356352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13481D-3A31-4A99-8182-484720F7F93D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30" name="Content Placeholder 2">
            <a:extLst>
              <a:ext uri="{FF2B5EF4-FFF2-40B4-BE49-F238E27FC236}">
                <a16:creationId xmlns:a16="http://schemas.microsoft.com/office/drawing/2014/main" id="{79D8EC4F-34AE-4915-9231-148835ECD5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9384" y="1522412"/>
            <a:ext cx="5304967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1" name="Content Placeholder 3">
            <a:extLst>
              <a:ext uri="{FF2B5EF4-FFF2-40B4-BE49-F238E27FC236}">
                <a16:creationId xmlns:a16="http://schemas.microsoft.com/office/drawing/2014/main" id="{7989005F-CFFD-44A6-B1C7-CD805C2B20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998028" y="1522412"/>
            <a:ext cx="5304967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84667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2">
            <a:extLst>
              <a:ext uri="{FF2B5EF4-FFF2-40B4-BE49-F238E27FC236}">
                <a16:creationId xmlns:a16="http://schemas.microsoft.com/office/drawing/2014/main" id="{58462EFF-CD5F-418A-999D-3A160819C9DD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98" b="14682"/>
          <a:stretch/>
        </p:blipFill>
        <p:spPr bwMode="auto">
          <a:xfrm>
            <a:off x="2" y="-23860"/>
            <a:ext cx="12191999" cy="553777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ttangolo 167">
            <a:extLst>
              <a:ext uri="{FF2B5EF4-FFF2-40B4-BE49-F238E27FC236}">
                <a16:creationId xmlns:a16="http://schemas.microsoft.com/office/drawing/2014/main" id="{A4F9DB48-29FB-47BA-AAB8-571C576DFD80}"/>
              </a:ext>
            </a:extLst>
          </p:cNvPr>
          <p:cNvSpPr/>
          <p:nvPr userDrawn="1"/>
        </p:nvSpPr>
        <p:spPr>
          <a:xfrm>
            <a:off x="0" y="3525843"/>
            <a:ext cx="12192000" cy="3332159"/>
          </a:xfrm>
          <a:prstGeom prst="rect">
            <a:avLst/>
          </a:prstGeom>
          <a:solidFill>
            <a:srgbClr val="728FA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800"/>
          </a:p>
        </p:txBody>
      </p:sp>
      <p:grpSp>
        <p:nvGrpSpPr>
          <p:cNvPr id="10" name="Gruppo 168">
            <a:extLst>
              <a:ext uri="{FF2B5EF4-FFF2-40B4-BE49-F238E27FC236}">
                <a16:creationId xmlns:a16="http://schemas.microsoft.com/office/drawing/2014/main" id="{7441E7F0-C12C-4045-B43B-8375E57E5E7B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63500" y="3509963"/>
            <a:ext cx="12050184" cy="179388"/>
            <a:chOff x="1218340" y="275867"/>
            <a:chExt cx="17715122" cy="567843"/>
          </a:xfrm>
        </p:grpSpPr>
        <p:cxnSp>
          <p:nvCxnSpPr>
            <p:cNvPr id="11" name="Connettore 1 169">
              <a:extLst>
                <a:ext uri="{FF2B5EF4-FFF2-40B4-BE49-F238E27FC236}">
                  <a16:creationId xmlns:a16="http://schemas.microsoft.com/office/drawing/2014/main" id="{75C89907-20C4-4EEB-9B98-9B66B4F2517B}"/>
                </a:ext>
              </a:extLst>
            </p:cNvPr>
            <p:cNvCxnSpPr/>
            <p:nvPr userDrawn="1"/>
          </p:nvCxnSpPr>
          <p:spPr>
            <a:xfrm>
              <a:off x="121834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ttore 1 170">
              <a:extLst>
                <a:ext uri="{FF2B5EF4-FFF2-40B4-BE49-F238E27FC236}">
                  <a16:creationId xmlns:a16="http://schemas.microsoft.com/office/drawing/2014/main" id="{D06F9734-4F89-4EC4-A0DB-A35C41308C70}"/>
                </a:ext>
              </a:extLst>
            </p:cNvPr>
            <p:cNvCxnSpPr/>
            <p:nvPr userDrawn="1"/>
          </p:nvCxnSpPr>
          <p:spPr>
            <a:xfrm>
              <a:off x="136770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1 171">
              <a:extLst>
                <a:ext uri="{FF2B5EF4-FFF2-40B4-BE49-F238E27FC236}">
                  <a16:creationId xmlns:a16="http://schemas.microsoft.com/office/drawing/2014/main" id="{D7FB0D13-A472-416D-92B0-96EDC01A0A79}"/>
                </a:ext>
              </a:extLst>
            </p:cNvPr>
            <p:cNvCxnSpPr/>
            <p:nvPr userDrawn="1"/>
          </p:nvCxnSpPr>
          <p:spPr>
            <a:xfrm>
              <a:off x="151706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1 172">
              <a:extLst>
                <a:ext uri="{FF2B5EF4-FFF2-40B4-BE49-F238E27FC236}">
                  <a16:creationId xmlns:a16="http://schemas.microsoft.com/office/drawing/2014/main" id="{B0C90EA5-8F01-4A08-A03F-ADFA36564A9A}"/>
                </a:ext>
              </a:extLst>
            </p:cNvPr>
            <p:cNvCxnSpPr/>
            <p:nvPr userDrawn="1"/>
          </p:nvCxnSpPr>
          <p:spPr>
            <a:xfrm>
              <a:off x="166643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ttore 1 173">
              <a:extLst>
                <a:ext uri="{FF2B5EF4-FFF2-40B4-BE49-F238E27FC236}">
                  <a16:creationId xmlns:a16="http://schemas.microsoft.com/office/drawing/2014/main" id="{CE3CEF18-8F43-473F-8D40-A35322513B7F}"/>
                </a:ext>
              </a:extLst>
            </p:cNvPr>
            <p:cNvCxnSpPr/>
            <p:nvPr userDrawn="1"/>
          </p:nvCxnSpPr>
          <p:spPr>
            <a:xfrm>
              <a:off x="181268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ttore 1 174">
              <a:extLst>
                <a:ext uri="{FF2B5EF4-FFF2-40B4-BE49-F238E27FC236}">
                  <a16:creationId xmlns:a16="http://schemas.microsoft.com/office/drawing/2014/main" id="{50F78F3E-BA1A-4202-AB4A-925701C4DE07}"/>
                </a:ext>
              </a:extLst>
            </p:cNvPr>
            <p:cNvCxnSpPr/>
            <p:nvPr userDrawn="1"/>
          </p:nvCxnSpPr>
          <p:spPr>
            <a:xfrm>
              <a:off x="196204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ttore 1 175">
              <a:extLst>
                <a:ext uri="{FF2B5EF4-FFF2-40B4-BE49-F238E27FC236}">
                  <a16:creationId xmlns:a16="http://schemas.microsoft.com/office/drawing/2014/main" id="{8DCCAFA8-730C-4DC4-94AD-CB040F91FD44}"/>
                </a:ext>
              </a:extLst>
            </p:cNvPr>
            <p:cNvCxnSpPr/>
            <p:nvPr userDrawn="1"/>
          </p:nvCxnSpPr>
          <p:spPr>
            <a:xfrm>
              <a:off x="211141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ttore 1 176">
              <a:extLst>
                <a:ext uri="{FF2B5EF4-FFF2-40B4-BE49-F238E27FC236}">
                  <a16:creationId xmlns:a16="http://schemas.microsoft.com/office/drawing/2014/main" id="{0E0F6F73-F9FA-4DC4-844A-71B150FEEC80}"/>
                </a:ext>
              </a:extLst>
            </p:cNvPr>
            <p:cNvCxnSpPr/>
            <p:nvPr userDrawn="1"/>
          </p:nvCxnSpPr>
          <p:spPr>
            <a:xfrm>
              <a:off x="226077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ttore 1 177">
              <a:extLst>
                <a:ext uri="{FF2B5EF4-FFF2-40B4-BE49-F238E27FC236}">
                  <a16:creationId xmlns:a16="http://schemas.microsoft.com/office/drawing/2014/main" id="{91A8AAD3-3A54-4E28-8DF3-9E63F2CE5D7B}"/>
                </a:ext>
              </a:extLst>
            </p:cNvPr>
            <p:cNvCxnSpPr/>
            <p:nvPr userDrawn="1"/>
          </p:nvCxnSpPr>
          <p:spPr>
            <a:xfrm>
              <a:off x="241013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1 178">
              <a:extLst>
                <a:ext uri="{FF2B5EF4-FFF2-40B4-BE49-F238E27FC236}">
                  <a16:creationId xmlns:a16="http://schemas.microsoft.com/office/drawing/2014/main" id="{CF717C59-F593-4221-938E-A8D062B2A77F}"/>
                </a:ext>
              </a:extLst>
            </p:cNvPr>
            <p:cNvCxnSpPr/>
            <p:nvPr userDrawn="1"/>
          </p:nvCxnSpPr>
          <p:spPr>
            <a:xfrm>
              <a:off x="255950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1 179">
              <a:extLst>
                <a:ext uri="{FF2B5EF4-FFF2-40B4-BE49-F238E27FC236}">
                  <a16:creationId xmlns:a16="http://schemas.microsoft.com/office/drawing/2014/main" id="{11A91C0D-40B2-44D0-86E0-8BBE1C11B317}"/>
                </a:ext>
              </a:extLst>
            </p:cNvPr>
            <p:cNvCxnSpPr/>
            <p:nvPr userDrawn="1"/>
          </p:nvCxnSpPr>
          <p:spPr>
            <a:xfrm>
              <a:off x="270575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ttore 1 180">
              <a:extLst>
                <a:ext uri="{FF2B5EF4-FFF2-40B4-BE49-F238E27FC236}">
                  <a16:creationId xmlns:a16="http://schemas.microsoft.com/office/drawing/2014/main" id="{38F3B9CF-C3FB-459B-8DDF-1C79D87D05C0}"/>
                </a:ext>
              </a:extLst>
            </p:cNvPr>
            <p:cNvCxnSpPr/>
            <p:nvPr userDrawn="1"/>
          </p:nvCxnSpPr>
          <p:spPr>
            <a:xfrm>
              <a:off x="285511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ttore 1 181">
              <a:extLst>
                <a:ext uri="{FF2B5EF4-FFF2-40B4-BE49-F238E27FC236}">
                  <a16:creationId xmlns:a16="http://schemas.microsoft.com/office/drawing/2014/main" id="{93C42C77-84EA-42A1-80FC-721787D3C01E}"/>
                </a:ext>
              </a:extLst>
            </p:cNvPr>
            <p:cNvCxnSpPr/>
            <p:nvPr userDrawn="1"/>
          </p:nvCxnSpPr>
          <p:spPr>
            <a:xfrm>
              <a:off x="300447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ttore 1 182">
              <a:extLst>
                <a:ext uri="{FF2B5EF4-FFF2-40B4-BE49-F238E27FC236}">
                  <a16:creationId xmlns:a16="http://schemas.microsoft.com/office/drawing/2014/main" id="{DC584C66-0A2B-4377-A7AA-57A116AAC15D}"/>
                </a:ext>
              </a:extLst>
            </p:cNvPr>
            <p:cNvCxnSpPr/>
            <p:nvPr userDrawn="1"/>
          </p:nvCxnSpPr>
          <p:spPr>
            <a:xfrm>
              <a:off x="315384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ttore 1 183">
              <a:extLst>
                <a:ext uri="{FF2B5EF4-FFF2-40B4-BE49-F238E27FC236}">
                  <a16:creationId xmlns:a16="http://schemas.microsoft.com/office/drawing/2014/main" id="{A853BDE3-50C2-4B4A-95A4-20CFB6442EB2}"/>
                </a:ext>
              </a:extLst>
            </p:cNvPr>
            <p:cNvCxnSpPr/>
            <p:nvPr userDrawn="1"/>
          </p:nvCxnSpPr>
          <p:spPr>
            <a:xfrm>
              <a:off x="330320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ttore 1 184">
              <a:extLst>
                <a:ext uri="{FF2B5EF4-FFF2-40B4-BE49-F238E27FC236}">
                  <a16:creationId xmlns:a16="http://schemas.microsoft.com/office/drawing/2014/main" id="{3420E03F-C6A8-4DA4-B640-7E13F8B4716D}"/>
                </a:ext>
              </a:extLst>
            </p:cNvPr>
            <p:cNvCxnSpPr/>
            <p:nvPr userDrawn="1"/>
          </p:nvCxnSpPr>
          <p:spPr>
            <a:xfrm>
              <a:off x="345256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ttore 1 185">
              <a:extLst>
                <a:ext uri="{FF2B5EF4-FFF2-40B4-BE49-F238E27FC236}">
                  <a16:creationId xmlns:a16="http://schemas.microsoft.com/office/drawing/2014/main" id="{A3CA9A75-3E75-42E1-8963-B54D6DF07775}"/>
                </a:ext>
              </a:extLst>
            </p:cNvPr>
            <p:cNvCxnSpPr/>
            <p:nvPr userDrawn="1"/>
          </p:nvCxnSpPr>
          <p:spPr>
            <a:xfrm>
              <a:off x="359882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ttore 1 186">
              <a:extLst>
                <a:ext uri="{FF2B5EF4-FFF2-40B4-BE49-F238E27FC236}">
                  <a16:creationId xmlns:a16="http://schemas.microsoft.com/office/drawing/2014/main" id="{9E5D9A5C-68FA-4036-860D-B5AFB508F746}"/>
                </a:ext>
              </a:extLst>
            </p:cNvPr>
            <p:cNvCxnSpPr/>
            <p:nvPr userDrawn="1"/>
          </p:nvCxnSpPr>
          <p:spPr>
            <a:xfrm>
              <a:off x="374818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ttore 1 187">
              <a:extLst>
                <a:ext uri="{FF2B5EF4-FFF2-40B4-BE49-F238E27FC236}">
                  <a16:creationId xmlns:a16="http://schemas.microsoft.com/office/drawing/2014/main" id="{FB44E134-A364-49CD-AA93-E5CAA14D59CF}"/>
                </a:ext>
              </a:extLst>
            </p:cNvPr>
            <p:cNvCxnSpPr/>
            <p:nvPr userDrawn="1"/>
          </p:nvCxnSpPr>
          <p:spPr>
            <a:xfrm>
              <a:off x="389754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ttore 1 188">
              <a:extLst>
                <a:ext uri="{FF2B5EF4-FFF2-40B4-BE49-F238E27FC236}">
                  <a16:creationId xmlns:a16="http://schemas.microsoft.com/office/drawing/2014/main" id="{69A99025-0F12-4EE4-A2CE-5900C7B3A1CA}"/>
                </a:ext>
              </a:extLst>
            </p:cNvPr>
            <p:cNvCxnSpPr/>
            <p:nvPr userDrawn="1"/>
          </p:nvCxnSpPr>
          <p:spPr>
            <a:xfrm>
              <a:off x="404691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ttore 1 189">
              <a:extLst>
                <a:ext uri="{FF2B5EF4-FFF2-40B4-BE49-F238E27FC236}">
                  <a16:creationId xmlns:a16="http://schemas.microsoft.com/office/drawing/2014/main" id="{B44C53FE-7BBA-4FC0-A63A-C0A33A9F12E7}"/>
                </a:ext>
              </a:extLst>
            </p:cNvPr>
            <p:cNvCxnSpPr/>
            <p:nvPr userDrawn="1"/>
          </p:nvCxnSpPr>
          <p:spPr>
            <a:xfrm>
              <a:off x="419627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ttore 1 190">
              <a:extLst>
                <a:ext uri="{FF2B5EF4-FFF2-40B4-BE49-F238E27FC236}">
                  <a16:creationId xmlns:a16="http://schemas.microsoft.com/office/drawing/2014/main" id="{5FE0756D-AC85-46EA-90B0-C55CA3A00338}"/>
                </a:ext>
              </a:extLst>
            </p:cNvPr>
            <p:cNvCxnSpPr/>
            <p:nvPr userDrawn="1"/>
          </p:nvCxnSpPr>
          <p:spPr>
            <a:xfrm>
              <a:off x="434563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ttore 1 191">
              <a:extLst>
                <a:ext uri="{FF2B5EF4-FFF2-40B4-BE49-F238E27FC236}">
                  <a16:creationId xmlns:a16="http://schemas.microsoft.com/office/drawing/2014/main" id="{C82AD0BC-2285-45C4-99E4-162BEF9BD1D3}"/>
                </a:ext>
              </a:extLst>
            </p:cNvPr>
            <p:cNvCxnSpPr/>
            <p:nvPr userDrawn="1"/>
          </p:nvCxnSpPr>
          <p:spPr>
            <a:xfrm>
              <a:off x="449188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ttore 1 192">
              <a:extLst>
                <a:ext uri="{FF2B5EF4-FFF2-40B4-BE49-F238E27FC236}">
                  <a16:creationId xmlns:a16="http://schemas.microsoft.com/office/drawing/2014/main" id="{C7B3B282-8C00-42F0-BFB7-3FD107844AC2}"/>
                </a:ext>
              </a:extLst>
            </p:cNvPr>
            <p:cNvCxnSpPr/>
            <p:nvPr userDrawn="1"/>
          </p:nvCxnSpPr>
          <p:spPr>
            <a:xfrm>
              <a:off x="464125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ttore 1 193">
              <a:extLst>
                <a:ext uri="{FF2B5EF4-FFF2-40B4-BE49-F238E27FC236}">
                  <a16:creationId xmlns:a16="http://schemas.microsoft.com/office/drawing/2014/main" id="{A95D6515-A6A0-4EFE-9CE2-F1ADBC2EBB71}"/>
                </a:ext>
              </a:extLst>
            </p:cNvPr>
            <p:cNvCxnSpPr/>
            <p:nvPr userDrawn="1"/>
          </p:nvCxnSpPr>
          <p:spPr>
            <a:xfrm>
              <a:off x="479061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ttore 1 194">
              <a:extLst>
                <a:ext uri="{FF2B5EF4-FFF2-40B4-BE49-F238E27FC236}">
                  <a16:creationId xmlns:a16="http://schemas.microsoft.com/office/drawing/2014/main" id="{5B698954-33A7-4D38-942F-478E3A65E31E}"/>
                </a:ext>
              </a:extLst>
            </p:cNvPr>
            <p:cNvCxnSpPr/>
            <p:nvPr userDrawn="1"/>
          </p:nvCxnSpPr>
          <p:spPr>
            <a:xfrm>
              <a:off x="493997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ttore 1 195">
              <a:extLst>
                <a:ext uri="{FF2B5EF4-FFF2-40B4-BE49-F238E27FC236}">
                  <a16:creationId xmlns:a16="http://schemas.microsoft.com/office/drawing/2014/main" id="{2FD91E04-8AC8-460F-84C6-503C6075AF8D}"/>
                </a:ext>
              </a:extLst>
            </p:cNvPr>
            <p:cNvCxnSpPr/>
            <p:nvPr userDrawn="1"/>
          </p:nvCxnSpPr>
          <p:spPr>
            <a:xfrm>
              <a:off x="508934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ttore 1 196">
              <a:extLst>
                <a:ext uri="{FF2B5EF4-FFF2-40B4-BE49-F238E27FC236}">
                  <a16:creationId xmlns:a16="http://schemas.microsoft.com/office/drawing/2014/main" id="{5F96E081-CD1D-4428-9065-E583A5101BD6}"/>
                </a:ext>
              </a:extLst>
            </p:cNvPr>
            <p:cNvCxnSpPr/>
            <p:nvPr userDrawn="1"/>
          </p:nvCxnSpPr>
          <p:spPr>
            <a:xfrm>
              <a:off x="523870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ttore 1 197">
              <a:extLst>
                <a:ext uri="{FF2B5EF4-FFF2-40B4-BE49-F238E27FC236}">
                  <a16:creationId xmlns:a16="http://schemas.microsoft.com/office/drawing/2014/main" id="{7FE15B6F-0145-46A1-839E-A9CAEB6F0564}"/>
                </a:ext>
              </a:extLst>
            </p:cNvPr>
            <p:cNvCxnSpPr/>
            <p:nvPr userDrawn="1"/>
          </p:nvCxnSpPr>
          <p:spPr>
            <a:xfrm>
              <a:off x="538806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ttore 1 198">
              <a:extLst>
                <a:ext uri="{FF2B5EF4-FFF2-40B4-BE49-F238E27FC236}">
                  <a16:creationId xmlns:a16="http://schemas.microsoft.com/office/drawing/2014/main" id="{41E0CCC7-0910-4520-AC79-5A8832594CAD}"/>
                </a:ext>
              </a:extLst>
            </p:cNvPr>
            <p:cNvCxnSpPr/>
            <p:nvPr userDrawn="1"/>
          </p:nvCxnSpPr>
          <p:spPr>
            <a:xfrm>
              <a:off x="553432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ttore 1 199">
              <a:extLst>
                <a:ext uri="{FF2B5EF4-FFF2-40B4-BE49-F238E27FC236}">
                  <a16:creationId xmlns:a16="http://schemas.microsoft.com/office/drawing/2014/main" id="{3322DC12-5675-445A-B115-5E4D18A79F79}"/>
                </a:ext>
              </a:extLst>
            </p:cNvPr>
            <p:cNvCxnSpPr/>
            <p:nvPr userDrawn="1"/>
          </p:nvCxnSpPr>
          <p:spPr>
            <a:xfrm>
              <a:off x="568368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ttore 1 200">
              <a:extLst>
                <a:ext uri="{FF2B5EF4-FFF2-40B4-BE49-F238E27FC236}">
                  <a16:creationId xmlns:a16="http://schemas.microsoft.com/office/drawing/2014/main" id="{EE5D8734-6923-4CF0-8449-B5225F91534B}"/>
                </a:ext>
              </a:extLst>
            </p:cNvPr>
            <p:cNvCxnSpPr/>
            <p:nvPr userDrawn="1"/>
          </p:nvCxnSpPr>
          <p:spPr>
            <a:xfrm>
              <a:off x="583304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ttore 1 201">
              <a:extLst>
                <a:ext uri="{FF2B5EF4-FFF2-40B4-BE49-F238E27FC236}">
                  <a16:creationId xmlns:a16="http://schemas.microsoft.com/office/drawing/2014/main" id="{D6D1DE74-D83C-4430-A2EA-5DDEA1C6D11C}"/>
                </a:ext>
              </a:extLst>
            </p:cNvPr>
            <p:cNvCxnSpPr/>
            <p:nvPr userDrawn="1"/>
          </p:nvCxnSpPr>
          <p:spPr>
            <a:xfrm>
              <a:off x="598241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ttore 1 202">
              <a:extLst>
                <a:ext uri="{FF2B5EF4-FFF2-40B4-BE49-F238E27FC236}">
                  <a16:creationId xmlns:a16="http://schemas.microsoft.com/office/drawing/2014/main" id="{05A38ECE-291A-4262-B27D-273A4208E0EE}"/>
                </a:ext>
              </a:extLst>
            </p:cNvPr>
            <p:cNvCxnSpPr/>
            <p:nvPr userDrawn="1"/>
          </p:nvCxnSpPr>
          <p:spPr>
            <a:xfrm>
              <a:off x="613177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ttore 1 203">
              <a:extLst>
                <a:ext uri="{FF2B5EF4-FFF2-40B4-BE49-F238E27FC236}">
                  <a16:creationId xmlns:a16="http://schemas.microsoft.com/office/drawing/2014/main" id="{C3A4CABD-5C47-4356-AECC-DF0476CC0363}"/>
                </a:ext>
              </a:extLst>
            </p:cNvPr>
            <p:cNvCxnSpPr/>
            <p:nvPr userDrawn="1"/>
          </p:nvCxnSpPr>
          <p:spPr>
            <a:xfrm>
              <a:off x="628113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ttore 1 204">
              <a:extLst>
                <a:ext uri="{FF2B5EF4-FFF2-40B4-BE49-F238E27FC236}">
                  <a16:creationId xmlns:a16="http://schemas.microsoft.com/office/drawing/2014/main" id="{71CC382A-5E79-4EC9-AC85-254E21BD06A8}"/>
                </a:ext>
              </a:extLst>
            </p:cNvPr>
            <p:cNvCxnSpPr/>
            <p:nvPr userDrawn="1"/>
          </p:nvCxnSpPr>
          <p:spPr>
            <a:xfrm>
              <a:off x="642738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ttore 1 205">
              <a:extLst>
                <a:ext uri="{FF2B5EF4-FFF2-40B4-BE49-F238E27FC236}">
                  <a16:creationId xmlns:a16="http://schemas.microsoft.com/office/drawing/2014/main" id="{142C5866-7058-4D49-AD13-56BAC0184BCD}"/>
                </a:ext>
              </a:extLst>
            </p:cNvPr>
            <p:cNvCxnSpPr/>
            <p:nvPr userDrawn="1"/>
          </p:nvCxnSpPr>
          <p:spPr>
            <a:xfrm>
              <a:off x="657675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ttore 1 206">
              <a:extLst>
                <a:ext uri="{FF2B5EF4-FFF2-40B4-BE49-F238E27FC236}">
                  <a16:creationId xmlns:a16="http://schemas.microsoft.com/office/drawing/2014/main" id="{ECBD74CB-F355-4869-B475-EEE09459AD9E}"/>
                </a:ext>
              </a:extLst>
            </p:cNvPr>
            <p:cNvCxnSpPr/>
            <p:nvPr userDrawn="1"/>
          </p:nvCxnSpPr>
          <p:spPr>
            <a:xfrm>
              <a:off x="672611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ttore 1 207">
              <a:extLst>
                <a:ext uri="{FF2B5EF4-FFF2-40B4-BE49-F238E27FC236}">
                  <a16:creationId xmlns:a16="http://schemas.microsoft.com/office/drawing/2014/main" id="{20EC9E1E-3228-4675-8BC5-ED3268364608}"/>
                </a:ext>
              </a:extLst>
            </p:cNvPr>
            <p:cNvCxnSpPr/>
            <p:nvPr userDrawn="1"/>
          </p:nvCxnSpPr>
          <p:spPr>
            <a:xfrm>
              <a:off x="687547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ttore 1 208">
              <a:extLst>
                <a:ext uri="{FF2B5EF4-FFF2-40B4-BE49-F238E27FC236}">
                  <a16:creationId xmlns:a16="http://schemas.microsoft.com/office/drawing/2014/main" id="{28548B86-9EB2-4509-9881-16D158B396F7}"/>
                </a:ext>
              </a:extLst>
            </p:cNvPr>
            <p:cNvCxnSpPr/>
            <p:nvPr userDrawn="1"/>
          </p:nvCxnSpPr>
          <p:spPr>
            <a:xfrm>
              <a:off x="702484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ttore 1 209">
              <a:extLst>
                <a:ext uri="{FF2B5EF4-FFF2-40B4-BE49-F238E27FC236}">
                  <a16:creationId xmlns:a16="http://schemas.microsoft.com/office/drawing/2014/main" id="{EE160136-56DA-48D7-9417-1DA5A401D83E}"/>
                </a:ext>
              </a:extLst>
            </p:cNvPr>
            <p:cNvCxnSpPr/>
            <p:nvPr userDrawn="1"/>
          </p:nvCxnSpPr>
          <p:spPr>
            <a:xfrm>
              <a:off x="717420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ttore 1 210">
              <a:extLst>
                <a:ext uri="{FF2B5EF4-FFF2-40B4-BE49-F238E27FC236}">
                  <a16:creationId xmlns:a16="http://schemas.microsoft.com/office/drawing/2014/main" id="{CA59AA38-E71D-4F68-A411-AF76E715B078}"/>
                </a:ext>
              </a:extLst>
            </p:cNvPr>
            <p:cNvCxnSpPr/>
            <p:nvPr userDrawn="1"/>
          </p:nvCxnSpPr>
          <p:spPr>
            <a:xfrm>
              <a:off x="732045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ttore 1 211">
              <a:extLst>
                <a:ext uri="{FF2B5EF4-FFF2-40B4-BE49-F238E27FC236}">
                  <a16:creationId xmlns:a16="http://schemas.microsoft.com/office/drawing/2014/main" id="{422D32E4-0BB2-47CC-972C-EA4CF8B3475A}"/>
                </a:ext>
              </a:extLst>
            </p:cNvPr>
            <p:cNvCxnSpPr/>
            <p:nvPr userDrawn="1"/>
          </p:nvCxnSpPr>
          <p:spPr>
            <a:xfrm>
              <a:off x="746982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ttore 1 212">
              <a:extLst>
                <a:ext uri="{FF2B5EF4-FFF2-40B4-BE49-F238E27FC236}">
                  <a16:creationId xmlns:a16="http://schemas.microsoft.com/office/drawing/2014/main" id="{38CD3608-9994-4620-8892-57DF12CA590E}"/>
                </a:ext>
              </a:extLst>
            </p:cNvPr>
            <p:cNvCxnSpPr/>
            <p:nvPr userDrawn="1"/>
          </p:nvCxnSpPr>
          <p:spPr>
            <a:xfrm>
              <a:off x="761918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ttore 1 213">
              <a:extLst>
                <a:ext uri="{FF2B5EF4-FFF2-40B4-BE49-F238E27FC236}">
                  <a16:creationId xmlns:a16="http://schemas.microsoft.com/office/drawing/2014/main" id="{A445516E-D9B6-4E01-AA7A-0BD2E13CBC61}"/>
                </a:ext>
              </a:extLst>
            </p:cNvPr>
            <p:cNvCxnSpPr/>
            <p:nvPr userDrawn="1"/>
          </p:nvCxnSpPr>
          <p:spPr>
            <a:xfrm>
              <a:off x="776854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ttore 1 214">
              <a:extLst>
                <a:ext uri="{FF2B5EF4-FFF2-40B4-BE49-F238E27FC236}">
                  <a16:creationId xmlns:a16="http://schemas.microsoft.com/office/drawing/2014/main" id="{CB408508-1674-48D5-B852-5F75C080BA5C}"/>
                </a:ext>
              </a:extLst>
            </p:cNvPr>
            <p:cNvCxnSpPr/>
            <p:nvPr userDrawn="1"/>
          </p:nvCxnSpPr>
          <p:spPr>
            <a:xfrm>
              <a:off x="791791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ttore 1 215">
              <a:extLst>
                <a:ext uri="{FF2B5EF4-FFF2-40B4-BE49-F238E27FC236}">
                  <a16:creationId xmlns:a16="http://schemas.microsoft.com/office/drawing/2014/main" id="{38CBF4BD-D816-49C9-8EF1-6ACBC20061E4}"/>
                </a:ext>
              </a:extLst>
            </p:cNvPr>
            <p:cNvCxnSpPr/>
            <p:nvPr userDrawn="1"/>
          </p:nvCxnSpPr>
          <p:spPr>
            <a:xfrm>
              <a:off x="806727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ttore 1 216">
              <a:extLst>
                <a:ext uri="{FF2B5EF4-FFF2-40B4-BE49-F238E27FC236}">
                  <a16:creationId xmlns:a16="http://schemas.microsoft.com/office/drawing/2014/main" id="{25DE8569-AEDF-4233-B734-30CBC85BD03C}"/>
                </a:ext>
              </a:extLst>
            </p:cNvPr>
            <p:cNvCxnSpPr/>
            <p:nvPr userDrawn="1"/>
          </p:nvCxnSpPr>
          <p:spPr>
            <a:xfrm>
              <a:off x="821663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ttore 1 217">
              <a:extLst>
                <a:ext uri="{FF2B5EF4-FFF2-40B4-BE49-F238E27FC236}">
                  <a16:creationId xmlns:a16="http://schemas.microsoft.com/office/drawing/2014/main" id="{2AAA6B61-7C42-4CA7-B6D8-390F845DB89F}"/>
                </a:ext>
              </a:extLst>
            </p:cNvPr>
            <p:cNvCxnSpPr/>
            <p:nvPr userDrawn="1"/>
          </p:nvCxnSpPr>
          <p:spPr>
            <a:xfrm>
              <a:off x="836288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ttore 1 218">
              <a:extLst>
                <a:ext uri="{FF2B5EF4-FFF2-40B4-BE49-F238E27FC236}">
                  <a16:creationId xmlns:a16="http://schemas.microsoft.com/office/drawing/2014/main" id="{178C672E-C28B-45B1-B0F4-578BDC26206D}"/>
                </a:ext>
              </a:extLst>
            </p:cNvPr>
            <p:cNvCxnSpPr/>
            <p:nvPr userDrawn="1"/>
          </p:nvCxnSpPr>
          <p:spPr>
            <a:xfrm>
              <a:off x="851225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ttore 1 219">
              <a:extLst>
                <a:ext uri="{FF2B5EF4-FFF2-40B4-BE49-F238E27FC236}">
                  <a16:creationId xmlns:a16="http://schemas.microsoft.com/office/drawing/2014/main" id="{27AC0C9A-D089-4CA5-A2A1-52517FED1331}"/>
                </a:ext>
              </a:extLst>
            </p:cNvPr>
            <p:cNvCxnSpPr/>
            <p:nvPr userDrawn="1"/>
          </p:nvCxnSpPr>
          <p:spPr>
            <a:xfrm>
              <a:off x="866161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ttore 1 220">
              <a:extLst>
                <a:ext uri="{FF2B5EF4-FFF2-40B4-BE49-F238E27FC236}">
                  <a16:creationId xmlns:a16="http://schemas.microsoft.com/office/drawing/2014/main" id="{3E23CC13-4A8E-4A0D-A062-EDAA94FA75D9}"/>
                </a:ext>
              </a:extLst>
            </p:cNvPr>
            <p:cNvCxnSpPr/>
            <p:nvPr userDrawn="1"/>
          </p:nvCxnSpPr>
          <p:spPr>
            <a:xfrm>
              <a:off x="881097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ttore 1 221">
              <a:extLst>
                <a:ext uri="{FF2B5EF4-FFF2-40B4-BE49-F238E27FC236}">
                  <a16:creationId xmlns:a16="http://schemas.microsoft.com/office/drawing/2014/main" id="{96693365-067D-4FD3-B6F8-4730E26AB082}"/>
                </a:ext>
              </a:extLst>
            </p:cNvPr>
            <p:cNvCxnSpPr/>
            <p:nvPr userDrawn="1"/>
          </p:nvCxnSpPr>
          <p:spPr>
            <a:xfrm>
              <a:off x="896034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ttore 1 222">
              <a:extLst>
                <a:ext uri="{FF2B5EF4-FFF2-40B4-BE49-F238E27FC236}">
                  <a16:creationId xmlns:a16="http://schemas.microsoft.com/office/drawing/2014/main" id="{91946F1E-CFF4-45B2-B4B5-24C8161A8C17}"/>
                </a:ext>
              </a:extLst>
            </p:cNvPr>
            <p:cNvCxnSpPr/>
            <p:nvPr userDrawn="1"/>
          </p:nvCxnSpPr>
          <p:spPr>
            <a:xfrm>
              <a:off x="910970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ttore 1 223">
              <a:extLst>
                <a:ext uri="{FF2B5EF4-FFF2-40B4-BE49-F238E27FC236}">
                  <a16:creationId xmlns:a16="http://schemas.microsoft.com/office/drawing/2014/main" id="{93E892AB-2279-496D-A1B3-3F3E3BFEA90C}"/>
                </a:ext>
              </a:extLst>
            </p:cNvPr>
            <p:cNvCxnSpPr/>
            <p:nvPr userDrawn="1"/>
          </p:nvCxnSpPr>
          <p:spPr>
            <a:xfrm>
              <a:off x="925595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ttore 1 224">
              <a:extLst>
                <a:ext uri="{FF2B5EF4-FFF2-40B4-BE49-F238E27FC236}">
                  <a16:creationId xmlns:a16="http://schemas.microsoft.com/office/drawing/2014/main" id="{FF0979D7-80E8-4C45-A40E-D83E365D0B02}"/>
                </a:ext>
              </a:extLst>
            </p:cNvPr>
            <p:cNvCxnSpPr/>
            <p:nvPr userDrawn="1"/>
          </p:nvCxnSpPr>
          <p:spPr>
            <a:xfrm>
              <a:off x="940532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ttore 1 225">
              <a:extLst>
                <a:ext uri="{FF2B5EF4-FFF2-40B4-BE49-F238E27FC236}">
                  <a16:creationId xmlns:a16="http://schemas.microsoft.com/office/drawing/2014/main" id="{B26BD0EA-60F9-4BCB-BCB4-46D86545B0FB}"/>
                </a:ext>
              </a:extLst>
            </p:cNvPr>
            <p:cNvCxnSpPr/>
            <p:nvPr userDrawn="1"/>
          </p:nvCxnSpPr>
          <p:spPr>
            <a:xfrm>
              <a:off x="955468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ttore 1 226">
              <a:extLst>
                <a:ext uri="{FF2B5EF4-FFF2-40B4-BE49-F238E27FC236}">
                  <a16:creationId xmlns:a16="http://schemas.microsoft.com/office/drawing/2014/main" id="{D12490D1-0722-456C-B4A8-A791B8E85CC4}"/>
                </a:ext>
              </a:extLst>
            </p:cNvPr>
            <p:cNvCxnSpPr/>
            <p:nvPr userDrawn="1"/>
          </p:nvCxnSpPr>
          <p:spPr>
            <a:xfrm>
              <a:off x="970404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ttore 1 227">
              <a:extLst>
                <a:ext uri="{FF2B5EF4-FFF2-40B4-BE49-F238E27FC236}">
                  <a16:creationId xmlns:a16="http://schemas.microsoft.com/office/drawing/2014/main" id="{EA11CCE7-2332-4CD6-8FFB-24FC65233C4A}"/>
                </a:ext>
              </a:extLst>
            </p:cNvPr>
            <p:cNvCxnSpPr/>
            <p:nvPr userDrawn="1"/>
          </p:nvCxnSpPr>
          <p:spPr>
            <a:xfrm>
              <a:off x="985341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ttore 1 228">
              <a:extLst>
                <a:ext uri="{FF2B5EF4-FFF2-40B4-BE49-F238E27FC236}">
                  <a16:creationId xmlns:a16="http://schemas.microsoft.com/office/drawing/2014/main" id="{6EBC4C16-AE19-4A64-87C2-01354215D4BF}"/>
                </a:ext>
              </a:extLst>
            </p:cNvPr>
            <p:cNvCxnSpPr/>
            <p:nvPr userDrawn="1"/>
          </p:nvCxnSpPr>
          <p:spPr>
            <a:xfrm>
              <a:off x="1000277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ttore 1 229">
              <a:extLst>
                <a:ext uri="{FF2B5EF4-FFF2-40B4-BE49-F238E27FC236}">
                  <a16:creationId xmlns:a16="http://schemas.microsoft.com/office/drawing/2014/main" id="{AA925A85-6E6A-4C2D-8D21-9D9DB1F73EE3}"/>
                </a:ext>
              </a:extLst>
            </p:cNvPr>
            <p:cNvCxnSpPr/>
            <p:nvPr userDrawn="1"/>
          </p:nvCxnSpPr>
          <p:spPr>
            <a:xfrm>
              <a:off x="1014902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ttore 1 230">
              <a:extLst>
                <a:ext uri="{FF2B5EF4-FFF2-40B4-BE49-F238E27FC236}">
                  <a16:creationId xmlns:a16="http://schemas.microsoft.com/office/drawing/2014/main" id="{F3E863BB-5F20-43CC-9632-B2B31939476A}"/>
                </a:ext>
              </a:extLst>
            </p:cNvPr>
            <p:cNvCxnSpPr/>
            <p:nvPr userDrawn="1"/>
          </p:nvCxnSpPr>
          <p:spPr>
            <a:xfrm>
              <a:off x="1029839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ttore 1 231">
              <a:extLst>
                <a:ext uri="{FF2B5EF4-FFF2-40B4-BE49-F238E27FC236}">
                  <a16:creationId xmlns:a16="http://schemas.microsoft.com/office/drawing/2014/main" id="{A68D2CEC-A423-480B-9FE4-732B1AB46895}"/>
                </a:ext>
              </a:extLst>
            </p:cNvPr>
            <p:cNvCxnSpPr/>
            <p:nvPr userDrawn="1"/>
          </p:nvCxnSpPr>
          <p:spPr>
            <a:xfrm>
              <a:off x="1044775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ttore 1 232">
              <a:extLst>
                <a:ext uri="{FF2B5EF4-FFF2-40B4-BE49-F238E27FC236}">
                  <a16:creationId xmlns:a16="http://schemas.microsoft.com/office/drawing/2014/main" id="{B398736D-F26B-4ECA-A18C-3160E407CFE1}"/>
                </a:ext>
              </a:extLst>
            </p:cNvPr>
            <p:cNvCxnSpPr/>
            <p:nvPr userDrawn="1"/>
          </p:nvCxnSpPr>
          <p:spPr>
            <a:xfrm>
              <a:off x="1059711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ttore 1 233">
              <a:extLst>
                <a:ext uri="{FF2B5EF4-FFF2-40B4-BE49-F238E27FC236}">
                  <a16:creationId xmlns:a16="http://schemas.microsoft.com/office/drawing/2014/main" id="{E7CD9EFA-EA3F-4F9E-99D2-6E9084F9A2A6}"/>
                </a:ext>
              </a:extLst>
            </p:cNvPr>
            <p:cNvCxnSpPr/>
            <p:nvPr userDrawn="1"/>
          </p:nvCxnSpPr>
          <p:spPr>
            <a:xfrm>
              <a:off x="1074648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ttore 1 234">
              <a:extLst>
                <a:ext uri="{FF2B5EF4-FFF2-40B4-BE49-F238E27FC236}">
                  <a16:creationId xmlns:a16="http://schemas.microsoft.com/office/drawing/2014/main" id="{AD4A7441-6BD0-420B-BDAA-3519A01DD99F}"/>
                </a:ext>
              </a:extLst>
            </p:cNvPr>
            <p:cNvCxnSpPr/>
            <p:nvPr userDrawn="1"/>
          </p:nvCxnSpPr>
          <p:spPr>
            <a:xfrm>
              <a:off x="1089584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ttore 1 235">
              <a:extLst>
                <a:ext uri="{FF2B5EF4-FFF2-40B4-BE49-F238E27FC236}">
                  <a16:creationId xmlns:a16="http://schemas.microsoft.com/office/drawing/2014/main" id="{DAD4B283-7C98-4AF0-892C-BC6CC34F4480}"/>
                </a:ext>
              </a:extLst>
            </p:cNvPr>
            <p:cNvCxnSpPr/>
            <p:nvPr userDrawn="1"/>
          </p:nvCxnSpPr>
          <p:spPr>
            <a:xfrm>
              <a:off x="1104209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ttore 1 236">
              <a:extLst>
                <a:ext uri="{FF2B5EF4-FFF2-40B4-BE49-F238E27FC236}">
                  <a16:creationId xmlns:a16="http://schemas.microsoft.com/office/drawing/2014/main" id="{2AA73AA7-A737-4414-A2DD-B61683FBE763}"/>
                </a:ext>
              </a:extLst>
            </p:cNvPr>
            <p:cNvCxnSpPr/>
            <p:nvPr userDrawn="1"/>
          </p:nvCxnSpPr>
          <p:spPr>
            <a:xfrm>
              <a:off x="1119145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ttore 1 237">
              <a:extLst>
                <a:ext uri="{FF2B5EF4-FFF2-40B4-BE49-F238E27FC236}">
                  <a16:creationId xmlns:a16="http://schemas.microsoft.com/office/drawing/2014/main" id="{B5EDE882-19F5-4A34-B918-C8D16E5C34EE}"/>
                </a:ext>
              </a:extLst>
            </p:cNvPr>
            <p:cNvCxnSpPr/>
            <p:nvPr userDrawn="1"/>
          </p:nvCxnSpPr>
          <p:spPr>
            <a:xfrm>
              <a:off x="1134082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ttore 1 238">
              <a:extLst>
                <a:ext uri="{FF2B5EF4-FFF2-40B4-BE49-F238E27FC236}">
                  <a16:creationId xmlns:a16="http://schemas.microsoft.com/office/drawing/2014/main" id="{D2283349-D20E-4A6B-8078-38DA4568CAE8}"/>
                </a:ext>
              </a:extLst>
            </p:cNvPr>
            <p:cNvCxnSpPr/>
            <p:nvPr userDrawn="1"/>
          </p:nvCxnSpPr>
          <p:spPr>
            <a:xfrm>
              <a:off x="1149018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ttore 1 239">
              <a:extLst>
                <a:ext uri="{FF2B5EF4-FFF2-40B4-BE49-F238E27FC236}">
                  <a16:creationId xmlns:a16="http://schemas.microsoft.com/office/drawing/2014/main" id="{95050798-6C1D-49A7-8967-0DFD1E69E03C}"/>
                </a:ext>
              </a:extLst>
            </p:cNvPr>
            <p:cNvCxnSpPr/>
            <p:nvPr userDrawn="1"/>
          </p:nvCxnSpPr>
          <p:spPr>
            <a:xfrm>
              <a:off x="1163955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ttore 1 240">
              <a:extLst>
                <a:ext uri="{FF2B5EF4-FFF2-40B4-BE49-F238E27FC236}">
                  <a16:creationId xmlns:a16="http://schemas.microsoft.com/office/drawing/2014/main" id="{99172E72-BCCA-4053-A2D8-1881081DADC5}"/>
                </a:ext>
              </a:extLst>
            </p:cNvPr>
            <p:cNvCxnSpPr/>
            <p:nvPr userDrawn="1"/>
          </p:nvCxnSpPr>
          <p:spPr>
            <a:xfrm>
              <a:off x="1178891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ttore 1 241">
              <a:extLst>
                <a:ext uri="{FF2B5EF4-FFF2-40B4-BE49-F238E27FC236}">
                  <a16:creationId xmlns:a16="http://schemas.microsoft.com/office/drawing/2014/main" id="{B2C7E09D-D349-4CD1-9F36-0E76D58DBDAF}"/>
                </a:ext>
              </a:extLst>
            </p:cNvPr>
            <p:cNvCxnSpPr/>
            <p:nvPr userDrawn="1"/>
          </p:nvCxnSpPr>
          <p:spPr>
            <a:xfrm>
              <a:off x="1193827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ttore 1 242">
              <a:extLst>
                <a:ext uri="{FF2B5EF4-FFF2-40B4-BE49-F238E27FC236}">
                  <a16:creationId xmlns:a16="http://schemas.microsoft.com/office/drawing/2014/main" id="{A467C7DF-9690-4EEF-9FBC-35695F93D9A4}"/>
                </a:ext>
              </a:extLst>
            </p:cNvPr>
            <p:cNvCxnSpPr/>
            <p:nvPr userDrawn="1"/>
          </p:nvCxnSpPr>
          <p:spPr>
            <a:xfrm>
              <a:off x="1208452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ttore 1 243">
              <a:extLst>
                <a:ext uri="{FF2B5EF4-FFF2-40B4-BE49-F238E27FC236}">
                  <a16:creationId xmlns:a16="http://schemas.microsoft.com/office/drawing/2014/main" id="{3BE94295-9537-4157-90A0-18F34EEAE17E}"/>
                </a:ext>
              </a:extLst>
            </p:cNvPr>
            <p:cNvCxnSpPr/>
            <p:nvPr userDrawn="1"/>
          </p:nvCxnSpPr>
          <p:spPr>
            <a:xfrm>
              <a:off x="1223389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ttore 1 244">
              <a:extLst>
                <a:ext uri="{FF2B5EF4-FFF2-40B4-BE49-F238E27FC236}">
                  <a16:creationId xmlns:a16="http://schemas.microsoft.com/office/drawing/2014/main" id="{EF9824C6-4225-4171-BE39-D5D13FCB212B}"/>
                </a:ext>
              </a:extLst>
            </p:cNvPr>
            <p:cNvCxnSpPr/>
            <p:nvPr userDrawn="1"/>
          </p:nvCxnSpPr>
          <p:spPr>
            <a:xfrm>
              <a:off x="1238325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ttore 1 245">
              <a:extLst>
                <a:ext uri="{FF2B5EF4-FFF2-40B4-BE49-F238E27FC236}">
                  <a16:creationId xmlns:a16="http://schemas.microsoft.com/office/drawing/2014/main" id="{8232E633-F5E4-4A4E-9F10-184E9671F003}"/>
                </a:ext>
              </a:extLst>
            </p:cNvPr>
            <p:cNvCxnSpPr/>
            <p:nvPr userDrawn="1"/>
          </p:nvCxnSpPr>
          <p:spPr>
            <a:xfrm>
              <a:off x="1253261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ttore 1 246">
              <a:extLst>
                <a:ext uri="{FF2B5EF4-FFF2-40B4-BE49-F238E27FC236}">
                  <a16:creationId xmlns:a16="http://schemas.microsoft.com/office/drawing/2014/main" id="{6DCC19F5-9B03-42A2-B870-4FEDEBF328AB}"/>
                </a:ext>
              </a:extLst>
            </p:cNvPr>
            <p:cNvCxnSpPr/>
            <p:nvPr userDrawn="1"/>
          </p:nvCxnSpPr>
          <p:spPr>
            <a:xfrm>
              <a:off x="1268198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ttore 1 247">
              <a:extLst>
                <a:ext uri="{FF2B5EF4-FFF2-40B4-BE49-F238E27FC236}">
                  <a16:creationId xmlns:a16="http://schemas.microsoft.com/office/drawing/2014/main" id="{C0966A6B-7E0C-460F-9918-8DBA716A866E}"/>
                </a:ext>
              </a:extLst>
            </p:cNvPr>
            <p:cNvCxnSpPr/>
            <p:nvPr userDrawn="1"/>
          </p:nvCxnSpPr>
          <p:spPr>
            <a:xfrm>
              <a:off x="1283134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ttore 1 248">
              <a:extLst>
                <a:ext uri="{FF2B5EF4-FFF2-40B4-BE49-F238E27FC236}">
                  <a16:creationId xmlns:a16="http://schemas.microsoft.com/office/drawing/2014/main" id="{2BB7EDB5-4559-4302-BFD4-32B71EAEFA85}"/>
                </a:ext>
              </a:extLst>
            </p:cNvPr>
            <p:cNvCxnSpPr/>
            <p:nvPr userDrawn="1"/>
          </p:nvCxnSpPr>
          <p:spPr>
            <a:xfrm>
              <a:off x="1297759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ttore 1 249">
              <a:extLst>
                <a:ext uri="{FF2B5EF4-FFF2-40B4-BE49-F238E27FC236}">
                  <a16:creationId xmlns:a16="http://schemas.microsoft.com/office/drawing/2014/main" id="{4A4DE0F8-2A76-4212-A148-6AFA7EE9665F}"/>
                </a:ext>
              </a:extLst>
            </p:cNvPr>
            <p:cNvCxnSpPr/>
            <p:nvPr userDrawn="1"/>
          </p:nvCxnSpPr>
          <p:spPr>
            <a:xfrm>
              <a:off x="1312696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ttore 1 250">
              <a:extLst>
                <a:ext uri="{FF2B5EF4-FFF2-40B4-BE49-F238E27FC236}">
                  <a16:creationId xmlns:a16="http://schemas.microsoft.com/office/drawing/2014/main" id="{511BC552-18CA-48F7-8761-ADBF9EAA5CD8}"/>
                </a:ext>
              </a:extLst>
            </p:cNvPr>
            <p:cNvCxnSpPr/>
            <p:nvPr userDrawn="1"/>
          </p:nvCxnSpPr>
          <p:spPr>
            <a:xfrm>
              <a:off x="1327632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ttore 1 251">
              <a:extLst>
                <a:ext uri="{FF2B5EF4-FFF2-40B4-BE49-F238E27FC236}">
                  <a16:creationId xmlns:a16="http://schemas.microsoft.com/office/drawing/2014/main" id="{4A33FC47-C139-4A3B-9F83-CD6FBD3EE1E5}"/>
                </a:ext>
              </a:extLst>
            </p:cNvPr>
            <p:cNvCxnSpPr/>
            <p:nvPr userDrawn="1"/>
          </p:nvCxnSpPr>
          <p:spPr>
            <a:xfrm>
              <a:off x="1342568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ttore 1 252">
              <a:extLst>
                <a:ext uri="{FF2B5EF4-FFF2-40B4-BE49-F238E27FC236}">
                  <a16:creationId xmlns:a16="http://schemas.microsoft.com/office/drawing/2014/main" id="{9661724B-8422-46D2-8EC8-F6D998A1FF84}"/>
                </a:ext>
              </a:extLst>
            </p:cNvPr>
            <p:cNvCxnSpPr/>
            <p:nvPr userDrawn="1"/>
          </p:nvCxnSpPr>
          <p:spPr>
            <a:xfrm>
              <a:off x="1357505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ttore 1 253">
              <a:extLst>
                <a:ext uri="{FF2B5EF4-FFF2-40B4-BE49-F238E27FC236}">
                  <a16:creationId xmlns:a16="http://schemas.microsoft.com/office/drawing/2014/main" id="{147447AF-ED6B-4436-A9EE-964E03ED5391}"/>
                </a:ext>
              </a:extLst>
            </p:cNvPr>
            <p:cNvCxnSpPr/>
            <p:nvPr userDrawn="1"/>
          </p:nvCxnSpPr>
          <p:spPr>
            <a:xfrm>
              <a:off x="1372441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ttore 1 254">
              <a:extLst>
                <a:ext uri="{FF2B5EF4-FFF2-40B4-BE49-F238E27FC236}">
                  <a16:creationId xmlns:a16="http://schemas.microsoft.com/office/drawing/2014/main" id="{069F75D9-1677-4764-88B9-99B51D0EB21C}"/>
                </a:ext>
              </a:extLst>
            </p:cNvPr>
            <p:cNvCxnSpPr/>
            <p:nvPr userDrawn="1"/>
          </p:nvCxnSpPr>
          <p:spPr>
            <a:xfrm>
              <a:off x="1387066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ttore 1 255">
              <a:extLst>
                <a:ext uri="{FF2B5EF4-FFF2-40B4-BE49-F238E27FC236}">
                  <a16:creationId xmlns:a16="http://schemas.microsoft.com/office/drawing/2014/main" id="{12739CA6-8BE0-484C-B646-F346211C11D9}"/>
                </a:ext>
              </a:extLst>
            </p:cNvPr>
            <p:cNvCxnSpPr/>
            <p:nvPr userDrawn="1"/>
          </p:nvCxnSpPr>
          <p:spPr>
            <a:xfrm>
              <a:off x="1402002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ttore 1 256">
              <a:extLst>
                <a:ext uri="{FF2B5EF4-FFF2-40B4-BE49-F238E27FC236}">
                  <a16:creationId xmlns:a16="http://schemas.microsoft.com/office/drawing/2014/main" id="{2DAAE177-F3D1-48FF-8B1D-9263F974D0BF}"/>
                </a:ext>
              </a:extLst>
            </p:cNvPr>
            <p:cNvCxnSpPr/>
            <p:nvPr userDrawn="1"/>
          </p:nvCxnSpPr>
          <p:spPr>
            <a:xfrm>
              <a:off x="1416939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ttore 1 257">
              <a:extLst>
                <a:ext uri="{FF2B5EF4-FFF2-40B4-BE49-F238E27FC236}">
                  <a16:creationId xmlns:a16="http://schemas.microsoft.com/office/drawing/2014/main" id="{565F2685-A122-415D-A425-ED48DDD71D1B}"/>
                </a:ext>
              </a:extLst>
            </p:cNvPr>
            <p:cNvCxnSpPr/>
            <p:nvPr userDrawn="1"/>
          </p:nvCxnSpPr>
          <p:spPr>
            <a:xfrm>
              <a:off x="1431875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ttore 1 258">
              <a:extLst>
                <a:ext uri="{FF2B5EF4-FFF2-40B4-BE49-F238E27FC236}">
                  <a16:creationId xmlns:a16="http://schemas.microsoft.com/office/drawing/2014/main" id="{FC241966-25C8-4FCB-ADDE-89286D1C4AD9}"/>
                </a:ext>
              </a:extLst>
            </p:cNvPr>
            <p:cNvCxnSpPr/>
            <p:nvPr userDrawn="1"/>
          </p:nvCxnSpPr>
          <p:spPr>
            <a:xfrm>
              <a:off x="1446811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ttore 1 259">
              <a:extLst>
                <a:ext uri="{FF2B5EF4-FFF2-40B4-BE49-F238E27FC236}">
                  <a16:creationId xmlns:a16="http://schemas.microsoft.com/office/drawing/2014/main" id="{55C54DFB-1C4E-4453-946C-188BBD138A8F}"/>
                </a:ext>
              </a:extLst>
            </p:cNvPr>
            <p:cNvCxnSpPr/>
            <p:nvPr userDrawn="1"/>
          </p:nvCxnSpPr>
          <p:spPr>
            <a:xfrm>
              <a:off x="1461748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ttore 1 260">
              <a:extLst>
                <a:ext uri="{FF2B5EF4-FFF2-40B4-BE49-F238E27FC236}">
                  <a16:creationId xmlns:a16="http://schemas.microsoft.com/office/drawing/2014/main" id="{A574611C-B448-4BBA-974B-245C93534C75}"/>
                </a:ext>
              </a:extLst>
            </p:cNvPr>
            <p:cNvCxnSpPr/>
            <p:nvPr userDrawn="1"/>
          </p:nvCxnSpPr>
          <p:spPr>
            <a:xfrm>
              <a:off x="1476373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nettore 1 261">
              <a:extLst>
                <a:ext uri="{FF2B5EF4-FFF2-40B4-BE49-F238E27FC236}">
                  <a16:creationId xmlns:a16="http://schemas.microsoft.com/office/drawing/2014/main" id="{783D8BF4-50F6-441D-AC2F-283F571F0068}"/>
                </a:ext>
              </a:extLst>
            </p:cNvPr>
            <p:cNvCxnSpPr/>
            <p:nvPr userDrawn="1"/>
          </p:nvCxnSpPr>
          <p:spPr>
            <a:xfrm>
              <a:off x="1491309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nettore 1 262">
              <a:extLst>
                <a:ext uri="{FF2B5EF4-FFF2-40B4-BE49-F238E27FC236}">
                  <a16:creationId xmlns:a16="http://schemas.microsoft.com/office/drawing/2014/main" id="{455A79DE-F72D-4FF9-A81F-D4F9E86E294F}"/>
                </a:ext>
              </a:extLst>
            </p:cNvPr>
            <p:cNvCxnSpPr/>
            <p:nvPr userDrawn="1"/>
          </p:nvCxnSpPr>
          <p:spPr>
            <a:xfrm>
              <a:off x="1506246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Connettore 1 263">
              <a:extLst>
                <a:ext uri="{FF2B5EF4-FFF2-40B4-BE49-F238E27FC236}">
                  <a16:creationId xmlns:a16="http://schemas.microsoft.com/office/drawing/2014/main" id="{302E224D-4A97-4F80-B5B8-61FC2DEC259F}"/>
                </a:ext>
              </a:extLst>
            </p:cNvPr>
            <p:cNvCxnSpPr/>
            <p:nvPr userDrawn="1"/>
          </p:nvCxnSpPr>
          <p:spPr>
            <a:xfrm>
              <a:off x="1521182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Connettore 1 264">
              <a:extLst>
                <a:ext uri="{FF2B5EF4-FFF2-40B4-BE49-F238E27FC236}">
                  <a16:creationId xmlns:a16="http://schemas.microsoft.com/office/drawing/2014/main" id="{E05FE5C8-DF6B-4DF0-84C5-FDED87726065}"/>
                </a:ext>
              </a:extLst>
            </p:cNvPr>
            <p:cNvCxnSpPr/>
            <p:nvPr userDrawn="1"/>
          </p:nvCxnSpPr>
          <p:spPr>
            <a:xfrm>
              <a:off x="1536118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Connettore 1 265">
              <a:extLst>
                <a:ext uri="{FF2B5EF4-FFF2-40B4-BE49-F238E27FC236}">
                  <a16:creationId xmlns:a16="http://schemas.microsoft.com/office/drawing/2014/main" id="{DEE7D628-CE53-4D03-AC91-7BA43FAA9B71}"/>
                </a:ext>
              </a:extLst>
            </p:cNvPr>
            <p:cNvCxnSpPr/>
            <p:nvPr userDrawn="1"/>
          </p:nvCxnSpPr>
          <p:spPr>
            <a:xfrm>
              <a:off x="1551055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Connettore 1 266">
              <a:extLst>
                <a:ext uri="{FF2B5EF4-FFF2-40B4-BE49-F238E27FC236}">
                  <a16:creationId xmlns:a16="http://schemas.microsoft.com/office/drawing/2014/main" id="{5F726BB3-E715-4B8E-9E5F-11619859C740}"/>
                </a:ext>
              </a:extLst>
            </p:cNvPr>
            <p:cNvCxnSpPr/>
            <p:nvPr userDrawn="1"/>
          </p:nvCxnSpPr>
          <p:spPr>
            <a:xfrm>
              <a:off x="1565991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Connettore 1 267">
              <a:extLst>
                <a:ext uri="{FF2B5EF4-FFF2-40B4-BE49-F238E27FC236}">
                  <a16:creationId xmlns:a16="http://schemas.microsoft.com/office/drawing/2014/main" id="{D409F50B-8DBB-4662-BA90-981782726BA3}"/>
                </a:ext>
              </a:extLst>
            </p:cNvPr>
            <p:cNvCxnSpPr/>
            <p:nvPr userDrawn="1"/>
          </p:nvCxnSpPr>
          <p:spPr>
            <a:xfrm>
              <a:off x="1580616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ttore 1 268">
              <a:extLst>
                <a:ext uri="{FF2B5EF4-FFF2-40B4-BE49-F238E27FC236}">
                  <a16:creationId xmlns:a16="http://schemas.microsoft.com/office/drawing/2014/main" id="{A7E642BE-8DDF-4EA8-881D-9F3050AF7CF7}"/>
                </a:ext>
              </a:extLst>
            </p:cNvPr>
            <p:cNvCxnSpPr/>
            <p:nvPr userDrawn="1"/>
          </p:nvCxnSpPr>
          <p:spPr>
            <a:xfrm>
              <a:off x="1595552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ttore 1 269">
              <a:extLst>
                <a:ext uri="{FF2B5EF4-FFF2-40B4-BE49-F238E27FC236}">
                  <a16:creationId xmlns:a16="http://schemas.microsoft.com/office/drawing/2014/main" id="{B2AD4A87-0AEE-4F0D-9572-F4CD7103532B}"/>
                </a:ext>
              </a:extLst>
            </p:cNvPr>
            <p:cNvCxnSpPr/>
            <p:nvPr userDrawn="1"/>
          </p:nvCxnSpPr>
          <p:spPr>
            <a:xfrm>
              <a:off x="1610489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ttore 1 270">
              <a:extLst>
                <a:ext uri="{FF2B5EF4-FFF2-40B4-BE49-F238E27FC236}">
                  <a16:creationId xmlns:a16="http://schemas.microsoft.com/office/drawing/2014/main" id="{D237C41B-B44E-48C0-9875-6D3862AA5471}"/>
                </a:ext>
              </a:extLst>
            </p:cNvPr>
            <p:cNvCxnSpPr/>
            <p:nvPr userDrawn="1"/>
          </p:nvCxnSpPr>
          <p:spPr>
            <a:xfrm>
              <a:off x="1625425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ttore 1 271">
              <a:extLst>
                <a:ext uri="{FF2B5EF4-FFF2-40B4-BE49-F238E27FC236}">
                  <a16:creationId xmlns:a16="http://schemas.microsoft.com/office/drawing/2014/main" id="{29CC7711-7BD1-48BD-9B2C-5C12CFFE2553}"/>
                </a:ext>
              </a:extLst>
            </p:cNvPr>
            <p:cNvCxnSpPr/>
            <p:nvPr userDrawn="1"/>
          </p:nvCxnSpPr>
          <p:spPr>
            <a:xfrm>
              <a:off x="1640361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ttore 1 272">
              <a:extLst>
                <a:ext uri="{FF2B5EF4-FFF2-40B4-BE49-F238E27FC236}">
                  <a16:creationId xmlns:a16="http://schemas.microsoft.com/office/drawing/2014/main" id="{92225004-3722-431B-ADA4-D0DA654C65E3}"/>
                </a:ext>
              </a:extLst>
            </p:cNvPr>
            <p:cNvCxnSpPr/>
            <p:nvPr userDrawn="1"/>
          </p:nvCxnSpPr>
          <p:spPr>
            <a:xfrm>
              <a:off x="1655298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ttore 1 273">
              <a:extLst>
                <a:ext uri="{FF2B5EF4-FFF2-40B4-BE49-F238E27FC236}">
                  <a16:creationId xmlns:a16="http://schemas.microsoft.com/office/drawing/2014/main" id="{8962E30E-4369-4E89-ABD3-85C966CCEC1F}"/>
                </a:ext>
              </a:extLst>
            </p:cNvPr>
            <p:cNvCxnSpPr/>
            <p:nvPr userDrawn="1"/>
          </p:nvCxnSpPr>
          <p:spPr>
            <a:xfrm>
              <a:off x="1669923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ttore 1 274">
              <a:extLst>
                <a:ext uri="{FF2B5EF4-FFF2-40B4-BE49-F238E27FC236}">
                  <a16:creationId xmlns:a16="http://schemas.microsoft.com/office/drawing/2014/main" id="{F26E4B7E-7718-4DCD-A792-491CE60D2E00}"/>
                </a:ext>
              </a:extLst>
            </p:cNvPr>
            <p:cNvCxnSpPr/>
            <p:nvPr userDrawn="1"/>
          </p:nvCxnSpPr>
          <p:spPr>
            <a:xfrm>
              <a:off x="1684859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ttore 1 275">
              <a:extLst>
                <a:ext uri="{FF2B5EF4-FFF2-40B4-BE49-F238E27FC236}">
                  <a16:creationId xmlns:a16="http://schemas.microsoft.com/office/drawing/2014/main" id="{3EE32D52-36C1-4F54-9CDB-B6300BF20151}"/>
                </a:ext>
              </a:extLst>
            </p:cNvPr>
            <p:cNvCxnSpPr/>
            <p:nvPr userDrawn="1"/>
          </p:nvCxnSpPr>
          <p:spPr>
            <a:xfrm>
              <a:off x="1699796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ttore 1 276">
              <a:extLst>
                <a:ext uri="{FF2B5EF4-FFF2-40B4-BE49-F238E27FC236}">
                  <a16:creationId xmlns:a16="http://schemas.microsoft.com/office/drawing/2014/main" id="{E839D9E8-8B31-465D-8C21-543407C59384}"/>
                </a:ext>
              </a:extLst>
            </p:cNvPr>
            <p:cNvCxnSpPr/>
            <p:nvPr userDrawn="1"/>
          </p:nvCxnSpPr>
          <p:spPr>
            <a:xfrm>
              <a:off x="1714732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ttore 1 277">
              <a:extLst>
                <a:ext uri="{FF2B5EF4-FFF2-40B4-BE49-F238E27FC236}">
                  <a16:creationId xmlns:a16="http://schemas.microsoft.com/office/drawing/2014/main" id="{AE4F21F2-DE53-4A5A-B6CF-88754C981A58}"/>
                </a:ext>
              </a:extLst>
            </p:cNvPr>
            <p:cNvCxnSpPr/>
            <p:nvPr userDrawn="1"/>
          </p:nvCxnSpPr>
          <p:spPr>
            <a:xfrm>
              <a:off x="1729668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ttore 1 278">
              <a:extLst>
                <a:ext uri="{FF2B5EF4-FFF2-40B4-BE49-F238E27FC236}">
                  <a16:creationId xmlns:a16="http://schemas.microsoft.com/office/drawing/2014/main" id="{603C1B02-05F2-45C0-B3B6-41789133DAC6}"/>
                </a:ext>
              </a:extLst>
            </p:cNvPr>
            <p:cNvCxnSpPr/>
            <p:nvPr userDrawn="1"/>
          </p:nvCxnSpPr>
          <p:spPr>
            <a:xfrm>
              <a:off x="1744605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ttore 1 279">
              <a:extLst>
                <a:ext uri="{FF2B5EF4-FFF2-40B4-BE49-F238E27FC236}">
                  <a16:creationId xmlns:a16="http://schemas.microsoft.com/office/drawing/2014/main" id="{E81A3E63-351A-4430-A948-1690F744B0A4}"/>
                </a:ext>
              </a:extLst>
            </p:cNvPr>
            <p:cNvCxnSpPr/>
            <p:nvPr userDrawn="1"/>
          </p:nvCxnSpPr>
          <p:spPr>
            <a:xfrm>
              <a:off x="1759230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ttore 1 280">
              <a:extLst>
                <a:ext uri="{FF2B5EF4-FFF2-40B4-BE49-F238E27FC236}">
                  <a16:creationId xmlns:a16="http://schemas.microsoft.com/office/drawing/2014/main" id="{F187428E-D75B-425B-9965-3882A2FB5F6D}"/>
                </a:ext>
              </a:extLst>
            </p:cNvPr>
            <p:cNvCxnSpPr/>
            <p:nvPr userDrawn="1"/>
          </p:nvCxnSpPr>
          <p:spPr>
            <a:xfrm>
              <a:off x="1774166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ttore 1 281">
              <a:extLst>
                <a:ext uri="{FF2B5EF4-FFF2-40B4-BE49-F238E27FC236}">
                  <a16:creationId xmlns:a16="http://schemas.microsoft.com/office/drawing/2014/main" id="{C25037F6-2CDE-49A5-A601-005AD6C2E1A4}"/>
                </a:ext>
              </a:extLst>
            </p:cNvPr>
            <p:cNvCxnSpPr/>
            <p:nvPr userDrawn="1"/>
          </p:nvCxnSpPr>
          <p:spPr>
            <a:xfrm>
              <a:off x="1789102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ttore 1 282">
              <a:extLst>
                <a:ext uri="{FF2B5EF4-FFF2-40B4-BE49-F238E27FC236}">
                  <a16:creationId xmlns:a16="http://schemas.microsoft.com/office/drawing/2014/main" id="{B1D97AAC-9A9D-4FC4-BF69-CB4D4F43BEE1}"/>
                </a:ext>
              </a:extLst>
            </p:cNvPr>
            <p:cNvCxnSpPr/>
            <p:nvPr userDrawn="1"/>
          </p:nvCxnSpPr>
          <p:spPr>
            <a:xfrm>
              <a:off x="1804039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Connettore 1 283">
              <a:extLst>
                <a:ext uri="{FF2B5EF4-FFF2-40B4-BE49-F238E27FC236}">
                  <a16:creationId xmlns:a16="http://schemas.microsoft.com/office/drawing/2014/main" id="{2BF7D26A-9E06-4ECC-A875-6F56EA34D474}"/>
                </a:ext>
              </a:extLst>
            </p:cNvPr>
            <p:cNvCxnSpPr/>
            <p:nvPr userDrawn="1"/>
          </p:nvCxnSpPr>
          <p:spPr>
            <a:xfrm>
              <a:off x="1818975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Connettore 1 284">
              <a:extLst>
                <a:ext uri="{FF2B5EF4-FFF2-40B4-BE49-F238E27FC236}">
                  <a16:creationId xmlns:a16="http://schemas.microsoft.com/office/drawing/2014/main" id="{75468A0B-4D27-4BC6-89D4-B16CD03E6524}"/>
                </a:ext>
              </a:extLst>
            </p:cNvPr>
            <p:cNvCxnSpPr/>
            <p:nvPr userDrawn="1"/>
          </p:nvCxnSpPr>
          <p:spPr>
            <a:xfrm>
              <a:off x="1833911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Connettore 1 285">
              <a:extLst>
                <a:ext uri="{FF2B5EF4-FFF2-40B4-BE49-F238E27FC236}">
                  <a16:creationId xmlns:a16="http://schemas.microsoft.com/office/drawing/2014/main" id="{946374BA-6EFF-47E6-A8F1-60853B124250}"/>
                </a:ext>
              </a:extLst>
            </p:cNvPr>
            <p:cNvCxnSpPr/>
            <p:nvPr userDrawn="1"/>
          </p:nvCxnSpPr>
          <p:spPr>
            <a:xfrm>
              <a:off x="1848537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Connettore 1 286">
              <a:extLst>
                <a:ext uri="{FF2B5EF4-FFF2-40B4-BE49-F238E27FC236}">
                  <a16:creationId xmlns:a16="http://schemas.microsoft.com/office/drawing/2014/main" id="{CCB4E453-9A21-4211-8018-747B01E15ECD}"/>
                </a:ext>
              </a:extLst>
            </p:cNvPr>
            <p:cNvCxnSpPr/>
            <p:nvPr userDrawn="1"/>
          </p:nvCxnSpPr>
          <p:spPr>
            <a:xfrm>
              <a:off x="1863473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Connettore 1 287">
              <a:extLst>
                <a:ext uri="{FF2B5EF4-FFF2-40B4-BE49-F238E27FC236}">
                  <a16:creationId xmlns:a16="http://schemas.microsoft.com/office/drawing/2014/main" id="{91FD58FD-F4A9-4274-8453-E96D28565883}"/>
                </a:ext>
              </a:extLst>
            </p:cNvPr>
            <p:cNvCxnSpPr/>
            <p:nvPr userDrawn="1"/>
          </p:nvCxnSpPr>
          <p:spPr>
            <a:xfrm>
              <a:off x="1878409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Connettore 1 288">
              <a:extLst>
                <a:ext uri="{FF2B5EF4-FFF2-40B4-BE49-F238E27FC236}">
                  <a16:creationId xmlns:a16="http://schemas.microsoft.com/office/drawing/2014/main" id="{6942744C-6ED2-477F-B773-FCB1409A87DE}"/>
                </a:ext>
              </a:extLst>
            </p:cNvPr>
            <p:cNvCxnSpPr/>
            <p:nvPr userDrawn="1"/>
          </p:nvCxnSpPr>
          <p:spPr>
            <a:xfrm>
              <a:off x="1893346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4685" y="3724703"/>
            <a:ext cx="10363200" cy="1528684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4719" y="5434901"/>
            <a:ext cx="9144000" cy="60147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33" name="Picture 4" descr="Y:\IMMAGINE _COORDINATA_2014\LOGO_UFFICIALE\01_Polimi_centrato\eps\01_Polimi_centrato_COL_negativo.png">
            <a:extLst>
              <a:ext uri="{FF2B5EF4-FFF2-40B4-BE49-F238E27FC236}">
                <a16:creationId xmlns:a16="http://schemas.microsoft.com/office/drawing/2014/main" id="{E1AAFBCB-E59B-42D3-9F06-9B83608977BD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420"/>
          <a:stretch/>
        </p:blipFill>
        <p:spPr bwMode="auto">
          <a:xfrm>
            <a:off x="-174699" y="5745528"/>
            <a:ext cx="1668164" cy="806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4" name="Picture 4" descr="Y:\IMMAGINE _COORDINATA_2014\LOGO_UFFICIALE\01_Polimi_centrato\eps\01_Polimi_centrato_COL_negativo.png">
            <a:extLst>
              <a:ext uri="{FF2B5EF4-FFF2-40B4-BE49-F238E27FC236}">
                <a16:creationId xmlns:a16="http://schemas.microsoft.com/office/drawing/2014/main" id="{D86FBE16-CAD0-4BEA-B707-E200CABDCDFA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215"/>
          <a:stretch/>
        </p:blipFill>
        <p:spPr bwMode="auto">
          <a:xfrm>
            <a:off x="1177902" y="5780878"/>
            <a:ext cx="2147733" cy="614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8480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252">
            <a:extLst>
              <a:ext uri="{FF2B5EF4-FFF2-40B4-BE49-F238E27FC236}">
                <a16:creationId xmlns:a16="http://schemas.microsoft.com/office/drawing/2014/main" id="{967D6304-E5A3-49E6-8727-67E1011576CA}"/>
              </a:ext>
            </a:extLst>
          </p:cNvPr>
          <p:cNvSpPr/>
          <p:nvPr userDrawn="1"/>
        </p:nvSpPr>
        <p:spPr>
          <a:xfrm>
            <a:off x="0" y="0"/>
            <a:ext cx="12192000" cy="1270000"/>
          </a:xfrm>
          <a:prstGeom prst="rect">
            <a:avLst/>
          </a:prstGeom>
          <a:solidFill>
            <a:srgbClr val="728FA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800"/>
          </a:p>
        </p:txBody>
      </p:sp>
      <p:grpSp>
        <p:nvGrpSpPr>
          <p:cNvPr id="9" name="Gruppo 131">
            <a:extLst>
              <a:ext uri="{FF2B5EF4-FFF2-40B4-BE49-F238E27FC236}">
                <a16:creationId xmlns:a16="http://schemas.microsoft.com/office/drawing/2014/main" id="{B19969D2-F9FB-4308-BABB-29D9EADCF638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63500" y="1090618"/>
            <a:ext cx="12050184" cy="179387"/>
            <a:chOff x="1218340" y="275867"/>
            <a:chExt cx="17715122" cy="567843"/>
          </a:xfrm>
        </p:grpSpPr>
        <p:cxnSp>
          <p:nvCxnSpPr>
            <p:cNvPr id="10" name="Connettore 1 132">
              <a:extLst>
                <a:ext uri="{FF2B5EF4-FFF2-40B4-BE49-F238E27FC236}">
                  <a16:creationId xmlns:a16="http://schemas.microsoft.com/office/drawing/2014/main" id="{74E7C815-61C5-4D53-8BA6-0B56A86BA7F6}"/>
                </a:ext>
              </a:extLst>
            </p:cNvPr>
            <p:cNvCxnSpPr/>
            <p:nvPr userDrawn="1"/>
          </p:nvCxnSpPr>
          <p:spPr>
            <a:xfrm>
              <a:off x="121834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ttore 1 133">
              <a:extLst>
                <a:ext uri="{FF2B5EF4-FFF2-40B4-BE49-F238E27FC236}">
                  <a16:creationId xmlns:a16="http://schemas.microsoft.com/office/drawing/2014/main" id="{45CF1A05-BD8A-4D6B-9006-72808358DE65}"/>
                </a:ext>
              </a:extLst>
            </p:cNvPr>
            <p:cNvCxnSpPr/>
            <p:nvPr userDrawn="1"/>
          </p:nvCxnSpPr>
          <p:spPr>
            <a:xfrm>
              <a:off x="136770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ttore 1 134">
              <a:extLst>
                <a:ext uri="{FF2B5EF4-FFF2-40B4-BE49-F238E27FC236}">
                  <a16:creationId xmlns:a16="http://schemas.microsoft.com/office/drawing/2014/main" id="{3E7E34CF-46E4-4FFC-AC4C-C6054B896598}"/>
                </a:ext>
              </a:extLst>
            </p:cNvPr>
            <p:cNvCxnSpPr/>
            <p:nvPr userDrawn="1"/>
          </p:nvCxnSpPr>
          <p:spPr>
            <a:xfrm>
              <a:off x="151706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1 135">
              <a:extLst>
                <a:ext uri="{FF2B5EF4-FFF2-40B4-BE49-F238E27FC236}">
                  <a16:creationId xmlns:a16="http://schemas.microsoft.com/office/drawing/2014/main" id="{464502BC-435F-49FA-AB4C-42D3C066F3B8}"/>
                </a:ext>
              </a:extLst>
            </p:cNvPr>
            <p:cNvCxnSpPr/>
            <p:nvPr userDrawn="1"/>
          </p:nvCxnSpPr>
          <p:spPr>
            <a:xfrm>
              <a:off x="166643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1 136">
              <a:extLst>
                <a:ext uri="{FF2B5EF4-FFF2-40B4-BE49-F238E27FC236}">
                  <a16:creationId xmlns:a16="http://schemas.microsoft.com/office/drawing/2014/main" id="{F95BF3A0-126E-4779-8A4D-D73E1F31F97F}"/>
                </a:ext>
              </a:extLst>
            </p:cNvPr>
            <p:cNvCxnSpPr/>
            <p:nvPr userDrawn="1"/>
          </p:nvCxnSpPr>
          <p:spPr>
            <a:xfrm>
              <a:off x="181268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ttore 1 137">
              <a:extLst>
                <a:ext uri="{FF2B5EF4-FFF2-40B4-BE49-F238E27FC236}">
                  <a16:creationId xmlns:a16="http://schemas.microsoft.com/office/drawing/2014/main" id="{BC5C871D-A69B-4D26-92EF-CCA886BE938C}"/>
                </a:ext>
              </a:extLst>
            </p:cNvPr>
            <p:cNvCxnSpPr/>
            <p:nvPr userDrawn="1"/>
          </p:nvCxnSpPr>
          <p:spPr>
            <a:xfrm>
              <a:off x="196204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ttore 1 138">
              <a:extLst>
                <a:ext uri="{FF2B5EF4-FFF2-40B4-BE49-F238E27FC236}">
                  <a16:creationId xmlns:a16="http://schemas.microsoft.com/office/drawing/2014/main" id="{AA9026C3-F033-4054-93F5-C2BDFA886F00}"/>
                </a:ext>
              </a:extLst>
            </p:cNvPr>
            <p:cNvCxnSpPr/>
            <p:nvPr userDrawn="1"/>
          </p:nvCxnSpPr>
          <p:spPr>
            <a:xfrm>
              <a:off x="211141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ttore 1 139">
              <a:extLst>
                <a:ext uri="{FF2B5EF4-FFF2-40B4-BE49-F238E27FC236}">
                  <a16:creationId xmlns:a16="http://schemas.microsoft.com/office/drawing/2014/main" id="{53A114F0-89C5-48DD-AAB1-2757C72F7799}"/>
                </a:ext>
              </a:extLst>
            </p:cNvPr>
            <p:cNvCxnSpPr/>
            <p:nvPr userDrawn="1"/>
          </p:nvCxnSpPr>
          <p:spPr>
            <a:xfrm>
              <a:off x="226077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ttore 1 140">
              <a:extLst>
                <a:ext uri="{FF2B5EF4-FFF2-40B4-BE49-F238E27FC236}">
                  <a16:creationId xmlns:a16="http://schemas.microsoft.com/office/drawing/2014/main" id="{38DF36C4-9C2D-4DDF-8FC0-5930CD9F75E0}"/>
                </a:ext>
              </a:extLst>
            </p:cNvPr>
            <p:cNvCxnSpPr/>
            <p:nvPr userDrawn="1"/>
          </p:nvCxnSpPr>
          <p:spPr>
            <a:xfrm>
              <a:off x="241013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ttore 1 141">
              <a:extLst>
                <a:ext uri="{FF2B5EF4-FFF2-40B4-BE49-F238E27FC236}">
                  <a16:creationId xmlns:a16="http://schemas.microsoft.com/office/drawing/2014/main" id="{F328B2AE-7A1F-4B6E-B77F-9AF758C76EF6}"/>
                </a:ext>
              </a:extLst>
            </p:cNvPr>
            <p:cNvCxnSpPr/>
            <p:nvPr userDrawn="1"/>
          </p:nvCxnSpPr>
          <p:spPr>
            <a:xfrm>
              <a:off x="255950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1 142">
              <a:extLst>
                <a:ext uri="{FF2B5EF4-FFF2-40B4-BE49-F238E27FC236}">
                  <a16:creationId xmlns:a16="http://schemas.microsoft.com/office/drawing/2014/main" id="{F9112A82-9FEF-4057-B8D3-6CECFDE81A44}"/>
                </a:ext>
              </a:extLst>
            </p:cNvPr>
            <p:cNvCxnSpPr/>
            <p:nvPr userDrawn="1"/>
          </p:nvCxnSpPr>
          <p:spPr>
            <a:xfrm>
              <a:off x="270575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1 143">
              <a:extLst>
                <a:ext uri="{FF2B5EF4-FFF2-40B4-BE49-F238E27FC236}">
                  <a16:creationId xmlns:a16="http://schemas.microsoft.com/office/drawing/2014/main" id="{EF0BF3DE-FED8-4AF6-89C1-2AAEE2B6499D}"/>
                </a:ext>
              </a:extLst>
            </p:cNvPr>
            <p:cNvCxnSpPr/>
            <p:nvPr userDrawn="1"/>
          </p:nvCxnSpPr>
          <p:spPr>
            <a:xfrm>
              <a:off x="285511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ttore 1 144">
              <a:extLst>
                <a:ext uri="{FF2B5EF4-FFF2-40B4-BE49-F238E27FC236}">
                  <a16:creationId xmlns:a16="http://schemas.microsoft.com/office/drawing/2014/main" id="{B3D25765-EA76-4E5E-8775-0671AEC64ECD}"/>
                </a:ext>
              </a:extLst>
            </p:cNvPr>
            <p:cNvCxnSpPr/>
            <p:nvPr userDrawn="1"/>
          </p:nvCxnSpPr>
          <p:spPr>
            <a:xfrm>
              <a:off x="300447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ttore 1 145">
              <a:extLst>
                <a:ext uri="{FF2B5EF4-FFF2-40B4-BE49-F238E27FC236}">
                  <a16:creationId xmlns:a16="http://schemas.microsoft.com/office/drawing/2014/main" id="{16E01DA1-9B33-43FD-A80D-F19A130485DB}"/>
                </a:ext>
              </a:extLst>
            </p:cNvPr>
            <p:cNvCxnSpPr/>
            <p:nvPr userDrawn="1"/>
          </p:nvCxnSpPr>
          <p:spPr>
            <a:xfrm>
              <a:off x="315384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ttore 1 146">
              <a:extLst>
                <a:ext uri="{FF2B5EF4-FFF2-40B4-BE49-F238E27FC236}">
                  <a16:creationId xmlns:a16="http://schemas.microsoft.com/office/drawing/2014/main" id="{C10D1FE6-40D7-4237-9FFF-90E3C378DB1F}"/>
                </a:ext>
              </a:extLst>
            </p:cNvPr>
            <p:cNvCxnSpPr/>
            <p:nvPr userDrawn="1"/>
          </p:nvCxnSpPr>
          <p:spPr>
            <a:xfrm>
              <a:off x="330320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ttore 1 147">
              <a:extLst>
                <a:ext uri="{FF2B5EF4-FFF2-40B4-BE49-F238E27FC236}">
                  <a16:creationId xmlns:a16="http://schemas.microsoft.com/office/drawing/2014/main" id="{51C2B0B3-D87A-448F-8EE4-E3B73EC690A8}"/>
                </a:ext>
              </a:extLst>
            </p:cNvPr>
            <p:cNvCxnSpPr/>
            <p:nvPr userDrawn="1"/>
          </p:nvCxnSpPr>
          <p:spPr>
            <a:xfrm>
              <a:off x="345256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ttore 1 148">
              <a:extLst>
                <a:ext uri="{FF2B5EF4-FFF2-40B4-BE49-F238E27FC236}">
                  <a16:creationId xmlns:a16="http://schemas.microsoft.com/office/drawing/2014/main" id="{01AA2FA0-5485-41A3-BF22-F781B217F695}"/>
                </a:ext>
              </a:extLst>
            </p:cNvPr>
            <p:cNvCxnSpPr/>
            <p:nvPr userDrawn="1"/>
          </p:nvCxnSpPr>
          <p:spPr>
            <a:xfrm>
              <a:off x="359882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ttore 1 149">
              <a:extLst>
                <a:ext uri="{FF2B5EF4-FFF2-40B4-BE49-F238E27FC236}">
                  <a16:creationId xmlns:a16="http://schemas.microsoft.com/office/drawing/2014/main" id="{94C2830F-8873-4F5B-9573-BB1F36A5C03F}"/>
                </a:ext>
              </a:extLst>
            </p:cNvPr>
            <p:cNvCxnSpPr/>
            <p:nvPr userDrawn="1"/>
          </p:nvCxnSpPr>
          <p:spPr>
            <a:xfrm>
              <a:off x="374818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ttore 1 150">
              <a:extLst>
                <a:ext uri="{FF2B5EF4-FFF2-40B4-BE49-F238E27FC236}">
                  <a16:creationId xmlns:a16="http://schemas.microsoft.com/office/drawing/2014/main" id="{6C5D9B8B-1F73-40B9-849B-EC0B16B7B2B1}"/>
                </a:ext>
              </a:extLst>
            </p:cNvPr>
            <p:cNvCxnSpPr/>
            <p:nvPr userDrawn="1"/>
          </p:nvCxnSpPr>
          <p:spPr>
            <a:xfrm>
              <a:off x="389754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ttore 1 151">
              <a:extLst>
                <a:ext uri="{FF2B5EF4-FFF2-40B4-BE49-F238E27FC236}">
                  <a16:creationId xmlns:a16="http://schemas.microsoft.com/office/drawing/2014/main" id="{21C4860F-0D83-47CA-B671-FE9AFB52102F}"/>
                </a:ext>
              </a:extLst>
            </p:cNvPr>
            <p:cNvCxnSpPr/>
            <p:nvPr userDrawn="1"/>
          </p:nvCxnSpPr>
          <p:spPr>
            <a:xfrm>
              <a:off x="404691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ttore 1 152">
              <a:extLst>
                <a:ext uri="{FF2B5EF4-FFF2-40B4-BE49-F238E27FC236}">
                  <a16:creationId xmlns:a16="http://schemas.microsoft.com/office/drawing/2014/main" id="{09E1C8A3-D275-4B1C-925C-72E5EA539F9F}"/>
                </a:ext>
              </a:extLst>
            </p:cNvPr>
            <p:cNvCxnSpPr/>
            <p:nvPr userDrawn="1"/>
          </p:nvCxnSpPr>
          <p:spPr>
            <a:xfrm>
              <a:off x="419627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ttore 1 153">
              <a:extLst>
                <a:ext uri="{FF2B5EF4-FFF2-40B4-BE49-F238E27FC236}">
                  <a16:creationId xmlns:a16="http://schemas.microsoft.com/office/drawing/2014/main" id="{7C44C5F2-51CE-4B8A-A4EA-F826847BB364}"/>
                </a:ext>
              </a:extLst>
            </p:cNvPr>
            <p:cNvCxnSpPr/>
            <p:nvPr userDrawn="1"/>
          </p:nvCxnSpPr>
          <p:spPr>
            <a:xfrm>
              <a:off x="434563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ttore 1 154">
              <a:extLst>
                <a:ext uri="{FF2B5EF4-FFF2-40B4-BE49-F238E27FC236}">
                  <a16:creationId xmlns:a16="http://schemas.microsoft.com/office/drawing/2014/main" id="{44F9366D-3B70-48C0-BA15-CD9FB7B3190D}"/>
                </a:ext>
              </a:extLst>
            </p:cNvPr>
            <p:cNvCxnSpPr/>
            <p:nvPr userDrawn="1"/>
          </p:nvCxnSpPr>
          <p:spPr>
            <a:xfrm>
              <a:off x="449188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ttore 1 155">
              <a:extLst>
                <a:ext uri="{FF2B5EF4-FFF2-40B4-BE49-F238E27FC236}">
                  <a16:creationId xmlns:a16="http://schemas.microsoft.com/office/drawing/2014/main" id="{6B49A13F-F33E-4070-B147-2CC1A0971723}"/>
                </a:ext>
              </a:extLst>
            </p:cNvPr>
            <p:cNvCxnSpPr/>
            <p:nvPr userDrawn="1"/>
          </p:nvCxnSpPr>
          <p:spPr>
            <a:xfrm>
              <a:off x="464125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ttore 1 156">
              <a:extLst>
                <a:ext uri="{FF2B5EF4-FFF2-40B4-BE49-F238E27FC236}">
                  <a16:creationId xmlns:a16="http://schemas.microsoft.com/office/drawing/2014/main" id="{A7E2BD6F-B72A-43BC-8899-56EB4E81AA3B}"/>
                </a:ext>
              </a:extLst>
            </p:cNvPr>
            <p:cNvCxnSpPr/>
            <p:nvPr userDrawn="1"/>
          </p:nvCxnSpPr>
          <p:spPr>
            <a:xfrm>
              <a:off x="479061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ttore 1 157">
              <a:extLst>
                <a:ext uri="{FF2B5EF4-FFF2-40B4-BE49-F238E27FC236}">
                  <a16:creationId xmlns:a16="http://schemas.microsoft.com/office/drawing/2014/main" id="{831E8BFD-9503-445C-B44A-5F0C08B4002F}"/>
                </a:ext>
              </a:extLst>
            </p:cNvPr>
            <p:cNvCxnSpPr/>
            <p:nvPr userDrawn="1"/>
          </p:nvCxnSpPr>
          <p:spPr>
            <a:xfrm>
              <a:off x="493997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ttore 1 158">
              <a:extLst>
                <a:ext uri="{FF2B5EF4-FFF2-40B4-BE49-F238E27FC236}">
                  <a16:creationId xmlns:a16="http://schemas.microsoft.com/office/drawing/2014/main" id="{77C8D31E-5138-4E51-A29F-330CE1CF1D33}"/>
                </a:ext>
              </a:extLst>
            </p:cNvPr>
            <p:cNvCxnSpPr/>
            <p:nvPr userDrawn="1"/>
          </p:nvCxnSpPr>
          <p:spPr>
            <a:xfrm>
              <a:off x="508934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ttore 1 159">
              <a:extLst>
                <a:ext uri="{FF2B5EF4-FFF2-40B4-BE49-F238E27FC236}">
                  <a16:creationId xmlns:a16="http://schemas.microsoft.com/office/drawing/2014/main" id="{1926BF45-22F6-4C2E-ADEF-ADD00F77401C}"/>
                </a:ext>
              </a:extLst>
            </p:cNvPr>
            <p:cNvCxnSpPr/>
            <p:nvPr userDrawn="1"/>
          </p:nvCxnSpPr>
          <p:spPr>
            <a:xfrm>
              <a:off x="523870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ttore 1 160">
              <a:extLst>
                <a:ext uri="{FF2B5EF4-FFF2-40B4-BE49-F238E27FC236}">
                  <a16:creationId xmlns:a16="http://schemas.microsoft.com/office/drawing/2014/main" id="{1BFE788E-5354-437C-85B5-044AB722F108}"/>
                </a:ext>
              </a:extLst>
            </p:cNvPr>
            <p:cNvCxnSpPr/>
            <p:nvPr userDrawn="1"/>
          </p:nvCxnSpPr>
          <p:spPr>
            <a:xfrm>
              <a:off x="538806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ttore 1 161">
              <a:extLst>
                <a:ext uri="{FF2B5EF4-FFF2-40B4-BE49-F238E27FC236}">
                  <a16:creationId xmlns:a16="http://schemas.microsoft.com/office/drawing/2014/main" id="{948DB1F8-A695-4FB7-AF67-DB629659D45D}"/>
                </a:ext>
              </a:extLst>
            </p:cNvPr>
            <p:cNvCxnSpPr/>
            <p:nvPr userDrawn="1"/>
          </p:nvCxnSpPr>
          <p:spPr>
            <a:xfrm>
              <a:off x="553432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ttore 1 162">
              <a:extLst>
                <a:ext uri="{FF2B5EF4-FFF2-40B4-BE49-F238E27FC236}">
                  <a16:creationId xmlns:a16="http://schemas.microsoft.com/office/drawing/2014/main" id="{52959D20-2D18-4C06-B9AD-A28AE1CAFCFE}"/>
                </a:ext>
              </a:extLst>
            </p:cNvPr>
            <p:cNvCxnSpPr/>
            <p:nvPr userDrawn="1"/>
          </p:nvCxnSpPr>
          <p:spPr>
            <a:xfrm>
              <a:off x="568368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ttore 1 163">
              <a:extLst>
                <a:ext uri="{FF2B5EF4-FFF2-40B4-BE49-F238E27FC236}">
                  <a16:creationId xmlns:a16="http://schemas.microsoft.com/office/drawing/2014/main" id="{A87701F9-4C64-4A5B-A939-C3A17C77E9F4}"/>
                </a:ext>
              </a:extLst>
            </p:cNvPr>
            <p:cNvCxnSpPr/>
            <p:nvPr userDrawn="1"/>
          </p:nvCxnSpPr>
          <p:spPr>
            <a:xfrm>
              <a:off x="583304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ttore 1 164">
              <a:extLst>
                <a:ext uri="{FF2B5EF4-FFF2-40B4-BE49-F238E27FC236}">
                  <a16:creationId xmlns:a16="http://schemas.microsoft.com/office/drawing/2014/main" id="{B8BE0389-C11B-4AA0-A4AD-AFEE4AF00ACF}"/>
                </a:ext>
              </a:extLst>
            </p:cNvPr>
            <p:cNvCxnSpPr/>
            <p:nvPr userDrawn="1"/>
          </p:nvCxnSpPr>
          <p:spPr>
            <a:xfrm>
              <a:off x="598241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ttore 1 165">
              <a:extLst>
                <a:ext uri="{FF2B5EF4-FFF2-40B4-BE49-F238E27FC236}">
                  <a16:creationId xmlns:a16="http://schemas.microsoft.com/office/drawing/2014/main" id="{590D6A15-BE7F-41B5-BD1F-12B135EE7FDD}"/>
                </a:ext>
              </a:extLst>
            </p:cNvPr>
            <p:cNvCxnSpPr/>
            <p:nvPr userDrawn="1"/>
          </p:nvCxnSpPr>
          <p:spPr>
            <a:xfrm>
              <a:off x="613177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ttore 1 166">
              <a:extLst>
                <a:ext uri="{FF2B5EF4-FFF2-40B4-BE49-F238E27FC236}">
                  <a16:creationId xmlns:a16="http://schemas.microsoft.com/office/drawing/2014/main" id="{6BDB8CCA-6A55-407E-A0B2-B1D09C911C9D}"/>
                </a:ext>
              </a:extLst>
            </p:cNvPr>
            <p:cNvCxnSpPr/>
            <p:nvPr userDrawn="1"/>
          </p:nvCxnSpPr>
          <p:spPr>
            <a:xfrm>
              <a:off x="628113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ttore 1 167">
              <a:extLst>
                <a:ext uri="{FF2B5EF4-FFF2-40B4-BE49-F238E27FC236}">
                  <a16:creationId xmlns:a16="http://schemas.microsoft.com/office/drawing/2014/main" id="{8DA8639D-FE5E-4CF8-A3F6-E63F3538F2BE}"/>
                </a:ext>
              </a:extLst>
            </p:cNvPr>
            <p:cNvCxnSpPr/>
            <p:nvPr userDrawn="1"/>
          </p:nvCxnSpPr>
          <p:spPr>
            <a:xfrm>
              <a:off x="642738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ttore 1 168">
              <a:extLst>
                <a:ext uri="{FF2B5EF4-FFF2-40B4-BE49-F238E27FC236}">
                  <a16:creationId xmlns:a16="http://schemas.microsoft.com/office/drawing/2014/main" id="{5F488E48-E947-452B-8F30-60F3960142B6}"/>
                </a:ext>
              </a:extLst>
            </p:cNvPr>
            <p:cNvCxnSpPr/>
            <p:nvPr userDrawn="1"/>
          </p:nvCxnSpPr>
          <p:spPr>
            <a:xfrm>
              <a:off x="657675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ttore 1 169">
              <a:extLst>
                <a:ext uri="{FF2B5EF4-FFF2-40B4-BE49-F238E27FC236}">
                  <a16:creationId xmlns:a16="http://schemas.microsoft.com/office/drawing/2014/main" id="{6EF493A6-1377-4D2C-B868-322EA20F54D1}"/>
                </a:ext>
              </a:extLst>
            </p:cNvPr>
            <p:cNvCxnSpPr/>
            <p:nvPr userDrawn="1"/>
          </p:nvCxnSpPr>
          <p:spPr>
            <a:xfrm>
              <a:off x="672611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ttore 1 170">
              <a:extLst>
                <a:ext uri="{FF2B5EF4-FFF2-40B4-BE49-F238E27FC236}">
                  <a16:creationId xmlns:a16="http://schemas.microsoft.com/office/drawing/2014/main" id="{5007A10C-DF3E-4A83-AE9F-C8C964E7A84B}"/>
                </a:ext>
              </a:extLst>
            </p:cNvPr>
            <p:cNvCxnSpPr/>
            <p:nvPr userDrawn="1"/>
          </p:nvCxnSpPr>
          <p:spPr>
            <a:xfrm>
              <a:off x="687547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ttore 1 171">
              <a:extLst>
                <a:ext uri="{FF2B5EF4-FFF2-40B4-BE49-F238E27FC236}">
                  <a16:creationId xmlns:a16="http://schemas.microsoft.com/office/drawing/2014/main" id="{10020A5F-BC20-48C7-BC77-65BA567F28C9}"/>
                </a:ext>
              </a:extLst>
            </p:cNvPr>
            <p:cNvCxnSpPr/>
            <p:nvPr userDrawn="1"/>
          </p:nvCxnSpPr>
          <p:spPr>
            <a:xfrm>
              <a:off x="702484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ttore 1 172">
              <a:extLst>
                <a:ext uri="{FF2B5EF4-FFF2-40B4-BE49-F238E27FC236}">
                  <a16:creationId xmlns:a16="http://schemas.microsoft.com/office/drawing/2014/main" id="{294C3B48-0137-4296-9E1A-AE060C3E02A5}"/>
                </a:ext>
              </a:extLst>
            </p:cNvPr>
            <p:cNvCxnSpPr/>
            <p:nvPr userDrawn="1"/>
          </p:nvCxnSpPr>
          <p:spPr>
            <a:xfrm>
              <a:off x="717420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ttore 1 173">
              <a:extLst>
                <a:ext uri="{FF2B5EF4-FFF2-40B4-BE49-F238E27FC236}">
                  <a16:creationId xmlns:a16="http://schemas.microsoft.com/office/drawing/2014/main" id="{4DDB0F04-9548-43A5-9F41-B5B2AC607F14}"/>
                </a:ext>
              </a:extLst>
            </p:cNvPr>
            <p:cNvCxnSpPr/>
            <p:nvPr userDrawn="1"/>
          </p:nvCxnSpPr>
          <p:spPr>
            <a:xfrm>
              <a:off x="732045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ttore 1 174">
              <a:extLst>
                <a:ext uri="{FF2B5EF4-FFF2-40B4-BE49-F238E27FC236}">
                  <a16:creationId xmlns:a16="http://schemas.microsoft.com/office/drawing/2014/main" id="{3294D7B5-C267-4144-BDA1-2D0BE7F4230F}"/>
                </a:ext>
              </a:extLst>
            </p:cNvPr>
            <p:cNvCxnSpPr/>
            <p:nvPr userDrawn="1"/>
          </p:nvCxnSpPr>
          <p:spPr>
            <a:xfrm>
              <a:off x="746982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ttore 1 175">
              <a:extLst>
                <a:ext uri="{FF2B5EF4-FFF2-40B4-BE49-F238E27FC236}">
                  <a16:creationId xmlns:a16="http://schemas.microsoft.com/office/drawing/2014/main" id="{DB52FE9E-8042-4042-9B92-3745FE88516A}"/>
                </a:ext>
              </a:extLst>
            </p:cNvPr>
            <p:cNvCxnSpPr/>
            <p:nvPr userDrawn="1"/>
          </p:nvCxnSpPr>
          <p:spPr>
            <a:xfrm>
              <a:off x="761918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ttore 1 176">
              <a:extLst>
                <a:ext uri="{FF2B5EF4-FFF2-40B4-BE49-F238E27FC236}">
                  <a16:creationId xmlns:a16="http://schemas.microsoft.com/office/drawing/2014/main" id="{073DC0D7-B72A-483B-BB11-DD25ABEE27BA}"/>
                </a:ext>
              </a:extLst>
            </p:cNvPr>
            <p:cNvCxnSpPr/>
            <p:nvPr userDrawn="1"/>
          </p:nvCxnSpPr>
          <p:spPr>
            <a:xfrm>
              <a:off x="776854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ttore 1 177">
              <a:extLst>
                <a:ext uri="{FF2B5EF4-FFF2-40B4-BE49-F238E27FC236}">
                  <a16:creationId xmlns:a16="http://schemas.microsoft.com/office/drawing/2014/main" id="{9F3106E5-3488-4EAB-8A76-191FD01168EF}"/>
                </a:ext>
              </a:extLst>
            </p:cNvPr>
            <p:cNvCxnSpPr/>
            <p:nvPr userDrawn="1"/>
          </p:nvCxnSpPr>
          <p:spPr>
            <a:xfrm>
              <a:off x="791791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ttore 1 178">
              <a:extLst>
                <a:ext uri="{FF2B5EF4-FFF2-40B4-BE49-F238E27FC236}">
                  <a16:creationId xmlns:a16="http://schemas.microsoft.com/office/drawing/2014/main" id="{5FDE8025-39C7-45D8-93A4-66BB57FD5082}"/>
                </a:ext>
              </a:extLst>
            </p:cNvPr>
            <p:cNvCxnSpPr/>
            <p:nvPr userDrawn="1"/>
          </p:nvCxnSpPr>
          <p:spPr>
            <a:xfrm>
              <a:off x="806727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ttore 1 179">
              <a:extLst>
                <a:ext uri="{FF2B5EF4-FFF2-40B4-BE49-F238E27FC236}">
                  <a16:creationId xmlns:a16="http://schemas.microsoft.com/office/drawing/2014/main" id="{E5921A53-44FE-4ADD-A598-D26335997CDF}"/>
                </a:ext>
              </a:extLst>
            </p:cNvPr>
            <p:cNvCxnSpPr/>
            <p:nvPr userDrawn="1"/>
          </p:nvCxnSpPr>
          <p:spPr>
            <a:xfrm>
              <a:off x="821663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ttore 1 180">
              <a:extLst>
                <a:ext uri="{FF2B5EF4-FFF2-40B4-BE49-F238E27FC236}">
                  <a16:creationId xmlns:a16="http://schemas.microsoft.com/office/drawing/2014/main" id="{17B234DB-AE51-43CC-86B2-CDCB2C789C86}"/>
                </a:ext>
              </a:extLst>
            </p:cNvPr>
            <p:cNvCxnSpPr/>
            <p:nvPr userDrawn="1"/>
          </p:nvCxnSpPr>
          <p:spPr>
            <a:xfrm>
              <a:off x="836288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ttore 1 181">
              <a:extLst>
                <a:ext uri="{FF2B5EF4-FFF2-40B4-BE49-F238E27FC236}">
                  <a16:creationId xmlns:a16="http://schemas.microsoft.com/office/drawing/2014/main" id="{6C575B2F-E040-4B1F-BA6B-505A450D12E3}"/>
                </a:ext>
              </a:extLst>
            </p:cNvPr>
            <p:cNvCxnSpPr/>
            <p:nvPr userDrawn="1"/>
          </p:nvCxnSpPr>
          <p:spPr>
            <a:xfrm>
              <a:off x="851225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ttore 1 182">
              <a:extLst>
                <a:ext uri="{FF2B5EF4-FFF2-40B4-BE49-F238E27FC236}">
                  <a16:creationId xmlns:a16="http://schemas.microsoft.com/office/drawing/2014/main" id="{9CDEB5E4-CC0A-404B-9709-AC8EBF0BB5AD}"/>
                </a:ext>
              </a:extLst>
            </p:cNvPr>
            <p:cNvCxnSpPr/>
            <p:nvPr userDrawn="1"/>
          </p:nvCxnSpPr>
          <p:spPr>
            <a:xfrm>
              <a:off x="866161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ttore 1 183">
              <a:extLst>
                <a:ext uri="{FF2B5EF4-FFF2-40B4-BE49-F238E27FC236}">
                  <a16:creationId xmlns:a16="http://schemas.microsoft.com/office/drawing/2014/main" id="{B1846A31-FF8D-4BD4-BF0F-2239C854F092}"/>
                </a:ext>
              </a:extLst>
            </p:cNvPr>
            <p:cNvCxnSpPr/>
            <p:nvPr userDrawn="1"/>
          </p:nvCxnSpPr>
          <p:spPr>
            <a:xfrm>
              <a:off x="881097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ttore 1 184">
              <a:extLst>
                <a:ext uri="{FF2B5EF4-FFF2-40B4-BE49-F238E27FC236}">
                  <a16:creationId xmlns:a16="http://schemas.microsoft.com/office/drawing/2014/main" id="{4A0A49EE-0A07-46AE-8AF7-3470221203F6}"/>
                </a:ext>
              </a:extLst>
            </p:cNvPr>
            <p:cNvCxnSpPr/>
            <p:nvPr userDrawn="1"/>
          </p:nvCxnSpPr>
          <p:spPr>
            <a:xfrm>
              <a:off x="896034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ttore 1 185">
              <a:extLst>
                <a:ext uri="{FF2B5EF4-FFF2-40B4-BE49-F238E27FC236}">
                  <a16:creationId xmlns:a16="http://schemas.microsoft.com/office/drawing/2014/main" id="{AD55B8D3-4048-444C-8BE9-1508568A74A4}"/>
                </a:ext>
              </a:extLst>
            </p:cNvPr>
            <p:cNvCxnSpPr/>
            <p:nvPr userDrawn="1"/>
          </p:nvCxnSpPr>
          <p:spPr>
            <a:xfrm>
              <a:off x="910970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ttore 1 186">
              <a:extLst>
                <a:ext uri="{FF2B5EF4-FFF2-40B4-BE49-F238E27FC236}">
                  <a16:creationId xmlns:a16="http://schemas.microsoft.com/office/drawing/2014/main" id="{6D4D74F1-8A6F-4F96-B6CD-B83DA016F948}"/>
                </a:ext>
              </a:extLst>
            </p:cNvPr>
            <p:cNvCxnSpPr/>
            <p:nvPr userDrawn="1"/>
          </p:nvCxnSpPr>
          <p:spPr>
            <a:xfrm>
              <a:off x="925595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ttore 1 187">
              <a:extLst>
                <a:ext uri="{FF2B5EF4-FFF2-40B4-BE49-F238E27FC236}">
                  <a16:creationId xmlns:a16="http://schemas.microsoft.com/office/drawing/2014/main" id="{D6EF90D3-124B-4E09-9974-B7BCD588B05F}"/>
                </a:ext>
              </a:extLst>
            </p:cNvPr>
            <p:cNvCxnSpPr/>
            <p:nvPr userDrawn="1"/>
          </p:nvCxnSpPr>
          <p:spPr>
            <a:xfrm>
              <a:off x="940532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ttore 1 188">
              <a:extLst>
                <a:ext uri="{FF2B5EF4-FFF2-40B4-BE49-F238E27FC236}">
                  <a16:creationId xmlns:a16="http://schemas.microsoft.com/office/drawing/2014/main" id="{0C42FBEC-81B1-4AD9-91DF-5AFF0BDEFF08}"/>
                </a:ext>
              </a:extLst>
            </p:cNvPr>
            <p:cNvCxnSpPr/>
            <p:nvPr userDrawn="1"/>
          </p:nvCxnSpPr>
          <p:spPr>
            <a:xfrm>
              <a:off x="955468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ttore 1 189">
              <a:extLst>
                <a:ext uri="{FF2B5EF4-FFF2-40B4-BE49-F238E27FC236}">
                  <a16:creationId xmlns:a16="http://schemas.microsoft.com/office/drawing/2014/main" id="{A133AFD0-3A1A-4FC8-AF33-EEFC937ED618}"/>
                </a:ext>
              </a:extLst>
            </p:cNvPr>
            <p:cNvCxnSpPr/>
            <p:nvPr userDrawn="1"/>
          </p:nvCxnSpPr>
          <p:spPr>
            <a:xfrm>
              <a:off x="970404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ttore 1 190">
              <a:extLst>
                <a:ext uri="{FF2B5EF4-FFF2-40B4-BE49-F238E27FC236}">
                  <a16:creationId xmlns:a16="http://schemas.microsoft.com/office/drawing/2014/main" id="{2DF35D43-91F0-415F-B19E-06E2D71C5DDD}"/>
                </a:ext>
              </a:extLst>
            </p:cNvPr>
            <p:cNvCxnSpPr/>
            <p:nvPr userDrawn="1"/>
          </p:nvCxnSpPr>
          <p:spPr>
            <a:xfrm>
              <a:off x="985341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ttore 1 191">
              <a:extLst>
                <a:ext uri="{FF2B5EF4-FFF2-40B4-BE49-F238E27FC236}">
                  <a16:creationId xmlns:a16="http://schemas.microsoft.com/office/drawing/2014/main" id="{E4E9B90E-EDC1-4ED1-BDD0-AEADBFA16C6F}"/>
                </a:ext>
              </a:extLst>
            </p:cNvPr>
            <p:cNvCxnSpPr/>
            <p:nvPr userDrawn="1"/>
          </p:nvCxnSpPr>
          <p:spPr>
            <a:xfrm>
              <a:off x="1000277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ttore 1 192">
              <a:extLst>
                <a:ext uri="{FF2B5EF4-FFF2-40B4-BE49-F238E27FC236}">
                  <a16:creationId xmlns:a16="http://schemas.microsoft.com/office/drawing/2014/main" id="{BC9FDB1D-680B-4B93-8126-2EB708576858}"/>
                </a:ext>
              </a:extLst>
            </p:cNvPr>
            <p:cNvCxnSpPr/>
            <p:nvPr userDrawn="1"/>
          </p:nvCxnSpPr>
          <p:spPr>
            <a:xfrm>
              <a:off x="1014902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ttore 1 193">
              <a:extLst>
                <a:ext uri="{FF2B5EF4-FFF2-40B4-BE49-F238E27FC236}">
                  <a16:creationId xmlns:a16="http://schemas.microsoft.com/office/drawing/2014/main" id="{9864891C-ECE7-4E6E-B234-BE2E7F93B3B1}"/>
                </a:ext>
              </a:extLst>
            </p:cNvPr>
            <p:cNvCxnSpPr/>
            <p:nvPr userDrawn="1"/>
          </p:nvCxnSpPr>
          <p:spPr>
            <a:xfrm>
              <a:off x="1029839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ttore 1 194">
              <a:extLst>
                <a:ext uri="{FF2B5EF4-FFF2-40B4-BE49-F238E27FC236}">
                  <a16:creationId xmlns:a16="http://schemas.microsoft.com/office/drawing/2014/main" id="{5989B0DF-00D1-44FE-AB73-EDD441423710}"/>
                </a:ext>
              </a:extLst>
            </p:cNvPr>
            <p:cNvCxnSpPr/>
            <p:nvPr userDrawn="1"/>
          </p:nvCxnSpPr>
          <p:spPr>
            <a:xfrm>
              <a:off x="1044775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ttore 1 195">
              <a:extLst>
                <a:ext uri="{FF2B5EF4-FFF2-40B4-BE49-F238E27FC236}">
                  <a16:creationId xmlns:a16="http://schemas.microsoft.com/office/drawing/2014/main" id="{C4B62928-B42F-4916-A29D-AC8F5B181854}"/>
                </a:ext>
              </a:extLst>
            </p:cNvPr>
            <p:cNvCxnSpPr/>
            <p:nvPr userDrawn="1"/>
          </p:nvCxnSpPr>
          <p:spPr>
            <a:xfrm>
              <a:off x="1059711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ttore 1 196">
              <a:extLst>
                <a:ext uri="{FF2B5EF4-FFF2-40B4-BE49-F238E27FC236}">
                  <a16:creationId xmlns:a16="http://schemas.microsoft.com/office/drawing/2014/main" id="{BEC7784E-4A10-4443-8A97-0E0850DFDB09}"/>
                </a:ext>
              </a:extLst>
            </p:cNvPr>
            <p:cNvCxnSpPr/>
            <p:nvPr userDrawn="1"/>
          </p:nvCxnSpPr>
          <p:spPr>
            <a:xfrm>
              <a:off x="1074648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ttore 1 197">
              <a:extLst>
                <a:ext uri="{FF2B5EF4-FFF2-40B4-BE49-F238E27FC236}">
                  <a16:creationId xmlns:a16="http://schemas.microsoft.com/office/drawing/2014/main" id="{515A1236-22B2-4A1E-B4A3-D6C52037A788}"/>
                </a:ext>
              </a:extLst>
            </p:cNvPr>
            <p:cNvCxnSpPr/>
            <p:nvPr userDrawn="1"/>
          </p:nvCxnSpPr>
          <p:spPr>
            <a:xfrm>
              <a:off x="1089584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ttore 1 198">
              <a:extLst>
                <a:ext uri="{FF2B5EF4-FFF2-40B4-BE49-F238E27FC236}">
                  <a16:creationId xmlns:a16="http://schemas.microsoft.com/office/drawing/2014/main" id="{E8BA47A1-27C9-443C-B073-A2D13749E3CD}"/>
                </a:ext>
              </a:extLst>
            </p:cNvPr>
            <p:cNvCxnSpPr/>
            <p:nvPr userDrawn="1"/>
          </p:nvCxnSpPr>
          <p:spPr>
            <a:xfrm>
              <a:off x="1104209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ttore 1 199">
              <a:extLst>
                <a:ext uri="{FF2B5EF4-FFF2-40B4-BE49-F238E27FC236}">
                  <a16:creationId xmlns:a16="http://schemas.microsoft.com/office/drawing/2014/main" id="{82D55E69-B9A9-4D40-BF23-CCD9F928B122}"/>
                </a:ext>
              </a:extLst>
            </p:cNvPr>
            <p:cNvCxnSpPr/>
            <p:nvPr userDrawn="1"/>
          </p:nvCxnSpPr>
          <p:spPr>
            <a:xfrm>
              <a:off x="1119145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ttore 1 200">
              <a:extLst>
                <a:ext uri="{FF2B5EF4-FFF2-40B4-BE49-F238E27FC236}">
                  <a16:creationId xmlns:a16="http://schemas.microsoft.com/office/drawing/2014/main" id="{410DDD7F-00B6-4C19-9F75-059A06737CBA}"/>
                </a:ext>
              </a:extLst>
            </p:cNvPr>
            <p:cNvCxnSpPr/>
            <p:nvPr userDrawn="1"/>
          </p:nvCxnSpPr>
          <p:spPr>
            <a:xfrm>
              <a:off x="1134082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ttore 1 201">
              <a:extLst>
                <a:ext uri="{FF2B5EF4-FFF2-40B4-BE49-F238E27FC236}">
                  <a16:creationId xmlns:a16="http://schemas.microsoft.com/office/drawing/2014/main" id="{0879FEF1-B5DB-4A19-BC63-9B6D5BE081A7}"/>
                </a:ext>
              </a:extLst>
            </p:cNvPr>
            <p:cNvCxnSpPr/>
            <p:nvPr userDrawn="1"/>
          </p:nvCxnSpPr>
          <p:spPr>
            <a:xfrm>
              <a:off x="1149018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ttore 1 202">
              <a:extLst>
                <a:ext uri="{FF2B5EF4-FFF2-40B4-BE49-F238E27FC236}">
                  <a16:creationId xmlns:a16="http://schemas.microsoft.com/office/drawing/2014/main" id="{50799F74-6826-4E23-B9D0-DA933AD06174}"/>
                </a:ext>
              </a:extLst>
            </p:cNvPr>
            <p:cNvCxnSpPr/>
            <p:nvPr userDrawn="1"/>
          </p:nvCxnSpPr>
          <p:spPr>
            <a:xfrm>
              <a:off x="1163955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ttore 1 203">
              <a:extLst>
                <a:ext uri="{FF2B5EF4-FFF2-40B4-BE49-F238E27FC236}">
                  <a16:creationId xmlns:a16="http://schemas.microsoft.com/office/drawing/2014/main" id="{C0CB4D4F-7AF1-48EC-A084-A820E575A601}"/>
                </a:ext>
              </a:extLst>
            </p:cNvPr>
            <p:cNvCxnSpPr/>
            <p:nvPr userDrawn="1"/>
          </p:nvCxnSpPr>
          <p:spPr>
            <a:xfrm>
              <a:off x="1178891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ttore 1 204">
              <a:extLst>
                <a:ext uri="{FF2B5EF4-FFF2-40B4-BE49-F238E27FC236}">
                  <a16:creationId xmlns:a16="http://schemas.microsoft.com/office/drawing/2014/main" id="{0BE9AED6-4A7C-4685-B5A0-71ACB1009A6E}"/>
                </a:ext>
              </a:extLst>
            </p:cNvPr>
            <p:cNvCxnSpPr/>
            <p:nvPr userDrawn="1"/>
          </p:nvCxnSpPr>
          <p:spPr>
            <a:xfrm>
              <a:off x="1193827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ttore 1 205">
              <a:extLst>
                <a:ext uri="{FF2B5EF4-FFF2-40B4-BE49-F238E27FC236}">
                  <a16:creationId xmlns:a16="http://schemas.microsoft.com/office/drawing/2014/main" id="{6D6B549F-374E-49CF-88ED-3B3CBDA64E91}"/>
                </a:ext>
              </a:extLst>
            </p:cNvPr>
            <p:cNvCxnSpPr/>
            <p:nvPr userDrawn="1"/>
          </p:nvCxnSpPr>
          <p:spPr>
            <a:xfrm>
              <a:off x="1208452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ttore 1 206">
              <a:extLst>
                <a:ext uri="{FF2B5EF4-FFF2-40B4-BE49-F238E27FC236}">
                  <a16:creationId xmlns:a16="http://schemas.microsoft.com/office/drawing/2014/main" id="{3941A2B6-70A9-444D-A2B8-40B8CC19A3A5}"/>
                </a:ext>
              </a:extLst>
            </p:cNvPr>
            <p:cNvCxnSpPr/>
            <p:nvPr userDrawn="1"/>
          </p:nvCxnSpPr>
          <p:spPr>
            <a:xfrm>
              <a:off x="1223389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ttore 1 207">
              <a:extLst>
                <a:ext uri="{FF2B5EF4-FFF2-40B4-BE49-F238E27FC236}">
                  <a16:creationId xmlns:a16="http://schemas.microsoft.com/office/drawing/2014/main" id="{A86023C7-27FC-4522-98D3-5B461176857C}"/>
                </a:ext>
              </a:extLst>
            </p:cNvPr>
            <p:cNvCxnSpPr/>
            <p:nvPr userDrawn="1"/>
          </p:nvCxnSpPr>
          <p:spPr>
            <a:xfrm>
              <a:off x="1238325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ttore 1 208">
              <a:extLst>
                <a:ext uri="{FF2B5EF4-FFF2-40B4-BE49-F238E27FC236}">
                  <a16:creationId xmlns:a16="http://schemas.microsoft.com/office/drawing/2014/main" id="{C267DB2F-58EB-4BCD-B06A-89AC12E59FB2}"/>
                </a:ext>
              </a:extLst>
            </p:cNvPr>
            <p:cNvCxnSpPr/>
            <p:nvPr userDrawn="1"/>
          </p:nvCxnSpPr>
          <p:spPr>
            <a:xfrm>
              <a:off x="1253261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ttore 1 209">
              <a:extLst>
                <a:ext uri="{FF2B5EF4-FFF2-40B4-BE49-F238E27FC236}">
                  <a16:creationId xmlns:a16="http://schemas.microsoft.com/office/drawing/2014/main" id="{A8A47F1B-F3E0-4A24-B6B1-3941F522E101}"/>
                </a:ext>
              </a:extLst>
            </p:cNvPr>
            <p:cNvCxnSpPr/>
            <p:nvPr userDrawn="1"/>
          </p:nvCxnSpPr>
          <p:spPr>
            <a:xfrm>
              <a:off x="1268198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ttore 1 210">
              <a:extLst>
                <a:ext uri="{FF2B5EF4-FFF2-40B4-BE49-F238E27FC236}">
                  <a16:creationId xmlns:a16="http://schemas.microsoft.com/office/drawing/2014/main" id="{F98DD00C-64BB-42A6-81DD-A6B49506B5B8}"/>
                </a:ext>
              </a:extLst>
            </p:cNvPr>
            <p:cNvCxnSpPr/>
            <p:nvPr userDrawn="1"/>
          </p:nvCxnSpPr>
          <p:spPr>
            <a:xfrm>
              <a:off x="1283134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ttore 1 211">
              <a:extLst>
                <a:ext uri="{FF2B5EF4-FFF2-40B4-BE49-F238E27FC236}">
                  <a16:creationId xmlns:a16="http://schemas.microsoft.com/office/drawing/2014/main" id="{C79B66AD-9FE5-4C81-B753-6D3707EDBD55}"/>
                </a:ext>
              </a:extLst>
            </p:cNvPr>
            <p:cNvCxnSpPr/>
            <p:nvPr userDrawn="1"/>
          </p:nvCxnSpPr>
          <p:spPr>
            <a:xfrm>
              <a:off x="1297759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ttore 1 212">
              <a:extLst>
                <a:ext uri="{FF2B5EF4-FFF2-40B4-BE49-F238E27FC236}">
                  <a16:creationId xmlns:a16="http://schemas.microsoft.com/office/drawing/2014/main" id="{BA5CD8BB-83B2-423D-A488-E8F5BB7CF0C9}"/>
                </a:ext>
              </a:extLst>
            </p:cNvPr>
            <p:cNvCxnSpPr/>
            <p:nvPr userDrawn="1"/>
          </p:nvCxnSpPr>
          <p:spPr>
            <a:xfrm>
              <a:off x="1312696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ttore 1 213">
              <a:extLst>
                <a:ext uri="{FF2B5EF4-FFF2-40B4-BE49-F238E27FC236}">
                  <a16:creationId xmlns:a16="http://schemas.microsoft.com/office/drawing/2014/main" id="{D393C8D3-41F9-49F8-9B12-B4A8074A7DD2}"/>
                </a:ext>
              </a:extLst>
            </p:cNvPr>
            <p:cNvCxnSpPr/>
            <p:nvPr userDrawn="1"/>
          </p:nvCxnSpPr>
          <p:spPr>
            <a:xfrm>
              <a:off x="1327632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ttore 1 214">
              <a:extLst>
                <a:ext uri="{FF2B5EF4-FFF2-40B4-BE49-F238E27FC236}">
                  <a16:creationId xmlns:a16="http://schemas.microsoft.com/office/drawing/2014/main" id="{F0F47DC8-29DF-4EC9-A97B-D9BF60E3A98A}"/>
                </a:ext>
              </a:extLst>
            </p:cNvPr>
            <p:cNvCxnSpPr/>
            <p:nvPr userDrawn="1"/>
          </p:nvCxnSpPr>
          <p:spPr>
            <a:xfrm>
              <a:off x="1342568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ttore 1 215">
              <a:extLst>
                <a:ext uri="{FF2B5EF4-FFF2-40B4-BE49-F238E27FC236}">
                  <a16:creationId xmlns:a16="http://schemas.microsoft.com/office/drawing/2014/main" id="{09F5E161-399C-4792-8ACE-5AF18F9EF6AB}"/>
                </a:ext>
              </a:extLst>
            </p:cNvPr>
            <p:cNvCxnSpPr/>
            <p:nvPr userDrawn="1"/>
          </p:nvCxnSpPr>
          <p:spPr>
            <a:xfrm>
              <a:off x="1357505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ttore 1 216">
              <a:extLst>
                <a:ext uri="{FF2B5EF4-FFF2-40B4-BE49-F238E27FC236}">
                  <a16:creationId xmlns:a16="http://schemas.microsoft.com/office/drawing/2014/main" id="{B0A07CC9-7D2A-4C81-83F9-FC27EF482FB0}"/>
                </a:ext>
              </a:extLst>
            </p:cNvPr>
            <p:cNvCxnSpPr/>
            <p:nvPr userDrawn="1"/>
          </p:nvCxnSpPr>
          <p:spPr>
            <a:xfrm>
              <a:off x="1372441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ttore 1 217">
              <a:extLst>
                <a:ext uri="{FF2B5EF4-FFF2-40B4-BE49-F238E27FC236}">
                  <a16:creationId xmlns:a16="http://schemas.microsoft.com/office/drawing/2014/main" id="{16A1C300-391C-437D-977B-7D26F56E4EEE}"/>
                </a:ext>
              </a:extLst>
            </p:cNvPr>
            <p:cNvCxnSpPr/>
            <p:nvPr userDrawn="1"/>
          </p:nvCxnSpPr>
          <p:spPr>
            <a:xfrm>
              <a:off x="1387066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ttore 1 218">
              <a:extLst>
                <a:ext uri="{FF2B5EF4-FFF2-40B4-BE49-F238E27FC236}">
                  <a16:creationId xmlns:a16="http://schemas.microsoft.com/office/drawing/2014/main" id="{30FBE3BD-EE16-4A9A-9856-5E932D32FC40}"/>
                </a:ext>
              </a:extLst>
            </p:cNvPr>
            <p:cNvCxnSpPr/>
            <p:nvPr userDrawn="1"/>
          </p:nvCxnSpPr>
          <p:spPr>
            <a:xfrm>
              <a:off x="1402002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ttore 1 219">
              <a:extLst>
                <a:ext uri="{FF2B5EF4-FFF2-40B4-BE49-F238E27FC236}">
                  <a16:creationId xmlns:a16="http://schemas.microsoft.com/office/drawing/2014/main" id="{D945120A-2F66-42AB-94B8-B5EF554FB5E9}"/>
                </a:ext>
              </a:extLst>
            </p:cNvPr>
            <p:cNvCxnSpPr/>
            <p:nvPr userDrawn="1"/>
          </p:nvCxnSpPr>
          <p:spPr>
            <a:xfrm>
              <a:off x="1416939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ttore 1 220">
              <a:extLst>
                <a:ext uri="{FF2B5EF4-FFF2-40B4-BE49-F238E27FC236}">
                  <a16:creationId xmlns:a16="http://schemas.microsoft.com/office/drawing/2014/main" id="{F28F4BEA-CB01-448B-A199-48FBB351A73B}"/>
                </a:ext>
              </a:extLst>
            </p:cNvPr>
            <p:cNvCxnSpPr/>
            <p:nvPr userDrawn="1"/>
          </p:nvCxnSpPr>
          <p:spPr>
            <a:xfrm>
              <a:off x="1431875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ttore 1 221">
              <a:extLst>
                <a:ext uri="{FF2B5EF4-FFF2-40B4-BE49-F238E27FC236}">
                  <a16:creationId xmlns:a16="http://schemas.microsoft.com/office/drawing/2014/main" id="{4F36B0EF-C6D1-4CF2-9E01-DD43D4565493}"/>
                </a:ext>
              </a:extLst>
            </p:cNvPr>
            <p:cNvCxnSpPr/>
            <p:nvPr userDrawn="1"/>
          </p:nvCxnSpPr>
          <p:spPr>
            <a:xfrm>
              <a:off x="1446811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ttore 1 222">
              <a:extLst>
                <a:ext uri="{FF2B5EF4-FFF2-40B4-BE49-F238E27FC236}">
                  <a16:creationId xmlns:a16="http://schemas.microsoft.com/office/drawing/2014/main" id="{06F05E12-4A3F-471A-B3F1-BFBEB2BF1DDD}"/>
                </a:ext>
              </a:extLst>
            </p:cNvPr>
            <p:cNvCxnSpPr/>
            <p:nvPr userDrawn="1"/>
          </p:nvCxnSpPr>
          <p:spPr>
            <a:xfrm>
              <a:off x="1461748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ttore 1 223">
              <a:extLst>
                <a:ext uri="{FF2B5EF4-FFF2-40B4-BE49-F238E27FC236}">
                  <a16:creationId xmlns:a16="http://schemas.microsoft.com/office/drawing/2014/main" id="{3BFC8273-D1F8-4C71-ADBF-AF129C625927}"/>
                </a:ext>
              </a:extLst>
            </p:cNvPr>
            <p:cNvCxnSpPr/>
            <p:nvPr userDrawn="1"/>
          </p:nvCxnSpPr>
          <p:spPr>
            <a:xfrm>
              <a:off x="1476373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ttore 1 224">
              <a:extLst>
                <a:ext uri="{FF2B5EF4-FFF2-40B4-BE49-F238E27FC236}">
                  <a16:creationId xmlns:a16="http://schemas.microsoft.com/office/drawing/2014/main" id="{BD580D42-34AC-4168-8A10-A92A8D99BCC6}"/>
                </a:ext>
              </a:extLst>
            </p:cNvPr>
            <p:cNvCxnSpPr/>
            <p:nvPr userDrawn="1"/>
          </p:nvCxnSpPr>
          <p:spPr>
            <a:xfrm>
              <a:off x="1491309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nettore 1 225">
              <a:extLst>
                <a:ext uri="{FF2B5EF4-FFF2-40B4-BE49-F238E27FC236}">
                  <a16:creationId xmlns:a16="http://schemas.microsoft.com/office/drawing/2014/main" id="{A0AA459F-C46D-4226-BF27-8A9ACC1A6160}"/>
                </a:ext>
              </a:extLst>
            </p:cNvPr>
            <p:cNvCxnSpPr/>
            <p:nvPr userDrawn="1"/>
          </p:nvCxnSpPr>
          <p:spPr>
            <a:xfrm>
              <a:off x="1506246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nettore 1 226">
              <a:extLst>
                <a:ext uri="{FF2B5EF4-FFF2-40B4-BE49-F238E27FC236}">
                  <a16:creationId xmlns:a16="http://schemas.microsoft.com/office/drawing/2014/main" id="{BC377228-0978-466D-AB23-EA2F15D9D3CD}"/>
                </a:ext>
              </a:extLst>
            </p:cNvPr>
            <p:cNvCxnSpPr/>
            <p:nvPr userDrawn="1"/>
          </p:nvCxnSpPr>
          <p:spPr>
            <a:xfrm>
              <a:off x="1521182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Connettore 1 227">
              <a:extLst>
                <a:ext uri="{FF2B5EF4-FFF2-40B4-BE49-F238E27FC236}">
                  <a16:creationId xmlns:a16="http://schemas.microsoft.com/office/drawing/2014/main" id="{F960BAE9-2170-4F7C-8D38-D899B8549C84}"/>
                </a:ext>
              </a:extLst>
            </p:cNvPr>
            <p:cNvCxnSpPr/>
            <p:nvPr userDrawn="1"/>
          </p:nvCxnSpPr>
          <p:spPr>
            <a:xfrm>
              <a:off x="1536118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Connettore 1 228">
              <a:extLst>
                <a:ext uri="{FF2B5EF4-FFF2-40B4-BE49-F238E27FC236}">
                  <a16:creationId xmlns:a16="http://schemas.microsoft.com/office/drawing/2014/main" id="{9A6143D5-585D-449B-BB3E-94CB3D634E95}"/>
                </a:ext>
              </a:extLst>
            </p:cNvPr>
            <p:cNvCxnSpPr/>
            <p:nvPr userDrawn="1"/>
          </p:nvCxnSpPr>
          <p:spPr>
            <a:xfrm>
              <a:off x="1551055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Connettore 1 229">
              <a:extLst>
                <a:ext uri="{FF2B5EF4-FFF2-40B4-BE49-F238E27FC236}">
                  <a16:creationId xmlns:a16="http://schemas.microsoft.com/office/drawing/2014/main" id="{5C42DF3D-1F35-4D81-8E39-BCFAA254F27B}"/>
                </a:ext>
              </a:extLst>
            </p:cNvPr>
            <p:cNvCxnSpPr/>
            <p:nvPr userDrawn="1"/>
          </p:nvCxnSpPr>
          <p:spPr>
            <a:xfrm>
              <a:off x="1565991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Connettore 1 230">
              <a:extLst>
                <a:ext uri="{FF2B5EF4-FFF2-40B4-BE49-F238E27FC236}">
                  <a16:creationId xmlns:a16="http://schemas.microsoft.com/office/drawing/2014/main" id="{757839EB-7B33-41A2-B62F-B0F7522A9F41}"/>
                </a:ext>
              </a:extLst>
            </p:cNvPr>
            <p:cNvCxnSpPr/>
            <p:nvPr userDrawn="1"/>
          </p:nvCxnSpPr>
          <p:spPr>
            <a:xfrm>
              <a:off x="1580616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Connettore 1 231">
              <a:extLst>
                <a:ext uri="{FF2B5EF4-FFF2-40B4-BE49-F238E27FC236}">
                  <a16:creationId xmlns:a16="http://schemas.microsoft.com/office/drawing/2014/main" id="{24C77C30-C22B-4FA5-B629-D6EA3DBB5358}"/>
                </a:ext>
              </a:extLst>
            </p:cNvPr>
            <p:cNvCxnSpPr/>
            <p:nvPr userDrawn="1"/>
          </p:nvCxnSpPr>
          <p:spPr>
            <a:xfrm>
              <a:off x="1595552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ttore 1 232">
              <a:extLst>
                <a:ext uri="{FF2B5EF4-FFF2-40B4-BE49-F238E27FC236}">
                  <a16:creationId xmlns:a16="http://schemas.microsoft.com/office/drawing/2014/main" id="{2CDA7B64-97C9-4936-8AA1-3F55E364226B}"/>
                </a:ext>
              </a:extLst>
            </p:cNvPr>
            <p:cNvCxnSpPr/>
            <p:nvPr userDrawn="1"/>
          </p:nvCxnSpPr>
          <p:spPr>
            <a:xfrm>
              <a:off x="1610489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ttore 1 233">
              <a:extLst>
                <a:ext uri="{FF2B5EF4-FFF2-40B4-BE49-F238E27FC236}">
                  <a16:creationId xmlns:a16="http://schemas.microsoft.com/office/drawing/2014/main" id="{D4A96579-D741-40DA-BBBE-CE2D24943BB0}"/>
                </a:ext>
              </a:extLst>
            </p:cNvPr>
            <p:cNvCxnSpPr/>
            <p:nvPr userDrawn="1"/>
          </p:nvCxnSpPr>
          <p:spPr>
            <a:xfrm>
              <a:off x="1625425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ttore 1 234">
              <a:extLst>
                <a:ext uri="{FF2B5EF4-FFF2-40B4-BE49-F238E27FC236}">
                  <a16:creationId xmlns:a16="http://schemas.microsoft.com/office/drawing/2014/main" id="{681B90D3-5087-4F9C-BC7E-7C4A4839AC4C}"/>
                </a:ext>
              </a:extLst>
            </p:cNvPr>
            <p:cNvCxnSpPr/>
            <p:nvPr userDrawn="1"/>
          </p:nvCxnSpPr>
          <p:spPr>
            <a:xfrm>
              <a:off x="1640361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ttore 1 235">
              <a:extLst>
                <a:ext uri="{FF2B5EF4-FFF2-40B4-BE49-F238E27FC236}">
                  <a16:creationId xmlns:a16="http://schemas.microsoft.com/office/drawing/2014/main" id="{F0BEE4FE-5EF2-489A-B716-32DE6915474C}"/>
                </a:ext>
              </a:extLst>
            </p:cNvPr>
            <p:cNvCxnSpPr/>
            <p:nvPr userDrawn="1"/>
          </p:nvCxnSpPr>
          <p:spPr>
            <a:xfrm>
              <a:off x="1655298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ttore 1 236">
              <a:extLst>
                <a:ext uri="{FF2B5EF4-FFF2-40B4-BE49-F238E27FC236}">
                  <a16:creationId xmlns:a16="http://schemas.microsoft.com/office/drawing/2014/main" id="{AC741049-1FC4-4AF0-B412-EF568DD29AFF}"/>
                </a:ext>
              </a:extLst>
            </p:cNvPr>
            <p:cNvCxnSpPr/>
            <p:nvPr userDrawn="1"/>
          </p:nvCxnSpPr>
          <p:spPr>
            <a:xfrm>
              <a:off x="1669923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ttore 1 237">
              <a:extLst>
                <a:ext uri="{FF2B5EF4-FFF2-40B4-BE49-F238E27FC236}">
                  <a16:creationId xmlns:a16="http://schemas.microsoft.com/office/drawing/2014/main" id="{60660ED4-096F-47F3-8D03-42BF690DD357}"/>
                </a:ext>
              </a:extLst>
            </p:cNvPr>
            <p:cNvCxnSpPr/>
            <p:nvPr userDrawn="1"/>
          </p:nvCxnSpPr>
          <p:spPr>
            <a:xfrm>
              <a:off x="1684859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ttore 1 238">
              <a:extLst>
                <a:ext uri="{FF2B5EF4-FFF2-40B4-BE49-F238E27FC236}">
                  <a16:creationId xmlns:a16="http://schemas.microsoft.com/office/drawing/2014/main" id="{EE7871ED-F5AC-445F-8632-395BA308AFE0}"/>
                </a:ext>
              </a:extLst>
            </p:cNvPr>
            <p:cNvCxnSpPr/>
            <p:nvPr userDrawn="1"/>
          </p:nvCxnSpPr>
          <p:spPr>
            <a:xfrm>
              <a:off x="1699796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ttore 1 239">
              <a:extLst>
                <a:ext uri="{FF2B5EF4-FFF2-40B4-BE49-F238E27FC236}">
                  <a16:creationId xmlns:a16="http://schemas.microsoft.com/office/drawing/2014/main" id="{C69DD591-69F5-47B6-9DA0-C2BDED90DC44}"/>
                </a:ext>
              </a:extLst>
            </p:cNvPr>
            <p:cNvCxnSpPr/>
            <p:nvPr userDrawn="1"/>
          </p:nvCxnSpPr>
          <p:spPr>
            <a:xfrm>
              <a:off x="1714732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ttore 1 240">
              <a:extLst>
                <a:ext uri="{FF2B5EF4-FFF2-40B4-BE49-F238E27FC236}">
                  <a16:creationId xmlns:a16="http://schemas.microsoft.com/office/drawing/2014/main" id="{237FE1F4-DD0B-4B6C-A6DE-5235F596F0EF}"/>
                </a:ext>
              </a:extLst>
            </p:cNvPr>
            <p:cNvCxnSpPr/>
            <p:nvPr userDrawn="1"/>
          </p:nvCxnSpPr>
          <p:spPr>
            <a:xfrm>
              <a:off x="1729668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ttore 1 241">
              <a:extLst>
                <a:ext uri="{FF2B5EF4-FFF2-40B4-BE49-F238E27FC236}">
                  <a16:creationId xmlns:a16="http://schemas.microsoft.com/office/drawing/2014/main" id="{ED311BB2-E755-4630-917A-C467139B5991}"/>
                </a:ext>
              </a:extLst>
            </p:cNvPr>
            <p:cNvCxnSpPr/>
            <p:nvPr userDrawn="1"/>
          </p:nvCxnSpPr>
          <p:spPr>
            <a:xfrm>
              <a:off x="1744605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ttore 1 242">
              <a:extLst>
                <a:ext uri="{FF2B5EF4-FFF2-40B4-BE49-F238E27FC236}">
                  <a16:creationId xmlns:a16="http://schemas.microsoft.com/office/drawing/2014/main" id="{5D16CF1C-E208-47FB-9574-DDC827E4BB25}"/>
                </a:ext>
              </a:extLst>
            </p:cNvPr>
            <p:cNvCxnSpPr/>
            <p:nvPr userDrawn="1"/>
          </p:nvCxnSpPr>
          <p:spPr>
            <a:xfrm>
              <a:off x="1759230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ttore 1 243">
              <a:extLst>
                <a:ext uri="{FF2B5EF4-FFF2-40B4-BE49-F238E27FC236}">
                  <a16:creationId xmlns:a16="http://schemas.microsoft.com/office/drawing/2014/main" id="{4A3FB364-7954-46F8-B5E2-A2E6839AA0B8}"/>
                </a:ext>
              </a:extLst>
            </p:cNvPr>
            <p:cNvCxnSpPr/>
            <p:nvPr userDrawn="1"/>
          </p:nvCxnSpPr>
          <p:spPr>
            <a:xfrm>
              <a:off x="1774166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ttore 1 244">
              <a:extLst>
                <a:ext uri="{FF2B5EF4-FFF2-40B4-BE49-F238E27FC236}">
                  <a16:creationId xmlns:a16="http://schemas.microsoft.com/office/drawing/2014/main" id="{9D9E00BB-9094-4521-A5ED-BA1CF4DCC08D}"/>
                </a:ext>
              </a:extLst>
            </p:cNvPr>
            <p:cNvCxnSpPr/>
            <p:nvPr userDrawn="1"/>
          </p:nvCxnSpPr>
          <p:spPr>
            <a:xfrm>
              <a:off x="1789102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ttore 1 245">
              <a:extLst>
                <a:ext uri="{FF2B5EF4-FFF2-40B4-BE49-F238E27FC236}">
                  <a16:creationId xmlns:a16="http://schemas.microsoft.com/office/drawing/2014/main" id="{850A4168-8077-4459-971A-55583B8B7069}"/>
                </a:ext>
              </a:extLst>
            </p:cNvPr>
            <p:cNvCxnSpPr/>
            <p:nvPr userDrawn="1"/>
          </p:nvCxnSpPr>
          <p:spPr>
            <a:xfrm>
              <a:off x="1804039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ttore 1 246">
              <a:extLst>
                <a:ext uri="{FF2B5EF4-FFF2-40B4-BE49-F238E27FC236}">
                  <a16:creationId xmlns:a16="http://schemas.microsoft.com/office/drawing/2014/main" id="{1E5EB07A-B668-4640-9451-B9EC439812D0}"/>
                </a:ext>
              </a:extLst>
            </p:cNvPr>
            <p:cNvCxnSpPr/>
            <p:nvPr userDrawn="1"/>
          </p:nvCxnSpPr>
          <p:spPr>
            <a:xfrm>
              <a:off x="1818975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Connettore 1 247">
              <a:extLst>
                <a:ext uri="{FF2B5EF4-FFF2-40B4-BE49-F238E27FC236}">
                  <a16:creationId xmlns:a16="http://schemas.microsoft.com/office/drawing/2014/main" id="{1C3EC482-B17E-4FD0-B5F2-BCD6C2A0503F}"/>
                </a:ext>
              </a:extLst>
            </p:cNvPr>
            <p:cNvCxnSpPr/>
            <p:nvPr userDrawn="1"/>
          </p:nvCxnSpPr>
          <p:spPr>
            <a:xfrm>
              <a:off x="1833911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Connettore 1 248">
              <a:extLst>
                <a:ext uri="{FF2B5EF4-FFF2-40B4-BE49-F238E27FC236}">
                  <a16:creationId xmlns:a16="http://schemas.microsoft.com/office/drawing/2014/main" id="{0F4C80FD-A294-42AC-86FE-079A7C3BA5D4}"/>
                </a:ext>
              </a:extLst>
            </p:cNvPr>
            <p:cNvCxnSpPr/>
            <p:nvPr userDrawn="1"/>
          </p:nvCxnSpPr>
          <p:spPr>
            <a:xfrm>
              <a:off x="1848537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Connettore 1 249">
              <a:extLst>
                <a:ext uri="{FF2B5EF4-FFF2-40B4-BE49-F238E27FC236}">
                  <a16:creationId xmlns:a16="http://schemas.microsoft.com/office/drawing/2014/main" id="{EA9E91FD-65BA-4375-8654-0250432F7575}"/>
                </a:ext>
              </a:extLst>
            </p:cNvPr>
            <p:cNvCxnSpPr/>
            <p:nvPr userDrawn="1"/>
          </p:nvCxnSpPr>
          <p:spPr>
            <a:xfrm>
              <a:off x="1863473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Connettore 1 250">
              <a:extLst>
                <a:ext uri="{FF2B5EF4-FFF2-40B4-BE49-F238E27FC236}">
                  <a16:creationId xmlns:a16="http://schemas.microsoft.com/office/drawing/2014/main" id="{028DF9E6-9D04-44BE-8C68-43166E0B36A3}"/>
                </a:ext>
              </a:extLst>
            </p:cNvPr>
            <p:cNvCxnSpPr/>
            <p:nvPr userDrawn="1"/>
          </p:nvCxnSpPr>
          <p:spPr>
            <a:xfrm>
              <a:off x="1878409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Connettore 1 251">
              <a:extLst>
                <a:ext uri="{FF2B5EF4-FFF2-40B4-BE49-F238E27FC236}">
                  <a16:creationId xmlns:a16="http://schemas.microsoft.com/office/drawing/2014/main" id="{797186A8-9A0C-4037-86A2-1AB3B631C842}"/>
                </a:ext>
              </a:extLst>
            </p:cNvPr>
            <p:cNvCxnSpPr/>
            <p:nvPr userDrawn="1"/>
          </p:nvCxnSpPr>
          <p:spPr>
            <a:xfrm>
              <a:off x="1893346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ttangolo 128">
            <a:extLst>
              <a:ext uri="{FF2B5EF4-FFF2-40B4-BE49-F238E27FC236}">
                <a16:creationId xmlns:a16="http://schemas.microsoft.com/office/drawing/2014/main" id="{04D279A3-7303-4685-9E02-ADE0D5B260E1}"/>
              </a:ext>
            </a:extLst>
          </p:cNvPr>
          <p:cNvSpPr/>
          <p:nvPr userDrawn="1"/>
        </p:nvSpPr>
        <p:spPr>
          <a:xfrm>
            <a:off x="0" y="6126168"/>
            <a:ext cx="12192000" cy="731837"/>
          </a:xfrm>
          <a:prstGeom prst="rect">
            <a:avLst/>
          </a:prstGeom>
          <a:solidFill>
            <a:srgbClr val="728FA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0191" y="136524"/>
            <a:ext cx="10515600" cy="95409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319" y="1522412"/>
            <a:ext cx="10515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6119" y="6355448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3B284D3-1A68-4DAC-8C7B-9783D0DB0268}" type="datetime1">
              <a:rPr lang="it-IT" smtClean="0"/>
              <a:t>20/11/2023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/>
              <a:t>POLITECNICO DI MILANO 1863 - DEIB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7867" y="6356354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13481D-3A31-4A99-8182-484720F7F93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6059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252">
            <a:extLst>
              <a:ext uri="{FF2B5EF4-FFF2-40B4-BE49-F238E27FC236}">
                <a16:creationId xmlns:a16="http://schemas.microsoft.com/office/drawing/2014/main" id="{967D6304-E5A3-49E6-8727-67E1011576CA}"/>
              </a:ext>
            </a:extLst>
          </p:cNvPr>
          <p:cNvSpPr/>
          <p:nvPr userDrawn="1"/>
        </p:nvSpPr>
        <p:spPr>
          <a:xfrm>
            <a:off x="0" y="0"/>
            <a:ext cx="12192000" cy="1270000"/>
          </a:xfrm>
          <a:prstGeom prst="rect">
            <a:avLst/>
          </a:prstGeom>
          <a:solidFill>
            <a:srgbClr val="728FA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800"/>
          </a:p>
        </p:txBody>
      </p:sp>
      <p:grpSp>
        <p:nvGrpSpPr>
          <p:cNvPr id="9" name="Gruppo 131">
            <a:extLst>
              <a:ext uri="{FF2B5EF4-FFF2-40B4-BE49-F238E27FC236}">
                <a16:creationId xmlns:a16="http://schemas.microsoft.com/office/drawing/2014/main" id="{B19969D2-F9FB-4308-BABB-29D9EADCF638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63500" y="1090618"/>
            <a:ext cx="12050184" cy="179387"/>
            <a:chOff x="1218340" y="275867"/>
            <a:chExt cx="17715122" cy="567843"/>
          </a:xfrm>
        </p:grpSpPr>
        <p:cxnSp>
          <p:nvCxnSpPr>
            <p:cNvPr id="10" name="Connettore 1 132">
              <a:extLst>
                <a:ext uri="{FF2B5EF4-FFF2-40B4-BE49-F238E27FC236}">
                  <a16:creationId xmlns:a16="http://schemas.microsoft.com/office/drawing/2014/main" id="{74E7C815-61C5-4D53-8BA6-0B56A86BA7F6}"/>
                </a:ext>
              </a:extLst>
            </p:cNvPr>
            <p:cNvCxnSpPr/>
            <p:nvPr userDrawn="1"/>
          </p:nvCxnSpPr>
          <p:spPr>
            <a:xfrm>
              <a:off x="121834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ttore 1 133">
              <a:extLst>
                <a:ext uri="{FF2B5EF4-FFF2-40B4-BE49-F238E27FC236}">
                  <a16:creationId xmlns:a16="http://schemas.microsoft.com/office/drawing/2014/main" id="{45CF1A05-BD8A-4D6B-9006-72808358DE65}"/>
                </a:ext>
              </a:extLst>
            </p:cNvPr>
            <p:cNvCxnSpPr/>
            <p:nvPr userDrawn="1"/>
          </p:nvCxnSpPr>
          <p:spPr>
            <a:xfrm>
              <a:off x="136770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ttore 1 134">
              <a:extLst>
                <a:ext uri="{FF2B5EF4-FFF2-40B4-BE49-F238E27FC236}">
                  <a16:creationId xmlns:a16="http://schemas.microsoft.com/office/drawing/2014/main" id="{3E7E34CF-46E4-4FFC-AC4C-C6054B896598}"/>
                </a:ext>
              </a:extLst>
            </p:cNvPr>
            <p:cNvCxnSpPr/>
            <p:nvPr userDrawn="1"/>
          </p:nvCxnSpPr>
          <p:spPr>
            <a:xfrm>
              <a:off x="151706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1 135">
              <a:extLst>
                <a:ext uri="{FF2B5EF4-FFF2-40B4-BE49-F238E27FC236}">
                  <a16:creationId xmlns:a16="http://schemas.microsoft.com/office/drawing/2014/main" id="{464502BC-435F-49FA-AB4C-42D3C066F3B8}"/>
                </a:ext>
              </a:extLst>
            </p:cNvPr>
            <p:cNvCxnSpPr/>
            <p:nvPr userDrawn="1"/>
          </p:nvCxnSpPr>
          <p:spPr>
            <a:xfrm>
              <a:off x="166643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1 136">
              <a:extLst>
                <a:ext uri="{FF2B5EF4-FFF2-40B4-BE49-F238E27FC236}">
                  <a16:creationId xmlns:a16="http://schemas.microsoft.com/office/drawing/2014/main" id="{F95BF3A0-126E-4779-8A4D-D73E1F31F97F}"/>
                </a:ext>
              </a:extLst>
            </p:cNvPr>
            <p:cNvCxnSpPr/>
            <p:nvPr userDrawn="1"/>
          </p:nvCxnSpPr>
          <p:spPr>
            <a:xfrm>
              <a:off x="181268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ttore 1 137">
              <a:extLst>
                <a:ext uri="{FF2B5EF4-FFF2-40B4-BE49-F238E27FC236}">
                  <a16:creationId xmlns:a16="http://schemas.microsoft.com/office/drawing/2014/main" id="{BC5C871D-A69B-4D26-92EF-CCA886BE938C}"/>
                </a:ext>
              </a:extLst>
            </p:cNvPr>
            <p:cNvCxnSpPr/>
            <p:nvPr userDrawn="1"/>
          </p:nvCxnSpPr>
          <p:spPr>
            <a:xfrm>
              <a:off x="196204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ttore 1 138">
              <a:extLst>
                <a:ext uri="{FF2B5EF4-FFF2-40B4-BE49-F238E27FC236}">
                  <a16:creationId xmlns:a16="http://schemas.microsoft.com/office/drawing/2014/main" id="{AA9026C3-F033-4054-93F5-C2BDFA886F00}"/>
                </a:ext>
              </a:extLst>
            </p:cNvPr>
            <p:cNvCxnSpPr/>
            <p:nvPr userDrawn="1"/>
          </p:nvCxnSpPr>
          <p:spPr>
            <a:xfrm>
              <a:off x="211141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ttore 1 139">
              <a:extLst>
                <a:ext uri="{FF2B5EF4-FFF2-40B4-BE49-F238E27FC236}">
                  <a16:creationId xmlns:a16="http://schemas.microsoft.com/office/drawing/2014/main" id="{53A114F0-89C5-48DD-AAB1-2757C72F7799}"/>
                </a:ext>
              </a:extLst>
            </p:cNvPr>
            <p:cNvCxnSpPr/>
            <p:nvPr userDrawn="1"/>
          </p:nvCxnSpPr>
          <p:spPr>
            <a:xfrm>
              <a:off x="226077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ttore 1 140">
              <a:extLst>
                <a:ext uri="{FF2B5EF4-FFF2-40B4-BE49-F238E27FC236}">
                  <a16:creationId xmlns:a16="http://schemas.microsoft.com/office/drawing/2014/main" id="{38DF36C4-9C2D-4DDF-8FC0-5930CD9F75E0}"/>
                </a:ext>
              </a:extLst>
            </p:cNvPr>
            <p:cNvCxnSpPr/>
            <p:nvPr userDrawn="1"/>
          </p:nvCxnSpPr>
          <p:spPr>
            <a:xfrm>
              <a:off x="241013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ttore 1 141">
              <a:extLst>
                <a:ext uri="{FF2B5EF4-FFF2-40B4-BE49-F238E27FC236}">
                  <a16:creationId xmlns:a16="http://schemas.microsoft.com/office/drawing/2014/main" id="{F328B2AE-7A1F-4B6E-B77F-9AF758C76EF6}"/>
                </a:ext>
              </a:extLst>
            </p:cNvPr>
            <p:cNvCxnSpPr/>
            <p:nvPr userDrawn="1"/>
          </p:nvCxnSpPr>
          <p:spPr>
            <a:xfrm>
              <a:off x="255950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1 142">
              <a:extLst>
                <a:ext uri="{FF2B5EF4-FFF2-40B4-BE49-F238E27FC236}">
                  <a16:creationId xmlns:a16="http://schemas.microsoft.com/office/drawing/2014/main" id="{F9112A82-9FEF-4057-B8D3-6CECFDE81A44}"/>
                </a:ext>
              </a:extLst>
            </p:cNvPr>
            <p:cNvCxnSpPr/>
            <p:nvPr userDrawn="1"/>
          </p:nvCxnSpPr>
          <p:spPr>
            <a:xfrm>
              <a:off x="270575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1 143">
              <a:extLst>
                <a:ext uri="{FF2B5EF4-FFF2-40B4-BE49-F238E27FC236}">
                  <a16:creationId xmlns:a16="http://schemas.microsoft.com/office/drawing/2014/main" id="{EF0BF3DE-FED8-4AF6-89C1-2AAEE2B6499D}"/>
                </a:ext>
              </a:extLst>
            </p:cNvPr>
            <p:cNvCxnSpPr/>
            <p:nvPr userDrawn="1"/>
          </p:nvCxnSpPr>
          <p:spPr>
            <a:xfrm>
              <a:off x="285511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ttore 1 144">
              <a:extLst>
                <a:ext uri="{FF2B5EF4-FFF2-40B4-BE49-F238E27FC236}">
                  <a16:creationId xmlns:a16="http://schemas.microsoft.com/office/drawing/2014/main" id="{B3D25765-EA76-4E5E-8775-0671AEC64ECD}"/>
                </a:ext>
              </a:extLst>
            </p:cNvPr>
            <p:cNvCxnSpPr/>
            <p:nvPr userDrawn="1"/>
          </p:nvCxnSpPr>
          <p:spPr>
            <a:xfrm>
              <a:off x="300447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ttore 1 145">
              <a:extLst>
                <a:ext uri="{FF2B5EF4-FFF2-40B4-BE49-F238E27FC236}">
                  <a16:creationId xmlns:a16="http://schemas.microsoft.com/office/drawing/2014/main" id="{16E01DA1-9B33-43FD-A80D-F19A130485DB}"/>
                </a:ext>
              </a:extLst>
            </p:cNvPr>
            <p:cNvCxnSpPr/>
            <p:nvPr userDrawn="1"/>
          </p:nvCxnSpPr>
          <p:spPr>
            <a:xfrm>
              <a:off x="315384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ttore 1 146">
              <a:extLst>
                <a:ext uri="{FF2B5EF4-FFF2-40B4-BE49-F238E27FC236}">
                  <a16:creationId xmlns:a16="http://schemas.microsoft.com/office/drawing/2014/main" id="{C10D1FE6-40D7-4237-9FFF-90E3C378DB1F}"/>
                </a:ext>
              </a:extLst>
            </p:cNvPr>
            <p:cNvCxnSpPr/>
            <p:nvPr userDrawn="1"/>
          </p:nvCxnSpPr>
          <p:spPr>
            <a:xfrm>
              <a:off x="330320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ttore 1 147">
              <a:extLst>
                <a:ext uri="{FF2B5EF4-FFF2-40B4-BE49-F238E27FC236}">
                  <a16:creationId xmlns:a16="http://schemas.microsoft.com/office/drawing/2014/main" id="{51C2B0B3-D87A-448F-8EE4-E3B73EC690A8}"/>
                </a:ext>
              </a:extLst>
            </p:cNvPr>
            <p:cNvCxnSpPr/>
            <p:nvPr userDrawn="1"/>
          </p:nvCxnSpPr>
          <p:spPr>
            <a:xfrm>
              <a:off x="345256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ttore 1 148">
              <a:extLst>
                <a:ext uri="{FF2B5EF4-FFF2-40B4-BE49-F238E27FC236}">
                  <a16:creationId xmlns:a16="http://schemas.microsoft.com/office/drawing/2014/main" id="{01AA2FA0-5485-41A3-BF22-F781B217F695}"/>
                </a:ext>
              </a:extLst>
            </p:cNvPr>
            <p:cNvCxnSpPr/>
            <p:nvPr userDrawn="1"/>
          </p:nvCxnSpPr>
          <p:spPr>
            <a:xfrm>
              <a:off x="359882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ttore 1 149">
              <a:extLst>
                <a:ext uri="{FF2B5EF4-FFF2-40B4-BE49-F238E27FC236}">
                  <a16:creationId xmlns:a16="http://schemas.microsoft.com/office/drawing/2014/main" id="{94C2830F-8873-4F5B-9573-BB1F36A5C03F}"/>
                </a:ext>
              </a:extLst>
            </p:cNvPr>
            <p:cNvCxnSpPr/>
            <p:nvPr userDrawn="1"/>
          </p:nvCxnSpPr>
          <p:spPr>
            <a:xfrm>
              <a:off x="374818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ttore 1 150">
              <a:extLst>
                <a:ext uri="{FF2B5EF4-FFF2-40B4-BE49-F238E27FC236}">
                  <a16:creationId xmlns:a16="http://schemas.microsoft.com/office/drawing/2014/main" id="{6C5D9B8B-1F73-40B9-849B-EC0B16B7B2B1}"/>
                </a:ext>
              </a:extLst>
            </p:cNvPr>
            <p:cNvCxnSpPr/>
            <p:nvPr userDrawn="1"/>
          </p:nvCxnSpPr>
          <p:spPr>
            <a:xfrm>
              <a:off x="389754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ttore 1 151">
              <a:extLst>
                <a:ext uri="{FF2B5EF4-FFF2-40B4-BE49-F238E27FC236}">
                  <a16:creationId xmlns:a16="http://schemas.microsoft.com/office/drawing/2014/main" id="{21C4860F-0D83-47CA-B671-FE9AFB52102F}"/>
                </a:ext>
              </a:extLst>
            </p:cNvPr>
            <p:cNvCxnSpPr/>
            <p:nvPr userDrawn="1"/>
          </p:nvCxnSpPr>
          <p:spPr>
            <a:xfrm>
              <a:off x="404691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ttore 1 152">
              <a:extLst>
                <a:ext uri="{FF2B5EF4-FFF2-40B4-BE49-F238E27FC236}">
                  <a16:creationId xmlns:a16="http://schemas.microsoft.com/office/drawing/2014/main" id="{09E1C8A3-D275-4B1C-925C-72E5EA539F9F}"/>
                </a:ext>
              </a:extLst>
            </p:cNvPr>
            <p:cNvCxnSpPr/>
            <p:nvPr userDrawn="1"/>
          </p:nvCxnSpPr>
          <p:spPr>
            <a:xfrm>
              <a:off x="419627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ttore 1 153">
              <a:extLst>
                <a:ext uri="{FF2B5EF4-FFF2-40B4-BE49-F238E27FC236}">
                  <a16:creationId xmlns:a16="http://schemas.microsoft.com/office/drawing/2014/main" id="{7C44C5F2-51CE-4B8A-A4EA-F826847BB364}"/>
                </a:ext>
              </a:extLst>
            </p:cNvPr>
            <p:cNvCxnSpPr/>
            <p:nvPr userDrawn="1"/>
          </p:nvCxnSpPr>
          <p:spPr>
            <a:xfrm>
              <a:off x="434563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ttore 1 154">
              <a:extLst>
                <a:ext uri="{FF2B5EF4-FFF2-40B4-BE49-F238E27FC236}">
                  <a16:creationId xmlns:a16="http://schemas.microsoft.com/office/drawing/2014/main" id="{44F9366D-3B70-48C0-BA15-CD9FB7B3190D}"/>
                </a:ext>
              </a:extLst>
            </p:cNvPr>
            <p:cNvCxnSpPr/>
            <p:nvPr userDrawn="1"/>
          </p:nvCxnSpPr>
          <p:spPr>
            <a:xfrm>
              <a:off x="449188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ttore 1 155">
              <a:extLst>
                <a:ext uri="{FF2B5EF4-FFF2-40B4-BE49-F238E27FC236}">
                  <a16:creationId xmlns:a16="http://schemas.microsoft.com/office/drawing/2014/main" id="{6B49A13F-F33E-4070-B147-2CC1A0971723}"/>
                </a:ext>
              </a:extLst>
            </p:cNvPr>
            <p:cNvCxnSpPr/>
            <p:nvPr userDrawn="1"/>
          </p:nvCxnSpPr>
          <p:spPr>
            <a:xfrm>
              <a:off x="464125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ttore 1 156">
              <a:extLst>
                <a:ext uri="{FF2B5EF4-FFF2-40B4-BE49-F238E27FC236}">
                  <a16:creationId xmlns:a16="http://schemas.microsoft.com/office/drawing/2014/main" id="{A7E2BD6F-B72A-43BC-8899-56EB4E81AA3B}"/>
                </a:ext>
              </a:extLst>
            </p:cNvPr>
            <p:cNvCxnSpPr/>
            <p:nvPr userDrawn="1"/>
          </p:nvCxnSpPr>
          <p:spPr>
            <a:xfrm>
              <a:off x="479061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ttore 1 157">
              <a:extLst>
                <a:ext uri="{FF2B5EF4-FFF2-40B4-BE49-F238E27FC236}">
                  <a16:creationId xmlns:a16="http://schemas.microsoft.com/office/drawing/2014/main" id="{831E8BFD-9503-445C-B44A-5F0C08B4002F}"/>
                </a:ext>
              </a:extLst>
            </p:cNvPr>
            <p:cNvCxnSpPr/>
            <p:nvPr userDrawn="1"/>
          </p:nvCxnSpPr>
          <p:spPr>
            <a:xfrm>
              <a:off x="493997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ttore 1 158">
              <a:extLst>
                <a:ext uri="{FF2B5EF4-FFF2-40B4-BE49-F238E27FC236}">
                  <a16:creationId xmlns:a16="http://schemas.microsoft.com/office/drawing/2014/main" id="{77C8D31E-5138-4E51-A29F-330CE1CF1D33}"/>
                </a:ext>
              </a:extLst>
            </p:cNvPr>
            <p:cNvCxnSpPr/>
            <p:nvPr userDrawn="1"/>
          </p:nvCxnSpPr>
          <p:spPr>
            <a:xfrm>
              <a:off x="508934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ttore 1 159">
              <a:extLst>
                <a:ext uri="{FF2B5EF4-FFF2-40B4-BE49-F238E27FC236}">
                  <a16:creationId xmlns:a16="http://schemas.microsoft.com/office/drawing/2014/main" id="{1926BF45-22F6-4C2E-ADEF-ADD00F77401C}"/>
                </a:ext>
              </a:extLst>
            </p:cNvPr>
            <p:cNvCxnSpPr/>
            <p:nvPr userDrawn="1"/>
          </p:nvCxnSpPr>
          <p:spPr>
            <a:xfrm>
              <a:off x="523870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ttore 1 160">
              <a:extLst>
                <a:ext uri="{FF2B5EF4-FFF2-40B4-BE49-F238E27FC236}">
                  <a16:creationId xmlns:a16="http://schemas.microsoft.com/office/drawing/2014/main" id="{1BFE788E-5354-437C-85B5-044AB722F108}"/>
                </a:ext>
              </a:extLst>
            </p:cNvPr>
            <p:cNvCxnSpPr/>
            <p:nvPr userDrawn="1"/>
          </p:nvCxnSpPr>
          <p:spPr>
            <a:xfrm>
              <a:off x="538806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ttore 1 161">
              <a:extLst>
                <a:ext uri="{FF2B5EF4-FFF2-40B4-BE49-F238E27FC236}">
                  <a16:creationId xmlns:a16="http://schemas.microsoft.com/office/drawing/2014/main" id="{948DB1F8-A695-4FB7-AF67-DB629659D45D}"/>
                </a:ext>
              </a:extLst>
            </p:cNvPr>
            <p:cNvCxnSpPr/>
            <p:nvPr userDrawn="1"/>
          </p:nvCxnSpPr>
          <p:spPr>
            <a:xfrm>
              <a:off x="553432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ttore 1 162">
              <a:extLst>
                <a:ext uri="{FF2B5EF4-FFF2-40B4-BE49-F238E27FC236}">
                  <a16:creationId xmlns:a16="http://schemas.microsoft.com/office/drawing/2014/main" id="{52959D20-2D18-4C06-B9AD-A28AE1CAFCFE}"/>
                </a:ext>
              </a:extLst>
            </p:cNvPr>
            <p:cNvCxnSpPr/>
            <p:nvPr userDrawn="1"/>
          </p:nvCxnSpPr>
          <p:spPr>
            <a:xfrm>
              <a:off x="568368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ttore 1 163">
              <a:extLst>
                <a:ext uri="{FF2B5EF4-FFF2-40B4-BE49-F238E27FC236}">
                  <a16:creationId xmlns:a16="http://schemas.microsoft.com/office/drawing/2014/main" id="{A87701F9-4C64-4A5B-A939-C3A17C77E9F4}"/>
                </a:ext>
              </a:extLst>
            </p:cNvPr>
            <p:cNvCxnSpPr/>
            <p:nvPr userDrawn="1"/>
          </p:nvCxnSpPr>
          <p:spPr>
            <a:xfrm>
              <a:off x="583304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ttore 1 164">
              <a:extLst>
                <a:ext uri="{FF2B5EF4-FFF2-40B4-BE49-F238E27FC236}">
                  <a16:creationId xmlns:a16="http://schemas.microsoft.com/office/drawing/2014/main" id="{B8BE0389-C11B-4AA0-A4AD-AFEE4AF00ACF}"/>
                </a:ext>
              </a:extLst>
            </p:cNvPr>
            <p:cNvCxnSpPr/>
            <p:nvPr userDrawn="1"/>
          </p:nvCxnSpPr>
          <p:spPr>
            <a:xfrm>
              <a:off x="598241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ttore 1 165">
              <a:extLst>
                <a:ext uri="{FF2B5EF4-FFF2-40B4-BE49-F238E27FC236}">
                  <a16:creationId xmlns:a16="http://schemas.microsoft.com/office/drawing/2014/main" id="{590D6A15-BE7F-41B5-BD1F-12B135EE7FDD}"/>
                </a:ext>
              </a:extLst>
            </p:cNvPr>
            <p:cNvCxnSpPr/>
            <p:nvPr userDrawn="1"/>
          </p:nvCxnSpPr>
          <p:spPr>
            <a:xfrm>
              <a:off x="613177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ttore 1 166">
              <a:extLst>
                <a:ext uri="{FF2B5EF4-FFF2-40B4-BE49-F238E27FC236}">
                  <a16:creationId xmlns:a16="http://schemas.microsoft.com/office/drawing/2014/main" id="{6BDB8CCA-6A55-407E-A0B2-B1D09C911C9D}"/>
                </a:ext>
              </a:extLst>
            </p:cNvPr>
            <p:cNvCxnSpPr/>
            <p:nvPr userDrawn="1"/>
          </p:nvCxnSpPr>
          <p:spPr>
            <a:xfrm>
              <a:off x="628113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ttore 1 167">
              <a:extLst>
                <a:ext uri="{FF2B5EF4-FFF2-40B4-BE49-F238E27FC236}">
                  <a16:creationId xmlns:a16="http://schemas.microsoft.com/office/drawing/2014/main" id="{8DA8639D-FE5E-4CF8-A3F6-E63F3538F2BE}"/>
                </a:ext>
              </a:extLst>
            </p:cNvPr>
            <p:cNvCxnSpPr/>
            <p:nvPr userDrawn="1"/>
          </p:nvCxnSpPr>
          <p:spPr>
            <a:xfrm>
              <a:off x="642738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ttore 1 168">
              <a:extLst>
                <a:ext uri="{FF2B5EF4-FFF2-40B4-BE49-F238E27FC236}">
                  <a16:creationId xmlns:a16="http://schemas.microsoft.com/office/drawing/2014/main" id="{5F488E48-E947-452B-8F30-60F3960142B6}"/>
                </a:ext>
              </a:extLst>
            </p:cNvPr>
            <p:cNvCxnSpPr/>
            <p:nvPr userDrawn="1"/>
          </p:nvCxnSpPr>
          <p:spPr>
            <a:xfrm>
              <a:off x="657675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ttore 1 169">
              <a:extLst>
                <a:ext uri="{FF2B5EF4-FFF2-40B4-BE49-F238E27FC236}">
                  <a16:creationId xmlns:a16="http://schemas.microsoft.com/office/drawing/2014/main" id="{6EF493A6-1377-4D2C-B868-322EA20F54D1}"/>
                </a:ext>
              </a:extLst>
            </p:cNvPr>
            <p:cNvCxnSpPr/>
            <p:nvPr userDrawn="1"/>
          </p:nvCxnSpPr>
          <p:spPr>
            <a:xfrm>
              <a:off x="672611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ttore 1 170">
              <a:extLst>
                <a:ext uri="{FF2B5EF4-FFF2-40B4-BE49-F238E27FC236}">
                  <a16:creationId xmlns:a16="http://schemas.microsoft.com/office/drawing/2014/main" id="{5007A10C-DF3E-4A83-AE9F-C8C964E7A84B}"/>
                </a:ext>
              </a:extLst>
            </p:cNvPr>
            <p:cNvCxnSpPr/>
            <p:nvPr userDrawn="1"/>
          </p:nvCxnSpPr>
          <p:spPr>
            <a:xfrm>
              <a:off x="687547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ttore 1 171">
              <a:extLst>
                <a:ext uri="{FF2B5EF4-FFF2-40B4-BE49-F238E27FC236}">
                  <a16:creationId xmlns:a16="http://schemas.microsoft.com/office/drawing/2014/main" id="{10020A5F-BC20-48C7-BC77-65BA567F28C9}"/>
                </a:ext>
              </a:extLst>
            </p:cNvPr>
            <p:cNvCxnSpPr/>
            <p:nvPr userDrawn="1"/>
          </p:nvCxnSpPr>
          <p:spPr>
            <a:xfrm>
              <a:off x="702484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ttore 1 172">
              <a:extLst>
                <a:ext uri="{FF2B5EF4-FFF2-40B4-BE49-F238E27FC236}">
                  <a16:creationId xmlns:a16="http://schemas.microsoft.com/office/drawing/2014/main" id="{294C3B48-0137-4296-9E1A-AE060C3E02A5}"/>
                </a:ext>
              </a:extLst>
            </p:cNvPr>
            <p:cNvCxnSpPr/>
            <p:nvPr userDrawn="1"/>
          </p:nvCxnSpPr>
          <p:spPr>
            <a:xfrm>
              <a:off x="717420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ttore 1 173">
              <a:extLst>
                <a:ext uri="{FF2B5EF4-FFF2-40B4-BE49-F238E27FC236}">
                  <a16:creationId xmlns:a16="http://schemas.microsoft.com/office/drawing/2014/main" id="{4DDB0F04-9548-43A5-9F41-B5B2AC607F14}"/>
                </a:ext>
              </a:extLst>
            </p:cNvPr>
            <p:cNvCxnSpPr/>
            <p:nvPr userDrawn="1"/>
          </p:nvCxnSpPr>
          <p:spPr>
            <a:xfrm>
              <a:off x="732045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ttore 1 174">
              <a:extLst>
                <a:ext uri="{FF2B5EF4-FFF2-40B4-BE49-F238E27FC236}">
                  <a16:creationId xmlns:a16="http://schemas.microsoft.com/office/drawing/2014/main" id="{3294D7B5-C267-4144-BDA1-2D0BE7F4230F}"/>
                </a:ext>
              </a:extLst>
            </p:cNvPr>
            <p:cNvCxnSpPr/>
            <p:nvPr userDrawn="1"/>
          </p:nvCxnSpPr>
          <p:spPr>
            <a:xfrm>
              <a:off x="746982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ttore 1 175">
              <a:extLst>
                <a:ext uri="{FF2B5EF4-FFF2-40B4-BE49-F238E27FC236}">
                  <a16:creationId xmlns:a16="http://schemas.microsoft.com/office/drawing/2014/main" id="{DB52FE9E-8042-4042-9B92-3745FE88516A}"/>
                </a:ext>
              </a:extLst>
            </p:cNvPr>
            <p:cNvCxnSpPr/>
            <p:nvPr userDrawn="1"/>
          </p:nvCxnSpPr>
          <p:spPr>
            <a:xfrm>
              <a:off x="761918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ttore 1 176">
              <a:extLst>
                <a:ext uri="{FF2B5EF4-FFF2-40B4-BE49-F238E27FC236}">
                  <a16:creationId xmlns:a16="http://schemas.microsoft.com/office/drawing/2014/main" id="{073DC0D7-B72A-483B-BB11-DD25ABEE27BA}"/>
                </a:ext>
              </a:extLst>
            </p:cNvPr>
            <p:cNvCxnSpPr/>
            <p:nvPr userDrawn="1"/>
          </p:nvCxnSpPr>
          <p:spPr>
            <a:xfrm>
              <a:off x="776854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ttore 1 177">
              <a:extLst>
                <a:ext uri="{FF2B5EF4-FFF2-40B4-BE49-F238E27FC236}">
                  <a16:creationId xmlns:a16="http://schemas.microsoft.com/office/drawing/2014/main" id="{9F3106E5-3488-4EAB-8A76-191FD01168EF}"/>
                </a:ext>
              </a:extLst>
            </p:cNvPr>
            <p:cNvCxnSpPr/>
            <p:nvPr userDrawn="1"/>
          </p:nvCxnSpPr>
          <p:spPr>
            <a:xfrm>
              <a:off x="791791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ttore 1 178">
              <a:extLst>
                <a:ext uri="{FF2B5EF4-FFF2-40B4-BE49-F238E27FC236}">
                  <a16:creationId xmlns:a16="http://schemas.microsoft.com/office/drawing/2014/main" id="{5FDE8025-39C7-45D8-93A4-66BB57FD5082}"/>
                </a:ext>
              </a:extLst>
            </p:cNvPr>
            <p:cNvCxnSpPr/>
            <p:nvPr userDrawn="1"/>
          </p:nvCxnSpPr>
          <p:spPr>
            <a:xfrm>
              <a:off x="806727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ttore 1 179">
              <a:extLst>
                <a:ext uri="{FF2B5EF4-FFF2-40B4-BE49-F238E27FC236}">
                  <a16:creationId xmlns:a16="http://schemas.microsoft.com/office/drawing/2014/main" id="{E5921A53-44FE-4ADD-A598-D26335997CDF}"/>
                </a:ext>
              </a:extLst>
            </p:cNvPr>
            <p:cNvCxnSpPr/>
            <p:nvPr userDrawn="1"/>
          </p:nvCxnSpPr>
          <p:spPr>
            <a:xfrm>
              <a:off x="821663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ttore 1 180">
              <a:extLst>
                <a:ext uri="{FF2B5EF4-FFF2-40B4-BE49-F238E27FC236}">
                  <a16:creationId xmlns:a16="http://schemas.microsoft.com/office/drawing/2014/main" id="{17B234DB-AE51-43CC-86B2-CDCB2C789C86}"/>
                </a:ext>
              </a:extLst>
            </p:cNvPr>
            <p:cNvCxnSpPr/>
            <p:nvPr userDrawn="1"/>
          </p:nvCxnSpPr>
          <p:spPr>
            <a:xfrm>
              <a:off x="836288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ttore 1 181">
              <a:extLst>
                <a:ext uri="{FF2B5EF4-FFF2-40B4-BE49-F238E27FC236}">
                  <a16:creationId xmlns:a16="http://schemas.microsoft.com/office/drawing/2014/main" id="{6C575B2F-E040-4B1F-BA6B-505A450D12E3}"/>
                </a:ext>
              </a:extLst>
            </p:cNvPr>
            <p:cNvCxnSpPr/>
            <p:nvPr userDrawn="1"/>
          </p:nvCxnSpPr>
          <p:spPr>
            <a:xfrm>
              <a:off x="851225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ttore 1 182">
              <a:extLst>
                <a:ext uri="{FF2B5EF4-FFF2-40B4-BE49-F238E27FC236}">
                  <a16:creationId xmlns:a16="http://schemas.microsoft.com/office/drawing/2014/main" id="{9CDEB5E4-CC0A-404B-9709-AC8EBF0BB5AD}"/>
                </a:ext>
              </a:extLst>
            </p:cNvPr>
            <p:cNvCxnSpPr/>
            <p:nvPr userDrawn="1"/>
          </p:nvCxnSpPr>
          <p:spPr>
            <a:xfrm>
              <a:off x="866161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ttore 1 183">
              <a:extLst>
                <a:ext uri="{FF2B5EF4-FFF2-40B4-BE49-F238E27FC236}">
                  <a16:creationId xmlns:a16="http://schemas.microsoft.com/office/drawing/2014/main" id="{B1846A31-FF8D-4BD4-BF0F-2239C854F092}"/>
                </a:ext>
              </a:extLst>
            </p:cNvPr>
            <p:cNvCxnSpPr/>
            <p:nvPr userDrawn="1"/>
          </p:nvCxnSpPr>
          <p:spPr>
            <a:xfrm>
              <a:off x="881097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ttore 1 184">
              <a:extLst>
                <a:ext uri="{FF2B5EF4-FFF2-40B4-BE49-F238E27FC236}">
                  <a16:creationId xmlns:a16="http://schemas.microsoft.com/office/drawing/2014/main" id="{4A0A49EE-0A07-46AE-8AF7-3470221203F6}"/>
                </a:ext>
              </a:extLst>
            </p:cNvPr>
            <p:cNvCxnSpPr/>
            <p:nvPr userDrawn="1"/>
          </p:nvCxnSpPr>
          <p:spPr>
            <a:xfrm>
              <a:off x="896034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ttore 1 185">
              <a:extLst>
                <a:ext uri="{FF2B5EF4-FFF2-40B4-BE49-F238E27FC236}">
                  <a16:creationId xmlns:a16="http://schemas.microsoft.com/office/drawing/2014/main" id="{AD55B8D3-4048-444C-8BE9-1508568A74A4}"/>
                </a:ext>
              </a:extLst>
            </p:cNvPr>
            <p:cNvCxnSpPr/>
            <p:nvPr userDrawn="1"/>
          </p:nvCxnSpPr>
          <p:spPr>
            <a:xfrm>
              <a:off x="910970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ttore 1 186">
              <a:extLst>
                <a:ext uri="{FF2B5EF4-FFF2-40B4-BE49-F238E27FC236}">
                  <a16:creationId xmlns:a16="http://schemas.microsoft.com/office/drawing/2014/main" id="{6D4D74F1-8A6F-4F96-B6CD-B83DA016F948}"/>
                </a:ext>
              </a:extLst>
            </p:cNvPr>
            <p:cNvCxnSpPr/>
            <p:nvPr userDrawn="1"/>
          </p:nvCxnSpPr>
          <p:spPr>
            <a:xfrm>
              <a:off x="925595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ttore 1 187">
              <a:extLst>
                <a:ext uri="{FF2B5EF4-FFF2-40B4-BE49-F238E27FC236}">
                  <a16:creationId xmlns:a16="http://schemas.microsoft.com/office/drawing/2014/main" id="{D6EF90D3-124B-4E09-9974-B7BCD588B05F}"/>
                </a:ext>
              </a:extLst>
            </p:cNvPr>
            <p:cNvCxnSpPr/>
            <p:nvPr userDrawn="1"/>
          </p:nvCxnSpPr>
          <p:spPr>
            <a:xfrm>
              <a:off x="940532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ttore 1 188">
              <a:extLst>
                <a:ext uri="{FF2B5EF4-FFF2-40B4-BE49-F238E27FC236}">
                  <a16:creationId xmlns:a16="http://schemas.microsoft.com/office/drawing/2014/main" id="{0C42FBEC-81B1-4AD9-91DF-5AFF0BDEFF08}"/>
                </a:ext>
              </a:extLst>
            </p:cNvPr>
            <p:cNvCxnSpPr/>
            <p:nvPr userDrawn="1"/>
          </p:nvCxnSpPr>
          <p:spPr>
            <a:xfrm>
              <a:off x="955468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ttore 1 189">
              <a:extLst>
                <a:ext uri="{FF2B5EF4-FFF2-40B4-BE49-F238E27FC236}">
                  <a16:creationId xmlns:a16="http://schemas.microsoft.com/office/drawing/2014/main" id="{A133AFD0-3A1A-4FC8-AF33-EEFC937ED618}"/>
                </a:ext>
              </a:extLst>
            </p:cNvPr>
            <p:cNvCxnSpPr/>
            <p:nvPr userDrawn="1"/>
          </p:nvCxnSpPr>
          <p:spPr>
            <a:xfrm>
              <a:off x="970404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ttore 1 190">
              <a:extLst>
                <a:ext uri="{FF2B5EF4-FFF2-40B4-BE49-F238E27FC236}">
                  <a16:creationId xmlns:a16="http://schemas.microsoft.com/office/drawing/2014/main" id="{2DF35D43-91F0-415F-B19E-06E2D71C5DDD}"/>
                </a:ext>
              </a:extLst>
            </p:cNvPr>
            <p:cNvCxnSpPr/>
            <p:nvPr userDrawn="1"/>
          </p:nvCxnSpPr>
          <p:spPr>
            <a:xfrm>
              <a:off x="985341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ttore 1 191">
              <a:extLst>
                <a:ext uri="{FF2B5EF4-FFF2-40B4-BE49-F238E27FC236}">
                  <a16:creationId xmlns:a16="http://schemas.microsoft.com/office/drawing/2014/main" id="{E4E9B90E-EDC1-4ED1-BDD0-AEADBFA16C6F}"/>
                </a:ext>
              </a:extLst>
            </p:cNvPr>
            <p:cNvCxnSpPr/>
            <p:nvPr userDrawn="1"/>
          </p:nvCxnSpPr>
          <p:spPr>
            <a:xfrm>
              <a:off x="1000277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ttore 1 192">
              <a:extLst>
                <a:ext uri="{FF2B5EF4-FFF2-40B4-BE49-F238E27FC236}">
                  <a16:creationId xmlns:a16="http://schemas.microsoft.com/office/drawing/2014/main" id="{BC9FDB1D-680B-4B93-8126-2EB708576858}"/>
                </a:ext>
              </a:extLst>
            </p:cNvPr>
            <p:cNvCxnSpPr/>
            <p:nvPr userDrawn="1"/>
          </p:nvCxnSpPr>
          <p:spPr>
            <a:xfrm>
              <a:off x="1014902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ttore 1 193">
              <a:extLst>
                <a:ext uri="{FF2B5EF4-FFF2-40B4-BE49-F238E27FC236}">
                  <a16:creationId xmlns:a16="http://schemas.microsoft.com/office/drawing/2014/main" id="{9864891C-ECE7-4E6E-B234-BE2E7F93B3B1}"/>
                </a:ext>
              </a:extLst>
            </p:cNvPr>
            <p:cNvCxnSpPr/>
            <p:nvPr userDrawn="1"/>
          </p:nvCxnSpPr>
          <p:spPr>
            <a:xfrm>
              <a:off x="1029839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ttore 1 194">
              <a:extLst>
                <a:ext uri="{FF2B5EF4-FFF2-40B4-BE49-F238E27FC236}">
                  <a16:creationId xmlns:a16="http://schemas.microsoft.com/office/drawing/2014/main" id="{5989B0DF-00D1-44FE-AB73-EDD441423710}"/>
                </a:ext>
              </a:extLst>
            </p:cNvPr>
            <p:cNvCxnSpPr/>
            <p:nvPr userDrawn="1"/>
          </p:nvCxnSpPr>
          <p:spPr>
            <a:xfrm>
              <a:off x="1044775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ttore 1 195">
              <a:extLst>
                <a:ext uri="{FF2B5EF4-FFF2-40B4-BE49-F238E27FC236}">
                  <a16:creationId xmlns:a16="http://schemas.microsoft.com/office/drawing/2014/main" id="{C4B62928-B42F-4916-A29D-AC8F5B181854}"/>
                </a:ext>
              </a:extLst>
            </p:cNvPr>
            <p:cNvCxnSpPr/>
            <p:nvPr userDrawn="1"/>
          </p:nvCxnSpPr>
          <p:spPr>
            <a:xfrm>
              <a:off x="1059711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ttore 1 196">
              <a:extLst>
                <a:ext uri="{FF2B5EF4-FFF2-40B4-BE49-F238E27FC236}">
                  <a16:creationId xmlns:a16="http://schemas.microsoft.com/office/drawing/2014/main" id="{BEC7784E-4A10-4443-8A97-0E0850DFDB09}"/>
                </a:ext>
              </a:extLst>
            </p:cNvPr>
            <p:cNvCxnSpPr/>
            <p:nvPr userDrawn="1"/>
          </p:nvCxnSpPr>
          <p:spPr>
            <a:xfrm>
              <a:off x="1074648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ttore 1 197">
              <a:extLst>
                <a:ext uri="{FF2B5EF4-FFF2-40B4-BE49-F238E27FC236}">
                  <a16:creationId xmlns:a16="http://schemas.microsoft.com/office/drawing/2014/main" id="{515A1236-22B2-4A1E-B4A3-D6C52037A788}"/>
                </a:ext>
              </a:extLst>
            </p:cNvPr>
            <p:cNvCxnSpPr/>
            <p:nvPr userDrawn="1"/>
          </p:nvCxnSpPr>
          <p:spPr>
            <a:xfrm>
              <a:off x="1089584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ttore 1 198">
              <a:extLst>
                <a:ext uri="{FF2B5EF4-FFF2-40B4-BE49-F238E27FC236}">
                  <a16:creationId xmlns:a16="http://schemas.microsoft.com/office/drawing/2014/main" id="{E8BA47A1-27C9-443C-B073-A2D13749E3CD}"/>
                </a:ext>
              </a:extLst>
            </p:cNvPr>
            <p:cNvCxnSpPr/>
            <p:nvPr userDrawn="1"/>
          </p:nvCxnSpPr>
          <p:spPr>
            <a:xfrm>
              <a:off x="1104209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ttore 1 199">
              <a:extLst>
                <a:ext uri="{FF2B5EF4-FFF2-40B4-BE49-F238E27FC236}">
                  <a16:creationId xmlns:a16="http://schemas.microsoft.com/office/drawing/2014/main" id="{82D55E69-B9A9-4D40-BF23-CCD9F928B122}"/>
                </a:ext>
              </a:extLst>
            </p:cNvPr>
            <p:cNvCxnSpPr/>
            <p:nvPr userDrawn="1"/>
          </p:nvCxnSpPr>
          <p:spPr>
            <a:xfrm>
              <a:off x="1119145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ttore 1 200">
              <a:extLst>
                <a:ext uri="{FF2B5EF4-FFF2-40B4-BE49-F238E27FC236}">
                  <a16:creationId xmlns:a16="http://schemas.microsoft.com/office/drawing/2014/main" id="{410DDD7F-00B6-4C19-9F75-059A06737CBA}"/>
                </a:ext>
              </a:extLst>
            </p:cNvPr>
            <p:cNvCxnSpPr/>
            <p:nvPr userDrawn="1"/>
          </p:nvCxnSpPr>
          <p:spPr>
            <a:xfrm>
              <a:off x="1134082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ttore 1 201">
              <a:extLst>
                <a:ext uri="{FF2B5EF4-FFF2-40B4-BE49-F238E27FC236}">
                  <a16:creationId xmlns:a16="http://schemas.microsoft.com/office/drawing/2014/main" id="{0879FEF1-B5DB-4A19-BC63-9B6D5BE081A7}"/>
                </a:ext>
              </a:extLst>
            </p:cNvPr>
            <p:cNvCxnSpPr/>
            <p:nvPr userDrawn="1"/>
          </p:nvCxnSpPr>
          <p:spPr>
            <a:xfrm>
              <a:off x="1149018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ttore 1 202">
              <a:extLst>
                <a:ext uri="{FF2B5EF4-FFF2-40B4-BE49-F238E27FC236}">
                  <a16:creationId xmlns:a16="http://schemas.microsoft.com/office/drawing/2014/main" id="{50799F74-6826-4E23-B9D0-DA933AD06174}"/>
                </a:ext>
              </a:extLst>
            </p:cNvPr>
            <p:cNvCxnSpPr/>
            <p:nvPr userDrawn="1"/>
          </p:nvCxnSpPr>
          <p:spPr>
            <a:xfrm>
              <a:off x="1163955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ttore 1 203">
              <a:extLst>
                <a:ext uri="{FF2B5EF4-FFF2-40B4-BE49-F238E27FC236}">
                  <a16:creationId xmlns:a16="http://schemas.microsoft.com/office/drawing/2014/main" id="{C0CB4D4F-7AF1-48EC-A084-A820E575A601}"/>
                </a:ext>
              </a:extLst>
            </p:cNvPr>
            <p:cNvCxnSpPr/>
            <p:nvPr userDrawn="1"/>
          </p:nvCxnSpPr>
          <p:spPr>
            <a:xfrm>
              <a:off x="1178891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ttore 1 204">
              <a:extLst>
                <a:ext uri="{FF2B5EF4-FFF2-40B4-BE49-F238E27FC236}">
                  <a16:creationId xmlns:a16="http://schemas.microsoft.com/office/drawing/2014/main" id="{0BE9AED6-4A7C-4685-B5A0-71ACB1009A6E}"/>
                </a:ext>
              </a:extLst>
            </p:cNvPr>
            <p:cNvCxnSpPr/>
            <p:nvPr userDrawn="1"/>
          </p:nvCxnSpPr>
          <p:spPr>
            <a:xfrm>
              <a:off x="1193827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ttore 1 205">
              <a:extLst>
                <a:ext uri="{FF2B5EF4-FFF2-40B4-BE49-F238E27FC236}">
                  <a16:creationId xmlns:a16="http://schemas.microsoft.com/office/drawing/2014/main" id="{6D6B549F-374E-49CF-88ED-3B3CBDA64E91}"/>
                </a:ext>
              </a:extLst>
            </p:cNvPr>
            <p:cNvCxnSpPr/>
            <p:nvPr userDrawn="1"/>
          </p:nvCxnSpPr>
          <p:spPr>
            <a:xfrm>
              <a:off x="1208452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ttore 1 206">
              <a:extLst>
                <a:ext uri="{FF2B5EF4-FFF2-40B4-BE49-F238E27FC236}">
                  <a16:creationId xmlns:a16="http://schemas.microsoft.com/office/drawing/2014/main" id="{3941A2B6-70A9-444D-A2B8-40B8CC19A3A5}"/>
                </a:ext>
              </a:extLst>
            </p:cNvPr>
            <p:cNvCxnSpPr/>
            <p:nvPr userDrawn="1"/>
          </p:nvCxnSpPr>
          <p:spPr>
            <a:xfrm>
              <a:off x="1223389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ttore 1 207">
              <a:extLst>
                <a:ext uri="{FF2B5EF4-FFF2-40B4-BE49-F238E27FC236}">
                  <a16:creationId xmlns:a16="http://schemas.microsoft.com/office/drawing/2014/main" id="{A86023C7-27FC-4522-98D3-5B461176857C}"/>
                </a:ext>
              </a:extLst>
            </p:cNvPr>
            <p:cNvCxnSpPr/>
            <p:nvPr userDrawn="1"/>
          </p:nvCxnSpPr>
          <p:spPr>
            <a:xfrm>
              <a:off x="1238325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ttore 1 208">
              <a:extLst>
                <a:ext uri="{FF2B5EF4-FFF2-40B4-BE49-F238E27FC236}">
                  <a16:creationId xmlns:a16="http://schemas.microsoft.com/office/drawing/2014/main" id="{C267DB2F-58EB-4BCD-B06A-89AC12E59FB2}"/>
                </a:ext>
              </a:extLst>
            </p:cNvPr>
            <p:cNvCxnSpPr/>
            <p:nvPr userDrawn="1"/>
          </p:nvCxnSpPr>
          <p:spPr>
            <a:xfrm>
              <a:off x="1253261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ttore 1 209">
              <a:extLst>
                <a:ext uri="{FF2B5EF4-FFF2-40B4-BE49-F238E27FC236}">
                  <a16:creationId xmlns:a16="http://schemas.microsoft.com/office/drawing/2014/main" id="{A8A47F1B-F3E0-4A24-B6B1-3941F522E101}"/>
                </a:ext>
              </a:extLst>
            </p:cNvPr>
            <p:cNvCxnSpPr/>
            <p:nvPr userDrawn="1"/>
          </p:nvCxnSpPr>
          <p:spPr>
            <a:xfrm>
              <a:off x="1268198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ttore 1 210">
              <a:extLst>
                <a:ext uri="{FF2B5EF4-FFF2-40B4-BE49-F238E27FC236}">
                  <a16:creationId xmlns:a16="http://schemas.microsoft.com/office/drawing/2014/main" id="{F98DD00C-64BB-42A6-81DD-A6B49506B5B8}"/>
                </a:ext>
              </a:extLst>
            </p:cNvPr>
            <p:cNvCxnSpPr/>
            <p:nvPr userDrawn="1"/>
          </p:nvCxnSpPr>
          <p:spPr>
            <a:xfrm>
              <a:off x="1283134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ttore 1 211">
              <a:extLst>
                <a:ext uri="{FF2B5EF4-FFF2-40B4-BE49-F238E27FC236}">
                  <a16:creationId xmlns:a16="http://schemas.microsoft.com/office/drawing/2014/main" id="{C79B66AD-9FE5-4C81-B753-6D3707EDBD55}"/>
                </a:ext>
              </a:extLst>
            </p:cNvPr>
            <p:cNvCxnSpPr/>
            <p:nvPr userDrawn="1"/>
          </p:nvCxnSpPr>
          <p:spPr>
            <a:xfrm>
              <a:off x="1297759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ttore 1 212">
              <a:extLst>
                <a:ext uri="{FF2B5EF4-FFF2-40B4-BE49-F238E27FC236}">
                  <a16:creationId xmlns:a16="http://schemas.microsoft.com/office/drawing/2014/main" id="{BA5CD8BB-83B2-423D-A488-E8F5BB7CF0C9}"/>
                </a:ext>
              </a:extLst>
            </p:cNvPr>
            <p:cNvCxnSpPr/>
            <p:nvPr userDrawn="1"/>
          </p:nvCxnSpPr>
          <p:spPr>
            <a:xfrm>
              <a:off x="1312696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ttore 1 213">
              <a:extLst>
                <a:ext uri="{FF2B5EF4-FFF2-40B4-BE49-F238E27FC236}">
                  <a16:creationId xmlns:a16="http://schemas.microsoft.com/office/drawing/2014/main" id="{D393C8D3-41F9-49F8-9B12-B4A8074A7DD2}"/>
                </a:ext>
              </a:extLst>
            </p:cNvPr>
            <p:cNvCxnSpPr/>
            <p:nvPr userDrawn="1"/>
          </p:nvCxnSpPr>
          <p:spPr>
            <a:xfrm>
              <a:off x="1327632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ttore 1 214">
              <a:extLst>
                <a:ext uri="{FF2B5EF4-FFF2-40B4-BE49-F238E27FC236}">
                  <a16:creationId xmlns:a16="http://schemas.microsoft.com/office/drawing/2014/main" id="{F0F47DC8-29DF-4EC9-A97B-D9BF60E3A98A}"/>
                </a:ext>
              </a:extLst>
            </p:cNvPr>
            <p:cNvCxnSpPr/>
            <p:nvPr userDrawn="1"/>
          </p:nvCxnSpPr>
          <p:spPr>
            <a:xfrm>
              <a:off x="1342568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ttore 1 215">
              <a:extLst>
                <a:ext uri="{FF2B5EF4-FFF2-40B4-BE49-F238E27FC236}">
                  <a16:creationId xmlns:a16="http://schemas.microsoft.com/office/drawing/2014/main" id="{09F5E161-399C-4792-8ACE-5AF18F9EF6AB}"/>
                </a:ext>
              </a:extLst>
            </p:cNvPr>
            <p:cNvCxnSpPr/>
            <p:nvPr userDrawn="1"/>
          </p:nvCxnSpPr>
          <p:spPr>
            <a:xfrm>
              <a:off x="1357505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ttore 1 216">
              <a:extLst>
                <a:ext uri="{FF2B5EF4-FFF2-40B4-BE49-F238E27FC236}">
                  <a16:creationId xmlns:a16="http://schemas.microsoft.com/office/drawing/2014/main" id="{B0A07CC9-7D2A-4C81-83F9-FC27EF482FB0}"/>
                </a:ext>
              </a:extLst>
            </p:cNvPr>
            <p:cNvCxnSpPr/>
            <p:nvPr userDrawn="1"/>
          </p:nvCxnSpPr>
          <p:spPr>
            <a:xfrm>
              <a:off x="1372441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ttore 1 217">
              <a:extLst>
                <a:ext uri="{FF2B5EF4-FFF2-40B4-BE49-F238E27FC236}">
                  <a16:creationId xmlns:a16="http://schemas.microsoft.com/office/drawing/2014/main" id="{16A1C300-391C-437D-977B-7D26F56E4EEE}"/>
                </a:ext>
              </a:extLst>
            </p:cNvPr>
            <p:cNvCxnSpPr/>
            <p:nvPr userDrawn="1"/>
          </p:nvCxnSpPr>
          <p:spPr>
            <a:xfrm>
              <a:off x="1387066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ttore 1 218">
              <a:extLst>
                <a:ext uri="{FF2B5EF4-FFF2-40B4-BE49-F238E27FC236}">
                  <a16:creationId xmlns:a16="http://schemas.microsoft.com/office/drawing/2014/main" id="{30FBE3BD-EE16-4A9A-9856-5E932D32FC40}"/>
                </a:ext>
              </a:extLst>
            </p:cNvPr>
            <p:cNvCxnSpPr/>
            <p:nvPr userDrawn="1"/>
          </p:nvCxnSpPr>
          <p:spPr>
            <a:xfrm>
              <a:off x="1402002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ttore 1 219">
              <a:extLst>
                <a:ext uri="{FF2B5EF4-FFF2-40B4-BE49-F238E27FC236}">
                  <a16:creationId xmlns:a16="http://schemas.microsoft.com/office/drawing/2014/main" id="{D945120A-2F66-42AB-94B8-B5EF554FB5E9}"/>
                </a:ext>
              </a:extLst>
            </p:cNvPr>
            <p:cNvCxnSpPr/>
            <p:nvPr userDrawn="1"/>
          </p:nvCxnSpPr>
          <p:spPr>
            <a:xfrm>
              <a:off x="1416939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ttore 1 220">
              <a:extLst>
                <a:ext uri="{FF2B5EF4-FFF2-40B4-BE49-F238E27FC236}">
                  <a16:creationId xmlns:a16="http://schemas.microsoft.com/office/drawing/2014/main" id="{F28F4BEA-CB01-448B-A199-48FBB351A73B}"/>
                </a:ext>
              </a:extLst>
            </p:cNvPr>
            <p:cNvCxnSpPr/>
            <p:nvPr userDrawn="1"/>
          </p:nvCxnSpPr>
          <p:spPr>
            <a:xfrm>
              <a:off x="1431875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ttore 1 221">
              <a:extLst>
                <a:ext uri="{FF2B5EF4-FFF2-40B4-BE49-F238E27FC236}">
                  <a16:creationId xmlns:a16="http://schemas.microsoft.com/office/drawing/2014/main" id="{4F36B0EF-C6D1-4CF2-9E01-DD43D4565493}"/>
                </a:ext>
              </a:extLst>
            </p:cNvPr>
            <p:cNvCxnSpPr/>
            <p:nvPr userDrawn="1"/>
          </p:nvCxnSpPr>
          <p:spPr>
            <a:xfrm>
              <a:off x="1446811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ttore 1 222">
              <a:extLst>
                <a:ext uri="{FF2B5EF4-FFF2-40B4-BE49-F238E27FC236}">
                  <a16:creationId xmlns:a16="http://schemas.microsoft.com/office/drawing/2014/main" id="{06F05E12-4A3F-471A-B3F1-BFBEB2BF1DDD}"/>
                </a:ext>
              </a:extLst>
            </p:cNvPr>
            <p:cNvCxnSpPr/>
            <p:nvPr userDrawn="1"/>
          </p:nvCxnSpPr>
          <p:spPr>
            <a:xfrm>
              <a:off x="1461748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ttore 1 223">
              <a:extLst>
                <a:ext uri="{FF2B5EF4-FFF2-40B4-BE49-F238E27FC236}">
                  <a16:creationId xmlns:a16="http://schemas.microsoft.com/office/drawing/2014/main" id="{3BFC8273-D1F8-4C71-ADBF-AF129C625927}"/>
                </a:ext>
              </a:extLst>
            </p:cNvPr>
            <p:cNvCxnSpPr/>
            <p:nvPr userDrawn="1"/>
          </p:nvCxnSpPr>
          <p:spPr>
            <a:xfrm>
              <a:off x="1476373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ttore 1 224">
              <a:extLst>
                <a:ext uri="{FF2B5EF4-FFF2-40B4-BE49-F238E27FC236}">
                  <a16:creationId xmlns:a16="http://schemas.microsoft.com/office/drawing/2014/main" id="{BD580D42-34AC-4168-8A10-A92A8D99BCC6}"/>
                </a:ext>
              </a:extLst>
            </p:cNvPr>
            <p:cNvCxnSpPr/>
            <p:nvPr userDrawn="1"/>
          </p:nvCxnSpPr>
          <p:spPr>
            <a:xfrm>
              <a:off x="1491309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nettore 1 225">
              <a:extLst>
                <a:ext uri="{FF2B5EF4-FFF2-40B4-BE49-F238E27FC236}">
                  <a16:creationId xmlns:a16="http://schemas.microsoft.com/office/drawing/2014/main" id="{A0AA459F-C46D-4226-BF27-8A9ACC1A6160}"/>
                </a:ext>
              </a:extLst>
            </p:cNvPr>
            <p:cNvCxnSpPr/>
            <p:nvPr userDrawn="1"/>
          </p:nvCxnSpPr>
          <p:spPr>
            <a:xfrm>
              <a:off x="1506246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nettore 1 226">
              <a:extLst>
                <a:ext uri="{FF2B5EF4-FFF2-40B4-BE49-F238E27FC236}">
                  <a16:creationId xmlns:a16="http://schemas.microsoft.com/office/drawing/2014/main" id="{BC377228-0978-466D-AB23-EA2F15D9D3CD}"/>
                </a:ext>
              </a:extLst>
            </p:cNvPr>
            <p:cNvCxnSpPr/>
            <p:nvPr userDrawn="1"/>
          </p:nvCxnSpPr>
          <p:spPr>
            <a:xfrm>
              <a:off x="1521182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Connettore 1 227">
              <a:extLst>
                <a:ext uri="{FF2B5EF4-FFF2-40B4-BE49-F238E27FC236}">
                  <a16:creationId xmlns:a16="http://schemas.microsoft.com/office/drawing/2014/main" id="{F960BAE9-2170-4F7C-8D38-D899B8549C84}"/>
                </a:ext>
              </a:extLst>
            </p:cNvPr>
            <p:cNvCxnSpPr/>
            <p:nvPr userDrawn="1"/>
          </p:nvCxnSpPr>
          <p:spPr>
            <a:xfrm>
              <a:off x="1536118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Connettore 1 228">
              <a:extLst>
                <a:ext uri="{FF2B5EF4-FFF2-40B4-BE49-F238E27FC236}">
                  <a16:creationId xmlns:a16="http://schemas.microsoft.com/office/drawing/2014/main" id="{9A6143D5-585D-449B-BB3E-94CB3D634E95}"/>
                </a:ext>
              </a:extLst>
            </p:cNvPr>
            <p:cNvCxnSpPr/>
            <p:nvPr userDrawn="1"/>
          </p:nvCxnSpPr>
          <p:spPr>
            <a:xfrm>
              <a:off x="1551055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Connettore 1 229">
              <a:extLst>
                <a:ext uri="{FF2B5EF4-FFF2-40B4-BE49-F238E27FC236}">
                  <a16:creationId xmlns:a16="http://schemas.microsoft.com/office/drawing/2014/main" id="{5C42DF3D-1F35-4D81-8E39-BCFAA254F27B}"/>
                </a:ext>
              </a:extLst>
            </p:cNvPr>
            <p:cNvCxnSpPr/>
            <p:nvPr userDrawn="1"/>
          </p:nvCxnSpPr>
          <p:spPr>
            <a:xfrm>
              <a:off x="1565991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Connettore 1 230">
              <a:extLst>
                <a:ext uri="{FF2B5EF4-FFF2-40B4-BE49-F238E27FC236}">
                  <a16:creationId xmlns:a16="http://schemas.microsoft.com/office/drawing/2014/main" id="{757839EB-7B33-41A2-B62F-B0F7522A9F41}"/>
                </a:ext>
              </a:extLst>
            </p:cNvPr>
            <p:cNvCxnSpPr/>
            <p:nvPr userDrawn="1"/>
          </p:nvCxnSpPr>
          <p:spPr>
            <a:xfrm>
              <a:off x="1580616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Connettore 1 231">
              <a:extLst>
                <a:ext uri="{FF2B5EF4-FFF2-40B4-BE49-F238E27FC236}">
                  <a16:creationId xmlns:a16="http://schemas.microsoft.com/office/drawing/2014/main" id="{24C77C30-C22B-4FA5-B629-D6EA3DBB5358}"/>
                </a:ext>
              </a:extLst>
            </p:cNvPr>
            <p:cNvCxnSpPr/>
            <p:nvPr userDrawn="1"/>
          </p:nvCxnSpPr>
          <p:spPr>
            <a:xfrm>
              <a:off x="1595552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ttore 1 232">
              <a:extLst>
                <a:ext uri="{FF2B5EF4-FFF2-40B4-BE49-F238E27FC236}">
                  <a16:creationId xmlns:a16="http://schemas.microsoft.com/office/drawing/2014/main" id="{2CDA7B64-97C9-4936-8AA1-3F55E364226B}"/>
                </a:ext>
              </a:extLst>
            </p:cNvPr>
            <p:cNvCxnSpPr/>
            <p:nvPr userDrawn="1"/>
          </p:nvCxnSpPr>
          <p:spPr>
            <a:xfrm>
              <a:off x="1610489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ttore 1 233">
              <a:extLst>
                <a:ext uri="{FF2B5EF4-FFF2-40B4-BE49-F238E27FC236}">
                  <a16:creationId xmlns:a16="http://schemas.microsoft.com/office/drawing/2014/main" id="{D4A96579-D741-40DA-BBBE-CE2D24943BB0}"/>
                </a:ext>
              </a:extLst>
            </p:cNvPr>
            <p:cNvCxnSpPr/>
            <p:nvPr userDrawn="1"/>
          </p:nvCxnSpPr>
          <p:spPr>
            <a:xfrm>
              <a:off x="1625425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ttore 1 234">
              <a:extLst>
                <a:ext uri="{FF2B5EF4-FFF2-40B4-BE49-F238E27FC236}">
                  <a16:creationId xmlns:a16="http://schemas.microsoft.com/office/drawing/2014/main" id="{681B90D3-5087-4F9C-BC7E-7C4A4839AC4C}"/>
                </a:ext>
              </a:extLst>
            </p:cNvPr>
            <p:cNvCxnSpPr/>
            <p:nvPr userDrawn="1"/>
          </p:nvCxnSpPr>
          <p:spPr>
            <a:xfrm>
              <a:off x="1640361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ttore 1 235">
              <a:extLst>
                <a:ext uri="{FF2B5EF4-FFF2-40B4-BE49-F238E27FC236}">
                  <a16:creationId xmlns:a16="http://schemas.microsoft.com/office/drawing/2014/main" id="{F0BEE4FE-5EF2-489A-B716-32DE6915474C}"/>
                </a:ext>
              </a:extLst>
            </p:cNvPr>
            <p:cNvCxnSpPr/>
            <p:nvPr userDrawn="1"/>
          </p:nvCxnSpPr>
          <p:spPr>
            <a:xfrm>
              <a:off x="1655298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ttore 1 236">
              <a:extLst>
                <a:ext uri="{FF2B5EF4-FFF2-40B4-BE49-F238E27FC236}">
                  <a16:creationId xmlns:a16="http://schemas.microsoft.com/office/drawing/2014/main" id="{AC741049-1FC4-4AF0-B412-EF568DD29AFF}"/>
                </a:ext>
              </a:extLst>
            </p:cNvPr>
            <p:cNvCxnSpPr/>
            <p:nvPr userDrawn="1"/>
          </p:nvCxnSpPr>
          <p:spPr>
            <a:xfrm>
              <a:off x="1669923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ttore 1 237">
              <a:extLst>
                <a:ext uri="{FF2B5EF4-FFF2-40B4-BE49-F238E27FC236}">
                  <a16:creationId xmlns:a16="http://schemas.microsoft.com/office/drawing/2014/main" id="{60660ED4-096F-47F3-8D03-42BF690DD357}"/>
                </a:ext>
              </a:extLst>
            </p:cNvPr>
            <p:cNvCxnSpPr/>
            <p:nvPr userDrawn="1"/>
          </p:nvCxnSpPr>
          <p:spPr>
            <a:xfrm>
              <a:off x="1684859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ttore 1 238">
              <a:extLst>
                <a:ext uri="{FF2B5EF4-FFF2-40B4-BE49-F238E27FC236}">
                  <a16:creationId xmlns:a16="http://schemas.microsoft.com/office/drawing/2014/main" id="{EE7871ED-F5AC-445F-8632-395BA308AFE0}"/>
                </a:ext>
              </a:extLst>
            </p:cNvPr>
            <p:cNvCxnSpPr/>
            <p:nvPr userDrawn="1"/>
          </p:nvCxnSpPr>
          <p:spPr>
            <a:xfrm>
              <a:off x="1699796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ttore 1 239">
              <a:extLst>
                <a:ext uri="{FF2B5EF4-FFF2-40B4-BE49-F238E27FC236}">
                  <a16:creationId xmlns:a16="http://schemas.microsoft.com/office/drawing/2014/main" id="{C69DD591-69F5-47B6-9DA0-C2BDED90DC44}"/>
                </a:ext>
              </a:extLst>
            </p:cNvPr>
            <p:cNvCxnSpPr/>
            <p:nvPr userDrawn="1"/>
          </p:nvCxnSpPr>
          <p:spPr>
            <a:xfrm>
              <a:off x="1714732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ttore 1 240">
              <a:extLst>
                <a:ext uri="{FF2B5EF4-FFF2-40B4-BE49-F238E27FC236}">
                  <a16:creationId xmlns:a16="http://schemas.microsoft.com/office/drawing/2014/main" id="{237FE1F4-DD0B-4B6C-A6DE-5235F596F0EF}"/>
                </a:ext>
              </a:extLst>
            </p:cNvPr>
            <p:cNvCxnSpPr/>
            <p:nvPr userDrawn="1"/>
          </p:nvCxnSpPr>
          <p:spPr>
            <a:xfrm>
              <a:off x="1729668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ttore 1 241">
              <a:extLst>
                <a:ext uri="{FF2B5EF4-FFF2-40B4-BE49-F238E27FC236}">
                  <a16:creationId xmlns:a16="http://schemas.microsoft.com/office/drawing/2014/main" id="{ED311BB2-E755-4630-917A-C467139B5991}"/>
                </a:ext>
              </a:extLst>
            </p:cNvPr>
            <p:cNvCxnSpPr/>
            <p:nvPr userDrawn="1"/>
          </p:nvCxnSpPr>
          <p:spPr>
            <a:xfrm>
              <a:off x="1744605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ttore 1 242">
              <a:extLst>
                <a:ext uri="{FF2B5EF4-FFF2-40B4-BE49-F238E27FC236}">
                  <a16:creationId xmlns:a16="http://schemas.microsoft.com/office/drawing/2014/main" id="{5D16CF1C-E208-47FB-9574-DDC827E4BB25}"/>
                </a:ext>
              </a:extLst>
            </p:cNvPr>
            <p:cNvCxnSpPr/>
            <p:nvPr userDrawn="1"/>
          </p:nvCxnSpPr>
          <p:spPr>
            <a:xfrm>
              <a:off x="1759230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ttore 1 243">
              <a:extLst>
                <a:ext uri="{FF2B5EF4-FFF2-40B4-BE49-F238E27FC236}">
                  <a16:creationId xmlns:a16="http://schemas.microsoft.com/office/drawing/2014/main" id="{4A3FB364-7954-46F8-B5E2-A2E6839AA0B8}"/>
                </a:ext>
              </a:extLst>
            </p:cNvPr>
            <p:cNvCxnSpPr/>
            <p:nvPr userDrawn="1"/>
          </p:nvCxnSpPr>
          <p:spPr>
            <a:xfrm>
              <a:off x="1774166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ttore 1 244">
              <a:extLst>
                <a:ext uri="{FF2B5EF4-FFF2-40B4-BE49-F238E27FC236}">
                  <a16:creationId xmlns:a16="http://schemas.microsoft.com/office/drawing/2014/main" id="{9D9E00BB-9094-4521-A5ED-BA1CF4DCC08D}"/>
                </a:ext>
              </a:extLst>
            </p:cNvPr>
            <p:cNvCxnSpPr/>
            <p:nvPr userDrawn="1"/>
          </p:nvCxnSpPr>
          <p:spPr>
            <a:xfrm>
              <a:off x="1789102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ttore 1 245">
              <a:extLst>
                <a:ext uri="{FF2B5EF4-FFF2-40B4-BE49-F238E27FC236}">
                  <a16:creationId xmlns:a16="http://schemas.microsoft.com/office/drawing/2014/main" id="{850A4168-8077-4459-971A-55583B8B7069}"/>
                </a:ext>
              </a:extLst>
            </p:cNvPr>
            <p:cNvCxnSpPr/>
            <p:nvPr userDrawn="1"/>
          </p:nvCxnSpPr>
          <p:spPr>
            <a:xfrm>
              <a:off x="1804039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ttore 1 246">
              <a:extLst>
                <a:ext uri="{FF2B5EF4-FFF2-40B4-BE49-F238E27FC236}">
                  <a16:creationId xmlns:a16="http://schemas.microsoft.com/office/drawing/2014/main" id="{1E5EB07A-B668-4640-9451-B9EC439812D0}"/>
                </a:ext>
              </a:extLst>
            </p:cNvPr>
            <p:cNvCxnSpPr/>
            <p:nvPr userDrawn="1"/>
          </p:nvCxnSpPr>
          <p:spPr>
            <a:xfrm>
              <a:off x="1818975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Connettore 1 247">
              <a:extLst>
                <a:ext uri="{FF2B5EF4-FFF2-40B4-BE49-F238E27FC236}">
                  <a16:creationId xmlns:a16="http://schemas.microsoft.com/office/drawing/2014/main" id="{1C3EC482-B17E-4FD0-B5F2-BCD6C2A0503F}"/>
                </a:ext>
              </a:extLst>
            </p:cNvPr>
            <p:cNvCxnSpPr/>
            <p:nvPr userDrawn="1"/>
          </p:nvCxnSpPr>
          <p:spPr>
            <a:xfrm>
              <a:off x="1833911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Connettore 1 248">
              <a:extLst>
                <a:ext uri="{FF2B5EF4-FFF2-40B4-BE49-F238E27FC236}">
                  <a16:creationId xmlns:a16="http://schemas.microsoft.com/office/drawing/2014/main" id="{0F4C80FD-A294-42AC-86FE-079A7C3BA5D4}"/>
                </a:ext>
              </a:extLst>
            </p:cNvPr>
            <p:cNvCxnSpPr/>
            <p:nvPr userDrawn="1"/>
          </p:nvCxnSpPr>
          <p:spPr>
            <a:xfrm>
              <a:off x="1848537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Connettore 1 249">
              <a:extLst>
                <a:ext uri="{FF2B5EF4-FFF2-40B4-BE49-F238E27FC236}">
                  <a16:creationId xmlns:a16="http://schemas.microsoft.com/office/drawing/2014/main" id="{EA9E91FD-65BA-4375-8654-0250432F7575}"/>
                </a:ext>
              </a:extLst>
            </p:cNvPr>
            <p:cNvCxnSpPr/>
            <p:nvPr userDrawn="1"/>
          </p:nvCxnSpPr>
          <p:spPr>
            <a:xfrm>
              <a:off x="1863473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Connettore 1 250">
              <a:extLst>
                <a:ext uri="{FF2B5EF4-FFF2-40B4-BE49-F238E27FC236}">
                  <a16:creationId xmlns:a16="http://schemas.microsoft.com/office/drawing/2014/main" id="{028DF9E6-9D04-44BE-8C68-43166E0B36A3}"/>
                </a:ext>
              </a:extLst>
            </p:cNvPr>
            <p:cNvCxnSpPr/>
            <p:nvPr userDrawn="1"/>
          </p:nvCxnSpPr>
          <p:spPr>
            <a:xfrm>
              <a:off x="1878409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Connettore 1 251">
              <a:extLst>
                <a:ext uri="{FF2B5EF4-FFF2-40B4-BE49-F238E27FC236}">
                  <a16:creationId xmlns:a16="http://schemas.microsoft.com/office/drawing/2014/main" id="{797186A8-9A0C-4037-86A2-1AB3B631C842}"/>
                </a:ext>
              </a:extLst>
            </p:cNvPr>
            <p:cNvCxnSpPr/>
            <p:nvPr userDrawn="1"/>
          </p:nvCxnSpPr>
          <p:spPr>
            <a:xfrm>
              <a:off x="1893346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ttangolo 128">
            <a:extLst>
              <a:ext uri="{FF2B5EF4-FFF2-40B4-BE49-F238E27FC236}">
                <a16:creationId xmlns:a16="http://schemas.microsoft.com/office/drawing/2014/main" id="{04D279A3-7303-4685-9E02-ADE0D5B260E1}"/>
              </a:ext>
            </a:extLst>
          </p:cNvPr>
          <p:cNvSpPr/>
          <p:nvPr userDrawn="1"/>
        </p:nvSpPr>
        <p:spPr>
          <a:xfrm>
            <a:off x="0" y="6126168"/>
            <a:ext cx="12192000" cy="731837"/>
          </a:xfrm>
          <a:prstGeom prst="rect">
            <a:avLst/>
          </a:prstGeom>
          <a:solidFill>
            <a:srgbClr val="728FA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0191" y="136524"/>
            <a:ext cx="10515600" cy="95409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6119" y="6355448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22F1F81-1694-462C-9E0A-017FECFAEF95}" type="datetime1">
              <a:rPr lang="it-IT" smtClean="0"/>
              <a:t>20/11/2023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/>
              <a:t>POLITECNICO DI MILANO 1863 - DEIB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7867" y="6356354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13481D-3A31-4A99-8182-484720F7F93D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30" name="Content Placeholder 2">
            <a:extLst>
              <a:ext uri="{FF2B5EF4-FFF2-40B4-BE49-F238E27FC236}">
                <a16:creationId xmlns:a16="http://schemas.microsoft.com/office/drawing/2014/main" id="{79D8EC4F-34AE-4915-9231-148835ECD5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9386" y="1522412"/>
            <a:ext cx="5304967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1" name="Content Placeholder 3">
            <a:extLst>
              <a:ext uri="{FF2B5EF4-FFF2-40B4-BE49-F238E27FC236}">
                <a16:creationId xmlns:a16="http://schemas.microsoft.com/office/drawing/2014/main" id="{7989005F-CFFD-44A6-B1C7-CD805C2B20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998030" y="1522412"/>
            <a:ext cx="5304967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94442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252">
            <a:extLst>
              <a:ext uri="{FF2B5EF4-FFF2-40B4-BE49-F238E27FC236}">
                <a16:creationId xmlns:a16="http://schemas.microsoft.com/office/drawing/2014/main" id="{967D6304-E5A3-49E6-8727-67E1011576CA}"/>
              </a:ext>
            </a:extLst>
          </p:cNvPr>
          <p:cNvSpPr/>
          <p:nvPr userDrawn="1"/>
        </p:nvSpPr>
        <p:spPr>
          <a:xfrm>
            <a:off x="0" y="0"/>
            <a:ext cx="12192000" cy="1270000"/>
          </a:xfrm>
          <a:prstGeom prst="rect">
            <a:avLst/>
          </a:prstGeom>
          <a:solidFill>
            <a:srgbClr val="728FA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800"/>
          </a:p>
        </p:txBody>
      </p:sp>
      <p:grpSp>
        <p:nvGrpSpPr>
          <p:cNvPr id="9" name="Gruppo 131">
            <a:extLst>
              <a:ext uri="{FF2B5EF4-FFF2-40B4-BE49-F238E27FC236}">
                <a16:creationId xmlns:a16="http://schemas.microsoft.com/office/drawing/2014/main" id="{B19969D2-F9FB-4308-BABB-29D9EADCF638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63500" y="1090618"/>
            <a:ext cx="12050184" cy="179387"/>
            <a:chOff x="1218340" y="275867"/>
            <a:chExt cx="17715122" cy="567843"/>
          </a:xfrm>
        </p:grpSpPr>
        <p:cxnSp>
          <p:nvCxnSpPr>
            <p:cNvPr id="10" name="Connettore 1 132">
              <a:extLst>
                <a:ext uri="{FF2B5EF4-FFF2-40B4-BE49-F238E27FC236}">
                  <a16:creationId xmlns:a16="http://schemas.microsoft.com/office/drawing/2014/main" id="{74E7C815-61C5-4D53-8BA6-0B56A86BA7F6}"/>
                </a:ext>
              </a:extLst>
            </p:cNvPr>
            <p:cNvCxnSpPr/>
            <p:nvPr userDrawn="1"/>
          </p:nvCxnSpPr>
          <p:spPr>
            <a:xfrm>
              <a:off x="121834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ttore 1 133">
              <a:extLst>
                <a:ext uri="{FF2B5EF4-FFF2-40B4-BE49-F238E27FC236}">
                  <a16:creationId xmlns:a16="http://schemas.microsoft.com/office/drawing/2014/main" id="{45CF1A05-BD8A-4D6B-9006-72808358DE65}"/>
                </a:ext>
              </a:extLst>
            </p:cNvPr>
            <p:cNvCxnSpPr/>
            <p:nvPr userDrawn="1"/>
          </p:nvCxnSpPr>
          <p:spPr>
            <a:xfrm>
              <a:off x="136770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ttore 1 134">
              <a:extLst>
                <a:ext uri="{FF2B5EF4-FFF2-40B4-BE49-F238E27FC236}">
                  <a16:creationId xmlns:a16="http://schemas.microsoft.com/office/drawing/2014/main" id="{3E7E34CF-46E4-4FFC-AC4C-C6054B896598}"/>
                </a:ext>
              </a:extLst>
            </p:cNvPr>
            <p:cNvCxnSpPr/>
            <p:nvPr userDrawn="1"/>
          </p:nvCxnSpPr>
          <p:spPr>
            <a:xfrm>
              <a:off x="151706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1 135">
              <a:extLst>
                <a:ext uri="{FF2B5EF4-FFF2-40B4-BE49-F238E27FC236}">
                  <a16:creationId xmlns:a16="http://schemas.microsoft.com/office/drawing/2014/main" id="{464502BC-435F-49FA-AB4C-42D3C066F3B8}"/>
                </a:ext>
              </a:extLst>
            </p:cNvPr>
            <p:cNvCxnSpPr/>
            <p:nvPr userDrawn="1"/>
          </p:nvCxnSpPr>
          <p:spPr>
            <a:xfrm>
              <a:off x="166643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1 136">
              <a:extLst>
                <a:ext uri="{FF2B5EF4-FFF2-40B4-BE49-F238E27FC236}">
                  <a16:creationId xmlns:a16="http://schemas.microsoft.com/office/drawing/2014/main" id="{F95BF3A0-126E-4779-8A4D-D73E1F31F97F}"/>
                </a:ext>
              </a:extLst>
            </p:cNvPr>
            <p:cNvCxnSpPr/>
            <p:nvPr userDrawn="1"/>
          </p:nvCxnSpPr>
          <p:spPr>
            <a:xfrm>
              <a:off x="181268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ttore 1 137">
              <a:extLst>
                <a:ext uri="{FF2B5EF4-FFF2-40B4-BE49-F238E27FC236}">
                  <a16:creationId xmlns:a16="http://schemas.microsoft.com/office/drawing/2014/main" id="{BC5C871D-A69B-4D26-92EF-CCA886BE938C}"/>
                </a:ext>
              </a:extLst>
            </p:cNvPr>
            <p:cNvCxnSpPr/>
            <p:nvPr userDrawn="1"/>
          </p:nvCxnSpPr>
          <p:spPr>
            <a:xfrm>
              <a:off x="196204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ttore 1 138">
              <a:extLst>
                <a:ext uri="{FF2B5EF4-FFF2-40B4-BE49-F238E27FC236}">
                  <a16:creationId xmlns:a16="http://schemas.microsoft.com/office/drawing/2014/main" id="{AA9026C3-F033-4054-93F5-C2BDFA886F00}"/>
                </a:ext>
              </a:extLst>
            </p:cNvPr>
            <p:cNvCxnSpPr/>
            <p:nvPr userDrawn="1"/>
          </p:nvCxnSpPr>
          <p:spPr>
            <a:xfrm>
              <a:off x="211141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ttore 1 139">
              <a:extLst>
                <a:ext uri="{FF2B5EF4-FFF2-40B4-BE49-F238E27FC236}">
                  <a16:creationId xmlns:a16="http://schemas.microsoft.com/office/drawing/2014/main" id="{53A114F0-89C5-48DD-AAB1-2757C72F7799}"/>
                </a:ext>
              </a:extLst>
            </p:cNvPr>
            <p:cNvCxnSpPr/>
            <p:nvPr userDrawn="1"/>
          </p:nvCxnSpPr>
          <p:spPr>
            <a:xfrm>
              <a:off x="226077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ttore 1 140">
              <a:extLst>
                <a:ext uri="{FF2B5EF4-FFF2-40B4-BE49-F238E27FC236}">
                  <a16:creationId xmlns:a16="http://schemas.microsoft.com/office/drawing/2014/main" id="{38DF36C4-9C2D-4DDF-8FC0-5930CD9F75E0}"/>
                </a:ext>
              </a:extLst>
            </p:cNvPr>
            <p:cNvCxnSpPr/>
            <p:nvPr userDrawn="1"/>
          </p:nvCxnSpPr>
          <p:spPr>
            <a:xfrm>
              <a:off x="241013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ttore 1 141">
              <a:extLst>
                <a:ext uri="{FF2B5EF4-FFF2-40B4-BE49-F238E27FC236}">
                  <a16:creationId xmlns:a16="http://schemas.microsoft.com/office/drawing/2014/main" id="{F328B2AE-7A1F-4B6E-B77F-9AF758C76EF6}"/>
                </a:ext>
              </a:extLst>
            </p:cNvPr>
            <p:cNvCxnSpPr/>
            <p:nvPr userDrawn="1"/>
          </p:nvCxnSpPr>
          <p:spPr>
            <a:xfrm>
              <a:off x="255950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1 142">
              <a:extLst>
                <a:ext uri="{FF2B5EF4-FFF2-40B4-BE49-F238E27FC236}">
                  <a16:creationId xmlns:a16="http://schemas.microsoft.com/office/drawing/2014/main" id="{F9112A82-9FEF-4057-B8D3-6CECFDE81A44}"/>
                </a:ext>
              </a:extLst>
            </p:cNvPr>
            <p:cNvCxnSpPr/>
            <p:nvPr userDrawn="1"/>
          </p:nvCxnSpPr>
          <p:spPr>
            <a:xfrm>
              <a:off x="270575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1 143">
              <a:extLst>
                <a:ext uri="{FF2B5EF4-FFF2-40B4-BE49-F238E27FC236}">
                  <a16:creationId xmlns:a16="http://schemas.microsoft.com/office/drawing/2014/main" id="{EF0BF3DE-FED8-4AF6-89C1-2AAEE2B6499D}"/>
                </a:ext>
              </a:extLst>
            </p:cNvPr>
            <p:cNvCxnSpPr/>
            <p:nvPr userDrawn="1"/>
          </p:nvCxnSpPr>
          <p:spPr>
            <a:xfrm>
              <a:off x="285511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ttore 1 144">
              <a:extLst>
                <a:ext uri="{FF2B5EF4-FFF2-40B4-BE49-F238E27FC236}">
                  <a16:creationId xmlns:a16="http://schemas.microsoft.com/office/drawing/2014/main" id="{B3D25765-EA76-4E5E-8775-0671AEC64ECD}"/>
                </a:ext>
              </a:extLst>
            </p:cNvPr>
            <p:cNvCxnSpPr/>
            <p:nvPr userDrawn="1"/>
          </p:nvCxnSpPr>
          <p:spPr>
            <a:xfrm>
              <a:off x="300447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ttore 1 145">
              <a:extLst>
                <a:ext uri="{FF2B5EF4-FFF2-40B4-BE49-F238E27FC236}">
                  <a16:creationId xmlns:a16="http://schemas.microsoft.com/office/drawing/2014/main" id="{16E01DA1-9B33-43FD-A80D-F19A130485DB}"/>
                </a:ext>
              </a:extLst>
            </p:cNvPr>
            <p:cNvCxnSpPr/>
            <p:nvPr userDrawn="1"/>
          </p:nvCxnSpPr>
          <p:spPr>
            <a:xfrm>
              <a:off x="315384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ttore 1 146">
              <a:extLst>
                <a:ext uri="{FF2B5EF4-FFF2-40B4-BE49-F238E27FC236}">
                  <a16:creationId xmlns:a16="http://schemas.microsoft.com/office/drawing/2014/main" id="{C10D1FE6-40D7-4237-9FFF-90E3C378DB1F}"/>
                </a:ext>
              </a:extLst>
            </p:cNvPr>
            <p:cNvCxnSpPr/>
            <p:nvPr userDrawn="1"/>
          </p:nvCxnSpPr>
          <p:spPr>
            <a:xfrm>
              <a:off x="330320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ttore 1 147">
              <a:extLst>
                <a:ext uri="{FF2B5EF4-FFF2-40B4-BE49-F238E27FC236}">
                  <a16:creationId xmlns:a16="http://schemas.microsoft.com/office/drawing/2014/main" id="{51C2B0B3-D87A-448F-8EE4-E3B73EC690A8}"/>
                </a:ext>
              </a:extLst>
            </p:cNvPr>
            <p:cNvCxnSpPr/>
            <p:nvPr userDrawn="1"/>
          </p:nvCxnSpPr>
          <p:spPr>
            <a:xfrm>
              <a:off x="345256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ttore 1 148">
              <a:extLst>
                <a:ext uri="{FF2B5EF4-FFF2-40B4-BE49-F238E27FC236}">
                  <a16:creationId xmlns:a16="http://schemas.microsoft.com/office/drawing/2014/main" id="{01AA2FA0-5485-41A3-BF22-F781B217F695}"/>
                </a:ext>
              </a:extLst>
            </p:cNvPr>
            <p:cNvCxnSpPr/>
            <p:nvPr userDrawn="1"/>
          </p:nvCxnSpPr>
          <p:spPr>
            <a:xfrm>
              <a:off x="359882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ttore 1 149">
              <a:extLst>
                <a:ext uri="{FF2B5EF4-FFF2-40B4-BE49-F238E27FC236}">
                  <a16:creationId xmlns:a16="http://schemas.microsoft.com/office/drawing/2014/main" id="{94C2830F-8873-4F5B-9573-BB1F36A5C03F}"/>
                </a:ext>
              </a:extLst>
            </p:cNvPr>
            <p:cNvCxnSpPr/>
            <p:nvPr userDrawn="1"/>
          </p:nvCxnSpPr>
          <p:spPr>
            <a:xfrm>
              <a:off x="374818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ttore 1 150">
              <a:extLst>
                <a:ext uri="{FF2B5EF4-FFF2-40B4-BE49-F238E27FC236}">
                  <a16:creationId xmlns:a16="http://schemas.microsoft.com/office/drawing/2014/main" id="{6C5D9B8B-1F73-40B9-849B-EC0B16B7B2B1}"/>
                </a:ext>
              </a:extLst>
            </p:cNvPr>
            <p:cNvCxnSpPr/>
            <p:nvPr userDrawn="1"/>
          </p:nvCxnSpPr>
          <p:spPr>
            <a:xfrm>
              <a:off x="389754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ttore 1 151">
              <a:extLst>
                <a:ext uri="{FF2B5EF4-FFF2-40B4-BE49-F238E27FC236}">
                  <a16:creationId xmlns:a16="http://schemas.microsoft.com/office/drawing/2014/main" id="{21C4860F-0D83-47CA-B671-FE9AFB52102F}"/>
                </a:ext>
              </a:extLst>
            </p:cNvPr>
            <p:cNvCxnSpPr/>
            <p:nvPr userDrawn="1"/>
          </p:nvCxnSpPr>
          <p:spPr>
            <a:xfrm>
              <a:off x="404691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ttore 1 152">
              <a:extLst>
                <a:ext uri="{FF2B5EF4-FFF2-40B4-BE49-F238E27FC236}">
                  <a16:creationId xmlns:a16="http://schemas.microsoft.com/office/drawing/2014/main" id="{09E1C8A3-D275-4B1C-925C-72E5EA539F9F}"/>
                </a:ext>
              </a:extLst>
            </p:cNvPr>
            <p:cNvCxnSpPr/>
            <p:nvPr userDrawn="1"/>
          </p:nvCxnSpPr>
          <p:spPr>
            <a:xfrm>
              <a:off x="419627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ttore 1 153">
              <a:extLst>
                <a:ext uri="{FF2B5EF4-FFF2-40B4-BE49-F238E27FC236}">
                  <a16:creationId xmlns:a16="http://schemas.microsoft.com/office/drawing/2014/main" id="{7C44C5F2-51CE-4B8A-A4EA-F826847BB364}"/>
                </a:ext>
              </a:extLst>
            </p:cNvPr>
            <p:cNvCxnSpPr/>
            <p:nvPr userDrawn="1"/>
          </p:nvCxnSpPr>
          <p:spPr>
            <a:xfrm>
              <a:off x="434563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ttore 1 154">
              <a:extLst>
                <a:ext uri="{FF2B5EF4-FFF2-40B4-BE49-F238E27FC236}">
                  <a16:creationId xmlns:a16="http://schemas.microsoft.com/office/drawing/2014/main" id="{44F9366D-3B70-48C0-BA15-CD9FB7B3190D}"/>
                </a:ext>
              </a:extLst>
            </p:cNvPr>
            <p:cNvCxnSpPr/>
            <p:nvPr userDrawn="1"/>
          </p:nvCxnSpPr>
          <p:spPr>
            <a:xfrm>
              <a:off x="449188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ttore 1 155">
              <a:extLst>
                <a:ext uri="{FF2B5EF4-FFF2-40B4-BE49-F238E27FC236}">
                  <a16:creationId xmlns:a16="http://schemas.microsoft.com/office/drawing/2014/main" id="{6B49A13F-F33E-4070-B147-2CC1A0971723}"/>
                </a:ext>
              </a:extLst>
            </p:cNvPr>
            <p:cNvCxnSpPr/>
            <p:nvPr userDrawn="1"/>
          </p:nvCxnSpPr>
          <p:spPr>
            <a:xfrm>
              <a:off x="464125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ttore 1 156">
              <a:extLst>
                <a:ext uri="{FF2B5EF4-FFF2-40B4-BE49-F238E27FC236}">
                  <a16:creationId xmlns:a16="http://schemas.microsoft.com/office/drawing/2014/main" id="{A7E2BD6F-B72A-43BC-8899-56EB4E81AA3B}"/>
                </a:ext>
              </a:extLst>
            </p:cNvPr>
            <p:cNvCxnSpPr/>
            <p:nvPr userDrawn="1"/>
          </p:nvCxnSpPr>
          <p:spPr>
            <a:xfrm>
              <a:off x="479061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ttore 1 157">
              <a:extLst>
                <a:ext uri="{FF2B5EF4-FFF2-40B4-BE49-F238E27FC236}">
                  <a16:creationId xmlns:a16="http://schemas.microsoft.com/office/drawing/2014/main" id="{831E8BFD-9503-445C-B44A-5F0C08B4002F}"/>
                </a:ext>
              </a:extLst>
            </p:cNvPr>
            <p:cNvCxnSpPr/>
            <p:nvPr userDrawn="1"/>
          </p:nvCxnSpPr>
          <p:spPr>
            <a:xfrm>
              <a:off x="493997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ttore 1 158">
              <a:extLst>
                <a:ext uri="{FF2B5EF4-FFF2-40B4-BE49-F238E27FC236}">
                  <a16:creationId xmlns:a16="http://schemas.microsoft.com/office/drawing/2014/main" id="{77C8D31E-5138-4E51-A29F-330CE1CF1D33}"/>
                </a:ext>
              </a:extLst>
            </p:cNvPr>
            <p:cNvCxnSpPr/>
            <p:nvPr userDrawn="1"/>
          </p:nvCxnSpPr>
          <p:spPr>
            <a:xfrm>
              <a:off x="508934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ttore 1 159">
              <a:extLst>
                <a:ext uri="{FF2B5EF4-FFF2-40B4-BE49-F238E27FC236}">
                  <a16:creationId xmlns:a16="http://schemas.microsoft.com/office/drawing/2014/main" id="{1926BF45-22F6-4C2E-ADEF-ADD00F77401C}"/>
                </a:ext>
              </a:extLst>
            </p:cNvPr>
            <p:cNvCxnSpPr/>
            <p:nvPr userDrawn="1"/>
          </p:nvCxnSpPr>
          <p:spPr>
            <a:xfrm>
              <a:off x="523870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ttore 1 160">
              <a:extLst>
                <a:ext uri="{FF2B5EF4-FFF2-40B4-BE49-F238E27FC236}">
                  <a16:creationId xmlns:a16="http://schemas.microsoft.com/office/drawing/2014/main" id="{1BFE788E-5354-437C-85B5-044AB722F108}"/>
                </a:ext>
              </a:extLst>
            </p:cNvPr>
            <p:cNvCxnSpPr/>
            <p:nvPr userDrawn="1"/>
          </p:nvCxnSpPr>
          <p:spPr>
            <a:xfrm>
              <a:off x="538806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ttore 1 161">
              <a:extLst>
                <a:ext uri="{FF2B5EF4-FFF2-40B4-BE49-F238E27FC236}">
                  <a16:creationId xmlns:a16="http://schemas.microsoft.com/office/drawing/2014/main" id="{948DB1F8-A695-4FB7-AF67-DB629659D45D}"/>
                </a:ext>
              </a:extLst>
            </p:cNvPr>
            <p:cNvCxnSpPr/>
            <p:nvPr userDrawn="1"/>
          </p:nvCxnSpPr>
          <p:spPr>
            <a:xfrm>
              <a:off x="553432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ttore 1 162">
              <a:extLst>
                <a:ext uri="{FF2B5EF4-FFF2-40B4-BE49-F238E27FC236}">
                  <a16:creationId xmlns:a16="http://schemas.microsoft.com/office/drawing/2014/main" id="{52959D20-2D18-4C06-B9AD-A28AE1CAFCFE}"/>
                </a:ext>
              </a:extLst>
            </p:cNvPr>
            <p:cNvCxnSpPr/>
            <p:nvPr userDrawn="1"/>
          </p:nvCxnSpPr>
          <p:spPr>
            <a:xfrm>
              <a:off x="568368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ttore 1 163">
              <a:extLst>
                <a:ext uri="{FF2B5EF4-FFF2-40B4-BE49-F238E27FC236}">
                  <a16:creationId xmlns:a16="http://schemas.microsoft.com/office/drawing/2014/main" id="{A87701F9-4C64-4A5B-A939-C3A17C77E9F4}"/>
                </a:ext>
              </a:extLst>
            </p:cNvPr>
            <p:cNvCxnSpPr/>
            <p:nvPr userDrawn="1"/>
          </p:nvCxnSpPr>
          <p:spPr>
            <a:xfrm>
              <a:off x="583304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ttore 1 164">
              <a:extLst>
                <a:ext uri="{FF2B5EF4-FFF2-40B4-BE49-F238E27FC236}">
                  <a16:creationId xmlns:a16="http://schemas.microsoft.com/office/drawing/2014/main" id="{B8BE0389-C11B-4AA0-A4AD-AFEE4AF00ACF}"/>
                </a:ext>
              </a:extLst>
            </p:cNvPr>
            <p:cNvCxnSpPr/>
            <p:nvPr userDrawn="1"/>
          </p:nvCxnSpPr>
          <p:spPr>
            <a:xfrm>
              <a:off x="598241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ttore 1 165">
              <a:extLst>
                <a:ext uri="{FF2B5EF4-FFF2-40B4-BE49-F238E27FC236}">
                  <a16:creationId xmlns:a16="http://schemas.microsoft.com/office/drawing/2014/main" id="{590D6A15-BE7F-41B5-BD1F-12B135EE7FDD}"/>
                </a:ext>
              </a:extLst>
            </p:cNvPr>
            <p:cNvCxnSpPr/>
            <p:nvPr userDrawn="1"/>
          </p:nvCxnSpPr>
          <p:spPr>
            <a:xfrm>
              <a:off x="613177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ttore 1 166">
              <a:extLst>
                <a:ext uri="{FF2B5EF4-FFF2-40B4-BE49-F238E27FC236}">
                  <a16:creationId xmlns:a16="http://schemas.microsoft.com/office/drawing/2014/main" id="{6BDB8CCA-6A55-407E-A0B2-B1D09C911C9D}"/>
                </a:ext>
              </a:extLst>
            </p:cNvPr>
            <p:cNvCxnSpPr/>
            <p:nvPr userDrawn="1"/>
          </p:nvCxnSpPr>
          <p:spPr>
            <a:xfrm>
              <a:off x="628113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ttore 1 167">
              <a:extLst>
                <a:ext uri="{FF2B5EF4-FFF2-40B4-BE49-F238E27FC236}">
                  <a16:creationId xmlns:a16="http://schemas.microsoft.com/office/drawing/2014/main" id="{8DA8639D-FE5E-4CF8-A3F6-E63F3538F2BE}"/>
                </a:ext>
              </a:extLst>
            </p:cNvPr>
            <p:cNvCxnSpPr/>
            <p:nvPr userDrawn="1"/>
          </p:nvCxnSpPr>
          <p:spPr>
            <a:xfrm>
              <a:off x="642738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ttore 1 168">
              <a:extLst>
                <a:ext uri="{FF2B5EF4-FFF2-40B4-BE49-F238E27FC236}">
                  <a16:creationId xmlns:a16="http://schemas.microsoft.com/office/drawing/2014/main" id="{5F488E48-E947-452B-8F30-60F3960142B6}"/>
                </a:ext>
              </a:extLst>
            </p:cNvPr>
            <p:cNvCxnSpPr/>
            <p:nvPr userDrawn="1"/>
          </p:nvCxnSpPr>
          <p:spPr>
            <a:xfrm>
              <a:off x="657675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ttore 1 169">
              <a:extLst>
                <a:ext uri="{FF2B5EF4-FFF2-40B4-BE49-F238E27FC236}">
                  <a16:creationId xmlns:a16="http://schemas.microsoft.com/office/drawing/2014/main" id="{6EF493A6-1377-4D2C-B868-322EA20F54D1}"/>
                </a:ext>
              </a:extLst>
            </p:cNvPr>
            <p:cNvCxnSpPr/>
            <p:nvPr userDrawn="1"/>
          </p:nvCxnSpPr>
          <p:spPr>
            <a:xfrm>
              <a:off x="672611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ttore 1 170">
              <a:extLst>
                <a:ext uri="{FF2B5EF4-FFF2-40B4-BE49-F238E27FC236}">
                  <a16:creationId xmlns:a16="http://schemas.microsoft.com/office/drawing/2014/main" id="{5007A10C-DF3E-4A83-AE9F-C8C964E7A84B}"/>
                </a:ext>
              </a:extLst>
            </p:cNvPr>
            <p:cNvCxnSpPr/>
            <p:nvPr userDrawn="1"/>
          </p:nvCxnSpPr>
          <p:spPr>
            <a:xfrm>
              <a:off x="687547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ttore 1 171">
              <a:extLst>
                <a:ext uri="{FF2B5EF4-FFF2-40B4-BE49-F238E27FC236}">
                  <a16:creationId xmlns:a16="http://schemas.microsoft.com/office/drawing/2014/main" id="{10020A5F-BC20-48C7-BC77-65BA567F28C9}"/>
                </a:ext>
              </a:extLst>
            </p:cNvPr>
            <p:cNvCxnSpPr/>
            <p:nvPr userDrawn="1"/>
          </p:nvCxnSpPr>
          <p:spPr>
            <a:xfrm>
              <a:off x="702484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ttore 1 172">
              <a:extLst>
                <a:ext uri="{FF2B5EF4-FFF2-40B4-BE49-F238E27FC236}">
                  <a16:creationId xmlns:a16="http://schemas.microsoft.com/office/drawing/2014/main" id="{294C3B48-0137-4296-9E1A-AE060C3E02A5}"/>
                </a:ext>
              </a:extLst>
            </p:cNvPr>
            <p:cNvCxnSpPr/>
            <p:nvPr userDrawn="1"/>
          </p:nvCxnSpPr>
          <p:spPr>
            <a:xfrm>
              <a:off x="717420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ttore 1 173">
              <a:extLst>
                <a:ext uri="{FF2B5EF4-FFF2-40B4-BE49-F238E27FC236}">
                  <a16:creationId xmlns:a16="http://schemas.microsoft.com/office/drawing/2014/main" id="{4DDB0F04-9548-43A5-9F41-B5B2AC607F14}"/>
                </a:ext>
              </a:extLst>
            </p:cNvPr>
            <p:cNvCxnSpPr/>
            <p:nvPr userDrawn="1"/>
          </p:nvCxnSpPr>
          <p:spPr>
            <a:xfrm>
              <a:off x="732045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ttore 1 174">
              <a:extLst>
                <a:ext uri="{FF2B5EF4-FFF2-40B4-BE49-F238E27FC236}">
                  <a16:creationId xmlns:a16="http://schemas.microsoft.com/office/drawing/2014/main" id="{3294D7B5-C267-4144-BDA1-2D0BE7F4230F}"/>
                </a:ext>
              </a:extLst>
            </p:cNvPr>
            <p:cNvCxnSpPr/>
            <p:nvPr userDrawn="1"/>
          </p:nvCxnSpPr>
          <p:spPr>
            <a:xfrm>
              <a:off x="746982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ttore 1 175">
              <a:extLst>
                <a:ext uri="{FF2B5EF4-FFF2-40B4-BE49-F238E27FC236}">
                  <a16:creationId xmlns:a16="http://schemas.microsoft.com/office/drawing/2014/main" id="{DB52FE9E-8042-4042-9B92-3745FE88516A}"/>
                </a:ext>
              </a:extLst>
            </p:cNvPr>
            <p:cNvCxnSpPr/>
            <p:nvPr userDrawn="1"/>
          </p:nvCxnSpPr>
          <p:spPr>
            <a:xfrm>
              <a:off x="761918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ttore 1 176">
              <a:extLst>
                <a:ext uri="{FF2B5EF4-FFF2-40B4-BE49-F238E27FC236}">
                  <a16:creationId xmlns:a16="http://schemas.microsoft.com/office/drawing/2014/main" id="{073DC0D7-B72A-483B-BB11-DD25ABEE27BA}"/>
                </a:ext>
              </a:extLst>
            </p:cNvPr>
            <p:cNvCxnSpPr/>
            <p:nvPr userDrawn="1"/>
          </p:nvCxnSpPr>
          <p:spPr>
            <a:xfrm>
              <a:off x="776854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ttore 1 177">
              <a:extLst>
                <a:ext uri="{FF2B5EF4-FFF2-40B4-BE49-F238E27FC236}">
                  <a16:creationId xmlns:a16="http://schemas.microsoft.com/office/drawing/2014/main" id="{9F3106E5-3488-4EAB-8A76-191FD01168EF}"/>
                </a:ext>
              </a:extLst>
            </p:cNvPr>
            <p:cNvCxnSpPr/>
            <p:nvPr userDrawn="1"/>
          </p:nvCxnSpPr>
          <p:spPr>
            <a:xfrm>
              <a:off x="791791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ttore 1 178">
              <a:extLst>
                <a:ext uri="{FF2B5EF4-FFF2-40B4-BE49-F238E27FC236}">
                  <a16:creationId xmlns:a16="http://schemas.microsoft.com/office/drawing/2014/main" id="{5FDE8025-39C7-45D8-93A4-66BB57FD5082}"/>
                </a:ext>
              </a:extLst>
            </p:cNvPr>
            <p:cNvCxnSpPr/>
            <p:nvPr userDrawn="1"/>
          </p:nvCxnSpPr>
          <p:spPr>
            <a:xfrm>
              <a:off x="806727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ttore 1 179">
              <a:extLst>
                <a:ext uri="{FF2B5EF4-FFF2-40B4-BE49-F238E27FC236}">
                  <a16:creationId xmlns:a16="http://schemas.microsoft.com/office/drawing/2014/main" id="{E5921A53-44FE-4ADD-A598-D26335997CDF}"/>
                </a:ext>
              </a:extLst>
            </p:cNvPr>
            <p:cNvCxnSpPr/>
            <p:nvPr userDrawn="1"/>
          </p:nvCxnSpPr>
          <p:spPr>
            <a:xfrm>
              <a:off x="821663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ttore 1 180">
              <a:extLst>
                <a:ext uri="{FF2B5EF4-FFF2-40B4-BE49-F238E27FC236}">
                  <a16:creationId xmlns:a16="http://schemas.microsoft.com/office/drawing/2014/main" id="{17B234DB-AE51-43CC-86B2-CDCB2C789C86}"/>
                </a:ext>
              </a:extLst>
            </p:cNvPr>
            <p:cNvCxnSpPr/>
            <p:nvPr userDrawn="1"/>
          </p:nvCxnSpPr>
          <p:spPr>
            <a:xfrm>
              <a:off x="836288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ttore 1 181">
              <a:extLst>
                <a:ext uri="{FF2B5EF4-FFF2-40B4-BE49-F238E27FC236}">
                  <a16:creationId xmlns:a16="http://schemas.microsoft.com/office/drawing/2014/main" id="{6C575B2F-E040-4B1F-BA6B-505A450D12E3}"/>
                </a:ext>
              </a:extLst>
            </p:cNvPr>
            <p:cNvCxnSpPr/>
            <p:nvPr userDrawn="1"/>
          </p:nvCxnSpPr>
          <p:spPr>
            <a:xfrm>
              <a:off x="851225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ttore 1 182">
              <a:extLst>
                <a:ext uri="{FF2B5EF4-FFF2-40B4-BE49-F238E27FC236}">
                  <a16:creationId xmlns:a16="http://schemas.microsoft.com/office/drawing/2014/main" id="{9CDEB5E4-CC0A-404B-9709-AC8EBF0BB5AD}"/>
                </a:ext>
              </a:extLst>
            </p:cNvPr>
            <p:cNvCxnSpPr/>
            <p:nvPr userDrawn="1"/>
          </p:nvCxnSpPr>
          <p:spPr>
            <a:xfrm>
              <a:off x="866161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ttore 1 183">
              <a:extLst>
                <a:ext uri="{FF2B5EF4-FFF2-40B4-BE49-F238E27FC236}">
                  <a16:creationId xmlns:a16="http://schemas.microsoft.com/office/drawing/2014/main" id="{B1846A31-FF8D-4BD4-BF0F-2239C854F092}"/>
                </a:ext>
              </a:extLst>
            </p:cNvPr>
            <p:cNvCxnSpPr/>
            <p:nvPr userDrawn="1"/>
          </p:nvCxnSpPr>
          <p:spPr>
            <a:xfrm>
              <a:off x="881097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ttore 1 184">
              <a:extLst>
                <a:ext uri="{FF2B5EF4-FFF2-40B4-BE49-F238E27FC236}">
                  <a16:creationId xmlns:a16="http://schemas.microsoft.com/office/drawing/2014/main" id="{4A0A49EE-0A07-46AE-8AF7-3470221203F6}"/>
                </a:ext>
              </a:extLst>
            </p:cNvPr>
            <p:cNvCxnSpPr/>
            <p:nvPr userDrawn="1"/>
          </p:nvCxnSpPr>
          <p:spPr>
            <a:xfrm>
              <a:off x="896034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ttore 1 185">
              <a:extLst>
                <a:ext uri="{FF2B5EF4-FFF2-40B4-BE49-F238E27FC236}">
                  <a16:creationId xmlns:a16="http://schemas.microsoft.com/office/drawing/2014/main" id="{AD55B8D3-4048-444C-8BE9-1508568A74A4}"/>
                </a:ext>
              </a:extLst>
            </p:cNvPr>
            <p:cNvCxnSpPr/>
            <p:nvPr userDrawn="1"/>
          </p:nvCxnSpPr>
          <p:spPr>
            <a:xfrm>
              <a:off x="910970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ttore 1 186">
              <a:extLst>
                <a:ext uri="{FF2B5EF4-FFF2-40B4-BE49-F238E27FC236}">
                  <a16:creationId xmlns:a16="http://schemas.microsoft.com/office/drawing/2014/main" id="{6D4D74F1-8A6F-4F96-B6CD-B83DA016F948}"/>
                </a:ext>
              </a:extLst>
            </p:cNvPr>
            <p:cNvCxnSpPr/>
            <p:nvPr userDrawn="1"/>
          </p:nvCxnSpPr>
          <p:spPr>
            <a:xfrm>
              <a:off x="925595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ttore 1 187">
              <a:extLst>
                <a:ext uri="{FF2B5EF4-FFF2-40B4-BE49-F238E27FC236}">
                  <a16:creationId xmlns:a16="http://schemas.microsoft.com/office/drawing/2014/main" id="{D6EF90D3-124B-4E09-9974-B7BCD588B05F}"/>
                </a:ext>
              </a:extLst>
            </p:cNvPr>
            <p:cNvCxnSpPr/>
            <p:nvPr userDrawn="1"/>
          </p:nvCxnSpPr>
          <p:spPr>
            <a:xfrm>
              <a:off x="940532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ttore 1 188">
              <a:extLst>
                <a:ext uri="{FF2B5EF4-FFF2-40B4-BE49-F238E27FC236}">
                  <a16:creationId xmlns:a16="http://schemas.microsoft.com/office/drawing/2014/main" id="{0C42FBEC-81B1-4AD9-91DF-5AFF0BDEFF08}"/>
                </a:ext>
              </a:extLst>
            </p:cNvPr>
            <p:cNvCxnSpPr/>
            <p:nvPr userDrawn="1"/>
          </p:nvCxnSpPr>
          <p:spPr>
            <a:xfrm>
              <a:off x="955468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ttore 1 189">
              <a:extLst>
                <a:ext uri="{FF2B5EF4-FFF2-40B4-BE49-F238E27FC236}">
                  <a16:creationId xmlns:a16="http://schemas.microsoft.com/office/drawing/2014/main" id="{A133AFD0-3A1A-4FC8-AF33-EEFC937ED618}"/>
                </a:ext>
              </a:extLst>
            </p:cNvPr>
            <p:cNvCxnSpPr/>
            <p:nvPr userDrawn="1"/>
          </p:nvCxnSpPr>
          <p:spPr>
            <a:xfrm>
              <a:off x="970404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ttore 1 190">
              <a:extLst>
                <a:ext uri="{FF2B5EF4-FFF2-40B4-BE49-F238E27FC236}">
                  <a16:creationId xmlns:a16="http://schemas.microsoft.com/office/drawing/2014/main" id="{2DF35D43-91F0-415F-B19E-06E2D71C5DDD}"/>
                </a:ext>
              </a:extLst>
            </p:cNvPr>
            <p:cNvCxnSpPr/>
            <p:nvPr userDrawn="1"/>
          </p:nvCxnSpPr>
          <p:spPr>
            <a:xfrm>
              <a:off x="985341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ttore 1 191">
              <a:extLst>
                <a:ext uri="{FF2B5EF4-FFF2-40B4-BE49-F238E27FC236}">
                  <a16:creationId xmlns:a16="http://schemas.microsoft.com/office/drawing/2014/main" id="{E4E9B90E-EDC1-4ED1-BDD0-AEADBFA16C6F}"/>
                </a:ext>
              </a:extLst>
            </p:cNvPr>
            <p:cNvCxnSpPr/>
            <p:nvPr userDrawn="1"/>
          </p:nvCxnSpPr>
          <p:spPr>
            <a:xfrm>
              <a:off x="1000277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ttore 1 192">
              <a:extLst>
                <a:ext uri="{FF2B5EF4-FFF2-40B4-BE49-F238E27FC236}">
                  <a16:creationId xmlns:a16="http://schemas.microsoft.com/office/drawing/2014/main" id="{BC9FDB1D-680B-4B93-8126-2EB708576858}"/>
                </a:ext>
              </a:extLst>
            </p:cNvPr>
            <p:cNvCxnSpPr/>
            <p:nvPr userDrawn="1"/>
          </p:nvCxnSpPr>
          <p:spPr>
            <a:xfrm>
              <a:off x="1014902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ttore 1 193">
              <a:extLst>
                <a:ext uri="{FF2B5EF4-FFF2-40B4-BE49-F238E27FC236}">
                  <a16:creationId xmlns:a16="http://schemas.microsoft.com/office/drawing/2014/main" id="{9864891C-ECE7-4E6E-B234-BE2E7F93B3B1}"/>
                </a:ext>
              </a:extLst>
            </p:cNvPr>
            <p:cNvCxnSpPr/>
            <p:nvPr userDrawn="1"/>
          </p:nvCxnSpPr>
          <p:spPr>
            <a:xfrm>
              <a:off x="1029839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ttore 1 194">
              <a:extLst>
                <a:ext uri="{FF2B5EF4-FFF2-40B4-BE49-F238E27FC236}">
                  <a16:creationId xmlns:a16="http://schemas.microsoft.com/office/drawing/2014/main" id="{5989B0DF-00D1-44FE-AB73-EDD441423710}"/>
                </a:ext>
              </a:extLst>
            </p:cNvPr>
            <p:cNvCxnSpPr/>
            <p:nvPr userDrawn="1"/>
          </p:nvCxnSpPr>
          <p:spPr>
            <a:xfrm>
              <a:off x="1044775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ttore 1 195">
              <a:extLst>
                <a:ext uri="{FF2B5EF4-FFF2-40B4-BE49-F238E27FC236}">
                  <a16:creationId xmlns:a16="http://schemas.microsoft.com/office/drawing/2014/main" id="{C4B62928-B42F-4916-A29D-AC8F5B181854}"/>
                </a:ext>
              </a:extLst>
            </p:cNvPr>
            <p:cNvCxnSpPr/>
            <p:nvPr userDrawn="1"/>
          </p:nvCxnSpPr>
          <p:spPr>
            <a:xfrm>
              <a:off x="1059711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ttore 1 196">
              <a:extLst>
                <a:ext uri="{FF2B5EF4-FFF2-40B4-BE49-F238E27FC236}">
                  <a16:creationId xmlns:a16="http://schemas.microsoft.com/office/drawing/2014/main" id="{BEC7784E-4A10-4443-8A97-0E0850DFDB09}"/>
                </a:ext>
              </a:extLst>
            </p:cNvPr>
            <p:cNvCxnSpPr/>
            <p:nvPr userDrawn="1"/>
          </p:nvCxnSpPr>
          <p:spPr>
            <a:xfrm>
              <a:off x="1074648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ttore 1 197">
              <a:extLst>
                <a:ext uri="{FF2B5EF4-FFF2-40B4-BE49-F238E27FC236}">
                  <a16:creationId xmlns:a16="http://schemas.microsoft.com/office/drawing/2014/main" id="{515A1236-22B2-4A1E-B4A3-D6C52037A788}"/>
                </a:ext>
              </a:extLst>
            </p:cNvPr>
            <p:cNvCxnSpPr/>
            <p:nvPr userDrawn="1"/>
          </p:nvCxnSpPr>
          <p:spPr>
            <a:xfrm>
              <a:off x="1089584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ttore 1 198">
              <a:extLst>
                <a:ext uri="{FF2B5EF4-FFF2-40B4-BE49-F238E27FC236}">
                  <a16:creationId xmlns:a16="http://schemas.microsoft.com/office/drawing/2014/main" id="{E8BA47A1-27C9-443C-B073-A2D13749E3CD}"/>
                </a:ext>
              </a:extLst>
            </p:cNvPr>
            <p:cNvCxnSpPr/>
            <p:nvPr userDrawn="1"/>
          </p:nvCxnSpPr>
          <p:spPr>
            <a:xfrm>
              <a:off x="1104209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ttore 1 199">
              <a:extLst>
                <a:ext uri="{FF2B5EF4-FFF2-40B4-BE49-F238E27FC236}">
                  <a16:creationId xmlns:a16="http://schemas.microsoft.com/office/drawing/2014/main" id="{82D55E69-B9A9-4D40-BF23-CCD9F928B122}"/>
                </a:ext>
              </a:extLst>
            </p:cNvPr>
            <p:cNvCxnSpPr/>
            <p:nvPr userDrawn="1"/>
          </p:nvCxnSpPr>
          <p:spPr>
            <a:xfrm>
              <a:off x="1119145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ttore 1 200">
              <a:extLst>
                <a:ext uri="{FF2B5EF4-FFF2-40B4-BE49-F238E27FC236}">
                  <a16:creationId xmlns:a16="http://schemas.microsoft.com/office/drawing/2014/main" id="{410DDD7F-00B6-4C19-9F75-059A06737CBA}"/>
                </a:ext>
              </a:extLst>
            </p:cNvPr>
            <p:cNvCxnSpPr/>
            <p:nvPr userDrawn="1"/>
          </p:nvCxnSpPr>
          <p:spPr>
            <a:xfrm>
              <a:off x="1134082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ttore 1 201">
              <a:extLst>
                <a:ext uri="{FF2B5EF4-FFF2-40B4-BE49-F238E27FC236}">
                  <a16:creationId xmlns:a16="http://schemas.microsoft.com/office/drawing/2014/main" id="{0879FEF1-B5DB-4A19-BC63-9B6D5BE081A7}"/>
                </a:ext>
              </a:extLst>
            </p:cNvPr>
            <p:cNvCxnSpPr/>
            <p:nvPr userDrawn="1"/>
          </p:nvCxnSpPr>
          <p:spPr>
            <a:xfrm>
              <a:off x="1149018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ttore 1 202">
              <a:extLst>
                <a:ext uri="{FF2B5EF4-FFF2-40B4-BE49-F238E27FC236}">
                  <a16:creationId xmlns:a16="http://schemas.microsoft.com/office/drawing/2014/main" id="{50799F74-6826-4E23-B9D0-DA933AD06174}"/>
                </a:ext>
              </a:extLst>
            </p:cNvPr>
            <p:cNvCxnSpPr/>
            <p:nvPr userDrawn="1"/>
          </p:nvCxnSpPr>
          <p:spPr>
            <a:xfrm>
              <a:off x="1163955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ttore 1 203">
              <a:extLst>
                <a:ext uri="{FF2B5EF4-FFF2-40B4-BE49-F238E27FC236}">
                  <a16:creationId xmlns:a16="http://schemas.microsoft.com/office/drawing/2014/main" id="{C0CB4D4F-7AF1-48EC-A084-A820E575A601}"/>
                </a:ext>
              </a:extLst>
            </p:cNvPr>
            <p:cNvCxnSpPr/>
            <p:nvPr userDrawn="1"/>
          </p:nvCxnSpPr>
          <p:spPr>
            <a:xfrm>
              <a:off x="1178891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ttore 1 204">
              <a:extLst>
                <a:ext uri="{FF2B5EF4-FFF2-40B4-BE49-F238E27FC236}">
                  <a16:creationId xmlns:a16="http://schemas.microsoft.com/office/drawing/2014/main" id="{0BE9AED6-4A7C-4685-B5A0-71ACB1009A6E}"/>
                </a:ext>
              </a:extLst>
            </p:cNvPr>
            <p:cNvCxnSpPr/>
            <p:nvPr userDrawn="1"/>
          </p:nvCxnSpPr>
          <p:spPr>
            <a:xfrm>
              <a:off x="1193827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ttore 1 205">
              <a:extLst>
                <a:ext uri="{FF2B5EF4-FFF2-40B4-BE49-F238E27FC236}">
                  <a16:creationId xmlns:a16="http://schemas.microsoft.com/office/drawing/2014/main" id="{6D6B549F-374E-49CF-88ED-3B3CBDA64E91}"/>
                </a:ext>
              </a:extLst>
            </p:cNvPr>
            <p:cNvCxnSpPr/>
            <p:nvPr userDrawn="1"/>
          </p:nvCxnSpPr>
          <p:spPr>
            <a:xfrm>
              <a:off x="1208452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ttore 1 206">
              <a:extLst>
                <a:ext uri="{FF2B5EF4-FFF2-40B4-BE49-F238E27FC236}">
                  <a16:creationId xmlns:a16="http://schemas.microsoft.com/office/drawing/2014/main" id="{3941A2B6-70A9-444D-A2B8-40B8CC19A3A5}"/>
                </a:ext>
              </a:extLst>
            </p:cNvPr>
            <p:cNvCxnSpPr/>
            <p:nvPr userDrawn="1"/>
          </p:nvCxnSpPr>
          <p:spPr>
            <a:xfrm>
              <a:off x="1223389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ttore 1 207">
              <a:extLst>
                <a:ext uri="{FF2B5EF4-FFF2-40B4-BE49-F238E27FC236}">
                  <a16:creationId xmlns:a16="http://schemas.microsoft.com/office/drawing/2014/main" id="{A86023C7-27FC-4522-98D3-5B461176857C}"/>
                </a:ext>
              </a:extLst>
            </p:cNvPr>
            <p:cNvCxnSpPr/>
            <p:nvPr userDrawn="1"/>
          </p:nvCxnSpPr>
          <p:spPr>
            <a:xfrm>
              <a:off x="1238325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ttore 1 208">
              <a:extLst>
                <a:ext uri="{FF2B5EF4-FFF2-40B4-BE49-F238E27FC236}">
                  <a16:creationId xmlns:a16="http://schemas.microsoft.com/office/drawing/2014/main" id="{C267DB2F-58EB-4BCD-B06A-89AC12E59FB2}"/>
                </a:ext>
              </a:extLst>
            </p:cNvPr>
            <p:cNvCxnSpPr/>
            <p:nvPr userDrawn="1"/>
          </p:nvCxnSpPr>
          <p:spPr>
            <a:xfrm>
              <a:off x="1253261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ttore 1 209">
              <a:extLst>
                <a:ext uri="{FF2B5EF4-FFF2-40B4-BE49-F238E27FC236}">
                  <a16:creationId xmlns:a16="http://schemas.microsoft.com/office/drawing/2014/main" id="{A8A47F1B-F3E0-4A24-B6B1-3941F522E101}"/>
                </a:ext>
              </a:extLst>
            </p:cNvPr>
            <p:cNvCxnSpPr/>
            <p:nvPr userDrawn="1"/>
          </p:nvCxnSpPr>
          <p:spPr>
            <a:xfrm>
              <a:off x="1268198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ttore 1 210">
              <a:extLst>
                <a:ext uri="{FF2B5EF4-FFF2-40B4-BE49-F238E27FC236}">
                  <a16:creationId xmlns:a16="http://schemas.microsoft.com/office/drawing/2014/main" id="{F98DD00C-64BB-42A6-81DD-A6B49506B5B8}"/>
                </a:ext>
              </a:extLst>
            </p:cNvPr>
            <p:cNvCxnSpPr/>
            <p:nvPr userDrawn="1"/>
          </p:nvCxnSpPr>
          <p:spPr>
            <a:xfrm>
              <a:off x="1283134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ttore 1 211">
              <a:extLst>
                <a:ext uri="{FF2B5EF4-FFF2-40B4-BE49-F238E27FC236}">
                  <a16:creationId xmlns:a16="http://schemas.microsoft.com/office/drawing/2014/main" id="{C79B66AD-9FE5-4C81-B753-6D3707EDBD55}"/>
                </a:ext>
              </a:extLst>
            </p:cNvPr>
            <p:cNvCxnSpPr/>
            <p:nvPr userDrawn="1"/>
          </p:nvCxnSpPr>
          <p:spPr>
            <a:xfrm>
              <a:off x="1297759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ttore 1 212">
              <a:extLst>
                <a:ext uri="{FF2B5EF4-FFF2-40B4-BE49-F238E27FC236}">
                  <a16:creationId xmlns:a16="http://schemas.microsoft.com/office/drawing/2014/main" id="{BA5CD8BB-83B2-423D-A488-E8F5BB7CF0C9}"/>
                </a:ext>
              </a:extLst>
            </p:cNvPr>
            <p:cNvCxnSpPr/>
            <p:nvPr userDrawn="1"/>
          </p:nvCxnSpPr>
          <p:spPr>
            <a:xfrm>
              <a:off x="1312696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ttore 1 213">
              <a:extLst>
                <a:ext uri="{FF2B5EF4-FFF2-40B4-BE49-F238E27FC236}">
                  <a16:creationId xmlns:a16="http://schemas.microsoft.com/office/drawing/2014/main" id="{D393C8D3-41F9-49F8-9B12-B4A8074A7DD2}"/>
                </a:ext>
              </a:extLst>
            </p:cNvPr>
            <p:cNvCxnSpPr/>
            <p:nvPr userDrawn="1"/>
          </p:nvCxnSpPr>
          <p:spPr>
            <a:xfrm>
              <a:off x="1327632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ttore 1 214">
              <a:extLst>
                <a:ext uri="{FF2B5EF4-FFF2-40B4-BE49-F238E27FC236}">
                  <a16:creationId xmlns:a16="http://schemas.microsoft.com/office/drawing/2014/main" id="{F0F47DC8-29DF-4EC9-A97B-D9BF60E3A98A}"/>
                </a:ext>
              </a:extLst>
            </p:cNvPr>
            <p:cNvCxnSpPr/>
            <p:nvPr userDrawn="1"/>
          </p:nvCxnSpPr>
          <p:spPr>
            <a:xfrm>
              <a:off x="1342568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ttore 1 215">
              <a:extLst>
                <a:ext uri="{FF2B5EF4-FFF2-40B4-BE49-F238E27FC236}">
                  <a16:creationId xmlns:a16="http://schemas.microsoft.com/office/drawing/2014/main" id="{09F5E161-399C-4792-8ACE-5AF18F9EF6AB}"/>
                </a:ext>
              </a:extLst>
            </p:cNvPr>
            <p:cNvCxnSpPr/>
            <p:nvPr userDrawn="1"/>
          </p:nvCxnSpPr>
          <p:spPr>
            <a:xfrm>
              <a:off x="1357505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ttore 1 216">
              <a:extLst>
                <a:ext uri="{FF2B5EF4-FFF2-40B4-BE49-F238E27FC236}">
                  <a16:creationId xmlns:a16="http://schemas.microsoft.com/office/drawing/2014/main" id="{B0A07CC9-7D2A-4C81-83F9-FC27EF482FB0}"/>
                </a:ext>
              </a:extLst>
            </p:cNvPr>
            <p:cNvCxnSpPr/>
            <p:nvPr userDrawn="1"/>
          </p:nvCxnSpPr>
          <p:spPr>
            <a:xfrm>
              <a:off x="1372441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ttore 1 217">
              <a:extLst>
                <a:ext uri="{FF2B5EF4-FFF2-40B4-BE49-F238E27FC236}">
                  <a16:creationId xmlns:a16="http://schemas.microsoft.com/office/drawing/2014/main" id="{16A1C300-391C-437D-977B-7D26F56E4EEE}"/>
                </a:ext>
              </a:extLst>
            </p:cNvPr>
            <p:cNvCxnSpPr/>
            <p:nvPr userDrawn="1"/>
          </p:nvCxnSpPr>
          <p:spPr>
            <a:xfrm>
              <a:off x="1387066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ttore 1 218">
              <a:extLst>
                <a:ext uri="{FF2B5EF4-FFF2-40B4-BE49-F238E27FC236}">
                  <a16:creationId xmlns:a16="http://schemas.microsoft.com/office/drawing/2014/main" id="{30FBE3BD-EE16-4A9A-9856-5E932D32FC40}"/>
                </a:ext>
              </a:extLst>
            </p:cNvPr>
            <p:cNvCxnSpPr/>
            <p:nvPr userDrawn="1"/>
          </p:nvCxnSpPr>
          <p:spPr>
            <a:xfrm>
              <a:off x="1402002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ttore 1 219">
              <a:extLst>
                <a:ext uri="{FF2B5EF4-FFF2-40B4-BE49-F238E27FC236}">
                  <a16:creationId xmlns:a16="http://schemas.microsoft.com/office/drawing/2014/main" id="{D945120A-2F66-42AB-94B8-B5EF554FB5E9}"/>
                </a:ext>
              </a:extLst>
            </p:cNvPr>
            <p:cNvCxnSpPr/>
            <p:nvPr userDrawn="1"/>
          </p:nvCxnSpPr>
          <p:spPr>
            <a:xfrm>
              <a:off x="1416939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ttore 1 220">
              <a:extLst>
                <a:ext uri="{FF2B5EF4-FFF2-40B4-BE49-F238E27FC236}">
                  <a16:creationId xmlns:a16="http://schemas.microsoft.com/office/drawing/2014/main" id="{F28F4BEA-CB01-448B-A199-48FBB351A73B}"/>
                </a:ext>
              </a:extLst>
            </p:cNvPr>
            <p:cNvCxnSpPr/>
            <p:nvPr userDrawn="1"/>
          </p:nvCxnSpPr>
          <p:spPr>
            <a:xfrm>
              <a:off x="1431875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ttore 1 221">
              <a:extLst>
                <a:ext uri="{FF2B5EF4-FFF2-40B4-BE49-F238E27FC236}">
                  <a16:creationId xmlns:a16="http://schemas.microsoft.com/office/drawing/2014/main" id="{4F36B0EF-C6D1-4CF2-9E01-DD43D4565493}"/>
                </a:ext>
              </a:extLst>
            </p:cNvPr>
            <p:cNvCxnSpPr/>
            <p:nvPr userDrawn="1"/>
          </p:nvCxnSpPr>
          <p:spPr>
            <a:xfrm>
              <a:off x="1446811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ttore 1 222">
              <a:extLst>
                <a:ext uri="{FF2B5EF4-FFF2-40B4-BE49-F238E27FC236}">
                  <a16:creationId xmlns:a16="http://schemas.microsoft.com/office/drawing/2014/main" id="{06F05E12-4A3F-471A-B3F1-BFBEB2BF1DDD}"/>
                </a:ext>
              </a:extLst>
            </p:cNvPr>
            <p:cNvCxnSpPr/>
            <p:nvPr userDrawn="1"/>
          </p:nvCxnSpPr>
          <p:spPr>
            <a:xfrm>
              <a:off x="1461748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ttore 1 223">
              <a:extLst>
                <a:ext uri="{FF2B5EF4-FFF2-40B4-BE49-F238E27FC236}">
                  <a16:creationId xmlns:a16="http://schemas.microsoft.com/office/drawing/2014/main" id="{3BFC8273-D1F8-4C71-ADBF-AF129C625927}"/>
                </a:ext>
              </a:extLst>
            </p:cNvPr>
            <p:cNvCxnSpPr/>
            <p:nvPr userDrawn="1"/>
          </p:nvCxnSpPr>
          <p:spPr>
            <a:xfrm>
              <a:off x="1476373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ttore 1 224">
              <a:extLst>
                <a:ext uri="{FF2B5EF4-FFF2-40B4-BE49-F238E27FC236}">
                  <a16:creationId xmlns:a16="http://schemas.microsoft.com/office/drawing/2014/main" id="{BD580D42-34AC-4168-8A10-A92A8D99BCC6}"/>
                </a:ext>
              </a:extLst>
            </p:cNvPr>
            <p:cNvCxnSpPr/>
            <p:nvPr userDrawn="1"/>
          </p:nvCxnSpPr>
          <p:spPr>
            <a:xfrm>
              <a:off x="1491309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nettore 1 225">
              <a:extLst>
                <a:ext uri="{FF2B5EF4-FFF2-40B4-BE49-F238E27FC236}">
                  <a16:creationId xmlns:a16="http://schemas.microsoft.com/office/drawing/2014/main" id="{A0AA459F-C46D-4226-BF27-8A9ACC1A6160}"/>
                </a:ext>
              </a:extLst>
            </p:cNvPr>
            <p:cNvCxnSpPr/>
            <p:nvPr userDrawn="1"/>
          </p:nvCxnSpPr>
          <p:spPr>
            <a:xfrm>
              <a:off x="1506246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nettore 1 226">
              <a:extLst>
                <a:ext uri="{FF2B5EF4-FFF2-40B4-BE49-F238E27FC236}">
                  <a16:creationId xmlns:a16="http://schemas.microsoft.com/office/drawing/2014/main" id="{BC377228-0978-466D-AB23-EA2F15D9D3CD}"/>
                </a:ext>
              </a:extLst>
            </p:cNvPr>
            <p:cNvCxnSpPr/>
            <p:nvPr userDrawn="1"/>
          </p:nvCxnSpPr>
          <p:spPr>
            <a:xfrm>
              <a:off x="1521182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Connettore 1 227">
              <a:extLst>
                <a:ext uri="{FF2B5EF4-FFF2-40B4-BE49-F238E27FC236}">
                  <a16:creationId xmlns:a16="http://schemas.microsoft.com/office/drawing/2014/main" id="{F960BAE9-2170-4F7C-8D38-D899B8549C84}"/>
                </a:ext>
              </a:extLst>
            </p:cNvPr>
            <p:cNvCxnSpPr/>
            <p:nvPr userDrawn="1"/>
          </p:nvCxnSpPr>
          <p:spPr>
            <a:xfrm>
              <a:off x="1536118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Connettore 1 228">
              <a:extLst>
                <a:ext uri="{FF2B5EF4-FFF2-40B4-BE49-F238E27FC236}">
                  <a16:creationId xmlns:a16="http://schemas.microsoft.com/office/drawing/2014/main" id="{9A6143D5-585D-449B-BB3E-94CB3D634E95}"/>
                </a:ext>
              </a:extLst>
            </p:cNvPr>
            <p:cNvCxnSpPr/>
            <p:nvPr userDrawn="1"/>
          </p:nvCxnSpPr>
          <p:spPr>
            <a:xfrm>
              <a:off x="1551055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Connettore 1 229">
              <a:extLst>
                <a:ext uri="{FF2B5EF4-FFF2-40B4-BE49-F238E27FC236}">
                  <a16:creationId xmlns:a16="http://schemas.microsoft.com/office/drawing/2014/main" id="{5C42DF3D-1F35-4D81-8E39-BCFAA254F27B}"/>
                </a:ext>
              </a:extLst>
            </p:cNvPr>
            <p:cNvCxnSpPr/>
            <p:nvPr userDrawn="1"/>
          </p:nvCxnSpPr>
          <p:spPr>
            <a:xfrm>
              <a:off x="1565991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Connettore 1 230">
              <a:extLst>
                <a:ext uri="{FF2B5EF4-FFF2-40B4-BE49-F238E27FC236}">
                  <a16:creationId xmlns:a16="http://schemas.microsoft.com/office/drawing/2014/main" id="{757839EB-7B33-41A2-B62F-B0F7522A9F41}"/>
                </a:ext>
              </a:extLst>
            </p:cNvPr>
            <p:cNvCxnSpPr/>
            <p:nvPr userDrawn="1"/>
          </p:nvCxnSpPr>
          <p:spPr>
            <a:xfrm>
              <a:off x="1580616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Connettore 1 231">
              <a:extLst>
                <a:ext uri="{FF2B5EF4-FFF2-40B4-BE49-F238E27FC236}">
                  <a16:creationId xmlns:a16="http://schemas.microsoft.com/office/drawing/2014/main" id="{24C77C30-C22B-4FA5-B629-D6EA3DBB5358}"/>
                </a:ext>
              </a:extLst>
            </p:cNvPr>
            <p:cNvCxnSpPr/>
            <p:nvPr userDrawn="1"/>
          </p:nvCxnSpPr>
          <p:spPr>
            <a:xfrm>
              <a:off x="1595552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ttore 1 232">
              <a:extLst>
                <a:ext uri="{FF2B5EF4-FFF2-40B4-BE49-F238E27FC236}">
                  <a16:creationId xmlns:a16="http://schemas.microsoft.com/office/drawing/2014/main" id="{2CDA7B64-97C9-4936-8AA1-3F55E364226B}"/>
                </a:ext>
              </a:extLst>
            </p:cNvPr>
            <p:cNvCxnSpPr/>
            <p:nvPr userDrawn="1"/>
          </p:nvCxnSpPr>
          <p:spPr>
            <a:xfrm>
              <a:off x="1610489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ttore 1 233">
              <a:extLst>
                <a:ext uri="{FF2B5EF4-FFF2-40B4-BE49-F238E27FC236}">
                  <a16:creationId xmlns:a16="http://schemas.microsoft.com/office/drawing/2014/main" id="{D4A96579-D741-40DA-BBBE-CE2D24943BB0}"/>
                </a:ext>
              </a:extLst>
            </p:cNvPr>
            <p:cNvCxnSpPr/>
            <p:nvPr userDrawn="1"/>
          </p:nvCxnSpPr>
          <p:spPr>
            <a:xfrm>
              <a:off x="1625425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ttore 1 234">
              <a:extLst>
                <a:ext uri="{FF2B5EF4-FFF2-40B4-BE49-F238E27FC236}">
                  <a16:creationId xmlns:a16="http://schemas.microsoft.com/office/drawing/2014/main" id="{681B90D3-5087-4F9C-BC7E-7C4A4839AC4C}"/>
                </a:ext>
              </a:extLst>
            </p:cNvPr>
            <p:cNvCxnSpPr/>
            <p:nvPr userDrawn="1"/>
          </p:nvCxnSpPr>
          <p:spPr>
            <a:xfrm>
              <a:off x="1640361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ttore 1 235">
              <a:extLst>
                <a:ext uri="{FF2B5EF4-FFF2-40B4-BE49-F238E27FC236}">
                  <a16:creationId xmlns:a16="http://schemas.microsoft.com/office/drawing/2014/main" id="{F0BEE4FE-5EF2-489A-B716-32DE6915474C}"/>
                </a:ext>
              </a:extLst>
            </p:cNvPr>
            <p:cNvCxnSpPr/>
            <p:nvPr userDrawn="1"/>
          </p:nvCxnSpPr>
          <p:spPr>
            <a:xfrm>
              <a:off x="1655298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ttore 1 236">
              <a:extLst>
                <a:ext uri="{FF2B5EF4-FFF2-40B4-BE49-F238E27FC236}">
                  <a16:creationId xmlns:a16="http://schemas.microsoft.com/office/drawing/2014/main" id="{AC741049-1FC4-4AF0-B412-EF568DD29AFF}"/>
                </a:ext>
              </a:extLst>
            </p:cNvPr>
            <p:cNvCxnSpPr/>
            <p:nvPr userDrawn="1"/>
          </p:nvCxnSpPr>
          <p:spPr>
            <a:xfrm>
              <a:off x="1669923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ttore 1 237">
              <a:extLst>
                <a:ext uri="{FF2B5EF4-FFF2-40B4-BE49-F238E27FC236}">
                  <a16:creationId xmlns:a16="http://schemas.microsoft.com/office/drawing/2014/main" id="{60660ED4-096F-47F3-8D03-42BF690DD357}"/>
                </a:ext>
              </a:extLst>
            </p:cNvPr>
            <p:cNvCxnSpPr/>
            <p:nvPr userDrawn="1"/>
          </p:nvCxnSpPr>
          <p:spPr>
            <a:xfrm>
              <a:off x="1684859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ttore 1 238">
              <a:extLst>
                <a:ext uri="{FF2B5EF4-FFF2-40B4-BE49-F238E27FC236}">
                  <a16:creationId xmlns:a16="http://schemas.microsoft.com/office/drawing/2014/main" id="{EE7871ED-F5AC-445F-8632-395BA308AFE0}"/>
                </a:ext>
              </a:extLst>
            </p:cNvPr>
            <p:cNvCxnSpPr/>
            <p:nvPr userDrawn="1"/>
          </p:nvCxnSpPr>
          <p:spPr>
            <a:xfrm>
              <a:off x="1699796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ttore 1 239">
              <a:extLst>
                <a:ext uri="{FF2B5EF4-FFF2-40B4-BE49-F238E27FC236}">
                  <a16:creationId xmlns:a16="http://schemas.microsoft.com/office/drawing/2014/main" id="{C69DD591-69F5-47B6-9DA0-C2BDED90DC44}"/>
                </a:ext>
              </a:extLst>
            </p:cNvPr>
            <p:cNvCxnSpPr/>
            <p:nvPr userDrawn="1"/>
          </p:nvCxnSpPr>
          <p:spPr>
            <a:xfrm>
              <a:off x="1714732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ttore 1 240">
              <a:extLst>
                <a:ext uri="{FF2B5EF4-FFF2-40B4-BE49-F238E27FC236}">
                  <a16:creationId xmlns:a16="http://schemas.microsoft.com/office/drawing/2014/main" id="{237FE1F4-DD0B-4B6C-A6DE-5235F596F0EF}"/>
                </a:ext>
              </a:extLst>
            </p:cNvPr>
            <p:cNvCxnSpPr/>
            <p:nvPr userDrawn="1"/>
          </p:nvCxnSpPr>
          <p:spPr>
            <a:xfrm>
              <a:off x="1729668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ttore 1 241">
              <a:extLst>
                <a:ext uri="{FF2B5EF4-FFF2-40B4-BE49-F238E27FC236}">
                  <a16:creationId xmlns:a16="http://schemas.microsoft.com/office/drawing/2014/main" id="{ED311BB2-E755-4630-917A-C467139B5991}"/>
                </a:ext>
              </a:extLst>
            </p:cNvPr>
            <p:cNvCxnSpPr/>
            <p:nvPr userDrawn="1"/>
          </p:nvCxnSpPr>
          <p:spPr>
            <a:xfrm>
              <a:off x="1744605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ttore 1 242">
              <a:extLst>
                <a:ext uri="{FF2B5EF4-FFF2-40B4-BE49-F238E27FC236}">
                  <a16:creationId xmlns:a16="http://schemas.microsoft.com/office/drawing/2014/main" id="{5D16CF1C-E208-47FB-9574-DDC827E4BB25}"/>
                </a:ext>
              </a:extLst>
            </p:cNvPr>
            <p:cNvCxnSpPr/>
            <p:nvPr userDrawn="1"/>
          </p:nvCxnSpPr>
          <p:spPr>
            <a:xfrm>
              <a:off x="1759230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ttore 1 243">
              <a:extLst>
                <a:ext uri="{FF2B5EF4-FFF2-40B4-BE49-F238E27FC236}">
                  <a16:creationId xmlns:a16="http://schemas.microsoft.com/office/drawing/2014/main" id="{4A3FB364-7954-46F8-B5E2-A2E6839AA0B8}"/>
                </a:ext>
              </a:extLst>
            </p:cNvPr>
            <p:cNvCxnSpPr/>
            <p:nvPr userDrawn="1"/>
          </p:nvCxnSpPr>
          <p:spPr>
            <a:xfrm>
              <a:off x="1774166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ttore 1 244">
              <a:extLst>
                <a:ext uri="{FF2B5EF4-FFF2-40B4-BE49-F238E27FC236}">
                  <a16:creationId xmlns:a16="http://schemas.microsoft.com/office/drawing/2014/main" id="{9D9E00BB-9094-4521-A5ED-BA1CF4DCC08D}"/>
                </a:ext>
              </a:extLst>
            </p:cNvPr>
            <p:cNvCxnSpPr/>
            <p:nvPr userDrawn="1"/>
          </p:nvCxnSpPr>
          <p:spPr>
            <a:xfrm>
              <a:off x="1789102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ttore 1 245">
              <a:extLst>
                <a:ext uri="{FF2B5EF4-FFF2-40B4-BE49-F238E27FC236}">
                  <a16:creationId xmlns:a16="http://schemas.microsoft.com/office/drawing/2014/main" id="{850A4168-8077-4459-971A-55583B8B7069}"/>
                </a:ext>
              </a:extLst>
            </p:cNvPr>
            <p:cNvCxnSpPr/>
            <p:nvPr userDrawn="1"/>
          </p:nvCxnSpPr>
          <p:spPr>
            <a:xfrm>
              <a:off x="1804039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ttore 1 246">
              <a:extLst>
                <a:ext uri="{FF2B5EF4-FFF2-40B4-BE49-F238E27FC236}">
                  <a16:creationId xmlns:a16="http://schemas.microsoft.com/office/drawing/2014/main" id="{1E5EB07A-B668-4640-9451-B9EC439812D0}"/>
                </a:ext>
              </a:extLst>
            </p:cNvPr>
            <p:cNvCxnSpPr/>
            <p:nvPr userDrawn="1"/>
          </p:nvCxnSpPr>
          <p:spPr>
            <a:xfrm>
              <a:off x="1818975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Connettore 1 247">
              <a:extLst>
                <a:ext uri="{FF2B5EF4-FFF2-40B4-BE49-F238E27FC236}">
                  <a16:creationId xmlns:a16="http://schemas.microsoft.com/office/drawing/2014/main" id="{1C3EC482-B17E-4FD0-B5F2-BCD6C2A0503F}"/>
                </a:ext>
              </a:extLst>
            </p:cNvPr>
            <p:cNvCxnSpPr/>
            <p:nvPr userDrawn="1"/>
          </p:nvCxnSpPr>
          <p:spPr>
            <a:xfrm>
              <a:off x="1833911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Connettore 1 248">
              <a:extLst>
                <a:ext uri="{FF2B5EF4-FFF2-40B4-BE49-F238E27FC236}">
                  <a16:creationId xmlns:a16="http://schemas.microsoft.com/office/drawing/2014/main" id="{0F4C80FD-A294-42AC-86FE-079A7C3BA5D4}"/>
                </a:ext>
              </a:extLst>
            </p:cNvPr>
            <p:cNvCxnSpPr/>
            <p:nvPr userDrawn="1"/>
          </p:nvCxnSpPr>
          <p:spPr>
            <a:xfrm>
              <a:off x="1848537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Connettore 1 249">
              <a:extLst>
                <a:ext uri="{FF2B5EF4-FFF2-40B4-BE49-F238E27FC236}">
                  <a16:creationId xmlns:a16="http://schemas.microsoft.com/office/drawing/2014/main" id="{EA9E91FD-65BA-4375-8654-0250432F7575}"/>
                </a:ext>
              </a:extLst>
            </p:cNvPr>
            <p:cNvCxnSpPr/>
            <p:nvPr userDrawn="1"/>
          </p:nvCxnSpPr>
          <p:spPr>
            <a:xfrm>
              <a:off x="1863473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Connettore 1 250">
              <a:extLst>
                <a:ext uri="{FF2B5EF4-FFF2-40B4-BE49-F238E27FC236}">
                  <a16:creationId xmlns:a16="http://schemas.microsoft.com/office/drawing/2014/main" id="{028DF9E6-9D04-44BE-8C68-43166E0B36A3}"/>
                </a:ext>
              </a:extLst>
            </p:cNvPr>
            <p:cNvCxnSpPr/>
            <p:nvPr userDrawn="1"/>
          </p:nvCxnSpPr>
          <p:spPr>
            <a:xfrm>
              <a:off x="1878409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Connettore 1 251">
              <a:extLst>
                <a:ext uri="{FF2B5EF4-FFF2-40B4-BE49-F238E27FC236}">
                  <a16:creationId xmlns:a16="http://schemas.microsoft.com/office/drawing/2014/main" id="{797186A8-9A0C-4037-86A2-1AB3B631C842}"/>
                </a:ext>
              </a:extLst>
            </p:cNvPr>
            <p:cNvCxnSpPr/>
            <p:nvPr userDrawn="1"/>
          </p:nvCxnSpPr>
          <p:spPr>
            <a:xfrm>
              <a:off x="1893346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ttangolo 128">
            <a:extLst>
              <a:ext uri="{FF2B5EF4-FFF2-40B4-BE49-F238E27FC236}">
                <a16:creationId xmlns:a16="http://schemas.microsoft.com/office/drawing/2014/main" id="{04D279A3-7303-4685-9E02-ADE0D5B260E1}"/>
              </a:ext>
            </a:extLst>
          </p:cNvPr>
          <p:cNvSpPr/>
          <p:nvPr userDrawn="1"/>
        </p:nvSpPr>
        <p:spPr>
          <a:xfrm>
            <a:off x="0" y="6126168"/>
            <a:ext cx="12192000" cy="731837"/>
          </a:xfrm>
          <a:prstGeom prst="rect">
            <a:avLst/>
          </a:prstGeom>
          <a:solidFill>
            <a:srgbClr val="728FA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0191" y="136524"/>
            <a:ext cx="10515600" cy="95409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6119" y="6355448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22F1F81-1694-462C-9E0A-017FECFAEF95}" type="datetime1">
              <a:rPr lang="it-IT" smtClean="0"/>
              <a:t>20/11/2023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/>
              <a:t>POLITECNICO DI MILANO 1863 - DEIB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7867" y="6356354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13481D-3A31-4A99-8182-484720F7F93D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30" name="Content Placeholder 2">
            <a:extLst>
              <a:ext uri="{FF2B5EF4-FFF2-40B4-BE49-F238E27FC236}">
                <a16:creationId xmlns:a16="http://schemas.microsoft.com/office/drawing/2014/main" id="{79D8EC4F-34AE-4915-9231-148835ECD5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9386" y="1522412"/>
            <a:ext cx="5304967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1" name="Content Placeholder 3">
            <a:extLst>
              <a:ext uri="{FF2B5EF4-FFF2-40B4-BE49-F238E27FC236}">
                <a16:creationId xmlns:a16="http://schemas.microsoft.com/office/drawing/2014/main" id="{7989005F-CFFD-44A6-B1C7-CD805C2B20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998030" y="1522412"/>
            <a:ext cx="5304967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83019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252">
            <a:extLst>
              <a:ext uri="{FF2B5EF4-FFF2-40B4-BE49-F238E27FC236}">
                <a16:creationId xmlns:a16="http://schemas.microsoft.com/office/drawing/2014/main" id="{967D6304-E5A3-49E6-8727-67E1011576CA}"/>
              </a:ext>
            </a:extLst>
          </p:cNvPr>
          <p:cNvSpPr/>
          <p:nvPr userDrawn="1"/>
        </p:nvSpPr>
        <p:spPr>
          <a:xfrm>
            <a:off x="0" y="0"/>
            <a:ext cx="12192000" cy="1270000"/>
          </a:xfrm>
          <a:prstGeom prst="rect">
            <a:avLst/>
          </a:prstGeom>
          <a:solidFill>
            <a:srgbClr val="728FA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800"/>
          </a:p>
        </p:txBody>
      </p:sp>
      <p:grpSp>
        <p:nvGrpSpPr>
          <p:cNvPr id="9" name="Gruppo 131">
            <a:extLst>
              <a:ext uri="{FF2B5EF4-FFF2-40B4-BE49-F238E27FC236}">
                <a16:creationId xmlns:a16="http://schemas.microsoft.com/office/drawing/2014/main" id="{B19969D2-F9FB-4308-BABB-29D9EADCF638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63500" y="1090618"/>
            <a:ext cx="12050184" cy="179387"/>
            <a:chOff x="1218340" y="275867"/>
            <a:chExt cx="17715122" cy="567843"/>
          </a:xfrm>
        </p:grpSpPr>
        <p:cxnSp>
          <p:nvCxnSpPr>
            <p:cNvPr id="10" name="Connettore 1 132">
              <a:extLst>
                <a:ext uri="{FF2B5EF4-FFF2-40B4-BE49-F238E27FC236}">
                  <a16:creationId xmlns:a16="http://schemas.microsoft.com/office/drawing/2014/main" id="{74E7C815-61C5-4D53-8BA6-0B56A86BA7F6}"/>
                </a:ext>
              </a:extLst>
            </p:cNvPr>
            <p:cNvCxnSpPr/>
            <p:nvPr userDrawn="1"/>
          </p:nvCxnSpPr>
          <p:spPr>
            <a:xfrm>
              <a:off x="121834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ttore 1 133">
              <a:extLst>
                <a:ext uri="{FF2B5EF4-FFF2-40B4-BE49-F238E27FC236}">
                  <a16:creationId xmlns:a16="http://schemas.microsoft.com/office/drawing/2014/main" id="{45CF1A05-BD8A-4D6B-9006-72808358DE65}"/>
                </a:ext>
              </a:extLst>
            </p:cNvPr>
            <p:cNvCxnSpPr/>
            <p:nvPr userDrawn="1"/>
          </p:nvCxnSpPr>
          <p:spPr>
            <a:xfrm>
              <a:off x="136770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ttore 1 134">
              <a:extLst>
                <a:ext uri="{FF2B5EF4-FFF2-40B4-BE49-F238E27FC236}">
                  <a16:creationId xmlns:a16="http://schemas.microsoft.com/office/drawing/2014/main" id="{3E7E34CF-46E4-4FFC-AC4C-C6054B896598}"/>
                </a:ext>
              </a:extLst>
            </p:cNvPr>
            <p:cNvCxnSpPr/>
            <p:nvPr userDrawn="1"/>
          </p:nvCxnSpPr>
          <p:spPr>
            <a:xfrm>
              <a:off x="151706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1 135">
              <a:extLst>
                <a:ext uri="{FF2B5EF4-FFF2-40B4-BE49-F238E27FC236}">
                  <a16:creationId xmlns:a16="http://schemas.microsoft.com/office/drawing/2014/main" id="{464502BC-435F-49FA-AB4C-42D3C066F3B8}"/>
                </a:ext>
              </a:extLst>
            </p:cNvPr>
            <p:cNvCxnSpPr/>
            <p:nvPr userDrawn="1"/>
          </p:nvCxnSpPr>
          <p:spPr>
            <a:xfrm>
              <a:off x="166643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1 136">
              <a:extLst>
                <a:ext uri="{FF2B5EF4-FFF2-40B4-BE49-F238E27FC236}">
                  <a16:creationId xmlns:a16="http://schemas.microsoft.com/office/drawing/2014/main" id="{F95BF3A0-126E-4779-8A4D-D73E1F31F97F}"/>
                </a:ext>
              </a:extLst>
            </p:cNvPr>
            <p:cNvCxnSpPr/>
            <p:nvPr userDrawn="1"/>
          </p:nvCxnSpPr>
          <p:spPr>
            <a:xfrm>
              <a:off x="181268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ttore 1 137">
              <a:extLst>
                <a:ext uri="{FF2B5EF4-FFF2-40B4-BE49-F238E27FC236}">
                  <a16:creationId xmlns:a16="http://schemas.microsoft.com/office/drawing/2014/main" id="{BC5C871D-A69B-4D26-92EF-CCA886BE938C}"/>
                </a:ext>
              </a:extLst>
            </p:cNvPr>
            <p:cNvCxnSpPr/>
            <p:nvPr userDrawn="1"/>
          </p:nvCxnSpPr>
          <p:spPr>
            <a:xfrm>
              <a:off x="196204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ttore 1 138">
              <a:extLst>
                <a:ext uri="{FF2B5EF4-FFF2-40B4-BE49-F238E27FC236}">
                  <a16:creationId xmlns:a16="http://schemas.microsoft.com/office/drawing/2014/main" id="{AA9026C3-F033-4054-93F5-C2BDFA886F00}"/>
                </a:ext>
              </a:extLst>
            </p:cNvPr>
            <p:cNvCxnSpPr/>
            <p:nvPr userDrawn="1"/>
          </p:nvCxnSpPr>
          <p:spPr>
            <a:xfrm>
              <a:off x="211141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ttore 1 139">
              <a:extLst>
                <a:ext uri="{FF2B5EF4-FFF2-40B4-BE49-F238E27FC236}">
                  <a16:creationId xmlns:a16="http://schemas.microsoft.com/office/drawing/2014/main" id="{53A114F0-89C5-48DD-AAB1-2757C72F7799}"/>
                </a:ext>
              </a:extLst>
            </p:cNvPr>
            <p:cNvCxnSpPr/>
            <p:nvPr userDrawn="1"/>
          </p:nvCxnSpPr>
          <p:spPr>
            <a:xfrm>
              <a:off x="226077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ttore 1 140">
              <a:extLst>
                <a:ext uri="{FF2B5EF4-FFF2-40B4-BE49-F238E27FC236}">
                  <a16:creationId xmlns:a16="http://schemas.microsoft.com/office/drawing/2014/main" id="{38DF36C4-9C2D-4DDF-8FC0-5930CD9F75E0}"/>
                </a:ext>
              </a:extLst>
            </p:cNvPr>
            <p:cNvCxnSpPr/>
            <p:nvPr userDrawn="1"/>
          </p:nvCxnSpPr>
          <p:spPr>
            <a:xfrm>
              <a:off x="241013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ttore 1 141">
              <a:extLst>
                <a:ext uri="{FF2B5EF4-FFF2-40B4-BE49-F238E27FC236}">
                  <a16:creationId xmlns:a16="http://schemas.microsoft.com/office/drawing/2014/main" id="{F328B2AE-7A1F-4B6E-B77F-9AF758C76EF6}"/>
                </a:ext>
              </a:extLst>
            </p:cNvPr>
            <p:cNvCxnSpPr/>
            <p:nvPr userDrawn="1"/>
          </p:nvCxnSpPr>
          <p:spPr>
            <a:xfrm>
              <a:off x="255950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1 142">
              <a:extLst>
                <a:ext uri="{FF2B5EF4-FFF2-40B4-BE49-F238E27FC236}">
                  <a16:creationId xmlns:a16="http://schemas.microsoft.com/office/drawing/2014/main" id="{F9112A82-9FEF-4057-B8D3-6CECFDE81A44}"/>
                </a:ext>
              </a:extLst>
            </p:cNvPr>
            <p:cNvCxnSpPr/>
            <p:nvPr userDrawn="1"/>
          </p:nvCxnSpPr>
          <p:spPr>
            <a:xfrm>
              <a:off x="270575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1 143">
              <a:extLst>
                <a:ext uri="{FF2B5EF4-FFF2-40B4-BE49-F238E27FC236}">
                  <a16:creationId xmlns:a16="http://schemas.microsoft.com/office/drawing/2014/main" id="{EF0BF3DE-FED8-4AF6-89C1-2AAEE2B6499D}"/>
                </a:ext>
              </a:extLst>
            </p:cNvPr>
            <p:cNvCxnSpPr/>
            <p:nvPr userDrawn="1"/>
          </p:nvCxnSpPr>
          <p:spPr>
            <a:xfrm>
              <a:off x="285511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ttore 1 144">
              <a:extLst>
                <a:ext uri="{FF2B5EF4-FFF2-40B4-BE49-F238E27FC236}">
                  <a16:creationId xmlns:a16="http://schemas.microsoft.com/office/drawing/2014/main" id="{B3D25765-EA76-4E5E-8775-0671AEC64ECD}"/>
                </a:ext>
              </a:extLst>
            </p:cNvPr>
            <p:cNvCxnSpPr/>
            <p:nvPr userDrawn="1"/>
          </p:nvCxnSpPr>
          <p:spPr>
            <a:xfrm>
              <a:off x="300447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ttore 1 145">
              <a:extLst>
                <a:ext uri="{FF2B5EF4-FFF2-40B4-BE49-F238E27FC236}">
                  <a16:creationId xmlns:a16="http://schemas.microsoft.com/office/drawing/2014/main" id="{16E01DA1-9B33-43FD-A80D-F19A130485DB}"/>
                </a:ext>
              </a:extLst>
            </p:cNvPr>
            <p:cNvCxnSpPr/>
            <p:nvPr userDrawn="1"/>
          </p:nvCxnSpPr>
          <p:spPr>
            <a:xfrm>
              <a:off x="315384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ttore 1 146">
              <a:extLst>
                <a:ext uri="{FF2B5EF4-FFF2-40B4-BE49-F238E27FC236}">
                  <a16:creationId xmlns:a16="http://schemas.microsoft.com/office/drawing/2014/main" id="{C10D1FE6-40D7-4237-9FFF-90E3C378DB1F}"/>
                </a:ext>
              </a:extLst>
            </p:cNvPr>
            <p:cNvCxnSpPr/>
            <p:nvPr userDrawn="1"/>
          </p:nvCxnSpPr>
          <p:spPr>
            <a:xfrm>
              <a:off x="330320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ttore 1 147">
              <a:extLst>
                <a:ext uri="{FF2B5EF4-FFF2-40B4-BE49-F238E27FC236}">
                  <a16:creationId xmlns:a16="http://schemas.microsoft.com/office/drawing/2014/main" id="{51C2B0B3-D87A-448F-8EE4-E3B73EC690A8}"/>
                </a:ext>
              </a:extLst>
            </p:cNvPr>
            <p:cNvCxnSpPr/>
            <p:nvPr userDrawn="1"/>
          </p:nvCxnSpPr>
          <p:spPr>
            <a:xfrm>
              <a:off x="345256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ttore 1 148">
              <a:extLst>
                <a:ext uri="{FF2B5EF4-FFF2-40B4-BE49-F238E27FC236}">
                  <a16:creationId xmlns:a16="http://schemas.microsoft.com/office/drawing/2014/main" id="{01AA2FA0-5485-41A3-BF22-F781B217F695}"/>
                </a:ext>
              </a:extLst>
            </p:cNvPr>
            <p:cNvCxnSpPr/>
            <p:nvPr userDrawn="1"/>
          </p:nvCxnSpPr>
          <p:spPr>
            <a:xfrm>
              <a:off x="359882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ttore 1 149">
              <a:extLst>
                <a:ext uri="{FF2B5EF4-FFF2-40B4-BE49-F238E27FC236}">
                  <a16:creationId xmlns:a16="http://schemas.microsoft.com/office/drawing/2014/main" id="{94C2830F-8873-4F5B-9573-BB1F36A5C03F}"/>
                </a:ext>
              </a:extLst>
            </p:cNvPr>
            <p:cNvCxnSpPr/>
            <p:nvPr userDrawn="1"/>
          </p:nvCxnSpPr>
          <p:spPr>
            <a:xfrm>
              <a:off x="374818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ttore 1 150">
              <a:extLst>
                <a:ext uri="{FF2B5EF4-FFF2-40B4-BE49-F238E27FC236}">
                  <a16:creationId xmlns:a16="http://schemas.microsoft.com/office/drawing/2014/main" id="{6C5D9B8B-1F73-40B9-849B-EC0B16B7B2B1}"/>
                </a:ext>
              </a:extLst>
            </p:cNvPr>
            <p:cNvCxnSpPr/>
            <p:nvPr userDrawn="1"/>
          </p:nvCxnSpPr>
          <p:spPr>
            <a:xfrm>
              <a:off x="389754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ttore 1 151">
              <a:extLst>
                <a:ext uri="{FF2B5EF4-FFF2-40B4-BE49-F238E27FC236}">
                  <a16:creationId xmlns:a16="http://schemas.microsoft.com/office/drawing/2014/main" id="{21C4860F-0D83-47CA-B671-FE9AFB52102F}"/>
                </a:ext>
              </a:extLst>
            </p:cNvPr>
            <p:cNvCxnSpPr/>
            <p:nvPr userDrawn="1"/>
          </p:nvCxnSpPr>
          <p:spPr>
            <a:xfrm>
              <a:off x="404691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ttore 1 152">
              <a:extLst>
                <a:ext uri="{FF2B5EF4-FFF2-40B4-BE49-F238E27FC236}">
                  <a16:creationId xmlns:a16="http://schemas.microsoft.com/office/drawing/2014/main" id="{09E1C8A3-D275-4B1C-925C-72E5EA539F9F}"/>
                </a:ext>
              </a:extLst>
            </p:cNvPr>
            <p:cNvCxnSpPr/>
            <p:nvPr userDrawn="1"/>
          </p:nvCxnSpPr>
          <p:spPr>
            <a:xfrm>
              <a:off x="419627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ttore 1 153">
              <a:extLst>
                <a:ext uri="{FF2B5EF4-FFF2-40B4-BE49-F238E27FC236}">
                  <a16:creationId xmlns:a16="http://schemas.microsoft.com/office/drawing/2014/main" id="{7C44C5F2-51CE-4B8A-A4EA-F826847BB364}"/>
                </a:ext>
              </a:extLst>
            </p:cNvPr>
            <p:cNvCxnSpPr/>
            <p:nvPr userDrawn="1"/>
          </p:nvCxnSpPr>
          <p:spPr>
            <a:xfrm>
              <a:off x="434563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ttore 1 154">
              <a:extLst>
                <a:ext uri="{FF2B5EF4-FFF2-40B4-BE49-F238E27FC236}">
                  <a16:creationId xmlns:a16="http://schemas.microsoft.com/office/drawing/2014/main" id="{44F9366D-3B70-48C0-BA15-CD9FB7B3190D}"/>
                </a:ext>
              </a:extLst>
            </p:cNvPr>
            <p:cNvCxnSpPr/>
            <p:nvPr userDrawn="1"/>
          </p:nvCxnSpPr>
          <p:spPr>
            <a:xfrm>
              <a:off x="449188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ttore 1 155">
              <a:extLst>
                <a:ext uri="{FF2B5EF4-FFF2-40B4-BE49-F238E27FC236}">
                  <a16:creationId xmlns:a16="http://schemas.microsoft.com/office/drawing/2014/main" id="{6B49A13F-F33E-4070-B147-2CC1A0971723}"/>
                </a:ext>
              </a:extLst>
            </p:cNvPr>
            <p:cNvCxnSpPr/>
            <p:nvPr userDrawn="1"/>
          </p:nvCxnSpPr>
          <p:spPr>
            <a:xfrm>
              <a:off x="464125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ttore 1 156">
              <a:extLst>
                <a:ext uri="{FF2B5EF4-FFF2-40B4-BE49-F238E27FC236}">
                  <a16:creationId xmlns:a16="http://schemas.microsoft.com/office/drawing/2014/main" id="{A7E2BD6F-B72A-43BC-8899-56EB4E81AA3B}"/>
                </a:ext>
              </a:extLst>
            </p:cNvPr>
            <p:cNvCxnSpPr/>
            <p:nvPr userDrawn="1"/>
          </p:nvCxnSpPr>
          <p:spPr>
            <a:xfrm>
              <a:off x="479061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ttore 1 157">
              <a:extLst>
                <a:ext uri="{FF2B5EF4-FFF2-40B4-BE49-F238E27FC236}">
                  <a16:creationId xmlns:a16="http://schemas.microsoft.com/office/drawing/2014/main" id="{831E8BFD-9503-445C-B44A-5F0C08B4002F}"/>
                </a:ext>
              </a:extLst>
            </p:cNvPr>
            <p:cNvCxnSpPr/>
            <p:nvPr userDrawn="1"/>
          </p:nvCxnSpPr>
          <p:spPr>
            <a:xfrm>
              <a:off x="493997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ttore 1 158">
              <a:extLst>
                <a:ext uri="{FF2B5EF4-FFF2-40B4-BE49-F238E27FC236}">
                  <a16:creationId xmlns:a16="http://schemas.microsoft.com/office/drawing/2014/main" id="{77C8D31E-5138-4E51-A29F-330CE1CF1D33}"/>
                </a:ext>
              </a:extLst>
            </p:cNvPr>
            <p:cNvCxnSpPr/>
            <p:nvPr userDrawn="1"/>
          </p:nvCxnSpPr>
          <p:spPr>
            <a:xfrm>
              <a:off x="508934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ttore 1 159">
              <a:extLst>
                <a:ext uri="{FF2B5EF4-FFF2-40B4-BE49-F238E27FC236}">
                  <a16:creationId xmlns:a16="http://schemas.microsoft.com/office/drawing/2014/main" id="{1926BF45-22F6-4C2E-ADEF-ADD00F77401C}"/>
                </a:ext>
              </a:extLst>
            </p:cNvPr>
            <p:cNvCxnSpPr/>
            <p:nvPr userDrawn="1"/>
          </p:nvCxnSpPr>
          <p:spPr>
            <a:xfrm>
              <a:off x="523870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ttore 1 160">
              <a:extLst>
                <a:ext uri="{FF2B5EF4-FFF2-40B4-BE49-F238E27FC236}">
                  <a16:creationId xmlns:a16="http://schemas.microsoft.com/office/drawing/2014/main" id="{1BFE788E-5354-437C-85B5-044AB722F108}"/>
                </a:ext>
              </a:extLst>
            </p:cNvPr>
            <p:cNvCxnSpPr/>
            <p:nvPr userDrawn="1"/>
          </p:nvCxnSpPr>
          <p:spPr>
            <a:xfrm>
              <a:off x="538806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ttore 1 161">
              <a:extLst>
                <a:ext uri="{FF2B5EF4-FFF2-40B4-BE49-F238E27FC236}">
                  <a16:creationId xmlns:a16="http://schemas.microsoft.com/office/drawing/2014/main" id="{948DB1F8-A695-4FB7-AF67-DB629659D45D}"/>
                </a:ext>
              </a:extLst>
            </p:cNvPr>
            <p:cNvCxnSpPr/>
            <p:nvPr userDrawn="1"/>
          </p:nvCxnSpPr>
          <p:spPr>
            <a:xfrm>
              <a:off x="553432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ttore 1 162">
              <a:extLst>
                <a:ext uri="{FF2B5EF4-FFF2-40B4-BE49-F238E27FC236}">
                  <a16:creationId xmlns:a16="http://schemas.microsoft.com/office/drawing/2014/main" id="{52959D20-2D18-4C06-B9AD-A28AE1CAFCFE}"/>
                </a:ext>
              </a:extLst>
            </p:cNvPr>
            <p:cNvCxnSpPr/>
            <p:nvPr userDrawn="1"/>
          </p:nvCxnSpPr>
          <p:spPr>
            <a:xfrm>
              <a:off x="568368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ttore 1 163">
              <a:extLst>
                <a:ext uri="{FF2B5EF4-FFF2-40B4-BE49-F238E27FC236}">
                  <a16:creationId xmlns:a16="http://schemas.microsoft.com/office/drawing/2014/main" id="{A87701F9-4C64-4A5B-A939-C3A17C77E9F4}"/>
                </a:ext>
              </a:extLst>
            </p:cNvPr>
            <p:cNvCxnSpPr/>
            <p:nvPr userDrawn="1"/>
          </p:nvCxnSpPr>
          <p:spPr>
            <a:xfrm>
              <a:off x="583304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ttore 1 164">
              <a:extLst>
                <a:ext uri="{FF2B5EF4-FFF2-40B4-BE49-F238E27FC236}">
                  <a16:creationId xmlns:a16="http://schemas.microsoft.com/office/drawing/2014/main" id="{B8BE0389-C11B-4AA0-A4AD-AFEE4AF00ACF}"/>
                </a:ext>
              </a:extLst>
            </p:cNvPr>
            <p:cNvCxnSpPr/>
            <p:nvPr userDrawn="1"/>
          </p:nvCxnSpPr>
          <p:spPr>
            <a:xfrm>
              <a:off x="598241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ttore 1 165">
              <a:extLst>
                <a:ext uri="{FF2B5EF4-FFF2-40B4-BE49-F238E27FC236}">
                  <a16:creationId xmlns:a16="http://schemas.microsoft.com/office/drawing/2014/main" id="{590D6A15-BE7F-41B5-BD1F-12B135EE7FDD}"/>
                </a:ext>
              </a:extLst>
            </p:cNvPr>
            <p:cNvCxnSpPr/>
            <p:nvPr userDrawn="1"/>
          </p:nvCxnSpPr>
          <p:spPr>
            <a:xfrm>
              <a:off x="613177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ttore 1 166">
              <a:extLst>
                <a:ext uri="{FF2B5EF4-FFF2-40B4-BE49-F238E27FC236}">
                  <a16:creationId xmlns:a16="http://schemas.microsoft.com/office/drawing/2014/main" id="{6BDB8CCA-6A55-407E-A0B2-B1D09C911C9D}"/>
                </a:ext>
              </a:extLst>
            </p:cNvPr>
            <p:cNvCxnSpPr/>
            <p:nvPr userDrawn="1"/>
          </p:nvCxnSpPr>
          <p:spPr>
            <a:xfrm>
              <a:off x="628113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ttore 1 167">
              <a:extLst>
                <a:ext uri="{FF2B5EF4-FFF2-40B4-BE49-F238E27FC236}">
                  <a16:creationId xmlns:a16="http://schemas.microsoft.com/office/drawing/2014/main" id="{8DA8639D-FE5E-4CF8-A3F6-E63F3538F2BE}"/>
                </a:ext>
              </a:extLst>
            </p:cNvPr>
            <p:cNvCxnSpPr/>
            <p:nvPr userDrawn="1"/>
          </p:nvCxnSpPr>
          <p:spPr>
            <a:xfrm>
              <a:off x="642738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ttore 1 168">
              <a:extLst>
                <a:ext uri="{FF2B5EF4-FFF2-40B4-BE49-F238E27FC236}">
                  <a16:creationId xmlns:a16="http://schemas.microsoft.com/office/drawing/2014/main" id="{5F488E48-E947-452B-8F30-60F3960142B6}"/>
                </a:ext>
              </a:extLst>
            </p:cNvPr>
            <p:cNvCxnSpPr/>
            <p:nvPr userDrawn="1"/>
          </p:nvCxnSpPr>
          <p:spPr>
            <a:xfrm>
              <a:off x="657675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ttore 1 169">
              <a:extLst>
                <a:ext uri="{FF2B5EF4-FFF2-40B4-BE49-F238E27FC236}">
                  <a16:creationId xmlns:a16="http://schemas.microsoft.com/office/drawing/2014/main" id="{6EF493A6-1377-4D2C-B868-322EA20F54D1}"/>
                </a:ext>
              </a:extLst>
            </p:cNvPr>
            <p:cNvCxnSpPr/>
            <p:nvPr userDrawn="1"/>
          </p:nvCxnSpPr>
          <p:spPr>
            <a:xfrm>
              <a:off x="672611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ttore 1 170">
              <a:extLst>
                <a:ext uri="{FF2B5EF4-FFF2-40B4-BE49-F238E27FC236}">
                  <a16:creationId xmlns:a16="http://schemas.microsoft.com/office/drawing/2014/main" id="{5007A10C-DF3E-4A83-AE9F-C8C964E7A84B}"/>
                </a:ext>
              </a:extLst>
            </p:cNvPr>
            <p:cNvCxnSpPr/>
            <p:nvPr userDrawn="1"/>
          </p:nvCxnSpPr>
          <p:spPr>
            <a:xfrm>
              <a:off x="687547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ttore 1 171">
              <a:extLst>
                <a:ext uri="{FF2B5EF4-FFF2-40B4-BE49-F238E27FC236}">
                  <a16:creationId xmlns:a16="http://schemas.microsoft.com/office/drawing/2014/main" id="{10020A5F-BC20-48C7-BC77-65BA567F28C9}"/>
                </a:ext>
              </a:extLst>
            </p:cNvPr>
            <p:cNvCxnSpPr/>
            <p:nvPr userDrawn="1"/>
          </p:nvCxnSpPr>
          <p:spPr>
            <a:xfrm>
              <a:off x="702484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ttore 1 172">
              <a:extLst>
                <a:ext uri="{FF2B5EF4-FFF2-40B4-BE49-F238E27FC236}">
                  <a16:creationId xmlns:a16="http://schemas.microsoft.com/office/drawing/2014/main" id="{294C3B48-0137-4296-9E1A-AE060C3E02A5}"/>
                </a:ext>
              </a:extLst>
            </p:cNvPr>
            <p:cNvCxnSpPr/>
            <p:nvPr userDrawn="1"/>
          </p:nvCxnSpPr>
          <p:spPr>
            <a:xfrm>
              <a:off x="717420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ttore 1 173">
              <a:extLst>
                <a:ext uri="{FF2B5EF4-FFF2-40B4-BE49-F238E27FC236}">
                  <a16:creationId xmlns:a16="http://schemas.microsoft.com/office/drawing/2014/main" id="{4DDB0F04-9548-43A5-9F41-B5B2AC607F14}"/>
                </a:ext>
              </a:extLst>
            </p:cNvPr>
            <p:cNvCxnSpPr/>
            <p:nvPr userDrawn="1"/>
          </p:nvCxnSpPr>
          <p:spPr>
            <a:xfrm>
              <a:off x="732045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ttore 1 174">
              <a:extLst>
                <a:ext uri="{FF2B5EF4-FFF2-40B4-BE49-F238E27FC236}">
                  <a16:creationId xmlns:a16="http://schemas.microsoft.com/office/drawing/2014/main" id="{3294D7B5-C267-4144-BDA1-2D0BE7F4230F}"/>
                </a:ext>
              </a:extLst>
            </p:cNvPr>
            <p:cNvCxnSpPr/>
            <p:nvPr userDrawn="1"/>
          </p:nvCxnSpPr>
          <p:spPr>
            <a:xfrm>
              <a:off x="746982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ttore 1 175">
              <a:extLst>
                <a:ext uri="{FF2B5EF4-FFF2-40B4-BE49-F238E27FC236}">
                  <a16:creationId xmlns:a16="http://schemas.microsoft.com/office/drawing/2014/main" id="{DB52FE9E-8042-4042-9B92-3745FE88516A}"/>
                </a:ext>
              </a:extLst>
            </p:cNvPr>
            <p:cNvCxnSpPr/>
            <p:nvPr userDrawn="1"/>
          </p:nvCxnSpPr>
          <p:spPr>
            <a:xfrm>
              <a:off x="761918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ttore 1 176">
              <a:extLst>
                <a:ext uri="{FF2B5EF4-FFF2-40B4-BE49-F238E27FC236}">
                  <a16:creationId xmlns:a16="http://schemas.microsoft.com/office/drawing/2014/main" id="{073DC0D7-B72A-483B-BB11-DD25ABEE27BA}"/>
                </a:ext>
              </a:extLst>
            </p:cNvPr>
            <p:cNvCxnSpPr/>
            <p:nvPr userDrawn="1"/>
          </p:nvCxnSpPr>
          <p:spPr>
            <a:xfrm>
              <a:off x="776854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ttore 1 177">
              <a:extLst>
                <a:ext uri="{FF2B5EF4-FFF2-40B4-BE49-F238E27FC236}">
                  <a16:creationId xmlns:a16="http://schemas.microsoft.com/office/drawing/2014/main" id="{9F3106E5-3488-4EAB-8A76-191FD01168EF}"/>
                </a:ext>
              </a:extLst>
            </p:cNvPr>
            <p:cNvCxnSpPr/>
            <p:nvPr userDrawn="1"/>
          </p:nvCxnSpPr>
          <p:spPr>
            <a:xfrm>
              <a:off x="791791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ttore 1 178">
              <a:extLst>
                <a:ext uri="{FF2B5EF4-FFF2-40B4-BE49-F238E27FC236}">
                  <a16:creationId xmlns:a16="http://schemas.microsoft.com/office/drawing/2014/main" id="{5FDE8025-39C7-45D8-93A4-66BB57FD5082}"/>
                </a:ext>
              </a:extLst>
            </p:cNvPr>
            <p:cNvCxnSpPr/>
            <p:nvPr userDrawn="1"/>
          </p:nvCxnSpPr>
          <p:spPr>
            <a:xfrm>
              <a:off x="806727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ttore 1 179">
              <a:extLst>
                <a:ext uri="{FF2B5EF4-FFF2-40B4-BE49-F238E27FC236}">
                  <a16:creationId xmlns:a16="http://schemas.microsoft.com/office/drawing/2014/main" id="{E5921A53-44FE-4ADD-A598-D26335997CDF}"/>
                </a:ext>
              </a:extLst>
            </p:cNvPr>
            <p:cNvCxnSpPr/>
            <p:nvPr userDrawn="1"/>
          </p:nvCxnSpPr>
          <p:spPr>
            <a:xfrm>
              <a:off x="821663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ttore 1 180">
              <a:extLst>
                <a:ext uri="{FF2B5EF4-FFF2-40B4-BE49-F238E27FC236}">
                  <a16:creationId xmlns:a16="http://schemas.microsoft.com/office/drawing/2014/main" id="{17B234DB-AE51-43CC-86B2-CDCB2C789C86}"/>
                </a:ext>
              </a:extLst>
            </p:cNvPr>
            <p:cNvCxnSpPr/>
            <p:nvPr userDrawn="1"/>
          </p:nvCxnSpPr>
          <p:spPr>
            <a:xfrm>
              <a:off x="836288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ttore 1 181">
              <a:extLst>
                <a:ext uri="{FF2B5EF4-FFF2-40B4-BE49-F238E27FC236}">
                  <a16:creationId xmlns:a16="http://schemas.microsoft.com/office/drawing/2014/main" id="{6C575B2F-E040-4B1F-BA6B-505A450D12E3}"/>
                </a:ext>
              </a:extLst>
            </p:cNvPr>
            <p:cNvCxnSpPr/>
            <p:nvPr userDrawn="1"/>
          </p:nvCxnSpPr>
          <p:spPr>
            <a:xfrm>
              <a:off x="851225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ttore 1 182">
              <a:extLst>
                <a:ext uri="{FF2B5EF4-FFF2-40B4-BE49-F238E27FC236}">
                  <a16:creationId xmlns:a16="http://schemas.microsoft.com/office/drawing/2014/main" id="{9CDEB5E4-CC0A-404B-9709-AC8EBF0BB5AD}"/>
                </a:ext>
              </a:extLst>
            </p:cNvPr>
            <p:cNvCxnSpPr/>
            <p:nvPr userDrawn="1"/>
          </p:nvCxnSpPr>
          <p:spPr>
            <a:xfrm>
              <a:off x="866161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ttore 1 183">
              <a:extLst>
                <a:ext uri="{FF2B5EF4-FFF2-40B4-BE49-F238E27FC236}">
                  <a16:creationId xmlns:a16="http://schemas.microsoft.com/office/drawing/2014/main" id="{B1846A31-FF8D-4BD4-BF0F-2239C854F092}"/>
                </a:ext>
              </a:extLst>
            </p:cNvPr>
            <p:cNvCxnSpPr/>
            <p:nvPr userDrawn="1"/>
          </p:nvCxnSpPr>
          <p:spPr>
            <a:xfrm>
              <a:off x="881097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ttore 1 184">
              <a:extLst>
                <a:ext uri="{FF2B5EF4-FFF2-40B4-BE49-F238E27FC236}">
                  <a16:creationId xmlns:a16="http://schemas.microsoft.com/office/drawing/2014/main" id="{4A0A49EE-0A07-46AE-8AF7-3470221203F6}"/>
                </a:ext>
              </a:extLst>
            </p:cNvPr>
            <p:cNvCxnSpPr/>
            <p:nvPr userDrawn="1"/>
          </p:nvCxnSpPr>
          <p:spPr>
            <a:xfrm>
              <a:off x="896034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ttore 1 185">
              <a:extLst>
                <a:ext uri="{FF2B5EF4-FFF2-40B4-BE49-F238E27FC236}">
                  <a16:creationId xmlns:a16="http://schemas.microsoft.com/office/drawing/2014/main" id="{AD55B8D3-4048-444C-8BE9-1508568A74A4}"/>
                </a:ext>
              </a:extLst>
            </p:cNvPr>
            <p:cNvCxnSpPr/>
            <p:nvPr userDrawn="1"/>
          </p:nvCxnSpPr>
          <p:spPr>
            <a:xfrm>
              <a:off x="910970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ttore 1 186">
              <a:extLst>
                <a:ext uri="{FF2B5EF4-FFF2-40B4-BE49-F238E27FC236}">
                  <a16:creationId xmlns:a16="http://schemas.microsoft.com/office/drawing/2014/main" id="{6D4D74F1-8A6F-4F96-B6CD-B83DA016F948}"/>
                </a:ext>
              </a:extLst>
            </p:cNvPr>
            <p:cNvCxnSpPr/>
            <p:nvPr userDrawn="1"/>
          </p:nvCxnSpPr>
          <p:spPr>
            <a:xfrm>
              <a:off x="925595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ttore 1 187">
              <a:extLst>
                <a:ext uri="{FF2B5EF4-FFF2-40B4-BE49-F238E27FC236}">
                  <a16:creationId xmlns:a16="http://schemas.microsoft.com/office/drawing/2014/main" id="{D6EF90D3-124B-4E09-9974-B7BCD588B05F}"/>
                </a:ext>
              </a:extLst>
            </p:cNvPr>
            <p:cNvCxnSpPr/>
            <p:nvPr userDrawn="1"/>
          </p:nvCxnSpPr>
          <p:spPr>
            <a:xfrm>
              <a:off x="940532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ttore 1 188">
              <a:extLst>
                <a:ext uri="{FF2B5EF4-FFF2-40B4-BE49-F238E27FC236}">
                  <a16:creationId xmlns:a16="http://schemas.microsoft.com/office/drawing/2014/main" id="{0C42FBEC-81B1-4AD9-91DF-5AFF0BDEFF08}"/>
                </a:ext>
              </a:extLst>
            </p:cNvPr>
            <p:cNvCxnSpPr/>
            <p:nvPr userDrawn="1"/>
          </p:nvCxnSpPr>
          <p:spPr>
            <a:xfrm>
              <a:off x="955468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ttore 1 189">
              <a:extLst>
                <a:ext uri="{FF2B5EF4-FFF2-40B4-BE49-F238E27FC236}">
                  <a16:creationId xmlns:a16="http://schemas.microsoft.com/office/drawing/2014/main" id="{A133AFD0-3A1A-4FC8-AF33-EEFC937ED618}"/>
                </a:ext>
              </a:extLst>
            </p:cNvPr>
            <p:cNvCxnSpPr/>
            <p:nvPr userDrawn="1"/>
          </p:nvCxnSpPr>
          <p:spPr>
            <a:xfrm>
              <a:off x="970404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ttore 1 190">
              <a:extLst>
                <a:ext uri="{FF2B5EF4-FFF2-40B4-BE49-F238E27FC236}">
                  <a16:creationId xmlns:a16="http://schemas.microsoft.com/office/drawing/2014/main" id="{2DF35D43-91F0-415F-B19E-06E2D71C5DDD}"/>
                </a:ext>
              </a:extLst>
            </p:cNvPr>
            <p:cNvCxnSpPr/>
            <p:nvPr userDrawn="1"/>
          </p:nvCxnSpPr>
          <p:spPr>
            <a:xfrm>
              <a:off x="985341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ttore 1 191">
              <a:extLst>
                <a:ext uri="{FF2B5EF4-FFF2-40B4-BE49-F238E27FC236}">
                  <a16:creationId xmlns:a16="http://schemas.microsoft.com/office/drawing/2014/main" id="{E4E9B90E-EDC1-4ED1-BDD0-AEADBFA16C6F}"/>
                </a:ext>
              </a:extLst>
            </p:cNvPr>
            <p:cNvCxnSpPr/>
            <p:nvPr userDrawn="1"/>
          </p:nvCxnSpPr>
          <p:spPr>
            <a:xfrm>
              <a:off x="1000277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ttore 1 192">
              <a:extLst>
                <a:ext uri="{FF2B5EF4-FFF2-40B4-BE49-F238E27FC236}">
                  <a16:creationId xmlns:a16="http://schemas.microsoft.com/office/drawing/2014/main" id="{BC9FDB1D-680B-4B93-8126-2EB708576858}"/>
                </a:ext>
              </a:extLst>
            </p:cNvPr>
            <p:cNvCxnSpPr/>
            <p:nvPr userDrawn="1"/>
          </p:nvCxnSpPr>
          <p:spPr>
            <a:xfrm>
              <a:off x="1014902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ttore 1 193">
              <a:extLst>
                <a:ext uri="{FF2B5EF4-FFF2-40B4-BE49-F238E27FC236}">
                  <a16:creationId xmlns:a16="http://schemas.microsoft.com/office/drawing/2014/main" id="{9864891C-ECE7-4E6E-B234-BE2E7F93B3B1}"/>
                </a:ext>
              </a:extLst>
            </p:cNvPr>
            <p:cNvCxnSpPr/>
            <p:nvPr userDrawn="1"/>
          </p:nvCxnSpPr>
          <p:spPr>
            <a:xfrm>
              <a:off x="1029839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ttore 1 194">
              <a:extLst>
                <a:ext uri="{FF2B5EF4-FFF2-40B4-BE49-F238E27FC236}">
                  <a16:creationId xmlns:a16="http://schemas.microsoft.com/office/drawing/2014/main" id="{5989B0DF-00D1-44FE-AB73-EDD441423710}"/>
                </a:ext>
              </a:extLst>
            </p:cNvPr>
            <p:cNvCxnSpPr/>
            <p:nvPr userDrawn="1"/>
          </p:nvCxnSpPr>
          <p:spPr>
            <a:xfrm>
              <a:off x="1044775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ttore 1 195">
              <a:extLst>
                <a:ext uri="{FF2B5EF4-FFF2-40B4-BE49-F238E27FC236}">
                  <a16:creationId xmlns:a16="http://schemas.microsoft.com/office/drawing/2014/main" id="{C4B62928-B42F-4916-A29D-AC8F5B181854}"/>
                </a:ext>
              </a:extLst>
            </p:cNvPr>
            <p:cNvCxnSpPr/>
            <p:nvPr userDrawn="1"/>
          </p:nvCxnSpPr>
          <p:spPr>
            <a:xfrm>
              <a:off x="1059711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ttore 1 196">
              <a:extLst>
                <a:ext uri="{FF2B5EF4-FFF2-40B4-BE49-F238E27FC236}">
                  <a16:creationId xmlns:a16="http://schemas.microsoft.com/office/drawing/2014/main" id="{BEC7784E-4A10-4443-8A97-0E0850DFDB09}"/>
                </a:ext>
              </a:extLst>
            </p:cNvPr>
            <p:cNvCxnSpPr/>
            <p:nvPr userDrawn="1"/>
          </p:nvCxnSpPr>
          <p:spPr>
            <a:xfrm>
              <a:off x="1074648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ttore 1 197">
              <a:extLst>
                <a:ext uri="{FF2B5EF4-FFF2-40B4-BE49-F238E27FC236}">
                  <a16:creationId xmlns:a16="http://schemas.microsoft.com/office/drawing/2014/main" id="{515A1236-22B2-4A1E-B4A3-D6C52037A788}"/>
                </a:ext>
              </a:extLst>
            </p:cNvPr>
            <p:cNvCxnSpPr/>
            <p:nvPr userDrawn="1"/>
          </p:nvCxnSpPr>
          <p:spPr>
            <a:xfrm>
              <a:off x="1089584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ttore 1 198">
              <a:extLst>
                <a:ext uri="{FF2B5EF4-FFF2-40B4-BE49-F238E27FC236}">
                  <a16:creationId xmlns:a16="http://schemas.microsoft.com/office/drawing/2014/main" id="{E8BA47A1-27C9-443C-B073-A2D13749E3CD}"/>
                </a:ext>
              </a:extLst>
            </p:cNvPr>
            <p:cNvCxnSpPr/>
            <p:nvPr userDrawn="1"/>
          </p:nvCxnSpPr>
          <p:spPr>
            <a:xfrm>
              <a:off x="1104209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ttore 1 199">
              <a:extLst>
                <a:ext uri="{FF2B5EF4-FFF2-40B4-BE49-F238E27FC236}">
                  <a16:creationId xmlns:a16="http://schemas.microsoft.com/office/drawing/2014/main" id="{82D55E69-B9A9-4D40-BF23-CCD9F928B122}"/>
                </a:ext>
              </a:extLst>
            </p:cNvPr>
            <p:cNvCxnSpPr/>
            <p:nvPr userDrawn="1"/>
          </p:nvCxnSpPr>
          <p:spPr>
            <a:xfrm>
              <a:off x="1119145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ttore 1 200">
              <a:extLst>
                <a:ext uri="{FF2B5EF4-FFF2-40B4-BE49-F238E27FC236}">
                  <a16:creationId xmlns:a16="http://schemas.microsoft.com/office/drawing/2014/main" id="{410DDD7F-00B6-4C19-9F75-059A06737CBA}"/>
                </a:ext>
              </a:extLst>
            </p:cNvPr>
            <p:cNvCxnSpPr/>
            <p:nvPr userDrawn="1"/>
          </p:nvCxnSpPr>
          <p:spPr>
            <a:xfrm>
              <a:off x="1134082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ttore 1 201">
              <a:extLst>
                <a:ext uri="{FF2B5EF4-FFF2-40B4-BE49-F238E27FC236}">
                  <a16:creationId xmlns:a16="http://schemas.microsoft.com/office/drawing/2014/main" id="{0879FEF1-B5DB-4A19-BC63-9B6D5BE081A7}"/>
                </a:ext>
              </a:extLst>
            </p:cNvPr>
            <p:cNvCxnSpPr/>
            <p:nvPr userDrawn="1"/>
          </p:nvCxnSpPr>
          <p:spPr>
            <a:xfrm>
              <a:off x="1149018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ttore 1 202">
              <a:extLst>
                <a:ext uri="{FF2B5EF4-FFF2-40B4-BE49-F238E27FC236}">
                  <a16:creationId xmlns:a16="http://schemas.microsoft.com/office/drawing/2014/main" id="{50799F74-6826-4E23-B9D0-DA933AD06174}"/>
                </a:ext>
              </a:extLst>
            </p:cNvPr>
            <p:cNvCxnSpPr/>
            <p:nvPr userDrawn="1"/>
          </p:nvCxnSpPr>
          <p:spPr>
            <a:xfrm>
              <a:off x="1163955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ttore 1 203">
              <a:extLst>
                <a:ext uri="{FF2B5EF4-FFF2-40B4-BE49-F238E27FC236}">
                  <a16:creationId xmlns:a16="http://schemas.microsoft.com/office/drawing/2014/main" id="{C0CB4D4F-7AF1-48EC-A084-A820E575A601}"/>
                </a:ext>
              </a:extLst>
            </p:cNvPr>
            <p:cNvCxnSpPr/>
            <p:nvPr userDrawn="1"/>
          </p:nvCxnSpPr>
          <p:spPr>
            <a:xfrm>
              <a:off x="1178891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ttore 1 204">
              <a:extLst>
                <a:ext uri="{FF2B5EF4-FFF2-40B4-BE49-F238E27FC236}">
                  <a16:creationId xmlns:a16="http://schemas.microsoft.com/office/drawing/2014/main" id="{0BE9AED6-4A7C-4685-B5A0-71ACB1009A6E}"/>
                </a:ext>
              </a:extLst>
            </p:cNvPr>
            <p:cNvCxnSpPr/>
            <p:nvPr userDrawn="1"/>
          </p:nvCxnSpPr>
          <p:spPr>
            <a:xfrm>
              <a:off x="1193827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ttore 1 205">
              <a:extLst>
                <a:ext uri="{FF2B5EF4-FFF2-40B4-BE49-F238E27FC236}">
                  <a16:creationId xmlns:a16="http://schemas.microsoft.com/office/drawing/2014/main" id="{6D6B549F-374E-49CF-88ED-3B3CBDA64E91}"/>
                </a:ext>
              </a:extLst>
            </p:cNvPr>
            <p:cNvCxnSpPr/>
            <p:nvPr userDrawn="1"/>
          </p:nvCxnSpPr>
          <p:spPr>
            <a:xfrm>
              <a:off x="1208452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ttore 1 206">
              <a:extLst>
                <a:ext uri="{FF2B5EF4-FFF2-40B4-BE49-F238E27FC236}">
                  <a16:creationId xmlns:a16="http://schemas.microsoft.com/office/drawing/2014/main" id="{3941A2B6-70A9-444D-A2B8-40B8CC19A3A5}"/>
                </a:ext>
              </a:extLst>
            </p:cNvPr>
            <p:cNvCxnSpPr/>
            <p:nvPr userDrawn="1"/>
          </p:nvCxnSpPr>
          <p:spPr>
            <a:xfrm>
              <a:off x="1223389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ttore 1 207">
              <a:extLst>
                <a:ext uri="{FF2B5EF4-FFF2-40B4-BE49-F238E27FC236}">
                  <a16:creationId xmlns:a16="http://schemas.microsoft.com/office/drawing/2014/main" id="{A86023C7-27FC-4522-98D3-5B461176857C}"/>
                </a:ext>
              </a:extLst>
            </p:cNvPr>
            <p:cNvCxnSpPr/>
            <p:nvPr userDrawn="1"/>
          </p:nvCxnSpPr>
          <p:spPr>
            <a:xfrm>
              <a:off x="1238325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ttore 1 208">
              <a:extLst>
                <a:ext uri="{FF2B5EF4-FFF2-40B4-BE49-F238E27FC236}">
                  <a16:creationId xmlns:a16="http://schemas.microsoft.com/office/drawing/2014/main" id="{C267DB2F-58EB-4BCD-B06A-89AC12E59FB2}"/>
                </a:ext>
              </a:extLst>
            </p:cNvPr>
            <p:cNvCxnSpPr/>
            <p:nvPr userDrawn="1"/>
          </p:nvCxnSpPr>
          <p:spPr>
            <a:xfrm>
              <a:off x="1253261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ttore 1 209">
              <a:extLst>
                <a:ext uri="{FF2B5EF4-FFF2-40B4-BE49-F238E27FC236}">
                  <a16:creationId xmlns:a16="http://schemas.microsoft.com/office/drawing/2014/main" id="{A8A47F1B-F3E0-4A24-B6B1-3941F522E101}"/>
                </a:ext>
              </a:extLst>
            </p:cNvPr>
            <p:cNvCxnSpPr/>
            <p:nvPr userDrawn="1"/>
          </p:nvCxnSpPr>
          <p:spPr>
            <a:xfrm>
              <a:off x="1268198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ttore 1 210">
              <a:extLst>
                <a:ext uri="{FF2B5EF4-FFF2-40B4-BE49-F238E27FC236}">
                  <a16:creationId xmlns:a16="http://schemas.microsoft.com/office/drawing/2014/main" id="{F98DD00C-64BB-42A6-81DD-A6B49506B5B8}"/>
                </a:ext>
              </a:extLst>
            </p:cNvPr>
            <p:cNvCxnSpPr/>
            <p:nvPr userDrawn="1"/>
          </p:nvCxnSpPr>
          <p:spPr>
            <a:xfrm>
              <a:off x="1283134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ttore 1 211">
              <a:extLst>
                <a:ext uri="{FF2B5EF4-FFF2-40B4-BE49-F238E27FC236}">
                  <a16:creationId xmlns:a16="http://schemas.microsoft.com/office/drawing/2014/main" id="{C79B66AD-9FE5-4C81-B753-6D3707EDBD55}"/>
                </a:ext>
              </a:extLst>
            </p:cNvPr>
            <p:cNvCxnSpPr/>
            <p:nvPr userDrawn="1"/>
          </p:nvCxnSpPr>
          <p:spPr>
            <a:xfrm>
              <a:off x="1297759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ttore 1 212">
              <a:extLst>
                <a:ext uri="{FF2B5EF4-FFF2-40B4-BE49-F238E27FC236}">
                  <a16:creationId xmlns:a16="http://schemas.microsoft.com/office/drawing/2014/main" id="{BA5CD8BB-83B2-423D-A488-E8F5BB7CF0C9}"/>
                </a:ext>
              </a:extLst>
            </p:cNvPr>
            <p:cNvCxnSpPr/>
            <p:nvPr userDrawn="1"/>
          </p:nvCxnSpPr>
          <p:spPr>
            <a:xfrm>
              <a:off x="1312696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ttore 1 213">
              <a:extLst>
                <a:ext uri="{FF2B5EF4-FFF2-40B4-BE49-F238E27FC236}">
                  <a16:creationId xmlns:a16="http://schemas.microsoft.com/office/drawing/2014/main" id="{D393C8D3-41F9-49F8-9B12-B4A8074A7DD2}"/>
                </a:ext>
              </a:extLst>
            </p:cNvPr>
            <p:cNvCxnSpPr/>
            <p:nvPr userDrawn="1"/>
          </p:nvCxnSpPr>
          <p:spPr>
            <a:xfrm>
              <a:off x="1327632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ttore 1 214">
              <a:extLst>
                <a:ext uri="{FF2B5EF4-FFF2-40B4-BE49-F238E27FC236}">
                  <a16:creationId xmlns:a16="http://schemas.microsoft.com/office/drawing/2014/main" id="{F0F47DC8-29DF-4EC9-A97B-D9BF60E3A98A}"/>
                </a:ext>
              </a:extLst>
            </p:cNvPr>
            <p:cNvCxnSpPr/>
            <p:nvPr userDrawn="1"/>
          </p:nvCxnSpPr>
          <p:spPr>
            <a:xfrm>
              <a:off x="1342568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ttore 1 215">
              <a:extLst>
                <a:ext uri="{FF2B5EF4-FFF2-40B4-BE49-F238E27FC236}">
                  <a16:creationId xmlns:a16="http://schemas.microsoft.com/office/drawing/2014/main" id="{09F5E161-399C-4792-8ACE-5AF18F9EF6AB}"/>
                </a:ext>
              </a:extLst>
            </p:cNvPr>
            <p:cNvCxnSpPr/>
            <p:nvPr userDrawn="1"/>
          </p:nvCxnSpPr>
          <p:spPr>
            <a:xfrm>
              <a:off x="1357505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ttore 1 216">
              <a:extLst>
                <a:ext uri="{FF2B5EF4-FFF2-40B4-BE49-F238E27FC236}">
                  <a16:creationId xmlns:a16="http://schemas.microsoft.com/office/drawing/2014/main" id="{B0A07CC9-7D2A-4C81-83F9-FC27EF482FB0}"/>
                </a:ext>
              </a:extLst>
            </p:cNvPr>
            <p:cNvCxnSpPr/>
            <p:nvPr userDrawn="1"/>
          </p:nvCxnSpPr>
          <p:spPr>
            <a:xfrm>
              <a:off x="1372441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ttore 1 217">
              <a:extLst>
                <a:ext uri="{FF2B5EF4-FFF2-40B4-BE49-F238E27FC236}">
                  <a16:creationId xmlns:a16="http://schemas.microsoft.com/office/drawing/2014/main" id="{16A1C300-391C-437D-977B-7D26F56E4EEE}"/>
                </a:ext>
              </a:extLst>
            </p:cNvPr>
            <p:cNvCxnSpPr/>
            <p:nvPr userDrawn="1"/>
          </p:nvCxnSpPr>
          <p:spPr>
            <a:xfrm>
              <a:off x="1387066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ttore 1 218">
              <a:extLst>
                <a:ext uri="{FF2B5EF4-FFF2-40B4-BE49-F238E27FC236}">
                  <a16:creationId xmlns:a16="http://schemas.microsoft.com/office/drawing/2014/main" id="{30FBE3BD-EE16-4A9A-9856-5E932D32FC40}"/>
                </a:ext>
              </a:extLst>
            </p:cNvPr>
            <p:cNvCxnSpPr/>
            <p:nvPr userDrawn="1"/>
          </p:nvCxnSpPr>
          <p:spPr>
            <a:xfrm>
              <a:off x="1402002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ttore 1 219">
              <a:extLst>
                <a:ext uri="{FF2B5EF4-FFF2-40B4-BE49-F238E27FC236}">
                  <a16:creationId xmlns:a16="http://schemas.microsoft.com/office/drawing/2014/main" id="{D945120A-2F66-42AB-94B8-B5EF554FB5E9}"/>
                </a:ext>
              </a:extLst>
            </p:cNvPr>
            <p:cNvCxnSpPr/>
            <p:nvPr userDrawn="1"/>
          </p:nvCxnSpPr>
          <p:spPr>
            <a:xfrm>
              <a:off x="1416939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ttore 1 220">
              <a:extLst>
                <a:ext uri="{FF2B5EF4-FFF2-40B4-BE49-F238E27FC236}">
                  <a16:creationId xmlns:a16="http://schemas.microsoft.com/office/drawing/2014/main" id="{F28F4BEA-CB01-448B-A199-48FBB351A73B}"/>
                </a:ext>
              </a:extLst>
            </p:cNvPr>
            <p:cNvCxnSpPr/>
            <p:nvPr userDrawn="1"/>
          </p:nvCxnSpPr>
          <p:spPr>
            <a:xfrm>
              <a:off x="1431875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ttore 1 221">
              <a:extLst>
                <a:ext uri="{FF2B5EF4-FFF2-40B4-BE49-F238E27FC236}">
                  <a16:creationId xmlns:a16="http://schemas.microsoft.com/office/drawing/2014/main" id="{4F36B0EF-C6D1-4CF2-9E01-DD43D4565493}"/>
                </a:ext>
              </a:extLst>
            </p:cNvPr>
            <p:cNvCxnSpPr/>
            <p:nvPr userDrawn="1"/>
          </p:nvCxnSpPr>
          <p:spPr>
            <a:xfrm>
              <a:off x="1446811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ttore 1 222">
              <a:extLst>
                <a:ext uri="{FF2B5EF4-FFF2-40B4-BE49-F238E27FC236}">
                  <a16:creationId xmlns:a16="http://schemas.microsoft.com/office/drawing/2014/main" id="{06F05E12-4A3F-471A-B3F1-BFBEB2BF1DDD}"/>
                </a:ext>
              </a:extLst>
            </p:cNvPr>
            <p:cNvCxnSpPr/>
            <p:nvPr userDrawn="1"/>
          </p:nvCxnSpPr>
          <p:spPr>
            <a:xfrm>
              <a:off x="1461748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ttore 1 223">
              <a:extLst>
                <a:ext uri="{FF2B5EF4-FFF2-40B4-BE49-F238E27FC236}">
                  <a16:creationId xmlns:a16="http://schemas.microsoft.com/office/drawing/2014/main" id="{3BFC8273-D1F8-4C71-ADBF-AF129C625927}"/>
                </a:ext>
              </a:extLst>
            </p:cNvPr>
            <p:cNvCxnSpPr/>
            <p:nvPr userDrawn="1"/>
          </p:nvCxnSpPr>
          <p:spPr>
            <a:xfrm>
              <a:off x="1476373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ttore 1 224">
              <a:extLst>
                <a:ext uri="{FF2B5EF4-FFF2-40B4-BE49-F238E27FC236}">
                  <a16:creationId xmlns:a16="http://schemas.microsoft.com/office/drawing/2014/main" id="{BD580D42-34AC-4168-8A10-A92A8D99BCC6}"/>
                </a:ext>
              </a:extLst>
            </p:cNvPr>
            <p:cNvCxnSpPr/>
            <p:nvPr userDrawn="1"/>
          </p:nvCxnSpPr>
          <p:spPr>
            <a:xfrm>
              <a:off x="1491309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nettore 1 225">
              <a:extLst>
                <a:ext uri="{FF2B5EF4-FFF2-40B4-BE49-F238E27FC236}">
                  <a16:creationId xmlns:a16="http://schemas.microsoft.com/office/drawing/2014/main" id="{A0AA459F-C46D-4226-BF27-8A9ACC1A6160}"/>
                </a:ext>
              </a:extLst>
            </p:cNvPr>
            <p:cNvCxnSpPr/>
            <p:nvPr userDrawn="1"/>
          </p:nvCxnSpPr>
          <p:spPr>
            <a:xfrm>
              <a:off x="1506246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nettore 1 226">
              <a:extLst>
                <a:ext uri="{FF2B5EF4-FFF2-40B4-BE49-F238E27FC236}">
                  <a16:creationId xmlns:a16="http://schemas.microsoft.com/office/drawing/2014/main" id="{BC377228-0978-466D-AB23-EA2F15D9D3CD}"/>
                </a:ext>
              </a:extLst>
            </p:cNvPr>
            <p:cNvCxnSpPr/>
            <p:nvPr userDrawn="1"/>
          </p:nvCxnSpPr>
          <p:spPr>
            <a:xfrm>
              <a:off x="1521182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Connettore 1 227">
              <a:extLst>
                <a:ext uri="{FF2B5EF4-FFF2-40B4-BE49-F238E27FC236}">
                  <a16:creationId xmlns:a16="http://schemas.microsoft.com/office/drawing/2014/main" id="{F960BAE9-2170-4F7C-8D38-D899B8549C84}"/>
                </a:ext>
              </a:extLst>
            </p:cNvPr>
            <p:cNvCxnSpPr/>
            <p:nvPr userDrawn="1"/>
          </p:nvCxnSpPr>
          <p:spPr>
            <a:xfrm>
              <a:off x="1536118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Connettore 1 228">
              <a:extLst>
                <a:ext uri="{FF2B5EF4-FFF2-40B4-BE49-F238E27FC236}">
                  <a16:creationId xmlns:a16="http://schemas.microsoft.com/office/drawing/2014/main" id="{9A6143D5-585D-449B-BB3E-94CB3D634E95}"/>
                </a:ext>
              </a:extLst>
            </p:cNvPr>
            <p:cNvCxnSpPr/>
            <p:nvPr userDrawn="1"/>
          </p:nvCxnSpPr>
          <p:spPr>
            <a:xfrm>
              <a:off x="1551055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Connettore 1 229">
              <a:extLst>
                <a:ext uri="{FF2B5EF4-FFF2-40B4-BE49-F238E27FC236}">
                  <a16:creationId xmlns:a16="http://schemas.microsoft.com/office/drawing/2014/main" id="{5C42DF3D-1F35-4D81-8E39-BCFAA254F27B}"/>
                </a:ext>
              </a:extLst>
            </p:cNvPr>
            <p:cNvCxnSpPr/>
            <p:nvPr userDrawn="1"/>
          </p:nvCxnSpPr>
          <p:spPr>
            <a:xfrm>
              <a:off x="1565991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Connettore 1 230">
              <a:extLst>
                <a:ext uri="{FF2B5EF4-FFF2-40B4-BE49-F238E27FC236}">
                  <a16:creationId xmlns:a16="http://schemas.microsoft.com/office/drawing/2014/main" id="{757839EB-7B33-41A2-B62F-B0F7522A9F41}"/>
                </a:ext>
              </a:extLst>
            </p:cNvPr>
            <p:cNvCxnSpPr/>
            <p:nvPr userDrawn="1"/>
          </p:nvCxnSpPr>
          <p:spPr>
            <a:xfrm>
              <a:off x="1580616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Connettore 1 231">
              <a:extLst>
                <a:ext uri="{FF2B5EF4-FFF2-40B4-BE49-F238E27FC236}">
                  <a16:creationId xmlns:a16="http://schemas.microsoft.com/office/drawing/2014/main" id="{24C77C30-C22B-4FA5-B629-D6EA3DBB5358}"/>
                </a:ext>
              </a:extLst>
            </p:cNvPr>
            <p:cNvCxnSpPr/>
            <p:nvPr userDrawn="1"/>
          </p:nvCxnSpPr>
          <p:spPr>
            <a:xfrm>
              <a:off x="1595552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ttore 1 232">
              <a:extLst>
                <a:ext uri="{FF2B5EF4-FFF2-40B4-BE49-F238E27FC236}">
                  <a16:creationId xmlns:a16="http://schemas.microsoft.com/office/drawing/2014/main" id="{2CDA7B64-97C9-4936-8AA1-3F55E364226B}"/>
                </a:ext>
              </a:extLst>
            </p:cNvPr>
            <p:cNvCxnSpPr/>
            <p:nvPr userDrawn="1"/>
          </p:nvCxnSpPr>
          <p:spPr>
            <a:xfrm>
              <a:off x="1610489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ttore 1 233">
              <a:extLst>
                <a:ext uri="{FF2B5EF4-FFF2-40B4-BE49-F238E27FC236}">
                  <a16:creationId xmlns:a16="http://schemas.microsoft.com/office/drawing/2014/main" id="{D4A96579-D741-40DA-BBBE-CE2D24943BB0}"/>
                </a:ext>
              </a:extLst>
            </p:cNvPr>
            <p:cNvCxnSpPr/>
            <p:nvPr userDrawn="1"/>
          </p:nvCxnSpPr>
          <p:spPr>
            <a:xfrm>
              <a:off x="1625425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ttore 1 234">
              <a:extLst>
                <a:ext uri="{FF2B5EF4-FFF2-40B4-BE49-F238E27FC236}">
                  <a16:creationId xmlns:a16="http://schemas.microsoft.com/office/drawing/2014/main" id="{681B90D3-5087-4F9C-BC7E-7C4A4839AC4C}"/>
                </a:ext>
              </a:extLst>
            </p:cNvPr>
            <p:cNvCxnSpPr/>
            <p:nvPr userDrawn="1"/>
          </p:nvCxnSpPr>
          <p:spPr>
            <a:xfrm>
              <a:off x="1640361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ttore 1 235">
              <a:extLst>
                <a:ext uri="{FF2B5EF4-FFF2-40B4-BE49-F238E27FC236}">
                  <a16:creationId xmlns:a16="http://schemas.microsoft.com/office/drawing/2014/main" id="{F0BEE4FE-5EF2-489A-B716-32DE6915474C}"/>
                </a:ext>
              </a:extLst>
            </p:cNvPr>
            <p:cNvCxnSpPr/>
            <p:nvPr userDrawn="1"/>
          </p:nvCxnSpPr>
          <p:spPr>
            <a:xfrm>
              <a:off x="1655298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ttore 1 236">
              <a:extLst>
                <a:ext uri="{FF2B5EF4-FFF2-40B4-BE49-F238E27FC236}">
                  <a16:creationId xmlns:a16="http://schemas.microsoft.com/office/drawing/2014/main" id="{AC741049-1FC4-4AF0-B412-EF568DD29AFF}"/>
                </a:ext>
              </a:extLst>
            </p:cNvPr>
            <p:cNvCxnSpPr/>
            <p:nvPr userDrawn="1"/>
          </p:nvCxnSpPr>
          <p:spPr>
            <a:xfrm>
              <a:off x="1669923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ttore 1 237">
              <a:extLst>
                <a:ext uri="{FF2B5EF4-FFF2-40B4-BE49-F238E27FC236}">
                  <a16:creationId xmlns:a16="http://schemas.microsoft.com/office/drawing/2014/main" id="{60660ED4-096F-47F3-8D03-42BF690DD357}"/>
                </a:ext>
              </a:extLst>
            </p:cNvPr>
            <p:cNvCxnSpPr/>
            <p:nvPr userDrawn="1"/>
          </p:nvCxnSpPr>
          <p:spPr>
            <a:xfrm>
              <a:off x="1684859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ttore 1 238">
              <a:extLst>
                <a:ext uri="{FF2B5EF4-FFF2-40B4-BE49-F238E27FC236}">
                  <a16:creationId xmlns:a16="http://schemas.microsoft.com/office/drawing/2014/main" id="{EE7871ED-F5AC-445F-8632-395BA308AFE0}"/>
                </a:ext>
              </a:extLst>
            </p:cNvPr>
            <p:cNvCxnSpPr/>
            <p:nvPr userDrawn="1"/>
          </p:nvCxnSpPr>
          <p:spPr>
            <a:xfrm>
              <a:off x="1699796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ttore 1 239">
              <a:extLst>
                <a:ext uri="{FF2B5EF4-FFF2-40B4-BE49-F238E27FC236}">
                  <a16:creationId xmlns:a16="http://schemas.microsoft.com/office/drawing/2014/main" id="{C69DD591-69F5-47B6-9DA0-C2BDED90DC44}"/>
                </a:ext>
              </a:extLst>
            </p:cNvPr>
            <p:cNvCxnSpPr/>
            <p:nvPr userDrawn="1"/>
          </p:nvCxnSpPr>
          <p:spPr>
            <a:xfrm>
              <a:off x="1714732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ttore 1 240">
              <a:extLst>
                <a:ext uri="{FF2B5EF4-FFF2-40B4-BE49-F238E27FC236}">
                  <a16:creationId xmlns:a16="http://schemas.microsoft.com/office/drawing/2014/main" id="{237FE1F4-DD0B-4B6C-A6DE-5235F596F0EF}"/>
                </a:ext>
              </a:extLst>
            </p:cNvPr>
            <p:cNvCxnSpPr/>
            <p:nvPr userDrawn="1"/>
          </p:nvCxnSpPr>
          <p:spPr>
            <a:xfrm>
              <a:off x="1729668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ttore 1 241">
              <a:extLst>
                <a:ext uri="{FF2B5EF4-FFF2-40B4-BE49-F238E27FC236}">
                  <a16:creationId xmlns:a16="http://schemas.microsoft.com/office/drawing/2014/main" id="{ED311BB2-E755-4630-917A-C467139B5991}"/>
                </a:ext>
              </a:extLst>
            </p:cNvPr>
            <p:cNvCxnSpPr/>
            <p:nvPr userDrawn="1"/>
          </p:nvCxnSpPr>
          <p:spPr>
            <a:xfrm>
              <a:off x="1744605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ttore 1 242">
              <a:extLst>
                <a:ext uri="{FF2B5EF4-FFF2-40B4-BE49-F238E27FC236}">
                  <a16:creationId xmlns:a16="http://schemas.microsoft.com/office/drawing/2014/main" id="{5D16CF1C-E208-47FB-9574-DDC827E4BB25}"/>
                </a:ext>
              </a:extLst>
            </p:cNvPr>
            <p:cNvCxnSpPr/>
            <p:nvPr userDrawn="1"/>
          </p:nvCxnSpPr>
          <p:spPr>
            <a:xfrm>
              <a:off x="1759230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ttore 1 243">
              <a:extLst>
                <a:ext uri="{FF2B5EF4-FFF2-40B4-BE49-F238E27FC236}">
                  <a16:creationId xmlns:a16="http://schemas.microsoft.com/office/drawing/2014/main" id="{4A3FB364-7954-46F8-B5E2-A2E6839AA0B8}"/>
                </a:ext>
              </a:extLst>
            </p:cNvPr>
            <p:cNvCxnSpPr/>
            <p:nvPr userDrawn="1"/>
          </p:nvCxnSpPr>
          <p:spPr>
            <a:xfrm>
              <a:off x="1774166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ttore 1 244">
              <a:extLst>
                <a:ext uri="{FF2B5EF4-FFF2-40B4-BE49-F238E27FC236}">
                  <a16:creationId xmlns:a16="http://schemas.microsoft.com/office/drawing/2014/main" id="{9D9E00BB-9094-4521-A5ED-BA1CF4DCC08D}"/>
                </a:ext>
              </a:extLst>
            </p:cNvPr>
            <p:cNvCxnSpPr/>
            <p:nvPr userDrawn="1"/>
          </p:nvCxnSpPr>
          <p:spPr>
            <a:xfrm>
              <a:off x="1789102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ttore 1 245">
              <a:extLst>
                <a:ext uri="{FF2B5EF4-FFF2-40B4-BE49-F238E27FC236}">
                  <a16:creationId xmlns:a16="http://schemas.microsoft.com/office/drawing/2014/main" id="{850A4168-8077-4459-971A-55583B8B7069}"/>
                </a:ext>
              </a:extLst>
            </p:cNvPr>
            <p:cNvCxnSpPr/>
            <p:nvPr userDrawn="1"/>
          </p:nvCxnSpPr>
          <p:spPr>
            <a:xfrm>
              <a:off x="1804039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ttore 1 246">
              <a:extLst>
                <a:ext uri="{FF2B5EF4-FFF2-40B4-BE49-F238E27FC236}">
                  <a16:creationId xmlns:a16="http://schemas.microsoft.com/office/drawing/2014/main" id="{1E5EB07A-B668-4640-9451-B9EC439812D0}"/>
                </a:ext>
              </a:extLst>
            </p:cNvPr>
            <p:cNvCxnSpPr/>
            <p:nvPr userDrawn="1"/>
          </p:nvCxnSpPr>
          <p:spPr>
            <a:xfrm>
              <a:off x="1818975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Connettore 1 247">
              <a:extLst>
                <a:ext uri="{FF2B5EF4-FFF2-40B4-BE49-F238E27FC236}">
                  <a16:creationId xmlns:a16="http://schemas.microsoft.com/office/drawing/2014/main" id="{1C3EC482-B17E-4FD0-B5F2-BCD6C2A0503F}"/>
                </a:ext>
              </a:extLst>
            </p:cNvPr>
            <p:cNvCxnSpPr/>
            <p:nvPr userDrawn="1"/>
          </p:nvCxnSpPr>
          <p:spPr>
            <a:xfrm>
              <a:off x="1833911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Connettore 1 248">
              <a:extLst>
                <a:ext uri="{FF2B5EF4-FFF2-40B4-BE49-F238E27FC236}">
                  <a16:creationId xmlns:a16="http://schemas.microsoft.com/office/drawing/2014/main" id="{0F4C80FD-A294-42AC-86FE-079A7C3BA5D4}"/>
                </a:ext>
              </a:extLst>
            </p:cNvPr>
            <p:cNvCxnSpPr/>
            <p:nvPr userDrawn="1"/>
          </p:nvCxnSpPr>
          <p:spPr>
            <a:xfrm>
              <a:off x="1848537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Connettore 1 249">
              <a:extLst>
                <a:ext uri="{FF2B5EF4-FFF2-40B4-BE49-F238E27FC236}">
                  <a16:creationId xmlns:a16="http://schemas.microsoft.com/office/drawing/2014/main" id="{EA9E91FD-65BA-4375-8654-0250432F7575}"/>
                </a:ext>
              </a:extLst>
            </p:cNvPr>
            <p:cNvCxnSpPr/>
            <p:nvPr userDrawn="1"/>
          </p:nvCxnSpPr>
          <p:spPr>
            <a:xfrm>
              <a:off x="1863473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Connettore 1 250">
              <a:extLst>
                <a:ext uri="{FF2B5EF4-FFF2-40B4-BE49-F238E27FC236}">
                  <a16:creationId xmlns:a16="http://schemas.microsoft.com/office/drawing/2014/main" id="{028DF9E6-9D04-44BE-8C68-43166E0B36A3}"/>
                </a:ext>
              </a:extLst>
            </p:cNvPr>
            <p:cNvCxnSpPr/>
            <p:nvPr userDrawn="1"/>
          </p:nvCxnSpPr>
          <p:spPr>
            <a:xfrm>
              <a:off x="1878409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Connettore 1 251">
              <a:extLst>
                <a:ext uri="{FF2B5EF4-FFF2-40B4-BE49-F238E27FC236}">
                  <a16:creationId xmlns:a16="http://schemas.microsoft.com/office/drawing/2014/main" id="{797186A8-9A0C-4037-86A2-1AB3B631C842}"/>
                </a:ext>
              </a:extLst>
            </p:cNvPr>
            <p:cNvCxnSpPr/>
            <p:nvPr userDrawn="1"/>
          </p:nvCxnSpPr>
          <p:spPr>
            <a:xfrm>
              <a:off x="1893346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ttangolo 128">
            <a:extLst>
              <a:ext uri="{FF2B5EF4-FFF2-40B4-BE49-F238E27FC236}">
                <a16:creationId xmlns:a16="http://schemas.microsoft.com/office/drawing/2014/main" id="{04D279A3-7303-4685-9E02-ADE0D5B260E1}"/>
              </a:ext>
            </a:extLst>
          </p:cNvPr>
          <p:cNvSpPr/>
          <p:nvPr userDrawn="1"/>
        </p:nvSpPr>
        <p:spPr>
          <a:xfrm>
            <a:off x="0" y="6126168"/>
            <a:ext cx="12192000" cy="731837"/>
          </a:xfrm>
          <a:prstGeom prst="rect">
            <a:avLst/>
          </a:prstGeom>
          <a:solidFill>
            <a:srgbClr val="728FA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0191" y="136524"/>
            <a:ext cx="10515600" cy="95409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6119" y="6355448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22F1F81-1694-462C-9E0A-017FECFAEF95}" type="datetime1">
              <a:rPr lang="it-IT" smtClean="0"/>
              <a:t>20/11/2023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/>
              <a:t>POLITECNICO DI MILANO 1863 - DEIB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7867" y="6356354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13481D-3A31-4A99-8182-484720F7F93D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30" name="Content Placeholder 2">
            <a:extLst>
              <a:ext uri="{FF2B5EF4-FFF2-40B4-BE49-F238E27FC236}">
                <a16:creationId xmlns:a16="http://schemas.microsoft.com/office/drawing/2014/main" id="{79D8EC4F-34AE-4915-9231-148835ECD5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9386" y="1522412"/>
            <a:ext cx="5304967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1" name="Content Placeholder 3">
            <a:extLst>
              <a:ext uri="{FF2B5EF4-FFF2-40B4-BE49-F238E27FC236}">
                <a16:creationId xmlns:a16="http://schemas.microsoft.com/office/drawing/2014/main" id="{7989005F-CFFD-44A6-B1C7-CD805C2B20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998030" y="1522412"/>
            <a:ext cx="5304967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84667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847ED-75DD-4D87-B7D2-6A4374ED97D3}" type="datetime1">
              <a:rPr lang="it-IT" smtClean="0"/>
              <a:t>20/11/2023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POLITECNICO DI MILANO 1863 - DEIB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3481D-3A31-4A99-8182-484720F7F93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58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8EA8B7-C0F1-4A7B-9B45-6BA8D79F49F2}" type="datetime1">
              <a:rPr lang="it-IT" smtClean="0"/>
              <a:t>20/11/2023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POLITECNICO DI MILANO 1863 - DEIB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13481D-3A31-4A99-8182-484720F7F93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64305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0" r:id="rId2"/>
    <p:sldLayoutId id="2147483681" r:id="rId3"/>
    <p:sldLayoutId id="2147483661" r:id="rId4"/>
    <p:sldLayoutId id="2147483662" r:id="rId5"/>
    <p:sldLayoutId id="2147483666" r:id="rId6"/>
    <p:sldLayoutId id="2147483667" r:id="rId7"/>
    <p:sldLayoutId id="2147483672" r:id="rId8"/>
    <p:sldLayoutId id="2147483665" r:id="rId9"/>
    <p:sldLayoutId id="2147483689" r:id="rId10"/>
    <p:sldLayoutId id="2147483691" r:id="rId11"/>
    <p:sldLayoutId id="2147483668" r:id="rId12"/>
    <p:sldLayoutId id="2147483669" r:id="rId13"/>
    <p:sldLayoutId id="2147483678" r:id="rId1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itolo 23">
            <a:extLst>
              <a:ext uri="{FF2B5EF4-FFF2-40B4-BE49-F238E27FC236}">
                <a16:creationId xmlns:a16="http://schemas.microsoft.com/office/drawing/2014/main" id="{99229F5C-CB49-4601-A956-DFF8B54BF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0190" y="136524"/>
            <a:ext cx="10515600" cy="954090"/>
          </a:xfrm>
        </p:spPr>
        <p:txBody>
          <a:bodyPr>
            <a:normAutofit/>
          </a:bodyPr>
          <a:lstStyle/>
          <a:p>
            <a:r>
              <a:rPr lang="it-IT" dirty="0"/>
              <a:t>The EXPANSION project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607436BF-DA09-C9D1-5A08-27558247E82A}"/>
              </a:ext>
            </a:extLst>
          </p:cNvPr>
          <p:cNvSpPr txBox="1"/>
          <p:nvPr/>
        </p:nvSpPr>
        <p:spPr>
          <a:xfrm>
            <a:off x="875070" y="3476032"/>
            <a:ext cx="105991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AIM:</a:t>
            </a:r>
            <a:r>
              <a:rPr lang="en-US" sz="1600" dirty="0"/>
              <a:t> Implement </a:t>
            </a:r>
            <a:r>
              <a:rPr lang="en-US" sz="1600" b="1" i="1" dirty="0"/>
              <a:t>Explainable Artificial Intelligence (XAI) </a:t>
            </a:r>
            <a:r>
              <a:rPr lang="en-US" sz="1600" dirty="0"/>
              <a:t>models to overcome the lack of interpretability of conventional machine learning techniques. To achieve this, XAI models will be validated in the framework of </a:t>
            </a:r>
            <a:r>
              <a:rPr lang="en-US" sz="1600" b="1" i="1" dirty="0"/>
              <a:t>High Energy Physics (HEP)</a:t>
            </a:r>
            <a:r>
              <a:rPr lang="en-US" sz="1600" dirty="0"/>
              <a:t> and applied in </a:t>
            </a:r>
            <a:r>
              <a:rPr lang="en-US" sz="1600" b="1" i="1" dirty="0"/>
              <a:t>medical imaging </a:t>
            </a:r>
            <a:r>
              <a:rPr lang="en-US" sz="1600" dirty="0"/>
              <a:t>to provide supportive tools for clinicians.</a:t>
            </a:r>
          </a:p>
          <a:p>
            <a:endParaRPr lang="en-US" sz="1600" dirty="0"/>
          </a:p>
          <a:p>
            <a:r>
              <a:rPr lang="en-US" sz="1600" dirty="0"/>
              <a:t>		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D41B8D66-7919-821B-6C1B-C1267C4C0D8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923" t="40772" r="6908" b="23867"/>
          <a:stretch/>
        </p:blipFill>
        <p:spPr>
          <a:xfrm>
            <a:off x="3510117" y="1394831"/>
            <a:ext cx="5014450" cy="2034169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2A9D4465-BDEE-CE36-152A-3CED9F5D5D2F}"/>
              </a:ext>
            </a:extLst>
          </p:cNvPr>
          <p:cNvSpPr txBox="1"/>
          <p:nvPr/>
        </p:nvSpPr>
        <p:spPr>
          <a:xfrm>
            <a:off x="8728197" y="1989851"/>
            <a:ext cx="300485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800" b="1" dirty="0"/>
              <a:t>Project </a:t>
            </a:r>
            <a:r>
              <a:rPr lang="it-IT" sz="1800" b="1" dirty="0" err="1"/>
              <a:t>funded</a:t>
            </a:r>
            <a:r>
              <a:rPr lang="it-IT" sz="1800" b="1" dirty="0"/>
              <a:t> by PNRR 351 and PRIN 2022</a:t>
            </a:r>
            <a:endParaRPr lang="en-US" sz="1800" b="1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0DB2DB56-8A0E-6DBD-AE3D-8E31B51046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8523" y="4505507"/>
            <a:ext cx="1331142" cy="1315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3B8458CF-E767-095E-0686-98AA0AA609A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0" r="6395"/>
          <a:stretch/>
        </p:blipFill>
        <p:spPr bwMode="auto">
          <a:xfrm>
            <a:off x="98322" y="4465378"/>
            <a:ext cx="2602563" cy="1209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F0682308-D234-1AF1-A6A8-757E856393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01"/>
          <a:stretch/>
        </p:blipFill>
        <p:spPr bwMode="auto">
          <a:xfrm>
            <a:off x="2889724" y="4846503"/>
            <a:ext cx="1738751" cy="435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L'INFN CAMBIA LOGO">
            <a:extLst>
              <a:ext uri="{FF2B5EF4-FFF2-40B4-BE49-F238E27FC236}">
                <a16:creationId xmlns:a16="http://schemas.microsoft.com/office/drawing/2014/main" id="{7975B69C-7968-94A1-150D-AAD90F1A2D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887" y="4594992"/>
            <a:ext cx="1866247" cy="1035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67746A02-A3EC-64CE-C6B4-0C5DFA508E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8168" y="4489259"/>
            <a:ext cx="1331142" cy="1331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magine 8" descr="Immagine che contiene testo, Carattere, Blu elettrico, schermata&#10;&#10;Descrizione generata automaticamente">
            <a:extLst>
              <a:ext uri="{FF2B5EF4-FFF2-40B4-BE49-F238E27FC236}">
                <a16:creationId xmlns:a16="http://schemas.microsoft.com/office/drawing/2014/main" id="{7C26ACB1-512B-D30A-5D7B-D306D2A9198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064" y="4831742"/>
            <a:ext cx="2197956" cy="562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130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FB48CC8F-09CA-7CC5-5786-CF5D8C2EB898}"/>
              </a:ext>
            </a:extLst>
          </p:cNvPr>
          <p:cNvSpPr/>
          <p:nvPr/>
        </p:nvSpPr>
        <p:spPr>
          <a:xfrm>
            <a:off x="7619547" y="3772426"/>
            <a:ext cx="4060306" cy="108401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err="1">
                <a:solidFill>
                  <a:schemeClr val="bg1"/>
                </a:solidFill>
              </a:rPr>
              <a:t>Personalized</a:t>
            </a:r>
            <a:r>
              <a:rPr lang="it-IT" b="1" dirty="0">
                <a:solidFill>
                  <a:schemeClr val="bg1"/>
                </a:solidFill>
              </a:rPr>
              <a:t> medicine -</a:t>
            </a:r>
          </a:p>
          <a:p>
            <a:pPr algn="ctr"/>
            <a:r>
              <a:rPr lang="it-IT" b="1" dirty="0" err="1">
                <a:solidFill>
                  <a:schemeClr val="bg1"/>
                </a:solidFill>
              </a:rPr>
              <a:t>Informed</a:t>
            </a:r>
            <a:r>
              <a:rPr lang="it-IT" b="1" dirty="0">
                <a:solidFill>
                  <a:schemeClr val="bg1"/>
                </a:solidFill>
              </a:rPr>
              <a:t> </a:t>
            </a:r>
            <a:r>
              <a:rPr lang="it-IT" b="1" dirty="0" err="1">
                <a:solidFill>
                  <a:schemeClr val="bg1"/>
                </a:solidFill>
              </a:rPr>
              <a:t>decision</a:t>
            </a:r>
            <a:r>
              <a:rPr lang="it-IT" b="1" dirty="0">
                <a:solidFill>
                  <a:schemeClr val="bg1"/>
                </a:solidFill>
              </a:rPr>
              <a:t> making </a:t>
            </a:r>
          </a:p>
          <a:p>
            <a:pPr algn="ctr"/>
            <a:r>
              <a:rPr lang="it-IT" b="1" dirty="0">
                <a:solidFill>
                  <a:schemeClr val="bg1"/>
                </a:solidFill>
              </a:rPr>
              <a:t>to support </a:t>
            </a:r>
            <a:r>
              <a:rPr lang="it-IT" b="1" dirty="0" err="1">
                <a:solidFill>
                  <a:schemeClr val="bg1"/>
                </a:solidFill>
              </a:rPr>
              <a:t>diagnosis</a:t>
            </a:r>
            <a:r>
              <a:rPr lang="it-IT" b="1" dirty="0">
                <a:solidFill>
                  <a:schemeClr val="bg1"/>
                </a:solidFill>
              </a:rPr>
              <a:t> and treatment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59" name="Titolo 23">
            <a:extLst>
              <a:ext uri="{FF2B5EF4-FFF2-40B4-BE49-F238E27FC236}">
                <a16:creationId xmlns:a16="http://schemas.microsoft.com/office/drawing/2014/main" id="{99229F5C-CB49-4601-A956-DFF8B54BF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0190" y="136524"/>
            <a:ext cx="10515600" cy="954090"/>
          </a:xfrm>
        </p:spPr>
        <p:txBody>
          <a:bodyPr>
            <a:normAutofit/>
          </a:bodyPr>
          <a:lstStyle/>
          <a:p>
            <a:r>
              <a:rPr lang="it-IT" dirty="0"/>
              <a:t>The EXPANSION project</a:t>
            </a:r>
          </a:p>
        </p:txBody>
      </p:sp>
      <p:pic>
        <p:nvPicPr>
          <p:cNvPr id="32" name="Immagine 31">
            <a:extLst>
              <a:ext uri="{FF2B5EF4-FFF2-40B4-BE49-F238E27FC236}">
                <a16:creationId xmlns:a16="http://schemas.microsoft.com/office/drawing/2014/main" id="{D61BE28F-9F70-B3B4-304A-A4CBD703FD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8132" y="3772425"/>
            <a:ext cx="1251952" cy="1433019"/>
          </a:xfrm>
          <a:prstGeom prst="rect">
            <a:avLst/>
          </a:prstGeom>
        </p:spPr>
      </p:pic>
      <p:sp>
        <p:nvSpPr>
          <p:cNvPr id="59" name="Freccia circolare 58">
            <a:extLst>
              <a:ext uri="{FF2B5EF4-FFF2-40B4-BE49-F238E27FC236}">
                <a16:creationId xmlns:a16="http://schemas.microsoft.com/office/drawing/2014/main" id="{DEF41B4F-C1D8-23BF-D5BF-EDFB1F28DAF9}"/>
              </a:ext>
            </a:extLst>
          </p:cNvPr>
          <p:cNvSpPr/>
          <p:nvPr/>
        </p:nvSpPr>
        <p:spPr>
          <a:xfrm rot="16399326">
            <a:off x="2616142" y="2837569"/>
            <a:ext cx="3315587" cy="3499632"/>
          </a:xfrm>
          <a:prstGeom prst="circularArrow">
            <a:avLst>
              <a:gd name="adj1" fmla="val 21153"/>
              <a:gd name="adj2" fmla="val 925073"/>
              <a:gd name="adj3" fmla="val 20372286"/>
              <a:gd name="adj4" fmla="val 13915416"/>
              <a:gd name="adj5" fmla="val 12500"/>
            </a:avLst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</a:endParaRPr>
          </a:p>
        </p:txBody>
      </p:sp>
      <p:grpSp>
        <p:nvGrpSpPr>
          <p:cNvPr id="66" name="Gruppo 65">
            <a:extLst>
              <a:ext uri="{FF2B5EF4-FFF2-40B4-BE49-F238E27FC236}">
                <a16:creationId xmlns:a16="http://schemas.microsoft.com/office/drawing/2014/main" id="{37488A57-1112-6831-D550-2A56D091C66C}"/>
              </a:ext>
            </a:extLst>
          </p:cNvPr>
          <p:cNvGrpSpPr/>
          <p:nvPr/>
        </p:nvGrpSpPr>
        <p:grpSpPr>
          <a:xfrm>
            <a:off x="5635515" y="3988151"/>
            <a:ext cx="1784848" cy="900283"/>
            <a:chOff x="3733471" y="3481828"/>
            <a:chExt cx="3951587" cy="1968737"/>
          </a:xfrm>
        </p:grpSpPr>
        <p:pic>
          <p:nvPicPr>
            <p:cNvPr id="90" name="Picture 8" descr="Risultati immagini per modeling machine learning deep learning">
              <a:extLst>
                <a:ext uri="{FF2B5EF4-FFF2-40B4-BE49-F238E27FC236}">
                  <a16:creationId xmlns:a16="http://schemas.microsoft.com/office/drawing/2014/main" id="{15F384BE-64EC-2D6B-D372-8F86646363F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565" t="9528" r="10090" b="45441"/>
            <a:stretch/>
          </p:blipFill>
          <p:spPr bwMode="auto">
            <a:xfrm>
              <a:off x="3878447" y="3481828"/>
              <a:ext cx="3806611" cy="19687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1" name="Rettangolo 90">
              <a:extLst>
                <a:ext uri="{FF2B5EF4-FFF2-40B4-BE49-F238E27FC236}">
                  <a16:creationId xmlns:a16="http://schemas.microsoft.com/office/drawing/2014/main" id="{5D12D0C3-B47E-D26C-C113-00543F4159C8}"/>
                </a:ext>
              </a:extLst>
            </p:cNvPr>
            <p:cNvSpPr/>
            <p:nvPr/>
          </p:nvSpPr>
          <p:spPr>
            <a:xfrm>
              <a:off x="3733471" y="5240216"/>
              <a:ext cx="515658" cy="1984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92" name="Rettangolo 91">
              <a:extLst>
                <a:ext uri="{FF2B5EF4-FFF2-40B4-BE49-F238E27FC236}">
                  <a16:creationId xmlns:a16="http://schemas.microsoft.com/office/drawing/2014/main" id="{6F4BAA93-30A8-3F95-7CCD-328424990988}"/>
                </a:ext>
              </a:extLst>
            </p:cNvPr>
            <p:cNvSpPr/>
            <p:nvPr/>
          </p:nvSpPr>
          <p:spPr>
            <a:xfrm>
              <a:off x="7083967" y="4941802"/>
              <a:ext cx="597895" cy="3570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</p:grpSp>
      <p:pic>
        <p:nvPicPr>
          <p:cNvPr id="67" name="Picture 4" descr="Immagine correlata">
            <a:extLst>
              <a:ext uri="{FF2B5EF4-FFF2-40B4-BE49-F238E27FC236}">
                <a16:creationId xmlns:a16="http://schemas.microsoft.com/office/drawing/2014/main" id="{AB4DC993-5776-DBF9-75AA-3E52DFBFD8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02" t="9931" r="3170" b="50000"/>
          <a:stretch/>
        </p:blipFill>
        <p:spPr bwMode="auto">
          <a:xfrm>
            <a:off x="2746691" y="4658668"/>
            <a:ext cx="525063" cy="559134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Immagine 67">
            <a:extLst>
              <a:ext uri="{FF2B5EF4-FFF2-40B4-BE49-F238E27FC236}">
                <a16:creationId xmlns:a16="http://schemas.microsoft.com/office/drawing/2014/main" id="{1632698B-BFE4-2039-C8A1-D15100BA635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61" t="48797" r="59257" b="38810"/>
          <a:stretch/>
        </p:blipFill>
        <p:spPr>
          <a:xfrm>
            <a:off x="3058018" y="3490104"/>
            <a:ext cx="453093" cy="452858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  <a:softEdge rad="63500"/>
          </a:effectLst>
        </p:spPr>
      </p:pic>
      <p:pic>
        <p:nvPicPr>
          <p:cNvPr id="70" name="Immagine 69">
            <a:extLst>
              <a:ext uri="{FF2B5EF4-FFF2-40B4-BE49-F238E27FC236}">
                <a16:creationId xmlns:a16="http://schemas.microsoft.com/office/drawing/2014/main" id="{73088212-13A2-7279-AFB3-32125ABC597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1" t="29293" r="36563" b="24534"/>
          <a:stretch/>
        </p:blipFill>
        <p:spPr>
          <a:xfrm>
            <a:off x="2703601" y="4011880"/>
            <a:ext cx="577540" cy="465211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  <a:softEdge rad="63500"/>
          </a:effectLst>
        </p:spPr>
      </p:pic>
      <p:sp>
        <p:nvSpPr>
          <p:cNvPr id="71" name="CasellaDiTesto 70">
            <a:extLst>
              <a:ext uri="{FF2B5EF4-FFF2-40B4-BE49-F238E27FC236}">
                <a16:creationId xmlns:a16="http://schemas.microsoft.com/office/drawing/2014/main" id="{D11C4516-12FC-0D2E-962A-A7CC9E62919C}"/>
              </a:ext>
            </a:extLst>
          </p:cNvPr>
          <p:cNvSpPr txBox="1"/>
          <p:nvPr/>
        </p:nvSpPr>
        <p:spPr>
          <a:xfrm>
            <a:off x="3331181" y="3136494"/>
            <a:ext cx="746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b="1" err="1">
                <a:solidFill>
                  <a:schemeClr val="bg1"/>
                </a:solidFill>
              </a:rPr>
              <a:t>Medical</a:t>
            </a:r>
            <a:r>
              <a:rPr lang="it-IT" sz="1200" b="1">
                <a:solidFill>
                  <a:schemeClr val="bg1"/>
                </a:solidFill>
              </a:rPr>
              <a:t> Imaging data</a:t>
            </a:r>
            <a:endParaRPr lang="en-US" sz="1200" b="1">
              <a:solidFill>
                <a:schemeClr val="bg1"/>
              </a:solidFill>
            </a:endParaRPr>
          </a:p>
        </p:txBody>
      </p:sp>
      <p:sp>
        <p:nvSpPr>
          <p:cNvPr id="72" name="CasellaDiTesto 71">
            <a:extLst>
              <a:ext uri="{FF2B5EF4-FFF2-40B4-BE49-F238E27FC236}">
                <a16:creationId xmlns:a16="http://schemas.microsoft.com/office/drawing/2014/main" id="{29C1A870-F471-48B8-C16E-A014FFF0D811}"/>
              </a:ext>
            </a:extLst>
          </p:cNvPr>
          <p:cNvSpPr txBox="1"/>
          <p:nvPr/>
        </p:nvSpPr>
        <p:spPr>
          <a:xfrm>
            <a:off x="4977461" y="1423382"/>
            <a:ext cx="2917462" cy="1328023"/>
          </a:xfrm>
          <a:prstGeom prst="round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bg1"/>
                </a:solidFill>
              </a:rPr>
              <a:t>Implementation</a:t>
            </a:r>
            <a:r>
              <a:rPr lang="it-IT" sz="2400" b="1" dirty="0">
                <a:solidFill>
                  <a:schemeClr val="bg1"/>
                </a:solidFill>
              </a:rPr>
              <a:t> and </a:t>
            </a:r>
            <a:r>
              <a:rPr lang="it-IT" sz="2400" b="1" dirty="0" err="1">
                <a:solidFill>
                  <a:schemeClr val="bg1"/>
                </a:solidFill>
              </a:rPr>
              <a:t>validation</a:t>
            </a:r>
            <a:r>
              <a:rPr lang="it-IT" sz="2400" b="1" dirty="0">
                <a:solidFill>
                  <a:schemeClr val="bg1"/>
                </a:solidFill>
              </a:rPr>
              <a:t> of XAI models</a:t>
            </a:r>
            <a:endParaRPr lang="en-US" sz="2400" b="1" dirty="0">
              <a:solidFill>
                <a:schemeClr val="bg1"/>
              </a:solidFill>
            </a:endParaRPr>
          </a:p>
        </p:txBody>
      </p:sp>
      <p:cxnSp>
        <p:nvCxnSpPr>
          <p:cNvPr id="81" name="Connettore diritto 80">
            <a:extLst>
              <a:ext uri="{FF2B5EF4-FFF2-40B4-BE49-F238E27FC236}">
                <a16:creationId xmlns:a16="http://schemas.microsoft.com/office/drawing/2014/main" id="{99F253F7-FC68-B059-CFBA-F9E8ED756479}"/>
              </a:ext>
            </a:extLst>
          </p:cNvPr>
          <p:cNvCxnSpPr>
            <a:cxnSpLocks/>
          </p:cNvCxnSpPr>
          <p:nvPr/>
        </p:nvCxnSpPr>
        <p:spPr>
          <a:xfrm>
            <a:off x="5108944" y="3443726"/>
            <a:ext cx="219408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ttore diritto 81">
            <a:extLst>
              <a:ext uri="{FF2B5EF4-FFF2-40B4-BE49-F238E27FC236}">
                <a16:creationId xmlns:a16="http://schemas.microsoft.com/office/drawing/2014/main" id="{816D8DB8-B6B7-D5A5-1E2B-F5C23B600507}"/>
              </a:ext>
            </a:extLst>
          </p:cNvPr>
          <p:cNvCxnSpPr>
            <a:cxnSpLocks/>
          </p:cNvCxnSpPr>
          <p:nvPr/>
        </p:nvCxnSpPr>
        <p:spPr>
          <a:xfrm flipV="1">
            <a:off x="5179414" y="5530968"/>
            <a:ext cx="2156489" cy="5858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ttore diritto 82">
            <a:extLst>
              <a:ext uri="{FF2B5EF4-FFF2-40B4-BE49-F238E27FC236}">
                <a16:creationId xmlns:a16="http://schemas.microsoft.com/office/drawing/2014/main" id="{0308455B-945E-D2CA-6162-779D0969B763}"/>
              </a:ext>
            </a:extLst>
          </p:cNvPr>
          <p:cNvCxnSpPr>
            <a:cxnSpLocks/>
          </p:cNvCxnSpPr>
          <p:nvPr/>
        </p:nvCxnSpPr>
        <p:spPr>
          <a:xfrm>
            <a:off x="7294482" y="3440242"/>
            <a:ext cx="325065" cy="978817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ttore diritto 83">
            <a:extLst>
              <a:ext uri="{FF2B5EF4-FFF2-40B4-BE49-F238E27FC236}">
                <a16:creationId xmlns:a16="http://schemas.microsoft.com/office/drawing/2014/main" id="{071EDF56-81EC-D45A-BD1E-46F2C788E69F}"/>
              </a:ext>
            </a:extLst>
          </p:cNvPr>
          <p:cNvCxnSpPr>
            <a:cxnSpLocks/>
          </p:cNvCxnSpPr>
          <p:nvPr/>
        </p:nvCxnSpPr>
        <p:spPr>
          <a:xfrm flipV="1">
            <a:off x="7335902" y="4396555"/>
            <a:ext cx="283645" cy="1140271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5" name="Gruppo 84">
            <a:extLst>
              <a:ext uri="{FF2B5EF4-FFF2-40B4-BE49-F238E27FC236}">
                <a16:creationId xmlns:a16="http://schemas.microsoft.com/office/drawing/2014/main" id="{77553BD9-23A7-3C3D-50C4-0866FE5099A0}"/>
              </a:ext>
            </a:extLst>
          </p:cNvPr>
          <p:cNvGrpSpPr/>
          <p:nvPr/>
        </p:nvGrpSpPr>
        <p:grpSpPr>
          <a:xfrm>
            <a:off x="5631512" y="5130655"/>
            <a:ext cx="5547765" cy="954107"/>
            <a:chOff x="6172126" y="4407733"/>
            <a:chExt cx="5090105" cy="3469834"/>
          </a:xfrm>
        </p:grpSpPr>
        <p:sp>
          <p:nvSpPr>
            <p:cNvPr id="88" name="Rettangolo con angoli arrotondati 87">
              <a:extLst>
                <a:ext uri="{FF2B5EF4-FFF2-40B4-BE49-F238E27FC236}">
                  <a16:creationId xmlns:a16="http://schemas.microsoft.com/office/drawing/2014/main" id="{503093BC-A666-CC21-0439-FAB14371B293}"/>
                </a:ext>
              </a:extLst>
            </p:cNvPr>
            <p:cNvSpPr/>
            <p:nvPr/>
          </p:nvSpPr>
          <p:spPr>
            <a:xfrm>
              <a:off x="6172126" y="4438241"/>
              <a:ext cx="5090105" cy="2624879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400"/>
            </a:p>
          </p:txBody>
        </p:sp>
        <p:sp>
          <p:nvSpPr>
            <p:cNvPr id="89" name="CasellaDiTesto 88">
              <a:extLst>
                <a:ext uri="{FF2B5EF4-FFF2-40B4-BE49-F238E27FC236}">
                  <a16:creationId xmlns:a16="http://schemas.microsoft.com/office/drawing/2014/main" id="{A5FA5CD1-2BD5-FAE5-7AC5-751109FF3346}"/>
                </a:ext>
              </a:extLst>
            </p:cNvPr>
            <p:cNvSpPr txBox="1"/>
            <p:nvPr/>
          </p:nvSpPr>
          <p:spPr>
            <a:xfrm>
              <a:off x="6291093" y="4407733"/>
              <a:ext cx="4971138" cy="34698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b="1" dirty="0" err="1">
                  <a:solidFill>
                    <a:schemeClr val="bg1"/>
                  </a:solidFill>
                </a:rPr>
                <a:t>Aware</a:t>
              </a:r>
              <a:r>
                <a:rPr lang="it-IT" sz="1400" b="1" dirty="0">
                  <a:solidFill>
                    <a:schemeClr val="bg1"/>
                  </a:solidFill>
                </a:rPr>
                <a:t> knowledge of:</a:t>
              </a:r>
            </a:p>
            <a:p>
              <a:pPr marL="213831" indent="-213831">
                <a:buFont typeface="Arial" panose="020B0604020202020204" pitchFamily="34" charset="0"/>
                <a:buChar char="•"/>
              </a:pPr>
              <a:r>
                <a:rPr lang="en-US" sz="1400" b="1" dirty="0">
                  <a:solidFill>
                    <a:schemeClr val="bg1"/>
                  </a:solidFill>
                  <a:latin typeface="Calibri" panose="020F0502020204030204" pitchFamily="34" charset="0"/>
                </a:rPr>
                <a:t>why specific imaging features have been selected by the model</a:t>
              </a:r>
            </a:p>
            <a:p>
              <a:pPr marL="213831" indent="-213831">
                <a:buFont typeface="Arial" panose="020B0604020202020204" pitchFamily="34" charset="0"/>
                <a:buChar char="•"/>
              </a:pPr>
              <a:r>
                <a:rPr lang="en-US" sz="1400" b="1" dirty="0">
                  <a:solidFill>
                    <a:schemeClr val="bg1"/>
                  </a:solidFill>
                  <a:latin typeface="Calibri" panose="020F0502020204030204" pitchFamily="34" charset="0"/>
                </a:rPr>
                <a:t>successful/erroneous behavior of the model</a:t>
              </a:r>
              <a:endParaRPr lang="it-IT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86" name="Freccia in giù 85">
            <a:extLst>
              <a:ext uri="{FF2B5EF4-FFF2-40B4-BE49-F238E27FC236}">
                <a16:creationId xmlns:a16="http://schemas.microsoft.com/office/drawing/2014/main" id="{9060A6B8-5362-817F-7AAE-990534D5729B}"/>
              </a:ext>
            </a:extLst>
          </p:cNvPr>
          <p:cNvSpPr/>
          <p:nvPr/>
        </p:nvSpPr>
        <p:spPr>
          <a:xfrm>
            <a:off x="6300815" y="2677090"/>
            <a:ext cx="328756" cy="1149564"/>
          </a:xfrm>
          <a:prstGeom prst="downArrow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200" b="1"/>
          </a:p>
        </p:txBody>
      </p:sp>
      <p:grpSp>
        <p:nvGrpSpPr>
          <p:cNvPr id="34" name="Gruppo 33">
            <a:extLst>
              <a:ext uri="{FF2B5EF4-FFF2-40B4-BE49-F238E27FC236}">
                <a16:creationId xmlns:a16="http://schemas.microsoft.com/office/drawing/2014/main" id="{3E10EEDF-C2FA-D642-B6B3-AC5ED91B82F3}"/>
              </a:ext>
            </a:extLst>
          </p:cNvPr>
          <p:cNvGrpSpPr/>
          <p:nvPr/>
        </p:nvGrpSpPr>
        <p:grpSpPr>
          <a:xfrm>
            <a:off x="2412209" y="2844726"/>
            <a:ext cx="3259035" cy="3599174"/>
            <a:chOff x="-1413713" y="-159273"/>
            <a:chExt cx="7215383" cy="7870669"/>
          </a:xfrm>
        </p:grpSpPr>
        <p:sp>
          <p:nvSpPr>
            <p:cNvPr id="39" name="Freccia circolare 38">
              <a:extLst>
                <a:ext uri="{FF2B5EF4-FFF2-40B4-BE49-F238E27FC236}">
                  <a16:creationId xmlns:a16="http://schemas.microsoft.com/office/drawing/2014/main" id="{02E4EEB1-9F03-0F3D-939A-CA16BBAEAF39}"/>
                </a:ext>
              </a:extLst>
            </p:cNvPr>
            <p:cNvSpPr/>
            <p:nvPr/>
          </p:nvSpPr>
          <p:spPr>
            <a:xfrm rot="8455139">
              <a:off x="-1272372" y="-159273"/>
              <a:ext cx="7074042" cy="7176545"/>
            </a:xfrm>
            <a:prstGeom prst="circularArrow">
              <a:avLst>
                <a:gd name="adj1" fmla="val 19321"/>
                <a:gd name="adj2" fmla="val 925073"/>
                <a:gd name="adj3" fmla="val 20394257"/>
                <a:gd name="adj4" fmla="val 15649684"/>
                <a:gd name="adj5" fmla="val 12500"/>
              </a:avLst>
            </a:prstGeom>
            <a:solidFill>
              <a:schemeClr val="accent1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  <p:grpSp>
          <p:nvGrpSpPr>
            <p:cNvPr id="42" name="Gruppo 41">
              <a:extLst>
                <a:ext uri="{FF2B5EF4-FFF2-40B4-BE49-F238E27FC236}">
                  <a16:creationId xmlns:a16="http://schemas.microsoft.com/office/drawing/2014/main" id="{09EC2F0E-B4D7-4C0A-95CE-E509ABF31650}"/>
                </a:ext>
              </a:extLst>
            </p:cNvPr>
            <p:cNvGrpSpPr/>
            <p:nvPr/>
          </p:nvGrpSpPr>
          <p:grpSpPr>
            <a:xfrm>
              <a:off x="-1413713" y="48079"/>
              <a:ext cx="6969285" cy="7663317"/>
              <a:chOff x="-1413713" y="48079"/>
              <a:chExt cx="6969285" cy="7663317"/>
            </a:xfrm>
          </p:grpSpPr>
          <p:sp>
            <p:nvSpPr>
              <p:cNvPr id="48" name="Freccia circolare 47">
                <a:extLst>
                  <a:ext uri="{FF2B5EF4-FFF2-40B4-BE49-F238E27FC236}">
                    <a16:creationId xmlns:a16="http://schemas.microsoft.com/office/drawing/2014/main" id="{C0B8B475-38AC-0E7E-EA60-C05CD97BAAD5}"/>
                  </a:ext>
                </a:extLst>
              </p:cNvPr>
              <p:cNvSpPr/>
              <p:nvPr/>
            </p:nvSpPr>
            <p:spPr>
              <a:xfrm rot="2165603">
                <a:off x="-1413713" y="48079"/>
                <a:ext cx="6969285" cy="7663317"/>
              </a:xfrm>
              <a:prstGeom prst="circularArrow">
                <a:avLst>
                  <a:gd name="adj1" fmla="val 21206"/>
                  <a:gd name="adj2" fmla="val 925073"/>
                  <a:gd name="adj3" fmla="val 20410892"/>
                  <a:gd name="adj4" fmla="val 14692901"/>
                  <a:gd name="adj5" fmla="val 12500"/>
                </a:avLst>
              </a:prstGeom>
              <a:solidFill>
                <a:schemeClr val="accent1">
                  <a:lumMod val="75000"/>
                </a:schemeClr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bg1"/>
                  </a:solidFill>
                </a:endParaRPr>
              </a:p>
            </p:txBody>
          </p:sp>
          <p:pic>
            <p:nvPicPr>
              <p:cNvPr id="49" name="Picture 2" descr="Risultati immagini per dna">
                <a:extLst>
                  <a:ext uri="{FF2B5EF4-FFF2-40B4-BE49-F238E27FC236}">
                    <a16:creationId xmlns:a16="http://schemas.microsoft.com/office/drawing/2014/main" id="{63AFA87E-74B7-AEC6-AF83-D659BBF99C1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324" r="71741" b="35476"/>
              <a:stretch/>
            </p:blipFill>
            <p:spPr bwMode="auto">
              <a:xfrm rot="884974">
                <a:off x="3530561" y="5067833"/>
                <a:ext cx="547920" cy="1294328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0" name="Picture 2" descr="Risultati immagini per database symbol">
                <a:extLst>
                  <a:ext uri="{FF2B5EF4-FFF2-40B4-BE49-F238E27FC236}">
                    <a16:creationId xmlns:a16="http://schemas.microsoft.com/office/drawing/2014/main" id="{548EBA9E-A58E-5CF0-5350-548D44BAA6E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51156">
                <a:off x="2677438" y="5579943"/>
                <a:ext cx="682348" cy="947828"/>
              </a:xfrm>
              <a:prstGeom prst="rect">
                <a:avLst/>
              </a:prstGeom>
              <a:noFill/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1" name="CasellaDiTesto 50">
                <a:extLst>
                  <a:ext uri="{FF2B5EF4-FFF2-40B4-BE49-F238E27FC236}">
                    <a16:creationId xmlns:a16="http://schemas.microsoft.com/office/drawing/2014/main" id="{6DEAAB7D-DF9A-923F-ED48-02AF64EABE61}"/>
                  </a:ext>
                </a:extLst>
              </p:cNvPr>
              <p:cNvSpPr txBox="1"/>
              <p:nvPr/>
            </p:nvSpPr>
            <p:spPr>
              <a:xfrm>
                <a:off x="67623" y="5556105"/>
                <a:ext cx="3070346" cy="10095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200" b="1">
                    <a:solidFill>
                      <a:schemeClr val="bg1"/>
                    </a:solidFill>
                  </a:rPr>
                  <a:t>Clinical/Biological  features</a:t>
                </a:r>
                <a:endParaRPr lang="en-US" sz="1200" b="1">
                  <a:solidFill>
                    <a:schemeClr val="bg1"/>
                  </a:solidFill>
                </a:endParaRPr>
              </a:p>
            </p:txBody>
          </p:sp>
          <p:pic>
            <p:nvPicPr>
              <p:cNvPr id="52" name="Immagine 51">
                <a:extLst>
                  <a:ext uri="{FF2B5EF4-FFF2-40B4-BE49-F238E27FC236}">
                    <a16:creationId xmlns:a16="http://schemas.microsoft.com/office/drawing/2014/main" id="{F66F06E2-3205-A7FE-922C-AC35D179BB0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546" t="5913" r="6934" b="9995"/>
              <a:stretch/>
            </p:blipFill>
            <p:spPr>
              <a:xfrm>
                <a:off x="4321542" y="2716267"/>
                <a:ext cx="982344" cy="769440"/>
              </a:xfrm>
              <a:prstGeom prst="rect">
                <a:avLst/>
              </a:prstGeo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53" name="Immagine 52">
                <a:extLst>
                  <a:ext uri="{FF2B5EF4-FFF2-40B4-BE49-F238E27FC236}">
                    <a16:creationId xmlns:a16="http://schemas.microsoft.com/office/drawing/2014/main" id="{FA489085-27B7-13AA-D0AE-9B14A9A9F8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89877" y="1813490"/>
                <a:ext cx="921038" cy="757297"/>
              </a:xfrm>
              <a:prstGeom prst="rect">
                <a:avLst/>
              </a:prstGeom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56" name="Immagine 55">
                <a:extLst>
                  <a:ext uri="{FF2B5EF4-FFF2-40B4-BE49-F238E27FC236}">
                    <a16:creationId xmlns:a16="http://schemas.microsoft.com/office/drawing/2014/main" id="{DDB86A56-96DC-FC57-32EC-D0E4DED067B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05362" y="3801140"/>
                <a:ext cx="895593" cy="887574"/>
              </a:xfrm>
              <a:prstGeom prst="rect">
                <a:avLst/>
              </a:prstGeom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  <a:softEdge rad="31750"/>
              </a:effectLst>
            </p:spPr>
          </p:pic>
          <p:sp>
            <p:nvSpPr>
              <p:cNvPr id="58" name="CasellaDiTesto 57">
                <a:extLst>
                  <a:ext uri="{FF2B5EF4-FFF2-40B4-BE49-F238E27FC236}">
                    <a16:creationId xmlns:a16="http://schemas.microsoft.com/office/drawing/2014/main" id="{2FB3C37D-1673-8A98-53A7-6CEB402B0528}"/>
                  </a:ext>
                </a:extLst>
              </p:cNvPr>
              <p:cNvSpPr txBox="1"/>
              <p:nvPr/>
            </p:nvSpPr>
            <p:spPr>
              <a:xfrm>
                <a:off x="2467643" y="882592"/>
                <a:ext cx="2251195" cy="10095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200" b="1">
                    <a:solidFill>
                      <a:schemeClr val="bg1"/>
                    </a:solidFill>
                  </a:rPr>
                  <a:t>Quantitative features</a:t>
                </a:r>
                <a:endParaRPr lang="en-US" sz="1200" b="1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94" name="CasellaDiTesto 93">
            <a:extLst>
              <a:ext uri="{FF2B5EF4-FFF2-40B4-BE49-F238E27FC236}">
                <a16:creationId xmlns:a16="http://schemas.microsoft.com/office/drawing/2014/main" id="{6A94B439-0843-DAA2-988A-2BD34EC7984F}"/>
              </a:ext>
            </a:extLst>
          </p:cNvPr>
          <p:cNvSpPr txBox="1"/>
          <p:nvPr/>
        </p:nvSpPr>
        <p:spPr>
          <a:xfrm>
            <a:off x="665718" y="1461433"/>
            <a:ext cx="3530548" cy="115776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i="1" dirty="0"/>
              <a:t>High Energy Physics (HEP)</a:t>
            </a:r>
          </a:p>
          <a:p>
            <a:pPr algn="ctr"/>
            <a:r>
              <a:rPr lang="en-US" sz="1400" dirty="0" err="1"/>
              <a:t>MonteCarlo</a:t>
            </a:r>
            <a:r>
              <a:rPr lang="en-US" sz="1400" dirty="0"/>
              <a:t> simulations coupled with experimental measurements at the CERN Large Hadron Collider (LHC)</a:t>
            </a:r>
            <a:endParaRPr lang="it-IT" sz="1400" dirty="0"/>
          </a:p>
        </p:txBody>
      </p:sp>
      <p:sp>
        <p:nvSpPr>
          <p:cNvPr id="95" name="Freccia in giù 94">
            <a:extLst>
              <a:ext uri="{FF2B5EF4-FFF2-40B4-BE49-F238E27FC236}">
                <a16:creationId xmlns:a16="http://schemas.microsoft.com/office/drawing/2014/main" id="{5E93A7EC-9CA8-968B-74E4-4C006DC7D600}"/>
              </a:ext>
            </a:extLst>
          </p:cNvPr>
          <p:cNvSpPr/>
          <p:nvPr/>
        </p:nvSpPr>
        <p:spPr>
          <a:xfrm rot="16200000">
            <a:off x="4435498" y="1653772"/>
            <a:ext cx="328756" cy="847662"/>
          </a:xfrm>
          <a:prstGeom prst="downArrow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200" b="1"/>
          </a:p>
        </p:txBody>
      </p:sp>
    </p:spTree>
    <p:extLst>
      <p:ext uri="{BB962C8B-B14F-4D97-AF65-F5344CB8AC3E}">
        <p14:creationId xmlns:p14="http://schemas.microsoft.com/office/powerpoint/2010/main" val="1520079099"/>
      </p:ext>
    </p:extLst>
  </p:cSld>
  <p:clrMapOvr>
    <a:masterClrMapping/>
  </p:clrMapOvr>
</p:sld>
</file>

<file path=ppt/theme/theme1.xml><?xml version="1.0" encoding="utf-8"?>
<a:theme xmlns:a="http://schemas.openxmlformats.org/drawingml/2006/main" name="Theme43ratio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43ratio" id="{05C0452F-74C0-4D50-9F8C-4FAEEDCEE8FA}" vid="{F52129D6-C163-43C3-BA7C-DF13B115363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AF3AF024BB8C54B9D476AC0CC22F269" ma:contentTypeVersion="9" ma:contentTypeDescription="Creare un nuovo documento." ma:contentTypeScope="" ma:versionID="30acd43c5a3a6e3b8cccebd2aeed148d">
  <xsd:schema xmlns:xsd="http://www.w3.org/2001/XMLSchema" xmlns:xs="http://www.w3.org/2001/XMLSchema" xmlns:p="http://schemas.microsoft.com/office/2006/metadata/properties" xmlns:ns3="467a0ed1-ce57-490c-8ec0-02492aaffc66" xmlns:ns4="31bfb4d8-740a-4bd4-8d2a-223a8f0584e3" targetNamespace="http://schemas.microsoft.com/office/2006/metadata/properties" ma:root="true" ma:fieldsID="d36d39d9e748f10013c16885294fb210" ns3:_="" ns4:_="">
    <xsd:import namespace="467a0ed1-ce57-490c-8ec0-02492aaffc66"/>
    <xsd:import namespace="31bfb4d8-740a-4bd4-8d2a-223a8f0584e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7a0ed1-ce57-490c-8ec0-02492aaffc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bfb4d8-740a-4bd4-8d2a-223a8f0584e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ash suggerimento condivisione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87746E8-DC16-4A0D-AB9B-C396EAC2C16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CD67F36-1F6D-462E-B86E-5779B29B541A}">
  <ds:schemaRefs>
    <ds:schemaRef ds:uri="31bfb4d8-740a-4bd4-8d2a-223a8f0584e3"/>
    <ds:schemaRef ds:uri="467a0ed1-ce57-490c-8ec0-02492aaffc6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22C5071E-0ED1-4B0A-B72E-B04E9C482767}">
  <ds:schemaRefs>
    <ds:schemaRef ds:uri="31bfb4d8-740a-4bd4-8d2a-223a8f0584e3"/>
    <ds:schemaRef ds:uri="467a0ed1-ce57-490c-8ec0-02492aaffc66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0</TotalTime>
  <Words>139</Words>
  <Application>Microsoft Office PowerPoint</Application>
  <PresentationFormat>Widescreen</PresentationFormat>
  <Paragraphs>20</Paragraphs>
  <Slides>2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Theme43ratio</vt:lpstr>
      <vt:lpstr>The EXPANSION project</vt:lpstr>
      <vt:lpstr>The EXPANSION project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Giulia Buizza</dc:creator>
  <cp:lastModifiedBy>Chiara Paganelli</cp:lastModifiedBy>
  <cp:revision>233</cp:revision>
  <dcterms:created xsi:type="dcterms:W3CDTF">2018-04-28T13:08:27Z</dcterms:created>
  <dcterms:modified xsi:type="dcterms:W3CDTF">2023-11-20T10:41:59Z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0x0101002AF3AF024BB8C54B9D476AC0CC22F269</vt:lpwstr>
  </property>
</Properties>
</file>