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8"/>
  </p:notesMasterIdLst>
  <p:handoutMasterIdLst>
    <p:handoutMasterId r:id="rId29"/>
  </p:handoutMasterIdLst>
  <p:sldIdLst>
    <p:sldId id="330" r:id="rId2"/>
    <p:sldId id="390" r:id="rId3"/>
    <p:sldId id="391" r:id="rId4"/>
    <p:sldId id="395" r:id="rId5"/>
    <p:sldId id="396" r:id="rId6"/>
    <p:sldId id="397" r:id="rId7"/>
    <p:sldId id="398" r:id="rId8"/>
    <p:sldId id="358" r:id="rId9"/>
    <p:sldId id="399" r:id="rId10"/>
    <p:sldId id="377" r:id="rId11"/>
    <p:sldId id="392" r:id="rId12"/>
    <p:sldId id="361" r:id="rId13"/>
    <p:sldId id="363" r:id="rId14"/>
    <p:sldId id="388" r:id="rId15"/>
    <p:sldId id="389" r:id="rId16"/>
    <p:sldId id="386" r:id="rId17"/>
    <p:sldId id="387" r:id="rId18"/>
    <p:sldId id="394" r:id="rId19"/>
    <p:sldId id="385" r:id="rId20"/>
    <p:sldId id="393" r:id="rId21"/>
    <p:sldId id="338" r:id="rId22"/>
    <p:sldId id="340" r:id="rId23"/>
    <p:sldId id="341" r:id="rId24"/>
    <p:sldId id="351" r:id="rId25"/>
    <p:sldId id="372" r:id="rId26"/>
    <p:sldId id="354" r:id="rId2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1D1D1D"/>
    <a:srgbClr val="3BA03B"/>
    <a:srgbClr val="84CA00"/>
    <a:srgbClr val="009899"/>
    <a:srgbClr val="0070C0"/>
    <a:srgbClr val="505050"/>
    <a:srgbClr val="FF6D6D"/>
    <a:srgbClr val="B9B9B9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AD6D1E-352A-4621-BD1E-B4F8C57A5996}" v="906" dt="2022-04-22T08:56:02.4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4" autoAdjust="0"/>
    <p:restoredTop sz="91278" autoAdjust="0"/>
  </p:normalViewPr>
  <p:slideViewPr>
    <p:cSldViewPr snapToGrid="0">
      <p:cViewPr varScale="1">
        <p:scale>
          <a:sx n="112" d="100"/>
          <a:sy n="112" d="100"/>
        </p:scale>
        <p:origin x="720" y="7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 Smolders" userId="76809f7d3df9c57e" providerId="LiveId" clId="{CDF730A4-30B3-4301-9DAD-5730E1304F3B}"/>
    <pc:docChg chg="custSel addSld delSld modSld">
      <pc:chgData name="Andreas Smolders" userId="76809f7d3df9c57e" providerId="LiveId" clId="{CDF730A4-30B3-4301-9DAD-5730E1304F3B}" dt="2022-03-16T19:36:55.137" v="3692" actId="1076"/>
      <pc:docMkLst>
        <pc:docMk/>
      </pc:docMkLst>
      <pc:sldChg chg="modSp mod">
        <pc:chgData name="Andreas Smolders" userId="76809f7d3df9c57e" providerId="LiveId" clId="{CDF730A4-30B3-4301-9DAD-5730E1304F3B}" dt="2022-03-16T16:40:27.343" v="1555" actId="20577"/>
        <pc:sldMkLst>
          <pc:docMk/>
          <pc:sldMk cId="1859313940" sldId="330"/>
        </pc:sldMkLst>
        <pc:spChg chg="mod">
          <ac:chgData name="Andreas Smolders" userId="76809f7d3df9c57e" providerId="LiveId" clId="{CDF730A4-30B3-4301-9DAD-5730E1304F3B}" dt="2022-03-16T16:40:27.343" v="1555" actId="20577"/>
          <ac:spMkLst>
            <pc:docMk/>
            <pc:sldMk cId="1859313940" sldId="330"/>
            <ac:spMk id="8" creationId="{00000000-0000-0000-0000-000000000000}"/>
          </ac:spMkLst>
        </pc:spChg>
        <pc:spChg chg="mod">
          <ac:chgData name="Andreas Smolders" userId="76809f7d3df9c57e" providerId="LiveId" clId="{CDF730A4-30B3-4301-9DAD-5730E1304F3B}" dt="2022-03-16T16:40:21.309" v="1539" actId="20577"/>
          <ac:spMkLst>
            <pc:docMk/>
            <pc:sldMk cId="1859313940" sldId="330"/>
            <ac:spMk id="10" creationId="{00000000-0000-0000-0000-000000000000}"/>
          </ac:spMkLst>
        </pc:spChg>
      </pc:sldChg>
      <pc:sldChg chg="del">
        <pc:chgData name="Andreas Smolders" userId="76809f7d3df9c57e" providerId="LiveId" clId="{CDF730A4-30B3-4301-9DAD-5730E1304F3B}" dt="2022-03-16T13:41:25.653" v="60" actId="47"/>
        <pc:sldMkLst>
          <pc:docMk/>
          <pc:sldMk cId="3344690376" sldId="340"/>
        </pc:sldMkLst>
      </pc:sldChg>
      <pc:sldChg chg="add del">
        <pc:chgData name="Andreas Smolders" userId="76809f7d3df9c57e" providerId="LiveId" clId="{CDF730A4-30B3-4301-9DAD-5730E1304F3B}" dt="2022-03-16T17:29:24.989" v="1678"/>
        <pc:sldMkLst>
          <pc:docMk/>
          <pc:sldMk cId="2465409643" sldId="342"/>
        </pc:sldMkLst>
      </pc:sldChg>
      <pc:sldChg chg="addSp delSp modSp mod">
        <pc:chgData name="Andreas Smolders" userId="76809f7d3df9c57e" providerId="LiveId" clId="{CDF730A4-30B3-4301-9DAD-5730E1304F3B}" dt="2022-03-16T17:58:56.351" v="1847" actId="1037"/>
        <pc:sldMkLst>
          <pc:docMk/>
          <pc:sldMk cId="3775026659" sldId="343"/>
        </pc:sldMkLst>
        <pc:spChg chg="add del mod">
          <ac:chgData name="Andreas Smolders" userId="76809f7d3df9c57e" providerId="LiveId" clId="{CDF730A4-30B3-4301-9DAD-5730E1304F3B}" dt="2022-03-16T17:54:23.827" v="1709" actId="478"/>
          <ac:spMkLst>
            <pc:docMk/>
            <pc:sldMk cId="3775026659" sldId="343"/>
            <ac:spMk id="5" creationId="{A8C30FDA-799F-44D5-B921-E25CDEAE9E85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9" creationId="{DF019BA7-60AA-4B29-9597-2E9C4AD6C6C1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0" creationId="{43655830-F339-4766-BB47-287177EEAD96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1" creationId="{C8DCC6DA-1771-46CA-B570-0723D4B6811F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2" creationId="{89AD9A2F-4EED-4C54-AE8D-C47409F6807A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3" creationId="{4A5DE563-A001-42DC-BC43-0B474229EE6C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4" creationId="{381045BD-5397-4F0A-926B-61B603F9377F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5" creationId="{AA83807C-AFA4-4416-BE6A-DA6EB46B2C43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18" creationId="{724A781D-D3A7-4322-932A-FA9DA41DEFFF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23" creationId="{EAD33D4C-244B-49E4-B401-422BB8D31F7D}"/>
          </ac:spMkLst>
        </pc:spChg>
        <pc:spChg chg="del mod">
          <ac:chgData name="Andreas Smolders" userId="76809f7d3df9c57e" providerId="LiveId" clId="{CDF730A4-30B3-4301-9DAD-5730E1304F3B}" dt="2022-03-16T17:57:41.494" v="1778" actId="478"/>
          <ac:spMkLst>
            <pc:docMk/>
            <pc:sldMk cId="3775026659" sldId="343"/>
            <ac:spMk id="26" creationId="{9573E7FF-6833-4FE4-8074-C0E67E214A08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27" creationId="{96FEE29A-CFEB-4D72-B0A6-17168D06B004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28" creationId="{4CD3CA92-DBF4-4DA4-9EDE-CB67F40316E9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29" creationId="{E10AB3EB-7407-43C1-8D3A-36FE443CC3FA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30" creationId="{72345E3F-E845-4D41-8E10-ACE49BCAAE93}"/>
          </ac:spMkLst>
        </pc:spChg>
        <pc:spChg chg="add mod">
          <ac:chgData name="Andreas Smolders" userId="76809f7d3df9c57e" providerId="LiveId" clId="{CDF730A4-30B3-4301-9DAD-5730E1304F3B}" dt="2022-03-16T17:53:19.879" v="1701" actId="403"/>
          <ac:spMkLst>
            <pc:docMk/>
            <pc:sldMk cId="3775026659" sldId="343"/>
            <ac:spMk id="31" creationId="{2AA215CB-B35F-4962-8724-F7FAAFDF4553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3" creationId="{770865CF-2F47-430E-AF50-84EBC6DE9F44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4" creationId="{376A8D50-3D67-4EFB-A52A-F101BCFCB219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5" creationId="{066F133B-D84A-40E1-A629-57BC664CF617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6" creationId="{C7822829-FAB5-4BB6-BA9B-815E607E0CC5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7" creationId="{C18190BD-795F-4E45-97E9-FAC537CC461E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8" creationId="{EC40B945-AA9A-4293-8EC9-D47A6A608A53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39" creationId="{61C31E19-36A8-48A2-AAC0-019DF2C7AB11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42" creationId="{13C7F92E-8818-4638-931F-D2CCAA40CB94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47" creationId="{345C5880-897E-4DB0-A562-E4BD7752277D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51" creationId="{1ECCA377-B863-41C1-B522-445A7FAA293F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54" creationId="{4C656EA6-35AD-4AB7-84BB-8446530F4449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55" creationId="{CA805B08-AB8E-4784-BF3F-D433FA5CDDEA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57" creationId="{E75FCB0C-21A2-4F97-BDDD-BAE051B55273}"/>
          </ac:spMkLst>
        </pc:spChg>
        <pc:spChg chg="add mod topLvl">
          <ac:chgData name="Andreas Smolders" userId="76809f7d3df9c57e" providerId="LiveId" clId="{CDF730A4-30B3-4301-9DAD-5730E1304F3B}" dt="2022-03-16T17:57:49.382" v="1780" actId="1076"/>
          <ac:spMkLst>
            <pc:docMk/>
            <pc:sldMk cId="3775026659" sldId="343"/>
            <ac:spMk id="58" creationId="{C7EC6063-E964-45BC-AE0D-86AE9D781532}"/>
          </ac:spMkLst>
        </pc:spChg>
        <pc:spChg chg="add mod">
          <ac:chgData name="Andreas Smolders" userId="76809f7d3df9c57e" providerId="LiveId" clId="{CDF730A4-30B3-4301-9DAD-5730E1304F3B}" dt="2022-03-16T17:58:56.351" v="1847" actId="1037"/>
          <ac:spMkLst>
            <pc:docMk/>
            <pc:sldMk cId="3775026659" sldId="343"/>
            <ac:spMk id="60" creationId="{5AB03974-43E0-4EAC-B627-5CD8A2461728}"/>
          </ac:spMkLst>
        </pc:spChg>
        <pc:spChg chg="add mod">
          <ac:chgData name="Andreas Smolders" userId="76809f7d3df9c57e" providerId="LiveId" clId="{CDF730A4-30B3-4301-9DAD-5730E1304F3B}" dt="2022-03-16T17:58:56.351" v="1847" actId="1037"/>
          <ac:spMkLst>
            <pc:docMk/>
            <pc:sldMk cId="3775026659" sldId="343"/>
            <ac:spMk id="64" creationId="{31B1C910-93F0-4422-8871-42C5175E24D3}"/>
          </ac:spMkLst>
        </pc:spChg>
        <pc:spChg chg="add mod">
          <ac:chgData name="Andreas Smolders" userId="76809f7d3df9c57e" providerId="LiveId" clId="{CDF730A4-30B3-4301-9DAD-5730E1304F3B}" dt="2022-03-16T17:58:56.351" v="1847" actId="1037"/>
          <ac:spMkLst>
            <pc:docMk/>
            <pc:sldMk cId="3775026659" sldId="343"/>
            <ac:spMk id="69" creationId="{87EAE55B-EF36-4032-B9A7-0E9D8B102557}"/>
          </ac:spMkLst>
        </pc:spChg>
        <pc:spChg chg="add del mod">
          <ac:chgData name="Andreas Smolders" userId="76809f7d3df9c57e" providerId="LiveId" clId="{CDF730A4-30B3-4301-9DAD-5730E1304F3B}" dt="2022-03-16T17:57:43.619" v="1779" actId="478"/>
          <ac:spMkLst>
            <pc:docMk/>
            <pc:sldMk cId="3775026659" sldId="343"/>
            <ac:spMk id="71" creationId="{EF1CECA8-65C6-4666-88A8-4B6185261593}"/>
          </ac:spMkLst>
        </pc:spChg>
        <pc:spChg chg="add mod">
          <ac:chgData name="Andreas Smolders" userId="76809f7d3df9c57e" providerId="LiveId" clId="{CDF730A4-30B3-4301-9DAD-5730E1304F3B}" dt="2022-03-16T17:58:56.351" v="1847" actId="1037"/>
          <ac:spMkLst>
            <pc:docMk/>
            <pc:sldMk cId="3775026659" sldId="343"/>
            <ac:spMk id="72" creationId="{171FE37B-D30B-4A0A-8996-F8C7C22B4C59}"/>
          </ac:spMkLst>
        </pc:spChg>
        <pc:spChg chg="add mod">
          <ac:chgData name="Andreas Smolders" userId="76809f7d3df9c57e" providerId="LiveId" clId="{CDF730A4-30B3-4301-9DAD-5730E1304F3B}" dt="2022-03-16T17:58:56.351" v="1847" actId="1037"/>
          <ac:spMkLst>
            <pc:docMk/>
            <pc:sldMk cId="3775026659" sldId="343"/>
            <ac:spMk id="73" creationId="{5AC20FB6-A76B-4762-B047-79DFC97DB51B}"/>
          </ac:spMkLst>
        </pc:spChg>
        <pc:grpChg chg="add del mod">
          <ac:chgData name="Andreas Smolders" userId="76809f7d3df9c57e" providerId="LiveId" clId="{CDF730A4-30B3-4301-9DAD-5730E1304F3B}" dt="2022-03-16T17:53:59.018" v="1702" actId="478"/>
          <ac:grpSpMkLst>
            <pc:docMk/>
            <pc:sldMk cId="3775026659" sldId="343"/>
            <ac:grpSpMk id="7" creationId="{D576A244-0EA7-4D9E-A81B-25F3C76DB8C6}"/>
          </ac:grpSpMkLst>
        </pc:grpChg>
        <pc:grpChg chg="add del mod">
          <ac:chgData name="Andreas Smolders" userId="76809f7d3df9c57e" providerId="LiveId" clId="{CDF730A4-30B3-4301-9DAD-5730E1304F3B}" dt="2022-03-16T17:55:54.208" v="1722" actId="165"/>
          <ac:grpSpMkLst>
            <pc:docMk/>
            <pc:sldMk cId="3775026659" sldId="343"/>
            <ac:grpSpMk id="59" creationId="{08CF2C1E-1450-40BE-A00F-625C1957C5BA}"/>
          </ac:grpSpMkLst>
        </pc:grpChg>
        <pc:picChg chg="add del mod modCrop">
          <ac:chgData name="Andreas Smolders" userId="76809f7d3df9c57e" providerId="LiveId" clId="{CDF730A4-30B3-4301-9DAD-5730E1304F3B}" dt="2022-03-16T17:52:51.880" v="1693" actId="478"/>
          <ac:picMkLst>
            <pc:docMk/>
            <pc:sldMk cId="3775026659" sldId="343"/>
            <ac:picMk id="6" creationId="{FEC5CD16-DD8E-41F0-9946-8A0A4DD27518}"/>
          </ac:picMkLst>
        </pc:pic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8" creationId="{FEF2C19D-46E8-4944-8535-97B576494021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16" creationId="{70356311-2FF8-46FE-9B9C-4EA63219EA3A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17" creationId="{54A4EF37-DB6D-4D47-8482-AA8C56BE3D8C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19" creationId="{15E26C66-7948-46A4-8C83-B74E68E8139C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20" creationId="{A4B2C02E-DB5D-4194-9011-7C01773C5BD5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21" creationId="{F9809093-611F-4237-B22B-E6DA1FE1BC05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22" creationId="{5B4FE6C5-1B73-4E8D-88C5-591691BC2A46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24" creationId="{063E7081-A7C8-4C32-AE32-2BD4CAE8E680}"/>
          </ac:cxnSpMkLst>
        </pc:cxnChg>
        <pc:cxnChg chg="add mod">
          <ac:chgData name="Andreas Smolders" userId="76809f7d3df9c57e" providerId="LiveId" clId="{CDF730A4-30B3-4301-9DAD-5730E1304F3B}" dt="2022-03-16T17:53:04.227" v="1696" actId="164"/>
          <ac:cxnSpMkLst>
            <pc:docMk/>
            <pc:sldMk cId="3775026659" sldId="343"/>
            <ac:cxnSpMk id="25" creationId="{2640555D-D41D-40BC-AC59-B105529FE3EF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32" creationId="{8554A157-B0F0-49FE-95BA-7F418A498386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0" creationId="{61087827-4B71-417B-A975-B8156A5E6E0F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1" creationId="{CFAD9042-64AA-4F57-AD08-55CEAF622D4B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3" creationId="{74B83684-D982-42E3-8D71-350531785206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4" creationId="{7B622A45-1067-41AD-88E0-4F4ADC6A6810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5" creationId="{5AB2D2E1-328F-4613-96CC-884D9FFA0641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6" creationId="{0EB7D5C1-D52A-4E77-970B-EC49AE500EA9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8" creationId="{A60845AE-9977-4C3A-A736-B6D3498F4BA9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49" creationId="{61D78A8F-BFD0-4DBE-8331-D95536C5E7E3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50" creationId="{55D8226E-430D-4CD6-9782-92F1BF9729D5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52" creationId="{ABA21D92-0873-4814-9E94-F3080B07ADC6}"/>
          </ac:cxnSpMkLst>
        </pc:cxnChg>
        <pc:cxnChg chg="add mod topLvl">
          <ac:chgData name="Andreas Smolders" userId="76809f7d3df9c57e" providerId="LiveId" clId="{CDF730A4-30B3-4301-9DAD-5730E1304F3B}" dt="2022-03-16T17:57:49.382" v="1780" actId="1076"/>
          <ac:cxnSpMkLst>
            <pc:docMk/>
            <pc:sldMk cId="3775026659" sldId="343"/>
            <ac:cxnSpMk id="53" creationId="{9D2878F5-B5A7-42D5-A39C-7627E12C42E1}"/>
          </ac:cxnSpMkLst>
        </pc:cxnChg>
        <pc:cxnChg chg="add del mod">
          <ac:chgData name="Andreas Smolders" userId="76809f7d3df9c57e" providerId="LiveId" clId="{CDF730A4-30B3-4301-9DAD-5730E1304F3B}" dt="2022-03-16T17:54:10.901" v="1706" actId="478"/>
          <ac:cxnSpMkLst>
            <pc:docMk/>
            <pc:sldMk cId="3775026659" sldId="343"/>
            <ac:cxnSpMk id="56" creationId="{6BD13FBA-C177-45E9-99E3-7892CF62FD5A}"/>
          </ac:cxnSpMkLst>
        </pc:cxnChg>
        <pc:cxnChg chg="add mod">
          <ac:chgData name="Andreas Smolders" userId="76809f7d3df9c57e" providerId="LiveId" clId="{CDF730A4-30B3-4301-9DAD-5730E1304F3B}" dt="2022-03-16T17:58:50.425" v="1827" actId="1037"/>
          <ac:cxnSpMkLst>
            <pc:docMk/>
            <pc:sldMk cId="3775026659" sldId="343"/>
            <ac:cxnSpMk id="61" creationId="{99689367-F360-4470-BF4E-C3EC1D1AB906}"/>
          </ac:cxnSpMkLst>
        </pc:cxnChg>
        <pc:cxnChg chg="add mod">
          <ac:chgData name="Andreas Smolders" userId="76809f7d3df9c57e" providerId="LiveId" clId="{CDF730A4-30B3-4301-9DAD-5730E1304F3B}" dt="2022-03-16T17:58:56.351" v="1847" actId="1037"/>
          <ac:cxnSpMkLst>
            <pc:docMk/>
            <pc:sldMk cId="3775026659" sldId="343"/>
            <ac:cxnSpMk id="63" creationId="{3FB40258-9356-46A6-B72F-0AE247DB75B5}"/>
          </ac:cxnSpMkLst>
        </pc:cxnChg>
        <pc:cxnChg chg="add mod">
          <ac:chgData name="Andreas Smolders" userId="76809f7d3df9c57e" providerId="LiveId" clId="{CDF730A4-30B3-4301-9DAD-5730E1304F3B}" dt="2022-03-16T17:58:56.351" v="1847" actId="1037"/>
          <ac:cxnSpMkLst>
            <pc:docMk/>
            <pc:sldMk cId="3775026659" sldId="343"/>
            <ac:cxnSpMk id="68" creationId="{91726A47-4CFA-4C52-B4D8-09497788A62B}"/>
          </ac:cxnSpMkLst>
        </pc:cxnChg>
      </pc:sldChg>
      <pc:sldChg chg="modSp mod">
        <pc:chgData name="Andreas Smolders" userId="76809f7d3df9c57e" providerId="LiveId" clId="{CDF730A4-30B3-4301-9DAD-5730E1304F3B}" dt="2022-03-16T13:40:29.671" v="59" actId="20577"/>
        <pc:sldMkLst>
          <pc:docMk/>
          <pc:sldMk cId="1856341227" sldId="344"/>
        </pc:sldMkLst>
        <pc:spChg chg="mod">
          <ac:chgData name="Andreas Smolders" userId="76809f7d3df9c57e" providerId="LiveId" clId="{CDF730A4-30B3-4301-9DAD-5730E1304F3B}" dt="2022-03-16T13:40:29.671" v="59" actId="20577"/>
          <ac:spMkLst>
            <pc:docMk/>
            <pc:sldMk cId="1856341227" sldId="344"/>
            <ac:spMk id="2" creationId="{FBC19D46-D85E-4B3A-B399-538981186A97}"/>
          </ac:spMkLst>
        </pc:spChg>
      </pc:sldChg>
      <pc:sldChg chg="addSp delSp modSp mod">
        <pc:chgData name="Andreas Smolders" userId="76809f7d3df9c57e" providerId="LiveId" clId="{CDF730A4-30B3-4301-9DAD-5730E1304F3B}" dt="2022-03-16T19:33:23.093" v="3689" actId="20577"/>
        <pc:sldMkLst>
          <pc:docMk/>
          <pc:sldMk cId="2166152200" sldId="345"/>
        </pc:sldMkLst>
        <pc:spChg chg="mod">
          <ac:chgData name="Andreas Smolders" userId="76809f7d3df9c57e" providerId="LiveId" clId="{CDF730A4-30B3-4301-9DAD-5730E1304F3B}" dt="2022-03-16T18:25:16.294" v="2331" actId="20577"/>
          <ac:spMkLst>
            <pc:docMk/>
            <pc:sldMk cId="2166152200" sldId="345"/>
            <ac:spMk id="3" creationId="{6C68E1D5-7C64-469E-9FFC-4139D6079177}"/>
          </ac:spMkLst>
        </pc:spChg>
        <pc:spChg chg="add del mod">
          <ac:chgData name="Andreas Smolders" userId="76809f7d3df9c57e" providerId="LiveId" clId="{CDF730A4-30B3-4301-9DAD-5730E1304F3B}" dt="2022-03-16T18:01:45.257" v="1949" actId="478"/>
          <ac:spMkLst>
            <pc:docMk/>
            <pc:sldMk cId="2166152200" sldId="345"/>
            <ac:spMk id="4" creationId="{0FF7004B-FA24-4B5A-BDAD-DBA2F3DBCDE2}"/>
          </ac:spMkLst>
        </pc:spChg>
        <pc:spChg chg="add mod">
          <ac:chgData name="Andreas Smolders" userId="76809f7d3df9c57e" providerId="LiveId" clId="{CDF730A4-30B3-4301-9DAD-5730E1304F3B}" dt="2022-03-16T18:24:12.093" v="2260" actId="688"/>
          <ac:spMkLst>
            <pc:docMk/>
            <pc:sldMk cId="2166152200" sldId="345"/>
            <ac:spMk id="14" creationId="{D294850C-AFAB-4705-BE2A-89294182B732}"/>
          </ac:spMkLst>
        </pc:spChg>
        <pc:spChg chg="del">
          <ac:chgData name="Andreas Smolders" userId="76809f7d3df9c57e" providerId="LiveId" clId="{CDF730A4-30B3-4301-9DAD-5730E1304F3B}" dt="2022-03-16T18:01:42.438" v="1948" actId="478"/>
          <ac:spMkLst>
            <pc:docMk/>
            <pc:sldMk cId="2166152200" sldId="345"/>
            <ac:spMk id="15" creationId="{16641D91-45FB-423C-AE7B-15A114F00616}"/>
          </ac:spMkLst>
        </pc:spChg>
        <pc:spChg chg="add mod">
          <ac:chgData name="Andreas Smolders" userId="76809f7d3df9c57e" providerId="LiveId" clId="{CDF730A4-30B3-4301-9DAD-5730E1304F3B}" dt="2022-03-16T18:24:33.382" v="2271" actId="20577"/>
          <ac:spMkLst>
            <pc:docMk/>
            <pc:sldMk cId="2166152200" sldId="345"/>
            <ac:spMk id="16" creationId="{81C6AE75-D3C4-4512-8200-6EA54D5E4086}"/>
          </ac:spMkLst>
        </pc:spChg>
        <pc:spChg chg="add mod">
          <ac:chgData name="Andreas Smolders" userId="76809f7d3df9c57e" providerId="LiveId" clId="{CDF730A4-30B3-4301-9DAD-5730E1304F3B}" dt="2022-03-16T18:24:41.060" v="2279" actId="20577"/>
          <ac:spMkLst>
            <pc:docMk/>
            <pc:sldMk cId="2166152200" sldId="345"/>
            <ac:spMk id="17" creationId="{4FB09CD4-7FB8-4DE0-8BF9-2716141A0BCE}"/>
          </ac:spMkLst>
        </pc:spChg>
        <pc:spChg chg="add mod">
          <ac:chgData name="Andreas Smolders" userId="76809f7d3df9c57e" providerId="LiveId" clId="{CDF730A4-30B3-4301-9DAD-5730E1304F3B}" dt="2022-03-16T18:24:48.949" v="2288" actId="20577"/>
          <ac:spMkLst>
            <pc:docMk/>
            <pc:sldMk cId="2166152200" sldId="345"/>
            <ac:spMk id="18" creationId="{B5AAB722-C1EF-4D2C-BE05-FB0BC6F4976A}"/>
          </ac:spMkLst>
        </pc:spChg>
        <pc:spChg chg="del mod">
          <ac:chgData name="Andreas Smolders" userId="76809f7d3df9c57e" providerId="LiveId" clId="{CDF730A4-30B3-4301-9DAD-5730E1304F3B}" dt="2022-03-16T18:01:51.051" v="1951" actId="478"/>
          <ac:spMkLst>
            <pc:docMk/>
            <pc:sldMk cId="2166152200" sldId="345"/>
            <ac:spMk id="25" creationId="{BE9485EC-D061-4F99-BC3A-285C50E172BC}"/>
          </ac:spMkLst>
        </pc:spChg>
        <pc:graphicFrameChg chg="add mod modGraphic">
          <ac:chgData name="Andreas Smolders" userId="76809f7d3df9c57e" providerId="LiveId" clId="{CDF730A4-30B3-4301-9DAD-5730E1304F3B}" dt="2022-03-16T19:33:23.093" v="3689" actId="20577"/>
          <ac:graphicFrameMkLst>
            <pc:docMk/>
            <pc:sldMk cId="2166152200" sldId="345"/>
            <ac:graphicFrameMk id="5" creationId="{3DA47CF9-036F-4FD8-815A-011C634A070A}"/>
          </ac:graphicFrameMkLst>
        </pc:graphicFrameChg>
        <pc:picChg chg="del">
          <ac:chgData name="Andreas Smolders" userId="76809f7d3df9c57e" providerId="LiveId" clId="{CDF730A4-30B3-4301-9DAD-5730E1304F3B}" dt="2022-03-16T18:01:38.484" v="1947" actId="478"/>
          <ac:picMkLst>
            <pc:docMk/>
            <pc:sldMk cId="2166152200" sldId="345"/>
            <ac:picMk id="9" creationId="{E2DD2466-1C42-4C8E-86B4-3E9D60FC39A3}"/>
          </ac:picMkLst>
        </pc:picChg>
        <pc:picChg chg="add mod">
          <ac:chgData name="Andreas Smolders" userId="76809f7d3df9c57e" providerId="LiveId" clId="{CDF730A4-30B3-4301-9DAD-5730E1304F3B}" dt="2022-03-16T18:24:13.930" v="2261" actId="1076"/>
          <ac:picMkLst>
            <pc:docMk/>
            <pc:sldMk cId="2166152200" sldId="345"/>
            <ac:picMk id="12" creationId="{05A4D71F-1780-44F2-892C-60F3A7A58541}"/>
          </ac:picMkLst>
        </pc:picChg>
        <pc:picChg chg="del">
          <ac:chgData name="Andreas Smolders" userId="76809f7d3df9c57e" providerId="LiveId" clId="{CDF730A4-30B3-4301-9DAD-5730E1304F3B}" dt="2022-03-16T18:01:37.842" v="1946" actId="478"/>
          <ac:picMkLst>
            <pc:docMk/>
            <pc:sldMk cId="2166152200" sldId="345"/>
            <ac:picMk id="13" creationId="{04B7E337-4060-49B7-A9A0-237D1D69CCAF}"/>
          </ac:picMkLst>
        </pc:picChg>
        <pc:cxnChg chg="del mod">
          <ac:chgData name="Andreas Smolders" userId="76809f7d3df9c57e" providerId="LiveId" clId="{CDF730A4-30B3-4301-9DAD-5730E1304F3B}" dt="2022-03-16T18:01:42.438" v="1948" actId="478"/>
          <ac:cxnSpMkLst>
            <pc:docMk/>
            <pc:sldMk cId="2166152200" sldId="345"/>
            <ac:cxnSpMk id="19" creationId="{74AD7C2A-7EA8-43B4-A1E7-F32EEED50CD1}"/>
          </ac:cxnSpMkLst>
        </pc:cxnChg>
        <pc:cxnChg chg="del mod">
          <ac:chgData name="Andreas Smolders" userId="76809f7d3df9c57e" providerId="LiveId" clId="{CDF730A4-30B3-4301-9DAD-5730E1304F3B}" dt="2022-03-16T18:01:42.438" v="1948" actId="478"/>
          <ac:cxnSpMkLst>
            <pc:docMk/>
            <pc:sldMk cId="2166152200" sldId="345"/>
            <ac:cxnSpMk id="23" creationId="{22B55691-EE01-4C47-84F9-609DB005BCFE}"/>
          </ac:cxnSpMkLst>
        </pc:cxnChg>
      </pc:sldChg>
      <pc:sldChg chg="addSp delSp modSp del mod">
        <pc:chgData name="Andreas Smolders" userId="76809f7d3df9c57e" providerId="LiveId" clId="{CDF730A4-30B3-4301-9DAD-5730E1304F3B}" dt="2022-03-16T18:08:08.017" v="1987" actId="47"/>
        <pc:sldMkLst>
          <pc:docMk/>
          <pc:sldMk cId="2378389890" sldId="346"/>
        </pc:sldMkLst>
        <pc:spChg chg="add mod">
          <ac:chgData name="Andreas Smolders" userId="76809f7d3df9c57e" providerId="LiveId" clId="{CDF730A4-30B3-4301-9DAD-5730E1304F3B}" dt="2022-03-16T18:08:05.566" v="1986" actId="478"/>
          <ac:spMkLst>
            <pc:docMk/>
            <pc:sldMk cId="2378389890" sldId="346"/>
            <ac:spMk id="4" creationId="{CAAA4B33-C065-4A29-9B0F-B655C5333154}"/>
          </ac:spMkLst>
        </pc:spChg>
        <pc:picChg chg="del">
          <ac:chgData name="Andreas Smolders" userId="76809f7d3df9c57e" providerId="LiveId" clId="{CDF730A4-30B3-4301-9DAD-5730E1304F3B}" dt="2022-03-16T18:08:05.566" v="1986" actId="478"/>
          <ac:picMkLst>
            <pc:docMk/>
            <pc:sldMk cId="2378389890" sldId="346"/>
            <ac:picMk id="9" creationId="{E2DD2466-1C42-4C8E-86B4-3E9D60FC39A3}"/>
          </ac:picMkLst>
        </pc:picChg>
      </pc:sldChg>
      <pc:sldChg chg="del">
        <pc:chgData name="Andreas Smolders" userId="76809f7d3df9c57e" providerId="LiveId" clId="{CDF730A4-30B3-4301-9DAD-5730E1304F3B}" dt="2022-03-16T18:08:09.424" v="1988" actId="47"/>
        <pc:sldMkLst>
          <pc:docMk/>
          <pc:sldMk cId="2926651504" sldId="347"/>
        </pc:sldMkLst>
      </pc:sldChg>
      <pc:sldChg chg="addSp delSp modSp mod">
        <pc:chgData name="Andreas Smolders" userId="76809f7d3df9c57e" providerId="LiveId" clId="{CDF730A4-30B3-4301-9DAD-5730E1304F3B}" dt="2022-03-16T19:36:55.137" v="3692" actId="1076"/>
        <pc:sldMkLst>
          <pc:docMk/>
          <pc:sldMk cId="2107877901" sldId="348"/>
        </pc:sldMkLst>
        <pc:spChg chg="mod">
          <ac:chgData name="Andreas Smolders" userId="76809f7d3df9c57e" providerId="LiveId" clId="{CDF730A4-30B3-4301-9DAD-5730E1304F3B}" dt="2022-03-16T18:52:16.054" v="2637" actId="20577"/>
          <ac:spMkLst>
            <pc:docMk/>
            <pc:sldMk cId="2107877901" sldId="348"/>
            <ac:spMk id="3" creationId="{6C68E1D5-7C64-469E-9FFC-4139D6079177}"/>
          </ac:spMkLst>
        </pc:spChg>
        <pc:spChg chg="add del mod">
          <ac:chgData name="Andreas Smolders" userId="76809f7d3df9c57e" providerId="LiveId" clId="{CDF730A4-30B3-4301-9DAD-5730E1304F3B}" dt="2022-03-16T18:51:58.121" v="2550" actId="478"/>
          <ac:spMkLst>
            <pc:docMk/>
            <pc:sldMk cId="2107877901" sldId="348"/>
            <ac:spMk id="4" creationId="{DF7979E0-B083-4867-A88E-44BE5DB5DD3B}"/>
          </ac:spMkLst>
        </pc:spChg>
        <pc:spChg chg="add mod">
          <ac:chgData name="Andreas Smolders" userId="76809f7d3df9c57e" providerId="LiveId" clId="{CDF730A4-30B3-4301-9DAD-5730E1304F3B}" dt="2022-03-16T19:36:51.178" v="3691" actId="1076"/>
          <ac:spMkLst>
            <pc:docMk/>
            <pc:sldMk cId="2107877901" sldId="348"/>
            <ac:spMk id="11" creationId="{7AF72006-E668-4464-A79D-9CEC2614A279}"/>
          </ac:spMkLst>
        </pc:spChg>
        <pc:spChg chg="add mod">
          <ac:chgData name="Andreas Smolders" userId="76809f7d3df9c57e" providerId="LiveId" clId="{CDF730A4-30B3-4301-9DAD-5730E1304F3B}" dt="2022-03-16T19:36:55.137" v="3692" actId="1076"/>
          <ac:spMkLst>
            <pc:docMk/>
            <pc:sldMk cId="2107877901" sldId="348"/>
            <ac:spMk id="13" creationId="{32EA2DD8-4AE4-4C29-8CF8-41AF3A39D41B}"/>
          </ac:spMkLst>
        </pc:spChg>
        <pc:spChg chg="del">
          <ac:chgData name="Andreas Smolders" userId="76809f7d3df9c57e" providerId="LiveId" clId="{CDF730A4-30B3-4301-9DAD-5730E1304F3B}" dt="2022-03-16T18:52:01.205" v="2551" actId="478"/>
          <ac:spMkLst>
            <pc:docMk/>
            <pc:sldMk cId="2107877901" sldId="348"/>
            <ac:spMk id="25" creationId="{BE9485EC-D061-4F99-BC3A-285C50E172BC}"/>
          </ac:spMkLst>
        </pc:spChg>
        <pc:picChg chg="add mod">
          <ac:chgData name="Andreas Smolders" userId="76809f7d3df9c57e" providerId="LiveId" clId="{CDF730A4-30B3-4301-9DAD-5730E1304F3B}" dt="2022-03-16T19:36:51.178" v="3691" actId="1076"/>
          <ac:picMkLst>
            <pc:docMk/>
            <pc:sldMk cId="2107877901" sldId="348"/>
            <ac:picMk id="6" creationId="{AC68BD01-E943-4387-B5E7-B880938F7D48}"/>
          </ac:picMkLst>
        </pc:picChg>
        <pc:picChg chg="add mod">
          <ac:chgData name="Andreas Smolders" userId="76809f7d3df9c57e" providerId="LiveId" clId="{CDF730A4-30B3-4301-9DAD-5730E1304F3B}" dt="2022-03-16T19:36:55.137" v="3692" actId="1076"/>
          <ac:picMkLst>
            <pc:docMk/>
            <pc:sldMk cId="2107877901" sldId="348"/>
            <ac:picMk id="8" creationId="{07BB8108-9D9B-4C8C-8967-E671567E01D4}"/>
          </ac:picMkLst>
        </pc:picChg>
        <pc:picChg chg="del">
          <ac:chgData name="Andreas Smolders" userId="76809f7d3df9c57e" providerId="LiveId" clId="{CDF730A4-30B3-4301-9DAD-5730E1304F3B}" dt="2022-03-16T18:51:53.388" v="2549" actId="478"/>
          <ac:picMkLst>
            <pc:docMk/>
            <pc:sldMk cId="2107877901" sldId="348"/>
            <ac:picMk id="9" creationId="{E2DD2466-1C42-4C8E-86B4-3E9D60FC39A3}"/>
          </ac:picMkLst>
        </pc:picChg>
        <pc:cxnChg chg="add mod">
          <ac:chgData name="Andreas Smolders" userId="76809f7d3df9c57e" providerId="LiveId" clId="{CDF730A4-30B3-4301-9DAD-5730E1304F3B}" dt="2022-03-16T19:36:51.178" v="3691" actId="1076"/>
          <ac:cxnSpMkLst>
            <pc:docMk/>
            <pc:sldMk cId="2107877901" sldId="348"/>
            <ac:cxnSpMk id="12" creationId="{1DF479D8-067A-4739-87B4-C53F675CB7B9}"/>
          </ac:cxnSpMkLst>
        </pc:cxnChg>
        <pc:cxnChg chg="add mod">
          <ac:chgData name="Andreas Smolders" userId="76809f7d3df9c57e" providerId="LiveId" clId="{CDF730A4-30B3-4301-9DAD-5730E1304F3B}" dt="2022-03-16T19:36:55.137" v="3692" actId="1076"/>
          <ac:cxnSpMkLst>
            <pc:docMk/>
            <pc:sldMk cId="2107877901" sldId="348"/>
            <ac:cxnSpMk id="14" creationId="{50DB06F2-91A6-4BD8-A035-9F276DC7C6DF}"/>
          </ac:cxnSpMkLst>
        </pc:cxnChg>
      </pc:sldChg>
      <pc:sldChg chg="del">
        <pc:chgData name="Andreas Smolders" userId="76809f7d3df9c57e" providerId="LiveId" clId="{CDF730A4-30B3-4301-9DAD-5730E1304F3B}" dt="2022-03-16T14:13:32.931" v="881" actId="47"/>
        <pc:sldMkLst>
          <pc:docMk/>
          <pc:sldMk cId="3822407582" sldId="349"/>
        </pc:sldMkLst>
      </pc:sldChg>
      <pc:sldChg chg="del">
        <pc:chgData name="Andreas Smolders" userId="76809f7d3df9c57e" providerId="LiveId" clId="{CDF730A4-30B3-4301-9DAD-5730E1304F3B}" dt="2022-03-16T14:13:32.931" v="881" actId="47"/>
        <pc:sldMkLst>
          <pc:docMk/>
          <pc:sldMk cId="942357625" sldId="351"/>
        </pc:sldMkLst>
      </pc:sldChg>
      <pc:sldChg chg="del">
        <pc:chgData name="Andreas Smolders" userId="76809f7d3df9c57e" providerId="LiveId" clId="{CDF730A4-30B3-4301-9DAD-5730E1304F3B}" dt="2022-03-16T14:13:32.931" v="881" actId="47"/>
        <pc:sldMkLst>
          <pc:docMk/>
          <pc:sldMk cId="3072521581" sldId="352"/>
        </pc:sldMkLst>
      </pc:sldChg>
      <pc:sldChg chg="del">
        <pc:chgData name="Andreas Smolders" userId="76809f7d3df9c57e" providerId="LiveId" clId="{CDF730A4-30B3-4301-9DAD-5730E1304F3B}" dt="2022-03-16T14:13:32.931" v="881" actId="47"/>
        <pc:sldMkLst>
          <pc:docMk/>
          <pc:sldMk cId="3068852232" sldId="353"/>
        </pc:sldMkLst>
      </pc:sldChg>
      <pc:sldChg chg="del">
        <pc:chgData name="Andreas Smolders" userId="76809f7d3df9c57e" providerId="LiveId" clId="{CDF730A4-30B3-4301-9DAD-5730E1304F3B}" dt="2022-03-16T14:13:36.575" v="882" actId="47"/>
        <pc:sldMkLst>
          <pc:docMk/>
          <pc:sldMk cId="3533477903" sldId="354"/>
        </pc:sldMkLst>
      </pc:sldChg>
      <pc:sldChg chg="del">
        <pc:chgData name="Andreas Smolders" userId="76809f7d3df9c57e" providerId="LiveId" clId="{CDF730A4-30B3-4301-9DAD-5730E1304F3B}" dt="2022-03-16T13:40:07.876" v="12" actId="47"/>
        <pc:sldMkLst>
          <pc:docMk/>
          <pc:sldMk cId="2776651004" sldId="355"/>
        </pc:sldMkLst>
      </pc:sldChg>
      <pc:sldChg chg="del">
        <pc:chgData name="Andreas Smolders" userId="76809f7d3df9c57e" providerId="LiveId" clId="{CDF730A4-30B3-4301-9DAD-5730E1304F3B}" dt="2022-03-16T14:12:55.901" v="880" actId="47"/>
        <pc:sldMkLst>
          <pc:docMk/>
          <pc:sldMk cId="2603994381" sldId="356"/>
        </pc:sldMkLst>
      </pc:sldChg>
      <pc:sldChg chg="del">
        <pc:chgData name="Andreas Smolders" userId="76809f7d3df9c57e" providerId="LiveId" clId="{CDF730A4-30B3-4301-9DAD-5730E1304F3B}" dt="2022-03-16T18:52:33.421" v="2638" actId="47"/>
        <pc:sldMkLst>
          <pc:docMk/>
          <pc:sldMk cId="2957071609" sldId="367"/>
        </pc:sldMkLst>
      </pc:sldChg>
      <pc:sldChg chg="del">
        <pc:chgData name="Andreas Smolders" userId="76809f7d3df9c57e" providerId="LiveId" clId="{CDF730A4-30B3-4301-9DAD-5730E1304F3B}" dt="2022-03-16T14:13:57.083" v="883" actId="47"/>
        <pc:sldMkLst>
          <pc:docMk/>
          <pc:sldMk cId="4146368026" sldId="368"/>
        </pc:sldMkLst>
      </pc:sldChg>
      <pc:sldChg chg="addSp modSp mod">
        <pc:chgData name="Andreas Smolders" userId="76809f7d3df9c57e" providerId="LiveId" clId="{CDF730A4-30B3-4301-9DAD-5730E1304F3B}" dt="2022-03-16T17:27:47.200" v="1677" actId="403"/>
        <pc:sldMkLst>
          <pc:docMk/>
          <pc:sldMk cId="987616075" sldId="369"/>
        </pc:sldMkLst>
        <pc:spChg chg="mod">
          <ac:chgData name="Andreas Smolders" userId="76809f7d3df9c57e" providerId="LiveId" clId="{CDF730A4-30B3-4301-9DAD-5730E1304F3B}" dt="2022-03-16T15:07:25.120" v="1504" actId="20577"/>
          <ac:spMkLst>
            <pc:docMk/>
            <pc:sldMk cId="987616075" sldId="369"/>
            <ac:spMk id="3" creationId="{968E8D71-E837-427D-91C8-2968EA32FE68}"/>
          </ac:spMkLst>
        </pc:spChg>
        <pc:graphicFrameChg chg="mod modGraphic">
          <ac:chgData name="Andreas Smolders" userId="76809f7d3df9c57e" providerId="LiveId" clId="{CDF730A4-30B3-4301-9DAD-5730E1304F3B}" dt="2022-03-16T17:27:42.068" v="1676" actId="403"/>
          <ac:graphicFrameMkLst>
            <pc:docMk/>
            <pc:sldMk cId="987616075" sldId="369"/>
            <ac:graphicFrameMk id="5" creationId="{4C20E1CF-699E-4B89-8B62-52BBCD2DB99E}"/>
          </ac:graphicFrameMkLst>
        </pc:graphicFrameChg>
        <pc:graphicFrameChg chg="add mod modGraphic">
          <ac:chgData name="Andreas Smolders" userId="76809f7d3df9c57e" providerId="LiveId" clId="{CDF730A4-30B3-4301-9DAD-5730E1304F3B}" dt="2022-03-16T17:27:47.200" v="1677" actId="403"/>
          <ac:graphicFrameMkLst>
            <pc:docMk/>
            <pc:sldMk cId="987616075" sldId="369"/>
            <ac:graphicFrameMk id="6" creationId="{CCFFCEF2-E1D7-4053-917C-EBE025811E4F}"/>
          </ac:graphicFrameMkLst>
        </pc:graphicFrameChg>
      </pc:sldChg>
      <pc:sldChg chg="del">
        <pc:chgData name="Andreas Smolders" userId="76809f7d3df9c57e" providerId="LiveId" clId="{CDF730A4-30B3-4301-9DAD-5730E1304F3B}" dt="2022-03-16T13:39:23.635" v="11" actId="47"/>
        <pc:sldMkLst>
          <pc:docMk/>
          <pc:sldMk cId="2088199958" sldId="370"/>
        </pc:sldMkLst>
      </pc:sldChg>
      <pc:sldChg chg="addSp delSp modSp add mod">
        <pc:chgData name="Andreas Smolders" userId="76809f7d3df9c57e" providerId="LiveId" clId="{CDF730A4-30B3-4301-9DAD-5730E1304F3B}" dt="2022-03-16T14:40:29.384" v="958" actId="18131"/>
        <pc:sldMkLst>
          <pc:docMk/>
          <pc:sldMk cId="2367217987" sldId="373"/>
        </pc:sldMkLst>
        <pc:spChg chg="mod">
          <ac:chgData name="Andreas Smolders" userId="76809f7d3df9c57e" providerId="LiveId" clId="{CDF730A4-30B3-4301-9DAD-5730E1304F3B}" dt="2022-03-16T13:46:18.144" v="320" actId="20577"/>
          <ac:spMkLst>
            <pc:docMk/>
            <pc:sldMk cId="2367217987" sldId="373"/>
            <ac:spMk id="3" creationId="{3AEC153A-500C-4F12-8D0D-EF0E08F9AB64}"/>
          </ac:spMkLst>
        </pc:spChg>
        <pc:spChg chg="add del mod">
          <ac:chgData name="Andreas Smolders" userId="76809f7d3df9c57e" providerId="LiveId" clId="{CDF730A4-30B3-4301-9DAD-5730E1304F3B}" dt="2022-03-16T14:37:23.678" v="886" actId="478"/>
          <ac:spMkLst>
            <pc:docMk/>
            <pc:sldMk cId="2367217987" sldId="373"/>
            <ac:spMk id="5" creationId="{B98BAA6B-FA3C-4709-BEEB-9B3A7D741064}"/>
          </ac:spMkLst>
        </pc:spChg>
        <pc:spChg chg="add mod">
          <ac:chgData name="Andreas Smolders" userId="76809f7d3df9c57e" providerId="LiveId" clId="{CDF730A4-30B3-4301-9DAD-5730E1304F3B}" dt="2022-03-16T14:39:48.430" v="928" actId="1076"/>
          <ac:spMkLst>
            <pc:docMk/>
            <pc:sldMk cId="2367217987" sldId="373"/>
            <ac:spMk id="9" creationId="{47B5B526-ED6E-4C34-929F-D93EAAB0E02B}"/>
          </ac:spMkLst>
        </pc:spChg>
        <pc:spChg chg="add mod">
          <ac:chgData name="Andreas Smolders" userId="76809f7d3df9c57e" providerId="LiveId" clId="{CDF730A4-30B3-4301-9DAD-5730E1304F3B}" dt="2022-03-16T14:39:36.384" v="926" actId="1035"/>
          <ac:spMkLst>
            <pc:docMk/>
            <pc:sldMk cId="2367217987" sldId="373"/>
            <ac:spMk id="12" creationId="{C9179F91-306E-40D9-B4C2-05E0D25E8AFA}"/>
          </ac:spMkLst>
        </pc:spChg>
        <pc:spChg chg="add mod">
          <ac:chgData name="Andreas Smolders" userId="76809f7d3df9c57e" providerId="LiveId" clId="{CDF730A4-30B3-4301-9DAD-5730E1304F3B}" dt="2022-03-16T14:39:36.384" v="926" actId="1035"/>
          <ac:spMkLst>
            <pc:docMk/>
            <pc:sldMk cId="2367217987" sldId="373"/>
            <ac:spMk id="14" creationId="{E87CD59E-04AE-4BFB-A7F3-DDBFC102F438}"/>
          </ac:spMkLst>
        </pc:spChg>
        <pc:spChg chg="add mod">
          <ac:chgData name="Andreas Smolders" userId="76809f7d3df9c57e" providerId="LiveId" clId="{CDF730A4-30B3-4301-9DAD-5730E1304F3B}" dt="2022-03-16T14:40:05.433" v="956" actId="20577"/>
          <ac:spMkLst>
            <pc:docMk/>
            <pc:sldMk cId="2367217987" sldId="373"/>
            <ac:spMk id="21" creationId="{FC141D00-59E8-417D-B561-E7B26A7B285B}"/>
          </ac:spMkLst>
        </pc:spChg>
        <pc:picChg chg="del mod">
          <ac:chgData name="Andreas Smolders" userId="76809f7d3df9c57e" providerId="LiveId" clId="{CDF730A4-30B3-4301-9DAD-5730E1304F3B}" dt="2022-03-16T14:37:11.741" v="884" actId="478"/>
          <ac:picMkLst>
            <pc:docMk/>
            <pc:sldMk cId="2367217987" sldId="373"/>
            <ac:picMk id="6" creationId="{6109FE66-4880-495F-B0C4-D4A7D695AC0F}"/>
          </ac:picMkLst>
        </pc:picChg>
        <pc:picChg chg="del mod">
          <ac:chgData name="Andreas Smolders" userId="76809f7d3df9c57e" providerId="LiveId" clId="{CDF730A4-30B3-4301-9DAD-5730E1304F3B}" dt="2022-03-16T14:37:11.741" v="884" actId="478"/>
          <ac:picMkLst>
            <pc:docMk/>
            <pc:sldMk cId="2367217987" sldId="373"/>
            <ac:picMk id="8" creationId="{68C2AE8C-8D07-4282-8467-88359BE81E10}"/>
          </ac:picMkLst>
        </pc:picChg>
        <pc:picChg chg="del mod">
          <ac:chgData name="Andreas Smolders" userId="76809f7d3df9c57e" providerId="LiveId" clId="{CDF730A4-30B3-4301-9DAD-5730E1304F3B}" dt="2022-03-16T14:37:11.741" v="884" actId="478"/>
          <ac:picMkLst>
            <pc:docMk/>
            <pc:sldMk cId="2367217987" sldId="373"/>
            <ac:picMk id="10" creationId="{DBF4827B-1CE6-4104-8062-6FE2416D3809}"/>
          </ac:picMkLst>
        </pc:picChg>
        <pc:picChg chg="add mod modCrop">
          <ac:chgData name="Andreas Smolders" userId="76809f7d3df9c57e" providerId="LiveId" clId="{CDF730A4-30B3-4301-9DAD-5730E1304F3B}" dt="2022-03-16T14:39:41.760" v="927" actId="1076"/>
          <ac:picMkLst>
            <pc:docMk/>
            <pc:sldMk cId="2367217987" sldId="373"/>
            <ac:picMk id="16" creationId="{4AFD1686-A921-4656-AF42-A38B1D476365}"/>
          </ac:picMkLst>
        </pc:picChg>
        <pc:picChg chg="add mod modCrop">
          <ac:chgData name="Andreas Smolders" userId="76809f7d3df9c57e" providerId="LiveId" clId="{CDF730A4-30B3-4301-9DAD-5730E1304F3B}" dt="2022-03-16T14:39:30.991" v="907" actId="1076"/>
          <ac:picMkLst>
            <pc:docMk/>
            <pc:sldMk cId="2367217987" sldId="373"/>
            <ac:picMk id="18" creationId="{3FA3856E-927B-4A59-864A-6DF5273E9EBE}"/>
          </ac:picMkLst>
        </pc:picChg>
        <pc:picChg chg="add mod modCrop">
          <ac:chgData name="Andreas Smolders" userId="76809f7d3df9c57e" providerId="LiveId" clId="{CDF730A4-30B3-4301-9DAD-5730E1304F3B}" dt="2022-03-16T14:39:28.874" v="906" actId="1076"/>
          <ac:picMkLst>
            <pc:docMk/>
            <pc:sldMk cId="2367217987" sldId="373"/>
            <ac:picMk id="20" creationId="{A53BBCEC-1590-4F79-8962-F7F7656D85E1}"/>
          </ac:picMkLst>
        </pc:picChg>
        <pc:picChg chg="add mod modCrop">
          <ac:chgData name="Andreas Smolders" userId="76809f7d3df9c57e" providerId="LiveId" clId="{CDF730A4-30B3-4301-9DAD-5730E1304F3B}" dt="2022-03-16T14:40:29.384" v="958" actId="18131"/>
          <ac:picMkLst>
            <pc:docMk/>
            <pc:sldMk cId="2367217987" sldId="373"/>
            <ac:picMk id="23" creationId="{B8CEF36F-7638-4FA8-86AB-13D711E41E9F}"/>
          </ac:picMkLst>
        </pc:picChg>
        <pc:cxnChg chg="add mod">
          <ac:chgData name="Andreas Smolders" userId="76809f7d3df9c57e" providerId="LiveId" clId="{CDF730A4-30B3-4301-9DAD-5730E1304F3B}" dt="2022-03-16T14:39:48.430" v="928" actId="1076"/>
          <ac:cxnSpMkLst>
            <pc:docMk/>
            <pc:sldMk cId="2367217987" sldId="373"/>
            <ac:cxnSpMk id="11" creationId="{99DBCEF8-3980-4522-88C5-A2E4A67D2841}"/>
          </ac:cxnSpMkLst>
        </pc:cxnChg>
        <pc:cxnChg chg="add mod">
          <ac:chgData name="Andreas Smolders" userId="76809f7d3df9c57e" providerId="LiveId" clId="{CDF730A4-30B3-4301-9DAD-5730E1304F3B}" dt="2022-03-16T14:39:36.384" v="926" actId="1035"/>
          <ac:cxnSpMkLst>
            <pc:docMk/>
            <pc:sldMk cId="2367217987" sldId="373"/>
            <ac:cxnSpMk id="13" creationId="{683A01F6-7E78-4FDB-9C4A-D35818CEDE7B}"/>
          </ac:cxnSpMkLst>
        </pc:cxnChg>
        <pc:cxnChg chg="add mod">
          <ac:chgData name="Andreas Smolders" userId="76809f7d3df9c57e" providerId="LiveId" clId="{CDF730A4-30B3-4301-9DAD-5730E1304F3B}" dt="2022-03-16T14:39:36.384" v="926" actId="1035"/>
          <ac:cxnSpMkLst>
            <pc:docMk/>
            <pc:sldMk cId="2367217987" sldId="373"/>
            <ac:cxnSpMk id="15" creationId="{E46B1DE3-C56D-4802-968B-A277A4846AD9}"/>
          </ac:cxnSpMkLst>
        </pc:cxnChg>
        <pc:cxnChg chg="add mod">
          <ac:chgData name="Andreas Smolders" userId="76809f7d3df9c57e" providerId="LiveId" clId="{CDF730A4-30B3-4301-9DAD-5730E1304F3B}" dt="2022-03-16T14:39:57.149" v="929" actId="571"/>
          <ac:cxnSpMkLst>
            <pc:docMk/>
            <pc:sldMk cId="2367217987" sldId="373"/>
            <ac:cxnSpMk id="22" creationId="{26C3DC25-05DA-4DAC-9B98-2B8DC99BE657}"/>
          </ac:cxnSpMkLst>
        </pc:cxnChg>
      </pc:sldChg>
      <pc:sldChg chg="addSp delSp modSp add del mod">
        <pc:chgData name="Andreas Smolders" userId="76809f7d3df9c57e" providerId="LiveId" clId="{CDF730A4-30B3-4301-9DAD-5730E1304F3B}" dt="2022-03-16T14:42:00.682" v="960" actId="47"/>
        <pc:sldMkLst>
          <pc:docMk/>
          <pc:sldMk cId="888419977" sldId="374"/>
        </pc:sldMkLst>
        <pc:spChg chg="add mod">
          <ac:chgData name="Andreas Smolders" userId="76809f7d3df9c57e" providerId="LiveId" clId="{CDF730A4-30B3-4301-9DAD-5730E1304F3B}" dt="2022-03-16T13:48:06.863" v="322" actId="1076"/>
          <ac:spMkLst>
            <pc:docMk/>
            <pc:sldMk cId="888419977" sldId="374"/>
            <ac:spMk id="2" creationId="{172148FF-2F32-4027-843D-F4C023D0F6F2}"/>
          </ac:spMkLst>
        </pc:spChg>
        <pc:spChg chg="mod">
          <ac:chgData name="Andreas Smolders" userId="76809f7d3df9c57e" providerId="LiveId" clId="{CDF730A4-30B3-4301-9DAD-5730E1304F3B}" dt="2022-03-16T13:43:55.002" v="133" actId="20577"/>
          <ac:spMkLst>
            <pc:docMk/>
            <pc:sldMk cId="888419977" sldId="374"/>
            <ac:spMk id="3" creationId="{3AEC153A-500C-4F12-8D0D-EF0E08F9AB64}"/>
          </ac:spMkLst>
        </pc:spChg>
        <pc:spChg chg="add mod">
          <ac:chgData name="Andreas Smolders" userId="76809f7d3df9c57e" providerId="LiveId" clId="{CDF730A4-30B3-4301-9DAD-5730E1304F3B}" dt="2022-03-16T13:49:31.991" v="410" actId="20577"/>
          <ac:spMkLst>
            <pc:docMk/>
            <pc:sldMk cId="888419977" sldId="374"/>
            <ac:spMk id="11" creationId="{57441D6B-F074-4940-B89C-884C32CA75B2}"/>
          </ac:spMkLst>
        </pc:spChg>
        <pc:spChg chg="add mod">
          <ac:chgData name="Andreas Smolders" userId="76809f7d3df9c57e" providerId="LiveId" clId="{CDF730A4-30B3-4301-9DAD-5730E1304F3B}" dt="2022-03-16T13:49:48.655" v="445" actId="20577"/>
          <ac:spMkLst>
            <pc:docMk/>
            <pc:sldMk cId="888419977" sldId="374"/>
            <ac:spMk id="13" creationId="{E65775CD-F191-4E45-9904-44FF29EF6D53}"/>
          </ac:spMkLst>
        </pc:spChg>
        <pc:spChg chg="add del mod">
          <ac:chgData name="Andreas Smolders" userId="76809f7d3df9c57e" providerId="LiveId" clId="{CDF730A4-30B3-4301-9DAD-5730E1304F3B}" dt="2022-03-16T13:50:33.759" v="447" actId="478"/>
          <ac:spMkLst>
            <pc:docMk/>
            <pc:sldMk cId="888419977" sldId="374"/>
            <ac:spMk id="16" creationId="{A7936A77-6EE3-4E38-9463-348E091B1008}"/>
          </ac:spMkLst>
        </pc:spChg>
        <pc:picChg chg="add del mod ord modCrop">
          <ac:chgData name="Andreas Smolders" userId="76809f7d3df9c57e" providerId="LiveId" clId="{CDF730A4-30B3-4301-9DAD-5730E1304F3B}" dt="2022-03-16T13:50:30.559" v="446" actId="478"/>
          <ac:picMkLst>
            <pc:docMk/>
            <pc:sldMk cId="888419977" sldId="374"/>
            <ac:picMk id="5" creationId="{61CF3615-1C56-4E53-9BE6-0AA4C8CF7AB3}"/>
          </ac:picMkLst>
        </pc:picChg>
        <pc:picChg chg="add del mod modCrop">
          <ac:chgData name="Andreas Smolders" userId="76809f7d3df9c57e" providerId="LiveId" clId="{CDF730A4-30B3-4301-9DAD-5730E1304F3B}" dt="2022-03-16T13:50:30.559" v="446" actId="478"/>
          <ac:picMkLst>
            <pc:docMk/>
            <pc:sldMk cId="888419977" sldId="374"/>
            <ac:picMk id="6" creationId="{E38F9111-D860-48B2-91DC-B95E19B3D701}"/>
          </ac:picMkLst>
        </pc:picChg>
        <pc:picChg chg="del mod modCrop">
          <ac:chgData name="Andreas Smolders" userId="76809f7d3df9c57e" providerId="LiveId" clId="{CDF730A4-30B3-4301-9DAD-5730E1304F3B}" dt="2022-03-16T13:50:30.559" v="446" actId="478"/>
          <ac:picMkLst>
            <pc:docMk/>
            <pc:sldMk cId="888419977" sldId="374"/>
            <ac:picMk id="9" creationId="{B7F41EF1-63D7-427C-8706-1F6FA1B8B206}"/>
          </ac:picMkLst>
        </pc:picChg>
        <pc:cxnChg chg="add mod">
          <ac:chgData name="Andreas Smolders" userId="76809f7d3df9c57e" providerId="LiveId" clId="{CDF730A4-30B3-4301-9DAD-5730E1304F3B}" dt="2022-03-16T13:48:52.387" v="349" actId="1037"/>
          <ac:cxnSpMkLst>
            <pc:docMk/>
            <pc:sldMk cId="888419977" sldId="374"/>
            <ac:cxnSpMk id="8" creationId="{D9D28A9A-4B09-4D22-8D32-7DEA059AAE8F}"/>
          </ac:cxnSpMkLst>
        </pc:cxnChg>
        <pc:cxnChg chg="add mod">
          <ac:chgData name="Andreas Smolders" userId="76809f7d3df9c57e" providerId="LiveId" clId="{CDF730A4-30B3-4301-9DAD-5730E1304F3B}" dt="2022-03-16T13:48:41.267" v="325" actId="571"/>
          <ac:cxnSpMkLst>
            <pc:docMk/>
            <pc:sldMk cId="888419977" sldId="374"/>
            <ac:cxnSpMk id="10" creationId="{F2F80CAB-0722-4669-9752-B6FB14A7527E}"/>
          </ac:cxnSpMkLst>
        </pc:cxnChg>
        <pc:cxnChg chg="add mod">
          <ac:chgData name="Andreas Smolders" userId="76809f7d3df9c57e" providerId="LiveId" clId="{CDF730A4-30B3-4301-9DAD-5730E1304F3B}" dt="2022-03-16T13:49:12.863" v="368" actId="1037"/>
          <ac:cxnSpMkLst>
            <pc:docMk/>
            <pc:sldMk cId="888419977" sldId="374"/>
            <ac:cxnSpMk id="12" creationId="{C1F6EB7D-4A04-45E0-BF60-9FF97DAF3A9E}"/>
          </ac:cxnSpMkLst>
        </pc:cxnChg>
        <pc:cxnChg chg="add mod">
          <ac:chgData name="Andreas Smolders" userId="76809f7d3df9c57e" providerId="LiveId" clId="{CDF730A4-30B3-4301-9DAD-5730E1304F3B}" dt="2022-03-16T13:49:07.357" v="351" actId="571"/>
          <ac:cxnSpMkLst>
            <pc:docMk/>
            <pc:sldMk cId="888419977" sldId="374"/>
            <ac:cxnSpMk id="14" creationId="{A58EFDDA-DC9B-4013-A9C4-31EDCCD0FB12}"/>
          </ac:cxnSpMkLst>
        </pc:cxnChg>
      </pc:sldChg>
      <pc:sldChg chg="addSp delSp modSp add del mod">
        <pc:chgData name="Andreas Smolders" userId="76809f7d3df9c57e" providerId="LiveId" clId="{CDF730A4-30B3-4301-9DAD-5730E1304F3B}" dt="2022-03-16T13:44:04.194" v="134" actId="47"/>
        <pc:sldMkLst>
          <pc:docMk/>
          <pc:sldMk cId="1371080935" sldId="375"/>
        </pc:sldMkLst>
        <pc:spChg chg="add mod">
          <ac:chgData name="Andreas Smolders" userId="76809f7d3df9c57e" providerId="LiveId" clId="{CDF730A4-30B3-4301-9DAD-5730E1304F3B}" dt="2022-03-16T13:41:44.423" v="64" actId="21"/>
          <ac:spMkLst>
            <pc:docMk/>
            <pc:sldMk cId="1371080935" sldId="375"/>
            <ac:spMk id="5" creationId="{A4F6B5DE-9876-46ED-8FCA-4A3B49ABC622}"/>
          </ac:spMkLst>
        </pc:spChg>
        <pc:picChg chg="del">
          <ac:chgData name="Andreas Smolders" userId="76809f7d3df9c57e" providerId="LiveId" clId="{CDF730A4-30B3-4301-9DAD-5730E1304F3B}" dt="2022-03-16T13:41:44.423" v="64" actId="21"/>
          <ac:picMkLst>
            <pc:docMk/>
            <pc:sldMk cId="1371080935" sldId="375"/>
            <ac:picMk id="9" creationId="{B7F41EF1-63D7-427C-8706-1F6FA1B8B206}"/>
          </ac:picMkLst>
        </pc:picChg>
      </pc:sldChg>
      <pc:sldChg chg="addSp delSp modSp new mod">
        <pc:chgData name="Andreas Smolders" userId="76809f7d3df9c57e" providerId="LiveId" clId="{CDF730A4-30B3-4301-9DAD-5730E1304F3B}" dt="2022-03-16T17:25:02.674" v="1673" actId="20577"/>
        <pc:sldMkLst>
          <pc:docMk/>
          <pc:sldMk cId="4265517398" sldId="375"/>
        </pc:sldMkLst>
        <pc:spChg chg="del">
          <ac:chgData name="Andreas Smolders" userId="76809f7d3df9c57e" providerId="LiveId" clId="{CDF730A4-30B3-4301-9DAD-5730E1304F3B}" dt="2022-03-16T13:55:04.484" v="449" actId="478"/>
          <ac:spMkLst>
            <pc:docMk/>
            <pc:sldMk cId="4265517398" sldId="375"/>
            <ac:spMk id="2" creationId="{75BB9CBC-F954-425C-A8E2-C99020C08C9F}"/>
          </ac:spMkLst>
        </pc:spChg>
        <pc:spChg chg="mod">
          <ac:chgData name="Andreas Smolders" userId="76809f7d3df9c57e" providerId="LiveId" clId="{CDF730A4-30B3-4301-9DAD-5730E1304F3B}" dt="2022-03-16T14:06:29.273" v="751" actId="20577"/>
          <ac:spMkLst>
            <pc:docMk/>
            <pc:sldMk cId="4265517398" sldId="375"/>
            <ac:spMk id="3" creationId="{326208BE-93AE-438E-8194-A341BF214B8F}"/>
          </ac:spMkLst>
        </pc:spChg>
        <pc:graphicFrameChg chg="add del mod modGraphic">
          <ac:chgData name="Andreas Smolders" userId="76809f7d3df9c57e" providerId="LiveId" clId="{CDF730A4-30B3-4301-9DAD-5730E1304F3B}" dt="2022-03-16T14:01:10.828" v="460" actId="478"/>
          <ac:graphicFrameMkLst>
            <pc:docMk/>
            <pc:sldMk cId="4265517398" sldId="375"/>
            <ac:graphicFrameMk id="5" creationId="{865D8BE3-2A76-460F-9B89-96D40464212F}"/>
          </ac:graphicFrameMkLst>
        </pc:graphicFrameChg>
        <pc:graphicFrameChg chg="add del mod">
          <ac:chgData name="Andreas Smolders" userId="76809f7d3df9c57e" providerId="LiveId" clId="{CDF730A4-30B3-4301-9DAD-5730E1304F3B}" dt="2022-03-16T14:01:22.518" v="462" actId="478"/>
          <ac:graphicFrameMkLst>
            <pc:docMk/>
            <pc:sldMk cId="4265517398" sldId="375"/>
            <ac:graphicFrameMk id="6" creationId="{BBBC637F-3EB3-4D34-B488-54DD26450E13}"/>
          </ac:graphicFrameMkLst>
        </pc:graphicFrameChg>
        <pc:graphicFrameChg chg="add mod modGraphic">
          <ac:chgData name="Andreas Smolders" userId="76809f7d3df9c57e" providerId="LiveId" clId="{CDF730A4-30B3-4301-9DAD-5730E1304F3B}" dt="2022-03-16T17:25:02.674" v="1673" actId="20577"/>
          <ac:graphicFrameMkLst>
            <pc:docMk/>
            <pc:sldMk cId="4265517398" sldId="375"/>
            <ac:graphicFrameMk id="7" creationId="{C1445F2A-150B-4CDF-BC4C-989BC597EF71}"/>
          </ac:graphicFrameMkLst>
        </pc:graphicFrameChg>
      </pc:sldChg>
      <pc:sldChg chg="addSp delSp modSp new mod">
        <pc:chgData name="Andreas Smolders" userId="76809f7d3df9c57e" providerId="LiveId" clId="{CDF730A4-30B3-4301-9DAD-5730E1304F3B}" dt="2022-03-16T14:11:08.917" v="878" actId="20577"/>
        <pc:sldMkLst>
          <pc:docMk/>
          <pc:sldMk cId="341304319" sldId="376"/>
        </pc:sldMkLst>
        <pc:spChg chg="del">
          <ac:chgData name="Andreas Smolders" userId="76809f7d3df9c57e" providerId="LiveId" clId="{CDF730A4-30B3-4301-9DAD-5730E1304F3B}" dt="2022-03-16T14:06:36.947" v="758" actId="478"/>
          <ac:spMkLst>
            <pc:docMk/>
            <pc:sldMk cId="341304319" sldId="376"/>
            <ac:spMk id="2" creationId="{55359D04-18FF-4D1B-BEB7-2A321361FB73}"/>
          </ac:spMkLst>
        </pc:spChg>
        <pc:spChg chg="mod">
          <ac:chgData name="Andreas Smolders" userId="76809f7d3df9c57e" providerId="LiveId" clId="{CDF730A4-30B3-4301-9DAD-5730E1304F3B}" dt="2022-03-16T14:11:08.917" v="878" actId="20577"/>
          <ac:spMkLst>
            <pc:docMk/>
            <pc:sldMk cId="341304319" sldId="376"/>
            <ac:spMk id="3" creationId="{A7304910-CC0B-4E4B-A7DC-5CB233989749}"/>
          </ac:spMkLst>
        </pc:spChg>
        <pc:spChg chg="add mod">
          <ac:chgData name="Andreas Smolders" userId="76809f7d3df9c57e" providerId="LiveId" clId="{CDF730A4-30B3-4301-9DAD-5730E1304F3B}" dt="2022-03-16T14:07:57.157" v="790" actId="20577"/>
          <ac:spMkLst>
            <pc:docMk/>
            <pc:sldMk cId="341304319" sldId="376"/>
            <ac:spMk id="17" creationId="{923A1938-C1C5-476D-BDAF-8BBC511E490C}"/>
          </ac:spMkLst>
        </pc:spChg>
        <pc:spChg chg="add mod">
          <ac:chgData name="Andreas Smolders" userId="76809f7d3df9c57e" providerId="LiveId" clId="{CDF730A4-30B3-4301-9DAD-5730E1304F3B}" dt="2022-03-16T14:08:07.096" v="803" actId="20577"/>
          <ac:spMkLst>
            <pc:docMk/>
            <pc:sldMk cId="341304319" sldId="376"/>
            <ac:spMk id="18" creationId="{A23F433E-CC7F-4578-89AE-E608A991C824}"/>
          </ac:spMkLst>
        </pc:spChg>
        <pc:spChg chg="add mod">
          <ac:chgData name="Andreas Smolders" userId="76809f7d3df9c57e" providerId="LiveId" clId="{CDF730A4-30B3-4301-9DAD-5730E1304F3B}" dt="2022-03-16T14:08:46.665" v="813" actId="1076"/>
          <ac:spMkLst>
            <pc:docMk/>
            <pc:sldMk cId="341304319" sldId="376"/>
            <ac:spMk id="19" creationId="{E7F4D3CC-C1B7-4B7E-8D2B-18B9E0D9420A}"/>
          </ac:spMkLst>
        </pc:spChg>
        <pc:spChg chg="add mod">
          <ac:chgData name="Andreas Smolders" userId="76809f7d3df9c57e" providerId="LiveId" clId="{CDF730A4-30B3-4301-9DAD-5730E1304F3B}" dt="2022-03-16T14:09:00.721" v="822" actId="14100"/>
          <ac:spMkLst>
            <pc:docMk/>
            <pc:sldMk cId="341304319" sldId="376"/>
            <ac:spMk id="20" creationId="{1AF952E6-C08C-4497-B760-C5AFEF984969}"/>
          </ac:spMkLst>
        </pc:spChg>
        <pc:spChg chg="add mod">
          <ac:chgData name="Andreas Smolders" userId="76809f7d3df9c57e" providerId="LiveId" clId="{CDF730A4-30B3-4301-9DAD-5730E1304F3B}" dt="2022-03-16T14:09:09.426" v="831" actId="20577"/>
          <ac:spMkLst>
            <pc:docMk/>
            <pc:sldMk cId="341304319" sldId="376"/>
            <ac:spMk id="21" creationId="{3E4867A7-80FE-47F8-A7AF-92723D578543}"/>
          </ac:spMkLst>
        </pc:sp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6" creationId="{2A50A161-C831-4D7D-B1B5-0CF0D75C0722}"/>
          </ac:picMkLst>
        </pc:pic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8" creationId="{261F0F04-F656-4BF0-A0A7-D42FAA391E39}"/>
          </ac:picMkLst>
        </pc:pic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10" creationId="{0CC0073D-1088-4CDB-A90E-3D60D481AB92}"/>
          </ac:picMkLst>
        </pc:pic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12" creationId="{8CB899E5-E065-4459-B1A5-4F4CE34CBC8B}"/>
          </ac:picMkLst>
        </pc:pic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14" creationId="{942DEB3C-3BC0-45A5-BB4C-232139597179}"/>
          </ac:picMkLst>
        </pc:picChg>
        <pc:picChg chg="add mod">
          <ac:chgData name="Andreas Smolders" userId="76809f7d3df9c57e" providerId="LiveId" clId="{CDF730A4-30B3-4301-9DAD-5730E1304F3B}" dt="2022-03-16T14:07:51.228" v="780" actId="1076"/>
          <ac:picMkLst>
            <pc:docMk/>
            <pc:sldMk cId="341304319" sldId="376"/>
            <ac:picMk id="16" creationId="{04064E54-D82A-4DA3-BEB6-0D48356819D9}"/>
          </ac:picMkLst>
        </pc:picChg>
      </pc:sldChg>
      <pc:sldChg chg="addSp delSp modSp add del mod">
        <pc:chgData name="Andreas Smolders" userId="76809f7d3df9c57e" providerId="LiveId" clId="{CDF730A4-30B3-4301-9DAD-5730E1304F3B}" dt="2022-03-16T13:44:04.194" v="134" actId="47"/>
        <pc:sldMkLst>
          <pc:docMk/>
          <pc:sldMk cId="3540073264" sldId="376"/>
        </pc:sldMkLst>
        <pc:spChg chg="add mod">
          <ac:chgData name="Andreas Smolders" userId="76809f7d3df9c57e" providerId="LiveId" clId="{CDF730A4-30B3-4301-9DAD-5730E1304F3B}" dt="2022-03-16T13:42:05.618" v="70" actId="21"/>
          <ac:spMkLst>
            <pc:docMk/>
            <pc:sldMk cId="3540073264" sldId="376"/>
            <ac:spMk id="5" creationId="{913853C0-865C-4E8C-8E72-255C2EF91629}"/>
          </ac:spMkLst>
        </pc:spChg>
        <pc:picChg chg="del">
          <ac:chgData name="Andreas Smolders" userId="76809f7d3df9c57e" providerId="LiveId" clId="{CDF730A4-30B3-4301-9DAD-5730E1304F3B}" dt="2022-03-16T13:42:05.618" v="70" actId="21"/>
          <ac:picMkLst>
            <pc:docMk/>
            <pc:sldMk cId="3540073264" sldId="376"/>
            <ac:picMk id="9" creationId="{B7F41EF1-63D7-427C-8706-1F6FA1B8B206}"/>
          </ac:picMkLst>
        </pc:picChg>
      </pc:sldChg>
      <pc:sldChg chg="addSp delSp modSp add mod">
        <pc:chgData name="Andreas Smolders" userId="76809f7d3df9c57e" providerId="LiveId" clId="{CDF730A4-30B3-4301-9DAD-5730E1304F3B}" dt="2022-03-16T14:11:11.524" v="879" actId="20577"/>
        <pc:sldMkLst>
          <pc:docMk/>
          <pc:sldMk cId="3388820013" sldId="377"/>
        </pc:sldMkLst>
        <pc:spChg chg="mod">
          <ac:chgData name="Andreas Smolders" userId="76809f7d3df9c57e" providerId="LiveId" clId="{CDF730A4-30B3-4301-9DAD-5730E1304F3B}" dt="2022-03-16T14:11:11.524" v="879" actId="20577"/>
          <ac:spMkLst>
            <pc:docMk/>
            <pc:sldMk cId="3388820013" sldId="377"/>
            <ac:spMk id="3" creationId="{A7304910-CC0B-4E4B-A7DC-5CB233989749}"/>
          </ac:spMkLst>
        </pc:spChg>
        <pc:picChg chg="add mod">
          <ac:chgData name="Andreas Smolders" userId="76809f7d3df9c57e" providerId="LiveId" clId="{CDF730A4-30B3-4301-9DAD-5730E1304F3B}" dt="2022-03-16T14:09:53.169" v="849" actId="1076"/>
          <ac:picMkLst>
            <pc:docMk/>
            <pc:sldMk cId="3388820013" sldId="377"/>
            <ac:picMk id="5" creationId="{D48A3D77-17C6-4DD8-8FAD-4037F32C6CE4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6" creationId="{2A50A161-C831-4D7D-B1B5-0CF0D75C0722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8" creationId="{261F0F04-F656-4BF0-A0A7-D42FAA391E39}"/>
          </ac:picMkLst>
        </pc:picChg>
        <pc:picChg chg="add mod">
          <ac:chgData name="Andreas Smolders" userId="76809f7d3df9c57e" providerId="LiveId" clId="{CDF730A4-30B3-4301-9DAD-5730E1304F3B}" dt="2022-03-16T14:10:00.686" v="850" actId="1076"/>
          <ac:picMkLst>
            <pc:docMk/>
            <pc:sldMk cId="3388820013" sldId="377"/>
            <ac:picMk id="9" creationId="{6E6F04DE-F4A2-4614-93F1-D7BAE9244742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10" creationId="{0CC0073D-1088-4CDB-A90E-3D60D481AB92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12" creationId="{8CB899E5-E065-4459-B1A5-4F4CE34CBC8B}"/>
          </ac:picMkLst>
        </pc:picChg>
        <pc:picChg chg="add mod">
          <ac:chgData name="Andreas Smolders" userId="76809f7d3df9c57e" providerId="LiveId" clId="{CDF730A4-30B3-4301-9DAD-5730E1304F3B}" dt="2022-03-16T14:10:24.106" v="855" actId="1076"/>
          <ac:picMkLst>
            <pc:docMk/>
            <pc:sldMk cId="3388820013" sldId="377"/>
            <ac:picMk id="13" creationId="{8485707D-7BCD-4B05-B045-8B16FA404AB6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14" creationId="{942DEB3C-3BC0-45A5-BB4C-232139597179}"/>
          </ac:picMkLst>
        </pc:picChg>
        <pc:picChg chg="del">
          <ac:chgData name="Andreas Smolders" userId="76809f7d3df9c57e" providerId="LiveId" clId="{CDF730A4-30B3-4301-9DAD-5730E1304F3B}" dt="2022-03-16T14:09:25.422" v="838" actId="478"/>
          <ac:picMkLst>
            <pc:docMk/>
            <pc:sldMk cId="3388820013" sldId="377"/>
            <ac:picMk id="16" creationId="{04064E54-D82A-4DA3-BEB6-0D48356819D9}"/>
          </ac:picMkLst>
        </pc:picChg>
        <pc:picChg chg="add mod">
          <ac:chgData name="Andreas Smolders" userId="76809f7d3df9c57e" providerId="LiveId" clId="{CDF730A4-30B3-4301-9DAD-5730E1304F3B}" dt="2022-03-16T14:10:16.558" v="853" actId="1076"/>
          <ac:picMkLst>
            <pc:docMk/>
            <pc:sldMk cId="3388820013" sldId="377"/>
            <ac:picMk id="22" creationId="{A550A551-7E4D-4BEC-9340-E8AA3C76EF7C}"/>
          </ac:picMkLst>
        </pc:picChg>
        <pc:picChg chg="add mod">
          <ac:chgData name="Andreas Smolders" userId="76809f7d3df9c57e" providerId="LiveId" clId="{CDF730A4-30B3-4301-9DAD-5730E1304F3B}" dt="2022-03-16T14:10:29.174" v="856" actId="1076"/>
          <ac:picMkLst>
            <pc:docMk/>
            <pc:sldMk cId="3388820013" sldId="377"/>
            <ac:picMk id="24" creationId="{971FD5D2-42C6-4B87-AFD2-0DDC1DBB1752}"/>
          </ac:picMkLst>
        </pc:picChg>
        <pc:picChg chg="add mod">
          <ac:chgData name="Andreas Smolders" userId="76809f7d3df9c57e" providerId="LiveId" clId="{CDF730A4-30B3-4301-9DAD-5730E1304F3B}" dt="2022-03-16T14:10:19.005" v="854" actId="1076"/>
          <ac:picMkLst>
            <pc:docMk/>
            <pc:sldMk cId="3388820013" sldId="377"/>
            <ac:picMk id="26" creationId="{2CFF85D8-281B-4CB8-A6C9-2CD565451780}"/>
          </ac:picMkLst>
        </pc:picChg>
      </pc:sldChg>
      <pc:sldChg chg="modSp add mod">
        <pc:chgData name="Andreas Smolders" userId="76809f7d3df9c57e" providerId="LiveId" clId="{CDF730A4-30B3-4301-9DAD-5730E1304F3B}" dt="2022-03-16T19:27:53.078" v="3686" actId="20577"/>
        <pc:sldMkLst>
          <pc:docMk/>
          <pc:sldMk cId="2787050133" sldId="378"/>
        </pc:sldMkLst>
        <pc:spChg chg="mod">
          <ac:chgData name="Andreas Smolders" userId="76809f7d3df9c57e" providerId="LiveId" clId="{CDF730A4-30B3-4301-9DAD-5730E1304F3B}" dt="2022-03-16T19:27:53.078" v="3686" actId="20577"/>
          <ac:spMkLst>
            <pc:docMk/>
            <pc:sldMk cId="2787050133" sldId="378"/>
            <ac:spMk id="3" creationId="{3AEC153A-500C-4F12-8D0D-EF0E08F9AB64}"/>
          </ac:spMkLst>
        </pc:spChg>
        <pc:spChg chg="mod">
          <ac:chgData name="Andreas Smolders" userId="76809f7d3df9c57e" providerId="LiveId" clId="{CDF730A4-30B3-4301-9DAD-5730E1304F3B}" dt="2022-03-16T14:43:26.365" v="1003" actId="20577"/>
          <ac:spMkLst>
            <pc:docMk/>
            <pc:sldMk cId="2787050133" sldId="378"/>
            <ac:spMk id="21" creationId="{FC141D00-59E8-417D-B561-E7B26A7B285B}"/>
          </ac:spMkLst>
        </pc:spChg>
        <pc:picChg chg="mod modCrop">
          <ac:chgData name="Andreas Smolders" userId="76809f7d3df9c57e" providerId="LiveId" clId="{CDF730A4-30B3-4301-9DAD-5730E1304F3B}" dt="2022-03-16T14:42:41.787" v="968" actId="732"/>
          <ac:picMkLst>
            <pc:docMk/>
            <pc:sldMk cId="2787050133" sldId="378"/>
            <ac:picMk id="16" creationId="{4AFD1686-A921-4656-AF42-A38B1D476365}"/>
          </ac:picMkLst>
        </pc:picChg>
        <pc:picChg chg="mod modCrop">
          <ac:chgData name="Andreas Smolders" userId="76809f7d3df9c57e" providerId="LiveId" clId="{CDF730A4-30B3-4301-9DAD-5730E1304F3B}" dt="2022-03-16T14:42:52.031" v="970" actId="732"/>
          <ac:picMkLst>
            <pc:docMk/>
            <pc:sldMk cId="2787050133" sldId="378"/>
            <ac:picMk id="18" creationId="{3FA3856E-927B-4A59-864A-6DF5273E9EBE}"/>
          </ac:picMkLst>
        </pc:picChg>
        <pc:picChg chg="mod modCrop">
          <ac:chgData name="Andreas Smolders" userId="76809f7d3df9c57e" providerId="LiveId" clId="{CDF730A4-30B3-4301-9DAD-5730E1304F3B}" dt="2022-03-16T14:43:06.740" v="972" actId="732"/>
          <ac:picMkLst>
            <pc:docMk/>
            <pc:sldMk cId="2787050133" sldId="378"/>
            <ac:picMk id="20" creationId="{A53BBCEC-1590-4F79-8962-F7F7656D85E1}"/>
          </ac:picMkLst>
        </pc:picChg>
        <pc:picChg chg="mod modCrop">
          <ac:chgData name="Andreas Smolders" userId="76809f7d3df9c57e" providerId="LiveId" clId="{CDF730A4-30B3-4301-9DAD-5730E1304F3B}" dt="2022-03-16T14:42:28.750" v="966" actId="732"/>
          <ac:picMkLst>
            <pc:docMk/>
            <pc:sldMk cId="2787050133" sldId="378"/>
            <ac:picMk id="23" creationId="{B8CEF36F-7638-4FA8-86AB-13D711E41E9F}"/>
          </ac:picMkLst>
        </pc:picChg>
      </pc:sldChg>
      <pc:sldChg chg="addSp delSp modSp new mod">
        <pc:chgData name="Andreas Smolders" userId="76809f7d3df9c57e" providerId="LiveId" clId="{CDF730A4-30B3-4301-9DAD-5730E1304F3B}" dt="2022-03-16T14:48:01.763" v="1197" actId="1076"/>
        <pc:sldMkLst>
          <pc:docMk/>
          <pc:sldMk cId="2408429808" sldId="379"/>
        </pc:sldMkLst>
        <pc:spChg chg="del">
          <ac:chgData name="Andreas Smolders" userId="76809f7d3df9c57e" providerId="LiveId" clId="{CDF730A4-30B3-4301-9DAD-5730E1304F3B}" dt="2022-03-16T14:47:19.662" v="1192" actId="478"/>
          <ac:spMkLst>
            <pc:docMk/>
            <pc:sldMk cId="2408429808" sldId="379"/>
            <ac:spMk id="2" creationId="{7458084E-3DE4-4D93-95C9-3C24192586AC}"/>
          </ac:spMkLst>
        </pc:spChg>
        <pc:spChg chg="mod">
          <ac:chgData name="Andreas Smolders" userId="76809f7d3df9c57e" providerId="LiveId" clId="{CDF730A4-30B3-4301-9DAD-5730E1304F3B}" dt="2022-03-16T14:47:17.437" v="1191" actId="20577"/>
          <ac:spMkLst>
            <pc:docMk/>
            <pc:sldMk cId="2408429808" sldId="379"/>
            <ac:spMk id="3" creationId="{2750DAAD-AC20-4E28-A18B-78AAEFA1D9EB}"/>
          </ac:spMkLst>
        </pc:spChg>
        <pc:spChg chg="add mod">
          <ac:chgData name="Andreas Smolders" userId="76809f7d3df9c57e" providerId="LiveId" clId="{CDF730A4-30B3-4301-9DAD-5730E1304F3B}" dt="2022-03-16T14:48:01.763" v="1197" actId="1076"/>
          <ac:spMkLst>
            <pc:docMk/>
            <pc:sldMk cId="2408429808" sldId="379"/>
            <ac:spMk id="6" creationId="{E0A669A0-874C-465C-A543-1905A727DE51}"/>
          </ac:spMkLst>
        </pc:spChg>
      </pc:sldChg>
      <pc:sldChg chg="addSp delSp modSp new mod">
        <pc:chgData name="Andreas Smolders" userId="76809f7d3df9c57e" providerId="LiveId" clId="{CDF730A4-30B3-4301-9DAD-5730E1304F3B}" dt="2022-03-16T15:01:14.656" v="1338" actId="1076"/>
        <pc:sldMkLst>
          <pc:docMk/>
          <pc:sldMk cId="2867400086" sldId="380"/>
        </pc:sldMkLst>
        <pc:spChg chg="del">
          <ac:chgData name="Andreas Smolders" userId="76809f7d3df9c57e" providerId="LiveId" clId="{CDF730A4-30B3-4301-9DAD-5730E1304F3B}" dt="2022-03-16T14:59:12.830" v="1199" actId="478"/>
          <ac:spMkLst>
            <pc:docMk/>
            <pc:sldMk cId="2867400086" sldId="380"/>
            <ac:spMk id="2" creationId="{F2A073C2-555B-4F88-86D9-98B709317F49}"/>
          </ac:spMkLst>
        </pc:spChg>
        <pc:spChg chg="mod">
          <ac:chgData name="Andreas Smolders" userId="76809f7d3df9c57e" providerId="LiveId" clId="{CDF730A4-30B3-4301-9DAD-5730E1304F3B}" dt="2022-03-16T14:59:51.284" v="1278" actId="20577"/>
          <ac:spMkLst>
            <pc:docMk/>
            <pc:sldMk cId="2867400086" sldId="380"/>
            <ac:spMk id="3" creationId="{3D1B3C8B-DFA6-498E-8CF2-874414A86B7E}"/>
          </ac:spMkLst>
        </pc:spChg>
        <pc:spChg chg="add mod">
          <ac:chgData name="Andreas Smolders" userId="76809f7d3df9c57e" providerId="LiveId" clId="{CDF730A4-30B3-4301-9DAD-5730E1304F3B}" dt="2022-03-16T15:00:11.155" v="1281" actId="1076"/>
          <ac:spMkLst>
            <pc:docMk/>
            <pc:sldMk cId="2867400086" sldId="380"/>
            <ac:spMk id="5" creationId="{D535DEAE-28F9-426E-B077-D829A722EC8C}"/>
          </ac:spMkLst>
        </pc:spChg>
        <pc:spChg chg="add mod">
          <ac:chgData name="Andreas Smolders" userId="76809f7d3df9c57e" providerId="LiveId" clId="{CDF730A4-30B3-4301-9DAD-5730E1304F3B}" dt="2022-03-16T15:01:10.069" v="1336" actId="1037"/>
          <ac:spMkLst>
            <pc:docMk/>
            <pc:sldMk cId="2867400086" sldId="380"/>
            <ac:spMk id="7" creationId="{BD6F598F-BDB1-461E-86F2-5FAA22D87B8C}"/>
          </ac:spMkLst>
        </pc:spChg>
        <pc:spChg chg="add mod">
          <ac:chgData name="Andreas Smolders" userId="76809f7d3df9c57e" providerId="LiveId" clId="{CDF730A4-30B3-4301-9DAD-5730E1304F3B}" dt="2022-03-16T15:00:04.029" v="1280" actId="1076"/>
          <ac:spMkLst>
            <pc:docMk/>
            <pc:sldMk cId="2867400086" sldId="380"/>
            <ac:spMk id="9" creationId="{23ADE389-3FAD-4927-B37D-1EFC3DE1C4F4}"/>
          </ac:spMkLst>
        </pc:spChg>
        <pc:picChg chg="add mod">
          <ac:chgData name="Andreas Smolders" userId="76809f7d3df9c57e" providerId="LiveId" clId="{CDF730A4-30B3-4301-9DAD-5730E1304F3B}" dt="2022-03-16T15:00:37.248" v="1287" actId="1076"/>
          <ac:picMkLst>
            <pc:docMk/>
            <pc:sldMk cId="2867400086" sldId="380"/>
            <ac:picMk id="12" creationId="{72690365-3817-4C82-9F1C-02A32823C80F}"/>
          </ac:picMkLst>
        </pc:picChg>
        <pc:picChg chg="add mod">
          <ac:chgData name="Andreas Smolders" userId="76809f7d3df9c57e" providerId="LiveId" clId="{CDF730A4-30B3-4301-9DAD-5730E1304F3B}" dt="2022-03-16T15:01:14.656" v="1338" actId="1076"/>
          <ac:picMkLst>
            <pc:docMk/>
            <pc:sldMk cId="2867400086" sldId="380"/>
            <ac:picMk id="14" creationId="{E00D74EB-32F2-4A7C-BED0-307AF54542BF}"/>
          </ac:picMkLst>
        </pc:picChg>
        <pc:picChg chg="add mod">
          <ac:chgData name="Andreas Smolders" userId="76809f7d3df9c57e" providerId="LiveId" clId="{CDF730A4-30B3-4301-9DAD-5730E1304F3B}" dt="2022-03-16T15:01:13" v="1337" actId="1076"/>
          <ac:picMkLst>
            <pc:docMk/>
            <pc:sldMk cId="2867400086" sldId="380"/>
            <ac:picMk id="16" creationId="{CB70E32B-1A76-4647-851B-5AE74053AFDB}"/>
          </ac:picMkLst>
        </pc:picChg>
        <pc:cxnChg chg="add mod">
          <ac:chgData name="Andreas Smolders" userId="76809f7d3df9c57e" providerId="LiveId" clId="{CDF730A4-30B3-4301-9DAD-5730E1304F3B}" dt="2022-03-16T15:01:01.485" v="1308" actId="1037"/>
          <ac:cxnSpMkLst>
            <pc:docMk/>
            <pc:sldMk cId="2867400086" sldId="380"/>
            <ac:cxnSpMk id="6" creationId="{4352FAF2-B7FD-4CE6-AFCE-6F880394539F}"/>
          </ac:cxnSpMkLst>
        </pc:cxnChg>
        <pc:cxnChg chg="add mod">
          <ac:chgData name="Andreas Smolders" userId="76809f7d3df9c57e" providerId="LiveId" clId="{CDF730A4-30B3-4301-9DAD-5730E1304F3B}" dt="2022-03-16T15:01:10.069" v="1336" actId="1037"/>
          <ac:cxnSpMkLst>
            <pc:docMk/>
            <pc:sldMk cId="2867400086" sldId="380"/>
            <ac:cxnSpMk id="8" creationId="{7811EAFE-BE1B-4091-952F-E6A63B67F8DB}"/>
          </ac:cxnSpMkLst>
        </pc:cxnChg>
        <pc:cxnChg chg="add mod">
          <ac:chgData name="Andreas Smolders" userId="76809f7d3df9c57e" providerId="LiveId" clId="{CDF730A4-30B3-4301-9DAD-5730E1304F3B}" dt="2022-03-16T15:00:04.029" v="1280" actId="1076"/>
          <ac:cxnSpMkLst>
            <pc:docMk/>
            <pc:sldMk cId="2867400086" sldId="380"/>
            <ac:cxnSpMk id="10" creationId="{47C376DE-636F-4228-8683-7514BB9A46EA}"/>
          </ac:cxnSpMkLst>
        </pc:cxnChg>
      </pc:sldChg>
      <pc:sldChg chg="addSp delSp modSp new mod">
        <pc:chgData name="Andreas Smolders" userId="76809f7d3df9c57e" providerId="LiveId" clId="{CDF730A4-30B3-4301-9DAD-5730E1304F3B}" dt="2022-03-16T19:25:10.753" v="3665" actId="1037"/>
        <pc:sldMkLst>
          <pc:docMk/>
          <pc:sldMk cId="1084435713" sldId="381"/>
        </pc:sldMkLst>
        <pc:spChg chg="del">
          <ac:chgData name="Andreas Smolders" userId="76809f7d3df9c57e" providerId="LiveId" clId="{CDF730A4-30B3-4301-9DAD-5730E1304F3B}" dt="2022-03-16T17:18:21.228" v="1597" actId="478"/>
          <ac:spMkLst>
            <pc:docMk/>
            <pc:sldMk cId="1084435713" sldId="381"/>
            <ac:spMk id="2" creationId="{9A1644B7-F78F-45F9-82BF-19F0FA5EEC0F}"/>
          </ac:spMkLst>
        </pc:spChg>
        <pc:spChg chg="mod">
          <ac:chgData name="Andreas Smolders" userId="76809f7d3df9c57e" providerId="LiveId" clId="{CDF730A4-30B3-4301-9DAD-5730E1304F3B}" dt="2022-03-16T17:18:39.382" v="1648" actId="20577"/>
          <ac:spMkLst>
            <pc:docMk/>
            <pc:sldMk cId="1084435713" sldId="381"/>
            <ac:spMk id="3" creationId="{332D1E73-337D-47F3-B616-F74F2C0F7016}"/>
          </ac:spMkLst>
        </pc:spChg>
        <pc:picChg chg="add mod">
          <ac:chgData name="Andreas Smolders" userId="76809f7d3df9c57e" providerId="LiveId" clId="{CDF730A4-30B3-4301-9DAD-5730E1304F3B}" dt="2022-03-16T19:25:07.357" v="3658" actId="1037"/>
          <ac:picMkLst>
            <pc:docMk/>
            <pc:sldMk cId="1084435713" sldId="381"/>
            <ac:picMk id="6" creationId="{CE2550DB-EEAF-4905-8725-AD51E5C6D5FC}"/>
          </ac:picMkLst>
        </pc:picChg>
        <pc:picChg chg="add mod">
          <ac:chgData name="Andreas Smolders" userId="76809f7d3df9c57e" providerId="LiveId" clId="{CDF730A4-30B3-4301-9DAD-5730E1304F3B}" dt="2022-03-16T17:19:13.484" v="1659" actId="1076"/>
          <ac:picMkLst>
            <pc:docMk/>
            <pc:sldMk cId="1084435713" sldId="381"/>
            <ac:picMk id="8" creationId="{3F97856D-DEF9-4841-89CB-55F4FBD671A2}"/>
          </ac:picMkLst>
        </pc:picChg>
        <pc:cxnChg chg="add mod">
          <ac:chgData name="Andreas Smolders" userId="76809f7d3df9c57e" providerId="LiveId" clId="{CDF730A4-30B3-4301-9DAD-5730E1304F3B}" dt="2022-03-16T19:25:10.753" v="3665" actId="1037"/>
          <ac:cxnSpMkLst>
            <pc:docMk/>
            <pc:sldMk cId="1084435713" sldId="381"/>
            <ac:cxnSpMk id="9" creationId="{26B840BB-BD3A-4056-837D-F457B12E4270}"/>
          </ac:cxnSpMkLst>
        </pc:cxnChg>
      </pc:sldChg>
      <pc:sldChg chg="addSp modSp add mod">
        <pc:chgData name="Andreas Smolders" userId="76809f7d3df9c57e" providerId="LiveId" clId="{CDF730A4-30B3-4301-9DAD-5730E1304F3B}" dt="2022-03-16T19:25:16.978" v="3684" actId="1038"/>
        <pc:sldMkLst>
          <pc:docMk/>
          <pc:sldMk cId="819572547" sldId="382"/>
        </pc:sldMkLst>
        <pc:spChg chg="mod">
          <ac:chgData name="Andreas Smolders" userId="76809f7d3df9c57e" providerId="LiveId" clId="{CDF730A4-30B3-4301-9DAD-5730E1304F3B}" dt="2022-03-16T17:21:57.391" v="1665" actId="20577"/>
          <ac:spMkLst>
            <pc:docMk/>
            <pc:sldMk cId="819572547" sldId="382"/>
            <ac:spMk id="3" creationId="{332D1E73-337D-47F3-B616-F74F2C0F7016}"/>
          </ac:spMkLst>
        </pc:spChg>
        <pc:picChg chg="mod">
          <ac:chgData name="Andreas Smolders" userId="76809f7d3df9c57e" providerId="LiveId" clId="{CDF730A4-30B3-4301-9DAD-5730E1304F3B}" dt="2022-03-16T19:25:16.978" v="3684" actId="1038"/>
          <ac:picMkLst>
            <pc:docMk/>
            <pc:sldMk cId="819572547" sldId="382"/>
            <ac:picMk id="6" creationId="{CE2550DB-EEAF-4905-8725-AD51E5C6D5FC}"/>
          </ac:picMkLst>
        </pc:picChg>
        <pc:picChg chg="mod">
          <ac:chgData name="Andreas Smolders" userId="76809f7d3df9c57e" providerId="LiveId" clId="{CDF730A4-30B3-4301-9DAD-5730E1304F3B}" dt="2022-03-16T17:20:08.905" v="1663" actId="14826"/>
          <ac:picMkLst>
            <pc:docMk/>
            <pc:sldMk cId="819572547" sldId="382"/>
            <ac:picMk id="8" creationId="{3F97856D-DEF9-4841-89CB-55F4FBD671A2}"/>
          </ac:picMkLst>
        </pc:picChg>
        <pc:cxnChg chg="add mod">
          <ac:chgData name="Andreas Smolders" userId="76809f7d3df9c57e" providerId="LiveId" clId="{CDF730A4-30B3-4301-9DAD-5730E1304F3B}" dt="2022-03-16T19:25:13.453" v="3666"/>
          <ac:cxnSpMkLst>
            <pc:docMk/>
            <pc:sldMk cId="819572547" sldId="382"/>
            <ac:cxnSpMk id="7" creationId="{8CE70B2B-9F0A-481D-A930-4E38D65EFF73}"/>
          </ac:cxnSpMkLst>
        </pc:cxnChg>
      </pc:sldChg>
      <pc:sldChg chg="addSp delSp modSp new mod">
        <pc:chgData name="Andreas Smolders" userId="76809f7d3df9c57e" providerId="LiveId" clId="{CDF730A4-30B3-4301-9DAD-5730E1304F3B}" dt="2022-03-16T18:02:34.155" v="1985" actId="14100"/>
        <pc:sldMkLst>
          <pc:docMk/>
          <pc:sldMk cId="4133586323" sldId="383"/>
        </pc:sldMkLst>
        <pc:spChg chg="del">
          <ac:chgData name="Andreas Smolders" userId="76809f7d3df9c57e" providerId="LiveId" clId="{CDF730A4-30B3-4301-9DAD-5730E1304F3B}" dt="2022-03-16T17:59:38.616" v="1913" actId="478"/>
          <ac:spMkLst>
            <pc:docMk/>
            <pc:sldMk cId="4133586323" sldId="383"/>
            <ac:spMk id="2" creationId="{F4DA25AF-1E8F-4AA0-8F77-609CAFFD5D51}"/>
          </ac:spMkLst>
        </pc:spChg>
        <pc:spChg chg="mod">
          <ac:chgData name="Andreas Smolders" userId="76809f7d3df9c57e" providerId="LiveId" clId="{CDF730A4-30B3-4301-9DAD-5730E1304F3B}" dt="2022-03-16T17:59:35.671" v="1912" actId="20577"/>
          <ac:spMkLst>
            <pc:docMk/>
            <pc:sldMk cId="4133586323" sldId="383"/>
            <ac:spMk id="3" creationId="{C43709F2-D7C0-4656-905F-8BA8753EC832}"/>
          </ac:spMkLst>
        </pc:spChg>
        <pc:spChg chg="add mod">
          <ac:chgData name="Andreas Smolders" userId="76809f7d3df9c57e" providerId="LiveId" clId="{CDF730A4-30B3-4301-9DAD-5730E1304F3B}" dt="2022-03-16T18:01:14.135" v="1943" actId="1076"/>
          <ac:spMkLst>
            <pc:docMk/>
            <pc:sldMk cId="4133586323" sldId="383"/>
            <ac:spMk id="5" creationId="{27385736-2207-4F1A-A782-25B09CB18D87}"/>
          </ac:spMkLst>
        </pc:spChg>
        <pc:spChg chg="add mod">
          <ac:chgData name="Andreas Smolders" userId="76809f7d3df9c57e" providerId="LiveId" clId="{CDF730A4-30B3-4301-9DAD-5730E1304F3B}" dt="2022-03-16T18:02:09.629" v="1954" actId="1076"/>
          <ac:spMkLst>
            <pc:docMk/>
            <pc:sldMk cId="4133586323" sldId="383"/>
            <ac:spMk id="10" creationId="{F1D1C993-693B-450A-BE34-32AC8D1A4AAE}"/>
          </ac:spMkLst>
        </pc:spChg>
        <pc:spChg chg="add mod">
          <ac:chgData name="Andreas Smolders" userId="76809f7d3df9c57e" providerId="LiveId" clId="{CDF730A4-30B3-4301-9DAD-5730E1304F3B}" dt="2022-03-16T18:02:34.155" v="1985" actId="14100"/>
          <ac:spMkLst>
            <pc:docMk/>
            <pc:sldMk cId="4133586323" sldId="383"/>
            <ac:spMk id="11" creationId="{55A5F36E-5342-46A1-AE06-0986425C5BF7}"/>
          </ac:spMkLst>
        </pc:spChg>
        <pc:picChg chg="add mod modCrop">
          <ac:chgData name="Andreas Smolders" userId="76809f7d3df9c57e" providerId="LiveId" clId="{CDF730A4-30B3-4301-9DAD-5730E1304F3B}" dt="2022-03-16T18:01:22.075" v="1945" actId="1076"/>
          <ac:picMkLst>
            <pc:docMk/>
            <pc:sldMk cId="4133586323" sldId="383"/>
            <ac:picMk id="7" creationId="{F85E1D89-D5B8-4C9C-B874-1BE28A29D1C6}"/>
          </ac:picMkLst>
        </pc:picChg>
        <pc:picChg chg="add del mod modCrop">
          <ac:chgData name="Andreas Smolders" userId="76809f7d3df9c57e" providerId="LiveId" clId="{CDF730A4-30B3-4301-9DAD-5730E1304F3B}" dt="2022-03-16T18:00:51.585" v="1937" actId="478"/>
          <ac:picMkLst>
            <pc:docMk/>
            <pc:sldMk cId="4133586323" sldId="383"/>
            <ac:picMk id="8" creationId="{DE88269C-BCDB-48B8-9B28-17C9DC14E659}"/>
          </ac:picMkLst>
        </pc:picChg>
        <pc:picChg chg="add mod">
          <ac:chgData name="Andreas Smolders" userId="76809f7d3df9c57e" providerId="LiveId" clId="{CDF730A4-30B3-4301-9DAD-5730E1304F3B}" dt="2022-03-16T18:01:00.653" v="1941" actId="1076"/>
          <ac:picMkLst>
            <pc:docMk/>
            <pc:sldMk cId="4133586323" sldId="383"/>
            <ac:picMk id="9" creationId="{AAD4CD0C-671E-4054-90A8-89816379D9D7}"/>
          </ac:picMkLst>
        </pc:picChg>
      </pc:sldChg>
      <pc:sldChg chg="addSp delSp modSp add mod">
        <pc:chgData name="Andreas Smolders" userId="76809f7d3df9c57e" providerId="LiveId" clId="{CDF730A4-30B3-4301-9DAD-5730E1304F3B}" dt="2022-03-16T19:14:52.809" v="2797" actId="1035"/>
        <pc:sldMkLst>
          <pc:docMk/>
          <pc:sldMk cId="3931652015" sldId="384"/>
        </pc:sldMkLst>
        <pc:spChg chg="mod">
          <ac:chgData name="Andreas Smolders" userId="76809f7d3df9c57e" providerId="LiveId" clId="{CDF730A4-30B3-4301-9DAD-5730E1304F3B}" dt="2022-03-16T18:31:30.803" v="2508" actId="20577"/>
          <ac:spMkLst>
            <pc:docMk/>
            <pc:sldMk cId="3931652015" sldId="384"/>
            <ac:spMk id="3" creationId="{6C68E1D5-7C64-469E-9FFC-4139D6079177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17" creationId="{D8DCA50E-0092-4F29-95A0-57FB732D3AD6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22" creationId="{F91DB922-0C9D-404A-9249-141DB53C0FAF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31" creationId="{E3585B99-D281-416B-8A0B-56A416CBD98C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34" creationId="{7F675687-C7CA-4C2F-B116-D1A20FFB1A55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36" creationId="{3512B47C-A55E-48A6-8426-AC0B26ACB9DD}"/>
          </ac:spMkLst>
        </pc:spChg>
        <pc:spChg chg="add mod">
          <ac:chgData name="Andreas Smolders" userId="76809f7d3df9c57e" providerId="LiveId" clId="{CDF730A4-30B3-4301-9DAD-5730E1304F3B}" dt="2022-03-16T19:14:52.809" v="2797" actId="1035"/>
          <ac:spMkLst>
            <pc:docMk/>
            <pc:sldMk cId="3931652015" sldId="384"/>
            <ac:spMk id="38" creationId="{62464DAD-5142-4DF9-B64B-B8A2EEE95A77}"/>
          </ac:spMkLst>
        </pc:spChg>
        <pc:picChg chg="add del mod">
          <ac:chgData name="Andreas Smolders" userId="76809f7d3df9c57e" providerId="LiveId" clId="{CDF730A4-30B3-4301-9DAD-5730E1304F3B}" dt="2022-03-16T18:29:48.153" v="2333" actId="478"/>
          <ac:picMkLst>
            <pc:docMk/>
            <pc:sldMk cId="3931652015" sldId="384"/>
            <ac:picMk id="4" creationId="{65F89994-DB86-442A-8BC7-83D9442D4E4B}"/>
          </ac:picMkLst>
        </pc:picChg>
        <pc:picChg chg="add mo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6" creationId="{8526B857-0A50-4683-A7F7-B97305B23EF1}"/>
          </ac:picMkLst>
        </pc:picChg>
        <pc:picChg chg="add mo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8" creationId="{C470330D-0286-4B57-B811-A9677C73AE7E}"/>
          </ac:picMkLst>
        </pc:picChg>
        <pc:picChg chg="add mo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10" creationId="{09DF6646-BC2F-42B4-AFEA-B2ADD7AE6DDF}"/>
          </ac:picMkLst>
        </pc:picChg>
        <pc:picChg chg="add mod or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12" creationId="{B5CBB20C-B128-431A-93F1-8873B8D9954E}"/>
          </ac:picMkLst>
        </pc:picChg>
        <pc:picChg chg="add mod or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14" creationId="{448241CC-A075-438B-AC63-605CA75D8DFA}"/>
          </ac:picMkLst>
        </pc:picChg>
        <pc:picChg chg="add mod">
          <ac:chgData name="Andreas Smolders" userId="76809f7d3df9c57e" providerId="LiveId" clId="{CDF730A4-30B3-4301-9DAD-5730E1304F3B}" dt="2022-03-16T19:14:52.809" v="2797" actId="1035"/>
          <ac:picMkLst>
            <pc:docMk/>
            <pc:sldMk cId="3931652015" sldId="384"/>
            <ac:picMk id="16" creationId="{D865EDFA-258A-470D-BF96-FA964F5CCB3E}"/>
          </ac:picMkLst>
        </pc:pic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19" creationId="{D81B98F9-40ED-40FD-973A-5FCB592E44A1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21" creationId="{8C18D1CB-CB7C-49CD-B0E8-C6F6FEA3EC50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23" creationId="{37C59DDC-733A-4082-891B-65731D7B717B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24" creationId="{F4516B47-B2CC-46D4-9876-CA5F51E2921E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32" creationId="{903B69E4-19C5-4FE7-9C49-C7780876FD85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33" creationId="{33816B96-DDFF-476B-8B25-DA13BDEE2913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35" creationId="{1EF7045F-943B-4749-AF9D-CCE548B661E6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37" creationId="{07B05E6F-F736-474E-B164-D957878F702A}"/>
          </ac:cxnSpMkLst>
        </pc:cxnChg>
        <pc:cxnChg chg="add mod">
          <ac:chgData name="Andreas Smolders" userId="76809f7d3df9c57e" providerId="LiveId" clId="{CDF730A4-30B3-4301-9DAD-5730E1304F3B}" dt="2022-03-16T19:14:52.809" v="2797" actId="1035"/>
          <ac:cxnSpMkLst>
            <pc:docMk/>
            <pc:sldMk cId="3931652015" sldId="384"/>
            <ac:cxnSpMk id="39" creationId="{21AF07D7-580A-471F-9BAA-CAD3BFDABE34}"/>
          </ac:cxnSpMkLst>
        </pc:cxnChg>
      </pc:sldChg>
      <pc:sldChg chg="modSp new mod">
        <pc:chgData name="Andreas Smolders" userId="76809f7d3df9c57e" providerId="LiveId" clId="{CDF730A4-30B3-4301-9DAD-5730E1304F3B}" dt="2022-03-16T19:15:41.178" v="2834" actId="20577"/>
        <pc:sldMkLst>
          <pc:docMk/>
          <pc:sldMk cId="110985214" sldId="385"/>
        </pc:sldMkLst>
        <pc:spChg chg="mod">
          <ac:chgData name="Andreas Smolders" userId="76809f7d3df9c57e" providerId="LiveId" clId="{CDF730A4-30B3-4301-9DAD-5730E1304F3B}" dt="2022-03-16T19:15:41.178" v="2834" actId="20577"/>
          <ac:spMkLst>
            <pc:docMk/>
            <pc:sldMk cId="110985214" sldId="385"/>
            <ac:spMk id="2" creationId="{08235BC4-C934-4BF2-BF74-8BBA64FA9E6D}"/>
          </ac:spMkLst>
        </pc:spChg>
        <pc:spChg chg="mod">
          <ac:chgData name="Andreas Smolders" userId="76809f7d3df9c57e" providerId="LiveId" clId="{CDF730A4-30B3-4301-9DAD-5730E1304F3B}" dt="2022-03-16T19:15:23.539" v="2808" actId="20577"/>
          <ac:spMkLst>
            <pc:docMk/>
            <pc:sldMk cId="110985214" sldId="385"/>
            <ac:spMk id="3" creationId="{E1300CB6-430F-4B17-8DBD-9EB3AF122114}"/>
          </ac:spMkLst>
        </pc:spChg>
      </pc:sldChg>
      <pc:sldChg chg="new del">
        <pc:chgData name="Andreas Smolders" userId="76809f7d3df9c57e" providerId="LiveId" clId="{CDF730A4-30B3-4301-9DAD-5730E1304F3B}" dt="2022-03-16T18:09:40.179" v="2027" actId="47"/>
        <pc:sldMkLst>
          <pc:docMk/>
          <pc:sldMk cId="3249061613" sldId="385"/>
        </pc:sldMkLst>
      </pc:sldChg>
      <pc:sldChg chg="modSp add mod">
        <pc:chgData name="Andreas Smolders" userId="76809f7d3df9c57e" providerId="LiveId" clId="{CDF730A4-30B3-4301-9DAD-5730E1304F3B}" dt="2022-03-16T19:21:09.832" v="3615" actId="20577"/>
        <pc:sldMkLst>
          <pc:docMk/>
          <pc:sldMk cId="2952686623" sldId="386"/>
        </pc:sldMkLst>
        <pc:spChg chg="mod">
          <ac:chgData name="Andreas Smolders" userId="76809f7d3df9c57e" providerId="LiveId" clId="{CDF730A4-30B3-4301-9DAD-5730E1304F3B}" dt="2022-03-16T19:21:09.832" v="3615" actId="20577"/>
          <ac:spMkLst>
            <pc:docMk/>
            <pc:sldMk cId="2952686623" sldId="386"/>
            <ac:spMk id="2" creationId="{08235BC4-C934-4BF2-BF74-8BBA64FA9E6D}"/>
          </ac:spMkLst>
        </pc:spChg>
      </pc:sldChg>
    </pc:docChg>
  </pc:docChgLst>
  <pc:docChgLst>
    <pc:chgData name="Andreas Smolders" userId="76809f7d3df9c57e" providerId="Windows Live" clId="Web-{63AADAE4-6A26-45C3-9AC8-41A55AA44ED9}"/>
    <pc:docChg chg="delSld modSld">
      <pc:chgData name="Andreas Smolders" userId="76809f7d3df9c57e" providerId="Windows Live" clId="Web-{63AADAE4-6A26-45C3-9AC8-41A55AA44ED9}" dt="2021-11-18T12:40:07.160" v="10" actId="20577"/>
      <pc:docMkLst>
        <pc:docMk/>
      </pc:docMkLst>
      <pc:sldChg chg="modSp">
        <pc:chgData name="Andreas Smolders" userId="76809f7d3df9c57e" providerId="Windows Live" clId="Web-{63AADAE4-6A26-45C3-9AC8-41A55AA44ED9}" dt="2021-11-18T12:40:07.160" v="10" actId="20577"/>
        <pc:sldMkLst>
          <pc:docMk/>
          <pc:sldMk cId="1859313940" sldId="330"/>
        </pc:sldMkLst>
        <pc:spChg chg="mod">
          <ac:chgData name="Andreas Smolders" userId="76809f7d3df9c57e" providerId="Windows Live" clId="Web-{63AADAE4-6A26-45C3-9AC8-41A55AA44ED9}" dt="2021-11-18T12:40:07.160" v="10" actId="20577"/>
          <ac:spMkLst>
            <pc:docMk/>
            <pc:sldMk cId="1859313940" sldId="330"/>
            <ac:spMk id="8" creationId="{00000000-0000-0000-0000-000000000000}"/>
          </ac:spMkLst>
        </pc:spChg>
      </pc:sldChg>
      <pc:sldChg chg="del">
        <pc:chgData name="Andreas Smolders" userId="76809f7d3df9c57e" providerId="Windows Live" clId="Web-{63AADAE4-6A26-45C3-9AC8-41A55AA44ED9}" dt="2021-11-18T12:40:03.426" v="8"/>
        <pc:sldMkLst>
          <pc:docMk/>
          <pc:sldMk cId="1017994099" sldId="339"/>
        </pc:sldMkLst>
      </pc:sldChg>
      <pc:sldChg chg="del">
        <pc:chgData name="Andreas Smolders" userId="76809f7d3df9c57e" providerId="Windows Live" clId="Web-{63AADAE4-6A26-45C3-9AC8-41A55AA44ED9}" dt="2021-11-18T12:40:03.426" v="9"/>
        <pc:sldMkLst>
          <pc:docMk/>
          <pc:sldMk cId="2465942291" sldId="340"/>
        </pc:sldMkLst>
      </pc:sldChg>
      <pc:sldChg chg="del">
        <pc:chgData name="Andreas Smolders" userId="76809f7d3df9c57e" providerId="Windows Live" clId="Web-{63AADAE4-6A26-45C3-9AC8-41A55AA44ED9}" dt="2021-11-18T12:40:03.363" v="7"/>
        <pc:sldMkLst>
          <pc:docMk/>
          <pc:sldMk cId="955457353" sldId="341"/>
        </pc:sldMkLst>
      </pc:sldChg>
      <pc:sldChg chg="del">
        <pc:chgData name="Andreas Smolders" userId="76809f7d3df9c57e" providerId="Windows Live" clId="Web-{63AADAE4-6A26-45C3-9AC8-41A55AA44ED9}" dt="2021-11-18T12:40:03.363" v="6"/>
        <pc:sldMkLst>
          <pc:docMk/>
          <pc:sldMk cId="472454628" sldId="342"/>
        </pc:sldMkLst>
      </pc:sldChg>
      <pc:sldChg chg="del">
        <pc:chgData name="Andreas Smolders" userId="76809f7d3df9c57e" providerId="Windows Live" clId="Web-{63AADAE4-6A26-45C3-9AC8-41A55AA44ED9}" dt="2021-11-18T12:40:03.363" v="5"/>
        <pc:sldMkLst>
          <pc:docMk/>
          <pc:sldMk cId="2481350235" sldId="343"/>
        </pc:sldMkLst>
      </pc:sldChg>
      <pc:sldChg chg="del">
        <pc:chgData name="Andreas Smolders" userId="76809f7d3df9c57e" providerId="Windows Live" clId="Web-{63AADAE4-6A26-45C3-9AC8-41A55AA44ED9}" dt="2021-11-18T12:40:03.363" v="4"/>
        <pc:sldMkLst>
          <pc:docMk/>
          <pc:sldMk cId="3224331623" sldId="344"/>
        </pc:sldMkLst>
      </pc:sldChg>
      <pc:sldChg chg="del">
        <pc:chgData name="Andreas Smolders" userId="76809f7d3df9c57e" providerId="Windows Live" clId="Web-{63AADAE4-6A26-45C3-9AC8-41A55AA44ED9}" dt="2021-11-18T12:40:03.129" v="3"/>
        <pc:sldMkLst>
          <pc:docMk/>
          <pc:sldMk cId="3494092449" sldId="345"/>
        </pc:sldMkLst>
      </pc:sldChg>
      <pc:sldChg chg="del">
        <pc:chgData name="Andreas Smolders" userId="76809f7d3df9c57e" providerId="Windows Live" clId="Web-{63AADAE4-6A26-45C3-9AC8-41A55AA44ED9}" dt="2021-11-18T12:40:03.129" v="2"/>
        <pc:sldMkLst>
          <pc:docMk/>
          <pc:sldMk cId="2280417994" sldId="346"/>
        </pc:sldMkLst>
      </pc:sldChg>
      <pc:sldChg chg="del">
        <pc:chgData name="Andreas Smolders" userId="76809f7d3df9c57e" providerId="Windows Live" clId="Web-{63AADAE4-6A26-45C3-9AC8-41A55AA44ED9}" dt="2021-11-18T12:40:03.129" v="0"/>
        <pc:sldMkLst>
          <pc:docMk/>
          <pc:sldMk cId="121118804" sldId="347"/>
        </pc:sldMkLst>
      </pc:sldChg>
      <pc:sldChg chg="del">
        <pc:chgData name="Andreas Smolders" userId="76809f7d3df9c57e" providerId="Windows Live" clId="Web-{63AADAE4-6A26-45C3-9AC8-41A55AA44ED9}" dt="2021-11-18T12:40:03.129" v="1"/>
        <pc:sldMkLst>
          <pc:docMk/>
          <pc:sldMk cId="1392761105" sldId="348"/>
        </pc:sldMkLst>
      </pc:sldChg>
    </pc:docChg>
  </pc:docChgLst>
  <pc:docChgLst>
    <pc:chgData name="Andreas Smolders" userId="76809f7d3df9c57e" providerId="Windows Live" clId="Web-{B844E6FB-B926-461B-BC2F-AF2A71BB5D5D}"/>
    <pc:docChg chg="modSld">
      <pc:chgData name="Andreas Smolders" userId="76809f7d3df9c57e" providerId="Windows Live" clId="Web-{B844E6FB-B926-461B-BC2F-AF2A71BB5D5D}" dt="2022-02-28T17:30:50.812" v="118" actId="14100"/>
      <pc:docMkLst>
        <pc:docMk/>
      </pc:docMkLst>
      <pc:sldChg chg="modSp">
        <pc:chgData name="Andreas Smolders" userId="76809f7d3df9c57e" providerId="Windows Live" clId="Web-{B844E6FB-B926-461B-BC2F-AF2A71BB5D5D}" dt="2022-02-28T17:00:39.959" v="3" actId="1076"/>
        <pc:sldMkLst>
          <pc:docMk/>
          <pc:sldMk cId="2378389890" sldId="346"/>
        </pc:sldMkLst>
        <pc:spChg chg="mod">
          <ac:chgData name="Andreas Smolders" userId="76809f7d3df9c57e" providerId="Windows Live" clId="Web-{B844E6FB-B926-461B-BC2F-AF2A71BB5D5D}" dt="2022-02-28T17:00:37.287" v="2" actId="14100"/>
          <ac:spMkLst>
            <pc:docMk/>
            <pc:sldMk cId="2378389890" sldId="346"/>
            <ac:spMk id="15" creationId="{16641D91-45FB-423C-AE7B-15A114F00616}"/>
          </ac:spMkLst>
        </pc:spChg>
        <pc:picChg chg="mod">
          <ac:chgData name="Andreas Smolders" userId="76809f7d3df9c57e" providerId="Windows Live" clId="Web-{B844E6FB-B926-461B-BC2F-AF2A71BB5D5D}" dt="2022-02-28T17:00:39.959" v="3" actId="1076"/>
          <ac:picMkLst>
            <pc:docMk/>
            <pc:sldMk cId="2378389890" sldId="346"/>
            <ac:picMk id="9" creationId="{E2DD2466-1C42-4C8E-86B4-3E9D60FC39A3}"/>
          </ac:picMkLst>
        </pc:picChg>
        <pc:cxnChg chg="mod">
          <ac:chgData name="Andreas Smolders" userId="76809f7d3df9c57e" providerId="Windows Live" clId="Web-{B844E6FB-B926-461B-BC2F-AF2A71BB5D5D}" dt="2022-02-28T17:00:37.287" v="2" actId="14100"/>
          <ac:cxnSpMkLst>
            <pc:docMk/>
            <pc:sldMk cId="2378389890" sldId="346"/>
            <ac:cxnSpMk id="19" creationId="{74AD7C2A-7EA8-43B4-A1E7-F32EEED50CD1}"/>
          </ac:cxnSpMkLst>
        </pc:cxnChg>
        <pc:cxnChg chg="mod">
          <ac:chgData name="Andreas Smolders" userId="76809f7d3df9c57e" providerId="Windows Live" clId="Web-{B844E6FB-B926-461B-BC2F-AF2A71BB5D5D}" dt="2022-02-28T17:00:37.287" v="2" actId="14100"/>
          <ac:cxnSpMkLst>
            <pc:docMk/>
            <pc:sldMk cId="2378389890" sldId="346"/>
            <ac:cxnSpMk id="23" creationId="{22B55691-EE01-4C47-84F9-609DB005BCFE}"/>
          </ac:cxnSpMkLst>
        </pc:cxnChg>
      </pc:sldChg>
      <pc:sldChg chg="delSp modSp">
        <pc:chgData name="Andreas Smolders" userId="76809f7d3df9c57e" providerId="Windows Live" clId="Web-{B844E6FB-B926-461B-BC2F-AF2A71BB5D5D}" dt="2022-02-28T17:00:17.162" v="1"/>
        <pc:sldMkLst>
          <pc:docMk/>
          <pc:sldMk cId="2107877901" sldId="348"/>
        </pc:sldMkLst>
        <pc:spChg chg="del">
          <ac:chgData name="Andreas Smolders" userId="76809f7d3df9c57e" providerId="Windows Live" clId="Web-{B844E6FB-B926-461B-BC2F-AF2A71BB5D5D}" dt="2022-02-28T17:00:15.646" v="0"/>
          <ac:spMkLst>
            <pc:docMk/>
            <pc:sldMk cId="2107877901" sldId="348"/>
            <ac:spMk id="15" creationId="{16641D91-45FB-423C-AE7B-15A114F00616}"/>
          </ac:spMkLst>
        </pc:spChg>
        <pc:cxnChg chg="del mod">
          <ac:chgData name="Andreas Smolders" userId="76809f7d3df9c57e" providerId="Windows Live" clId="Web-{B844E6FB-B926-461B-BC2F-AF2A71BB5D5D}" dt="2022-02-28T17:00:17.162" v="1"/>
          <ac:cxnSpMkLst>
            <pc:docMk/>
            <pc:sldMk cId="2107877901" sldId="348"/>
            <ac:cxnSpMk id="19" creationId="{74AD7C2A-7EA8-43B4-A1E7-F32EEED50CD1}"/>
          </ac:cxnSpMkLst>
        </pc:cxnChg>
      </pc:sldChg>
      <pc:sldChg chg="addSp delSp modSp">
        <pc:chgData name="Andreas Smolders" userId="76809f7d3df9c57e" providerId="Windows Live" clId="Web-{B844E6FB-B926-461B-BC2F-AF2A71BB5D5D}" dt="2022-02-28T17:30:50.812" v="118" actId="14100"/>
        <pc:sldMkLst>
          <pc:docMk/>
          <pc:sldMk cId="4026309566" sldId="365"/>
        </pc:sldMkLst>
        <pc:spChg chg="mod">
          <ac:chgData name="Andreas Smolders" userId="76809f7d3df9c57e" providerId="Windows Live" clId="Web-{B844E6FB-B926-461B-BC2F-AF2A71BB5D5D}" dt="2022-02-28T17:11:01.103" v="5" actId="20577"/>
          <ac:spMkLst>
            <pc:docMk/>
            <pc:sldMk cId="4026309566" sldId="365"/>
            <ac:spMk id="2" creationId="{65D9C10E-879D-463E-A63B-84B084800EAA}"/>
          </ac:spMkLst>
        </pc:spChg>
        <pc:spChg chg="mod">
          <ac:chgData name="Andreas Smolders" userId="76809f7d3df9c57e" providerId="Windows Live" clId="Web-{B844E6FB-B926-461B-BC2F-AF2A71BB5D5D}" dt="2022-02-28T17:12:32.903" v="46" actId="20577"/>
          <ac:spMkLst>
            <pc:docMk/>
            <pc:sldMk cId="4026309566" sldId="365"/>
            <ac:spMk id="3" creationId="{A69BD7C8-FE11-4E14-8E0E-6D5DCB15A5F3}"/>
          </ac:spMkLst>
        </pc:spChg>
        <pc:spChg chg="add mod">
          <ac:chgData name="Andreas Smolders" userId="76809f7d3df9c57e" providerId="Windows Live" clId="Web-{B844E6FB-B926-461B-BC2F-AF2A71BB5D5D}" dt="2022-02-28T17:23:15.548" v="58" actId="14100"/>
          <ac:spMkLst>
            <pc:docMk/>
            <pc:sldMk cId="4026309566" sldId="365"/>
            <ac:spMk id="7" creationId="{630F8CFF-8227-41F8-BCE9-320B94226F5A}"/>
          </ac:spMkLst>
        </pc:spChg>
        <pc:spChg chg="add mod">
          <ac:chgData name="Andreas Smolders" userId="76809f7d3df9c57e" providerId="Windows Live" clId="Web-{B844E6FB-B926-461B-BC2F-AF2A71BB5D5D}" dt="2022-02-28T17:30:47.843" v="116" actId="14100"/>
          <ac:spMkLst>
            <pc:docMk/>
            <pc:sldMk cId="4026309566" sldId="365"/>
            <ac:spMk id="16" creationId="{EBAEC11C-EB57-476C-B471-E4F1F05FBE76}"/>
          </ac:spMkLst>
        </pc:spChg>
        <pc:picChg chg="add del mod">
          <ac:chgData name="Andreas Smolders" userId="76809f7d3df9c57e" providerId="Windows Live" clId="Web-{B844E6FB-B926-461B-BC2F-AF2A71BB5D5D}" dt="2022-02-28T17:23:20.345" v="59"/>
          <ac:picMkLst>
            <pc:docMk/>
            <pc:sldMk cId="4026309566" sldId="365"/>
            <ac:picMk id="5" creationId="{A18E3F2B-1E2E-4B51-90E3-3E507DA10E57}"/>
          </ac:picMkLst>
        </pc:picChg>
        <pc:picChg chg="add mod ord">
          <ac:chgData name="Andreas Smolders" userId="76809f7d3df9c57e" providerId="Windows Live" clId="Web-{B844E6FB-B926-461B-BC2F-AF2A71BB5D5D}" dt="2022-02-28T17:24:10.894" v="65" actId="1076"/>
          <ac:picMkLst>
            <pc:docMk/>
            <pc:sldMk cId="4026309566" sldId="365"/>
            <ac:picMk id="8" creationId="{2888331F-6B15-443A-AFE8-A65117528E61}"/>
          </ac:picMkLst>
        </pc:picChg>
        <pc:picChg chg="add mod modCrop">
          <ac:chgData name="Andreas Smolders" userId="76809f7d3df9c57e" providerId="Windows Live" clId="Web-{B844E6FB-B926-461B-BC2F-AF2A71BB5D5D}" dt="2022-02-28T17:28:36.996" v="88" actId="1076"/>
          <ac:picMkLst>
            <pc:docMk/>
            <pc:sldMk cId="4026309566" sldId="365"/>
            <ac:picMk id="9" creationId="{D6A35ACD-E3F4-4B3F-879B-B89BA2C1DEED}"/>
          </ac:picMkLst>
        </pc:picChg>
        <pc:picChg chg="add mod ord modCrop">
          <ac:chgData name="Andreas Smolders" userId="76809f7d3df9c57e" providerId="Windows Live" clId="Web-{B844E6FB-B926-461B-BC2F-AF2A71BB5D5D}" dt="2022-02-28T17:28:56.965" v="95"/>
          <ac:picMkLst>
            <pc:docMk/>
            <pc:sldMk cId="4026309566" sldId="365"/>
            <ac:picMk id="10" creationId="{80502720-C543-439F-BA71-ECE5E99025DC}"/>
          </ac:picMkLst>
        </pc:picChg>
        <pc:picChg chg="add mod modCrop">
          <ac:chgData name="Andreas Smolders" userId="76809f7d3df9c57e" providerId="Windows Live" clId="Web-{B844E6FB-B926-461B-BC2F-AF2A71BB5D5D}" dt="2022-02-28T17:28:44.840" v="91" actId="1076"/>
          <ac:picMkLst>
            <pc:docMk/>
            <pc:sldMk cId="4026309566" sldId="365"/>
            <ac:picMk id="11" creationId="{2EECB3EB-09F7-442A-9897-32235A20723D}"/>
          </ac:picMkLst>
        </pc:picChg>
        <pc:picChg chg="add mod modCrop">
          <ac:chgData name="Andreas Smolders" userId="76809f7d3df9c57e" providerId="Windows Live" clId="Web-{B844E6FB-B926-461B-BC2F-AF2A71BB5D5D}" dt="2022-02-28T17:29:00.231" v="96" actId="1076"/>
          <ac:picMkLst>
            <pc:docMk/>
            <pc:sldMk cId="4026309566" sldId="365"/>
            <ac:picMk id="12" creationId="{E34926EC-BD94-407E-8852-B856A8F87288}"/>
          </ac:picMkLst>
        </pc:picChg>
        <pc:cxnChg chg="add mod">
          <ac:chgData name="Andreas Smolders" userId="76809f7d3df9c57e" providerId="Windows Live" clId="Web-{B844E6FB-B926-461B-BC2F-AF2A71BB5D5D}" dt="2022-02-28T17:30:50.812" v="118" actId="14100"/>
          <ac:cxnSpMkLst>
            <pc:docMk/>
            <pc:sldMk cId="4026309566" sldId="365"/>
            <ac:cxnSpMk id="14" creationId="{786F8802-44B2-4991-957C-81E3CA78212E}"/>
          </ac:cxnSpMkLst>
        </pc:cxnChg>
        <pc:cxnChg chg="add mod">
          <ac:chgData name="Andreas Smolders" userId="76809f7d3df9c57e" providerId="Windows Live" clId="Web-{B844E6FB-B926-461B-BC2F-AF2A71BB5D5D}" dt="2022-02-28T17:30:43.437" v="115" actId="1076"/>
          <ac:cxnSpMkLst>
            <pc:docMk/>
            <pc:sldMk cId="4026309566" sldId="365"/>
            <ac:cxnSpMk id="18" creationId="{8E2A2258-3CBB-4D4F-92D2-E442D3727CC4}"/>
          </ac:cxnSpMkLst>
        </pc:cxnChg>
      </pc:sldChg>
    </pc:docChg>
  </pc:docChgLst>
  <pc:docChgLst>
    <pc:chgData name="Andreas Smolders" userId="76809f7d3df9c57e" providerId="LiveId" clId="{F720961F-80BE-460F-8889-420169550E9C}"/>
    <pc:docChg chg="undo custSel addSld delSld modSld sldOrd">
      <pc:chgData name="Andreas Smolders" userId="76809f7d3df9c57e" providerId="LiveId" clId="{F720961F-80BE-460F-8889-420169550E9C}" dt="2022-02-22T12:58:52.738" v="3770" actId="20577"/>
      <pc:docMkLst>
        <pc:docMk/>
      </pc:docMkLst>
      <pc:sldChg chg="modSp mod">
        <pc:chgData name="Andreas Smolders" userId="76809f7d3df9c57e" providerId="LiveId" clId="{F720961F-80BE-460F-8889-420169550E9C}" dt="2022-02-02T10:44:42.423" v="14" actId="20577"/>
        <pc:sldMkLst>
          <pc:docMk/>
          <pc:sldMk cId="1859313940" sldId="330"/>
        </pc:sldMkLst>
        <pc:spChg chg="mod">
          <ac:chgData name="Andreas Smolders" userId="76809f7d3df9c57e" providerId="LiveId" clId="{F720961F-80BE-460F-8889-420169550E9C}" dt="2022-02-02T10:44:42.423" v="14" actId="20577"/>
          <ac:spMkLst>
            <pc:docMk/>
            <pc:sldMk cId="1859313940" sldId="330"/>
            <ac:spMk id="8" creationId="{00000000-0000-0000-0000-000000000000}"/>
          </ac:spMkLst>
        </pc:spChg>
      </pc:sldChg>
      <pc:sldChg chg="addSp delSp modSp new mod ord">
        <pc:chgData name="Andreas Smolders" userId="76809f7d3df9c57e" providerId="LiveId" clId="{F720961F-80BE-460F-8889-420169550E9C}" dt="2022-02-22T10:39:09.606" v="1553"/>
        <pc:sldMkLst>
          <pc:docMk/>
          <pc:sldMk cId="1519897754" sldId="331"/>
        </pc:sldMkLst>
        <pc:spChg chg="del">
          <ac:chgData name="Andreas Smolders" userId="76809f7d3df9c57e" providerId="LiveId" clId="{F720961F-80BE-460F-8889-420169550E9C}" dt="2022-02-02T10:46:02.372" v="16" actId="478"/>
          <ac:spMkLst>
            <pc:docMk/>
            <pc:sldMk cId="1519897754" sldId="331"/>
            <ac:spMk id="2" creationId="{1B77D852-3FAC-4B9D-9EEE-11E91FE5F386}"/>
          </ac:spMkLst>
        </pc:spChg>
        <pc:spChg chg="mod">
          <ac:chgData name="Andreas Smolders" userId="76809f7d3df9c57e" providerId="LiveId" clId="{F720961F-80BE-460F-8889-420169550E9C}" dt="2022-02-02T15:22:28.852" v="474" actId="404"/>
          <ac:spMkLst>
            <pc:docMk/>
            <pc:sldMk cId="1519897754" sldId="331"/>
            <ac:spMk id="3" creationId="{6AE6C26D-A6C8-4397-A2B7-54324CC64515}"/>
          </ac:spMkLst>
        </pc:spChg>
        <pc:spChg chg="add mod">
          <ac:chgData name="Andreas Smolders" userId="76809f7d3df9c57e" providerId="LiveId" clId="{F720961F-80BE-460F-8889-420169550E9C}" dt="2022-02-02T10:49:33.877" v="72" actId="20577"/>
          <ac:spMkLst>
            <pc:docMk/>
            <pc:sldMk cId="1519897754" sldId="331"/>
            <ac:spMk id="15" creationId="{8BE3C4CC-8C00-4BF7-8288-B6E8CBA328C4}"/>
          </ac:spMkLst>
        </pc:spChg>
        <pc:spChg chg="add mod">
          <ac:chgData name="Andreas Smolders" userId="76809f7d3df9c57e" providerId="LiveId" clId="{F720961F-80BE-460F-8889-420169550E9C}" dt="2022-02-02T10:51:00.304" v="77" actId="20577"/>
          <ac:spMkLst>
            <pc:docMk/>
            <pc:sldMk cId="1519897754" sldId="331"/>
            <ac:spMk id="16" creationId="{1BE2C638-943F-4750-827E-072286FF7A5F}"/>
          </ac:spMkLst>
        </pc:spChg>
        <pc:spChg chg="add mod">
          <ac:chgData name="Andreas Smolders" userId="76809f7d3df9c57e" providerId="LiveId" clId="{F720961F-80BE-460F-8889-420169550E9C}" dt="2022-02-02T10:56:01.979" v="246" actId="1076"/>
          <ac:spMkLst>
            <pc:docMk/>
            <pc:sldMk cId="1519897754" sldId="331"/>
            <ac:spMk id="17" creationId="{974D5F97-7C06-4621-8D43-8A68ABB7C4DD}"/>
          </ac:spMkLst>
        </pc:spChg>
        <pc:spChg chg="add mod">
          <ac:chgData name="Andreas Smolders" userId="76809f7d3df9c57e" providerId="LiveId" clId="{F720961F-80BE-460F-8889-420169550E9C}" dt="2022-02-02T10:52:20.301" v="93" actId="20577"/>
          <ac:spMkLst>
            <pc:docMk/>
            <pc:sldMk cId="1519897754" sldId="331"/>
            <ac:spMk id="18" creationId="{EEDF2EF8-3805-48CB-A71D-5B4ADC7C34B5}"/>
          </ac:spMkLst>
        </pc:spChg>
        <pc:spChg chg="add mod">
          <ac:chgData name="Andreas Smolders" userId="76809f7d3df9c57e" providerId="LiveId" clId="{F720961F-80BE-460F-8889-420169550E9C}" dt="2022-02-02T10:56:16.116" v="251" actId="1036"/>
          <ac:spMkLst>
            <pc:docMk/>
            <pc:sldMk cId="1519897754" sldId="331"/>
            <ac:spMk id="19" creationId="{176BEE00-E0D3-436A-BE0A-B6C5E1CE3BC7}"/>
          </ac:spMkLst>
        </pc:spChg>
        <pc:spChg chg="add mod">
          <ac:chgData name="Andreas Smolders" userId="76809f7d3df9c57e" providerId="LiveId" clId="{F720961F-80BE-460F-8889-420169550E9C}" dt="2022-02-02T10:56:47.019" v="255" actId="20577"/>
          <ac:spMkLst>
            <pc:docMk/>
            <pc:sldMk cId="1519897754" sldId="331"/>
            <ac:spMk id="22" creationId="{28F4D4C1-B9B0-4ABE-90BE-59C838936FE2}"/>
          </ac:spMkLst>
        </pc:spChg>
        <pc:spChg chg="add mod">
          <ac:chgData name="Andreas Smolders" userId="76809f7d3df9c57e" providerId="LiveId" clId="{F720961F-80BE-460F-8889-420169550E9C}" dt="2022-02-02T11:04:38.179" v="331" actId="33524"/>
          <ac:spMkLst>
            <pc:docMk/>
            <pc:sldMk cId="1519897754" sldId="331"/>
            <ac:spMk id="23" creationId="{2CF631C5-DA52-41AF-AA3F-27D13C55A0EB}"/>
          </ac:spMkLst>
        </pc:spChg>
        <pc:spChg chg="add mod">
          <ac:chgData name="Andreas Smolders" userId="76809f7d3df9c57e" providerId="LiveId" clId="{F720961F-80BE-460F-8889-420169550E9C}" dt="2022-02-02T15:22:52.873" v="490" actId="20577"/>
          <ac:spMkLst>
            <pc:docMk/>
            <pc:sldMk cId="1519897754" sldId="331"/>
            <ac:spMk id="24" creationId="{44ACE4C2-E3B7-4521-B6A8-68875086F3CC}"/>
          </ac:spMkLst>
        </pc:spChg>
        <pc:spChg chg="add mod">
          <ac:chgData name="Andreas Smolders" userId="76809f7d3df9c57e" providerId="LiveId" clId="{F720961F-80BE-460F-8889-420169550E9C}" dt="2022-02-02T15:24:03.337" v="502" actId="20577"/>
          <ac:spMkLst>
            <pc:docMk/>
            <pc:sldMk cId="1519897754" sldId="331"/>
            <ac:spMk id="28" creationId="{9626D370-378B-4B6C-A160-395223E31085}"/>
          </ac:spMkLst>
        </pc:spChg>
        <pc:spChg chg="add mod">
          <ac:chgData name="Andreas Smolders" userId="76809f7d3df9c57e" providerId="LiveId" clId="{F720961F-80BE-460F-8889-420169550E9C}" dt="2022-02-02T15:23:57.517" v="498" actId="20577"/>
          <ac:spMkLst>
            <pc:docMk/>
            <pc:sldMk cId="1519897754" sldId="331"/>
            <ac:spMk id="30" creationId="{94F6BB1C-7DFB-4669-BDCB-DEE8ECBF65B9}"/>
          </ac:spMkLst>
        </pc:spChg>
        <pc:spChg chg="add mod">
          <ac:chgData name="Andreas Smolders" userId="76809f7d3df9c57e" providerId="LiveId" clId="{F720961F-80BE-460F-8889-420169550E9C}" dt="2022-02-02T15:24:06.869" v="504" actId="20577"/>
          <ac:spMkLst>
            <pc:docMk/>
            <pc:sldMk cId="1519897754" sldId="331"/>
            <ac:spMk id="32" creationId="{96F98630-AD9E-48BF-AD2E-4BA0186E5B46}"/>
          </ac:spMkLst>
        </pc:spChg>
        <pc:spChg chg="add mod">
          <ac:chgData name="Andreas Smolders" userId="76809f7d3df9c57e" providerId="LiveId" clId="{F720961F-80BE-460F-8889-420169550E9C}" dt="2022-02-02T15:24:00.689" v="500" actId="20577"/>
          <ac:spMkLst>
            <pc:docMk/>
            <pc:sldMk cId="1519897754" sldId="331"/>
            <ac:spMk id="34" creationId="{6CB81760-5E23-4307-9AA8-33858331437C}"/>
          </ac:spMkLst>
        </pc:spChg>
        <pc:spChg chg="add mod">
          <ac:chgData name="Andreas Smolders" userId="76809f7d3df9c57e" providerId="LiveId" clId="{F720961F-80BE-460F-8889-420169550E9C}" dt="2022-02-02T15:24:10.573" v="506" actId="20577"/>
          <ac:spMkLst>
            <pc:docMk/>
            <pc:sldMk cId="1519897754" sldId="331"/>
            <ac:spMk id="36" creationId="{ED06E035-9A3C-4A3E-9E4C-6720DE78F41B}"/>
          </ac:spMkLst>
        </pc:spChg>
        <pc:picChg chg="add mod">
          <ac:chgData name="Andreas Smolders" userId="76809f7d3df9c57e" providerId="LiveId" clId="{F720961F-80BE-460F-8889-420169550E9C}" dt="2022-02-02T10:51:53.891" v="86" actId="14826"/>
          <ac:picMkLst>
            <pc:docMk/>
            <pc:sldMk cId="1519897754" sldId="331"/>
            <ac:picMk id="6" creationId="{2EA5F33A-1F7E-4701-9575-E533176C01DC}"/>
          </ac:picMkLst>
        </pc:picChg>
        <pc:picChg chg="add mod">
          <ac:chgData name="Andreas Smolders" userId="76809f7d3df9c57e" providerId="LiveId" clId="{F720961F-80BE-460F-8889-420169550E9C}" dt="2022-02-02T10:49:17.510" v="60" actId="14826"/>
          <ac:picMkLst>
            <pc:docMk/>
            <pc:sldMk cId="1519897754" sldId="331"/>
            <ac:picMk id="8" creationId="{CC9A0AE5-CC28-4D91-B2C4-056C5F02E971}"/>
          </ac:picMkLst>
        </pc:picChg>
        <pc:picChg chg="add mod">
          <ac:chgData name="Andreas Smolders" userId="76809f7d3df9c57e" providerId="LiveId" clId="{F720961F-80BE-460F-8889-420169550E9C}" dt="2022-02-02T10:49:55.028" v="75" actId="14826"/>
          <ac:picMkLst>
            <pc:docMk/>
            <pc:sldMk cId="1519897754" sldId="331"/>
            <ac:picMk id="10" creationId="{CE6BDFFD-F165-4367-A6EC-BB94E284E1A3}"/>
          </ac:picMkLst>
        </pc:picChg>
        <pc:picChg chg="add mod">
          <ac:chgData name="Andreas Smolders" userId="76809f7d3df9c57e" providerId="LiveId" clId="{F720961F-80BE-460F-8889-420169550E9C}" dt="2022-02-02T10:56:09.169" v="247" actId="1076"/>
          <ac:picMkLst>
            <pc:docMk/>
            <pc:sldMk cId="1519897754" sldId="331"/>
            <ac:picMk id="12" creationId="{225C2527-A4B8-4561-9F30-D1B289AA4A2E}"/>
          </ac:picMkLst>
        </pc:picChg>
        <pc:picChg chg="add mod">
          <ac:chgData name="Andreas Smolders" userId="76809f7d3df9c57e" providerId="LiveId" clId="{F720961F-80BE-460F-8889-420169550E9C}" dt="2022-02-02T10:56:01.979" v="246" actId="1076"/>
          <ac:picMkLst>
            <pc:docMk/>
            <pc:sldMk cId="1519897754" sldId="331"/>
            <ac:picMk id="14" creationId="{D39CEF62-D26C-4A13-82E6-5230C305F71A}"/>
          </ac:picMkLst>
        </pc:picChg>
        <pc:picChg chg="add mod">
          <ac:chgData name="Andreas Smolders" userId="76809f7d3df9c57e" providerId="LiveId" clId="{F720961F-80BE-460F-8889-420169550E9C}" dt="2022-02-02T10:55:51.063" v="245" actId="1076"/>
          <ac:picMkLst>
            <pc:docMk/>
            <pc:sldMk cId="1519897754" sldId="331"/>
            <ac:picMk id="21" creationId="{13027FF8-03AD-4FDD-989C-2450001BCB22}"/>
          </ac:picMkLst>
        </pc:picChg>
        <pc:cxnChg chg="add mod">
          <ac:chgData name="Andreas Smolders" userId="76809f7d3df9c57e" providerId="LiveId" clId="{F720961F-80BE-460F-8889-420169550E9C}" dt="2022-02-02T15:22:42.484" v="481" actId="1036"/>
          <ac:cxnSpMkLst>
            <pc:docMk/>
            <pc:sldMk cId="1519897754" sldId="331"/>
            <ac:cxnSpMk id="25" creationId="{336AEA38-EE93-404C-B1FE-A24D41BF8358}"/>
          </ac:cxnSpMkLst>
        </pc:cxnChg>
        <pc:cxnChg chg="add mod">
          <ac:chgData name="Andreas Smolders" userId="76809f7d3df9c57e" providerId="LiveId" clId="{F720961F-80BE-460F-8889-420169550E9C}" dt="2022-02-02T15:23:18.256" v="492" actId="1076"/>
          <ac:cxnSpMkLst>
            <pc:docMk/>
            <pc:sldMk cId="1519897754" sldId="331"/>
            <ac:cxnSpMk id="29" creationId="{8C509428-0E91-4BE2-A023-5134912809D3}"/>
          </ac:cxnSpMkLst>
        </pc:cxnChg>
        <pc:cxnChg chg="add mod">
          <ac:chgData name="Andreas Smolders" userId="76809f7d3df9c57e" providerId="LiveId" clId="{F720961F-80BE-460F-8889-420169550E9C}" dt="2022-02-02T15:23:30.927" v="493" actId="571"/>
          <ac:cxnSpMkLst>
            <pc:docMk/>
            <pc:sldMk cId="1519897754" sldId="331"/>
            <ac:cxnSpMk id="31" creationId="{BF416401-9CFA-4707-A48B-1148239E84D8}"/>
          </ac:cxnSpMkLst>
        </pc:cxnChg>
        <pc:cxnChg chg="add mod">
          <ac:chgData name="Andreas Smolders" userId="76809f7d3df9c57e" providerId="LiveId" clId="{F720961F-80BE-460F-8889-420169550E9C}" dt="2022-02-02T15:23:30.927" v="493" actId="571"/>
          <ac:cxnSpMkLst>
            <pc:docMk/>
            <pc:sldMk cId="1519897754" sldId="331"/>
            <ac:cxnSpMk id="33" creationId="{CF1394A0-3EA3-4D59-A020-16C70061CFB8}"/>
          </ac:cxnSpMkLst>
        </pc:cxnChg>
        <pc:cxnChg chg="add mod">
          <ac:chgData name="Andreas Smolders" userId="76809f7d3df9c57e" providerId="LiveId" clId="{F720961F-80BE-460F-8889-420169550E9C}" dt="2022-02-02T15:23:40.300" v="494" actId="571"/>
          <ac:cxnSpMkLst>
            <pc:docMk/>
            <pc:sldMk cId="1519897754" sldId="331"/>
            <ac:cxnSpMk id="35" creationId="{5AE875DC-C980-44D7-9815-106FB2CF8B7E}"/>
          </ac:cxnSpMkLst>
        </pc:cxnChg>
        <pc:cxnChg chg="add mod">
          <ac:chgData name="Andreas Smolders" userId="76809f7d3df9c57e" providerId="LiveId" clId="{F720961F-80BE-460F-8889-420169550E9C}" dt="2022-02-02T15:23:40.300" v="494" actId="571"/>
          <ac:cxnSpMkLst>
            <pc:docMk/>
            <pc:sldMk cId="1519897754" sldId="331"/>
            <ac:cxnSpMk id="37" creationId="{8D3B5BC4-0D87-41E2-9FF5-EA209EF536A6}"/>
          </ac:cxnSpMkLst>
        </pc:cxnChg>
      </pc:sldChg>
      <pc:sldChg chg="addSp delSp modSp add mod ord">
        <pc:chgData name="Andreas Smolders" userId="76809f7d3df9c57e" providerId="LiveId" clId="{F720961F-80BE-460F-8889-420169550E9C}" dt="2022-02-22T10:39:09.606" v="1553"/>
        <pc:sldMkLst>
          <pc:docMk/>
          <pc:sldMk cId="2443899305" sldId="332"/>
        </pc:sldMkLst>
        <pc:spChg chg="mod">
          <ac:chgData name="Andreas Smolders" userId="76809f7d3df9c57e" providerId="LiveId" clId="{F720961F-80BE-460F-8889-420169550E9C}" dt="2022-02-02T12:45:51.233" v="425" actId="20577"/>
          <ac:spMkLst>
            <pc:docMk/>
            <pc:sldMk cId="2443899305" sldId="332"/>
            <ac:spMk id="3" creationId="{6AE6C26D-A6C8-4397-A2B7-54324CC64515}"/>
          </ac:spMkLst>
        </pc:spChg>
        <pc:spChg chg="add mod">
          <ac:chgData name="Andreas Smolders" userId="76809f7d3df9c57e" providerId="LiveId" clId="{F720961F-80BE-460F-8889-420169550E9C}" dt="2022-02-02T15:23:52.408" v="495"/>
          <ac:spMkLst>
            <pc:docMk/>
            <pc:sldMk cId="2443899305" sldId="332"/>
            <ac:spMk id="20" creationId="{AD5FCF99-A7E7-46C6-A93F-9BD4FEDD72A5}"/>
          </ac:spMkLst>
        </pc:spChg>
        <pc:spChg chg="del">
          <ac:chgData name="Andreas Smolders" userId="76809f7d3df9c57e" providerId="LiveId" clId="{F720961F-80BE-460F-8889-420169550E9C}" dt="2022-02-02T12:46:12.610" v="426" actId="478"/>
          <ac:spMkLst>
            <pc:docMk/>
            <pc:sldMk cId="2443899305" sldId="332"/>
            <ac:spMk id="23" creationId="{2CF631C5-DA52-41AF-AA3F-27D13C55A0EB}"/>
          </ac:spMkLst>
        </pc:spChg>
        <pc:spChg chg="add mod">
          <ac:chgData name="Andreas Smolders" userId="76809f7d3df9c57e" providerId="LiveId" clId="{F720961F-80BE-460F-8889-420169550E9C}" dt="2022-02-02T15:24:26.216" v="511" actId="20577"/>
          <ac:spMkLst>
            <pc:docMk/>
            <pc:sldMk cId="2443899305" sldId="332"/>
            <ac:spMk id="25" creationId="{E25FB0F5-3EE0-432B-BD2C-50C8A43EB44C}"/>
          </ac:spMkLst>
        </pc:spChg>
        <pc:spChg chg="add mod">
          <ac:chgData name="Andreas Smolders" userId="76809f7d3df9c57e" providerId="LiveId" clId="{F720961F-80BE-460F-8889-420169550E9C}" dt="2022-02-02T15:24:17.496" v="507" actId="20577"/>
          <ac:spMkLst>
            <pc:docMk/>
            <pc:sldMk cId="2443899305" sldId="332"/>
            <ac:spMk id="27" creationId="{E844FD78-7491-4A67-A796-D1827B92B449}"/>
          </ac:spMkLst>
        </pc:spChg>
        <pc:spChg chg="add mod">
          <ac:chgData name="Andreas Smolders" userId="76809f7d3df9c57e" providerId="LiveId" clId="{F720961F-80BE-460F-8889-420169550E9C}" dt="2022-02-02T15:24:24.068" v="510" actId="20577"/>
          <ac:spMkLst>
            <pc:docMk/>
            <pc:sldMk cId="2443899305" sldId="332"/>
            <ac:spMk id="29" creationId="{FB1B2C38-850A-4E9E-8A68-7B8D900FBC55}"/>
          </ac:spMkLst>
        </pc:spChg>
        <pc:spChg chg="add mod">
          <ac:chgData name="Andreas Smolders" userId="76809f7d3df9c57e" providerId="LiveId" clId="{F720961F-80BE-460F-8889-420169550E9C}" dt="2022-02-02T15:24:19.189" v="508" actId="20577"/>
          <ac:spMkLst>
            <pc:docMk/>
            <pc:sldMk cId="2443899305" sldId="332"/>
            <ac:spMk id="31" creationId="{444415C5-2302-42FD-B1BA-00F8A4A0279A}"/>
          </ac:spMkLst>
        </pc:spChg>
        <pc:spChg chg="add mod">
          <ac:chgData name="Andreas Smolders" userId="76809f7d3df9c57e" providerId="LiveId" clId="{F720961F-80BE-460F-8889-420169550E9C}" dt="2022-02-02T15:24:21.915" v="509" actId="20577"/>
          <ac:spMkLst>
            <pc:docMk/>
            <pc:sldMk cId="2443899305" sldId="332"/>
            <ac:spMk id="33" creationId="{338335C5-6641-44B3-B6D5-DD94AA0EFFDC}"/>
          </ac:spMkLst>
        </pc:spChg>
        <pc:picChg chg="mod">
          <ac:chgData name="Andreas Smolders" userId="76809f7d3df9c57e" providerId="LiveId" clId="{F720961F-80BE-460F-8889-420169550E9C}" dt="2022-02-02T12:43:39.199" v="337" actId="14826"/>
          <ac:picMkLst>
            <pc:docMk/>
            <pc:sldMk cId="2443899305" sldId="332"/>
            <ac:picMk id="6" creationId="{2EA5F33A-1F7E-4701-9575-E533176C01DC}"/>
          </ac:picMkLst>
        </pc:picChg>
        <pc:picChg chg="mod">
          <ac:chgData name="Andreas Smolders" userId="76809f7d3df9c57e" providerId="LiveId" clId="{F720961F-80BE-460F-8889-420169550E9C}" dt="2022-02-02T12:42:26.029" v="333" actId="14826"/>
          <ac:picMkLst>
            <pc:docMk/>
            <pc:sldMk cId="2443899305" sldId="332"/>
            <ac:picMk id="8" creationId="{CC9A0AE5-CC28-4D91-B2C4-056C5F02E971}"/>
          </ac:picMkLst>
        </pc:picChg>
        <pc:picChg chg="mod">
          <ac:chgData name="Andreas Smolders" userId="76809f7d3df9c57e" providerId="LiveId" clId="{F720961F-80BE-460F-8889-420169550E9C}" dt="2022-02-02T12:42:46.214" v="334" actId="14826"/>
          <ac:picMkLst>
            <pc:docMk/>
            <pc:sldMk cId="2443899305" sldId="332"/>
            <ac:picMk id="10" creationId="{CE6BDFFD-F165-4367-A6EC-BB94E284E1A3}"/>
          </ac:picMkLst>
        </pc:picChg>
        <pc:picChg chg="mod">
          <ac:chgData name="Andreas Smolders" userId="76809f7d3df9c57e" providerId="LiveId" clId="{F720961F-80BE-460F-8889-420169550E9C}" dt="2022-02-02T12:43:49.686" v="338" actId="14826"/>
          <ac:picMkLst>
            <pc:docMk/>
            <pc:sldMk cId="2443899305" sldId="332"/>
            <ac:picMk id="12" creationId="{225C2527-A4B8-4561-9F30-D1B289AA4A2E}"/>
          </ac:picMkLst>
        </pc:picChg>
        <pc:picChg chg="mod">
          <ac:chgData name="Andreas Smolders" userId="76809f7d3df9c57e" providerId="LiveId" clId="{F720961F-80BE-460F-8889-420169550E9C}" dt="2022-02-02T12:43:27.365" v="336" actId="14826"/>
          <ac:picMkLst>
            <pc:docMk/>
            <pc:sldMk cId="2443899305" sldId="332"/>
            <ac:picMk id="14" creationId="{D39CEF62-D26C-4A13-82E6-5230C305F71A}"/>
          </ac:picMkLst>
        </pc:picChg>
        <pc:picChg chg="mod">
          <ac:chgData name="Andreas Smolders" userId="76809f7d3df9c57e" providerId="LiveId" clId="{F720961F-80BE-460F-8889-420169550E9C}" dt="2022-02-02T12:43:18.839" v="335" actId="14826"/>
          <ac:picMkLst>
            <pc:docMk/>
            <pc:sldMk cId="2443899305" sldId="332"/>
            <ac:picMk id="21" creationId="{13027FF8-03AD-4FDD-989C-2450001BCB22}"/>
          </ac:picMkLst>
        </pc:pic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24" creationId="{385561FE-D4FC-4877-ABB2-3093D581CED1}"/>
          </ac:cxnSpMkLst>
        </pc:cxn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26" creationId="{7AD60F5C-9F96-4371-ADB9-FDE89AF3A48F}"/>
          </ac:cxnSpMkLst>
        </pc:cxn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28" creationId="{37B5F28E-E51C-4BA4-954A-4A2A551B2BCE}"/>
          </ac:cxnSpMkLst>
        </pc:cxn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30" creationId="{D61782CE-8BC0-4609-8E17-4F2367B5DBCE}"/>
          </ac:cxnSpMkLst>
        </pc:cxn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32" creationId="{3A735243-BB58-4186-B68C-09B399BD1233}"/>
          </ac:cxnSpMkLst>
        </pc:cxnChg>
        <pc:cxnChg chg="add mod">
          <ac:chgData name="Andreas Smolders" userId="76809f7d3df9c57e" providerId="LiveId" clId="{F720961F-80BE-460F-8889-420169550E9C}" dt="2022-02-02T15:23:52.408" v="495"/>
          <ac:cxnSpMkLst>
            <pc:docMk/>
            <pc:sldMk cId="2443899305" sldId="332"/>
            <ac:cxnSpMk id="34" creationId="{8A84C510-49BD-41F5-BAEA-C7DFA65D50FE}"/>
          </ac:cxnSpMkLst>
        </pc:cxnChg>
      </pc:sldChg>
      <pc:sldChg chg="addSp modSp add mod ord">
        <pc:chgData name="Andreas Smolders" userId="76809f7d3df9c57e" providerId="LiveId" clId="{F720961F-80BE-460F-8889-420169550E9C}" dt="2022-02-22T10:39:09.606" v="1553"/>
        <pc:sldMkLst>
          <pc:docMk/>
          <pc:sldMk cId="2697113750" sldId="333"/>
        </pc:sldMkLst>
        <pc:spChg chg="mod">
          <ac:chgData name="Andreas Smolders" userId="76809f7d3df9c57e" providerId="LiveId" clId="{F720961F-80BE-460F-8889-420169550E9C}" dt="2022-02-02T17:18:26.326" v="646" actId="20577"/>
          <ac:spMkLst>
            <pc:docMk/>
            <pc:sldMk cId="2697113750" sldId="333"/>
            <ac:spMk id="3" creationId="{6AE6C26D-A6C8-4397-A2B7-54324CC64515}"/>
          </ac:spMkLst>
        </pc:spChg>
        <pc:spChg chg="mod">
          <ac:chgData name="Andreas Smolders" userId="76809f7d3df9c57e" providerId="LiveId" clId="{F720961F-80BE-460F-8889-420169550E9C}" dt="2022-02-02T13:56:57.862" v="470" actId="1038"/>
          <ac:spMkLst>
            <pc:docMk/>
            <pc:sldMk cId="2697113750" sldId="333"/>
            <ac:spMk id="15" creationId="{8BE3C4CC-8C00-4BF7-8288-B6E8CBA328C4}"/>
          </ac:spMkLst>
        </pc:spChg>
        <pc:spChg chg="add mod">
          <ac:chgData name="Andreas Smolders" userId="76809f7d3df9c57e" providerId="LiveId" clId="{F720961F-80BE-460F-8889-420169550E9C}" dt="2022-02-02T15:23:53.534" v="496"/>
          <ac:spMkLst>
            <pc:docMk/>
            <pc:sldMk cId="2697113750" sldId="333"/>
            <ac:spMk id="20" creationId="{1ACF3D4B-30E3-4BBC-A7AE-98C3332EC83F}"/>
          </ac:spMkLst>
        </pc:spChg>
        <pc:spChg chg="add mod">
          <ac:chgData name="Andreas Smolders" userId="76809f7d3df9c57e" providerId="LiveId" clId="{F720961F-80BE-460F-8889-420169550E9C}" dt="2022-02-02T15:24:35.429" v="514" actId="20577"/>
          <ac:spMkLst>
            <pc:docMk/>
            <pc:sldMk cId="2697113750" sldId="333"/>
            <ac:spMk id="24" creationId="{1D7B365F-D76D-4241-83DC-0B62B3C8DFCB}"/>
          </ac:spMkLst>
        </pc:spChg>
        <pc:spChg chg="add mod">
          <ac:chgData name="Andreas Smolders" userId="76809f7d3df9c57e" providerId="LiveId" clId="{F720961F-80BE-460F-8889-420169550E9C}" dt="2022-02-02T15:24:30.668" v="512" actId="20577"/>
          <ac:spMkLst>
            <pc:docMk/>
            <pc:sldMk cId="2697113750" sldId="333"/>
            <ac:spMk id="26" creationId="{8D1122F7-65B9-4D90-B014-FB3CE09F1B67}"/>
          </ac:spMkLst>
        </pc:spChg>
        <pc:spChg chg="add mod">
          <ac:chgData name="Andreas Smolders" userId="76809f7d3df9c57e" providerId="LiveId" clId="{F720961F-80BE-460F-8889-420169550E9C}" dt="2022-02-02T15:24:37.644" v="515" actId="20577"/>
          <ac:spMkLst>
            <pc:docMk/>
            <pc:sldMk cId="2697113750" sldId="333"/>
            <ac:spMk id="28" creationId="{43BAE85C-E67E-49AD-9739-F3FA6363FB16}"/>
          </ac:spMkLst>
        </pc:spChg>
        <pc:spChg chg="add mod">
          <ac:chgData name="Andreas Smolders" userId="76809f7d3df9c57e" providerId="LiveId" clId="{F720961F-80BE-460F-8889-420169550E9C}" dt="2022-02-02T15:24:33.055" v="513" actId="20577"/>
          <ac:spMkLst>
            <pc:docMk/>
            <pc:sldMk cId="2697113750" sldId="333"/>
            <ac:spMk id="30" creationId="{1450DD0A-71A2-4F45-813B-02264E120C9B}"/>
          </ac:spMkLst>
        </pc:spChg>
        <pc:spChg chg="add mod">
          <ac:chgData name="Andreas Smolders" userId="76809f7d3df9c57e" providerId="LiveId" clId="{F720961F-80BE-460F-8889-420169550E9C}" dt="2022-02-02T15:24:41.719" v="516" actId="20577"/>
          <ac:spMkLst>
            <pc:docMk/>
            <pc:sldMk cId="2697113750" sldId="333"/>
            <ac:spMk id="32" creationId="{DC4ABEDA-2187-4488-B0FF-ACD1DD1386DC}"/>
          </ac:spMkLst>
        </pc:spChg>
        <pc:picChg chg="mod">
          <ac:chgData name="Andreas Smolders" userId="76809f7d3df9c57e" providerId="LiveId" clId="{F720961F-80BE-460F-8889-420169550E9C}" dt="2022-02-02T12:46:41.934" v="459" actId="14826"/>
          <ac:picMkLst>
            <pc:docMk/>
            <pc:sldMk cId="2697113750" sldId="333"/>
            <ac:picMk id="6" creationId="{2EA5F33A-1F7E-4701-9575-E533176C01DC}"/>
          </ac:picMkLst>
        </pc:picChg>
        <pc:picChg chg="mod">
          <ac:chgData name="Andreas Smolders" userId="76809f7d3df9c57e" providerId="LiveId" clId="{F720961F-80BE-460F-8889-420169550E9C}" dt="2022-02-02T12:46:55.945" v="460" actId="14826"/>
          <ac:picMkLst>
            <pc:docMk/>
            <pc:sldMk cId="2697113750" sldId="333"/>
            <ac:picMk id="8" creationId="{CC9A0AE5-CC28-4D91-B2C4-056C5F02E971}"/>
          </ac:picMkLst>
        </pc:picChg>
        <pc:picChg chg="mod">
          <ac:chgData name="Andreas Smolders" userId="76809f7d3df9c57e" providerId="LiveId" clId="{F720961F-80BE-460F-8889-420169550E9C}" dt="2022-02-02T12:47:10.582" v="461" actId="14826"/>
          <ac:picMkLst>
            <pc:docMk/>
            <pc:sldMk cId="2697113750" sldId="333"/>
            <ac:picMk id="10" creationId="{CE6BDFFD-F165-4367-A6EC-BB94E284E1A3}"/>
          </ac:picMkLst>
        </pc:picChg>
        <pc:picChg chg="mod">
          <ac:chgData name="Andreas Smolders" userId="76809f7d3df9c57e" providerId="LiveId" clId="{F720961F-80BE-460F-8889-420169550E9C}" dt="2022-02-02T12:47:33.880" v="462" actId="14826"/>
          <ac:picMkLst>
            <pc:docMk/>
            <pc:sldMk cId="2697113750" sldId="333"/>
            <ac:picMk id="12" creationId="{225C2527-A4B8-4561-9F30-D1B289AA4A2E}"/>
          </ac:picMkLst>
        </pc:picChg>
        <pc:picChg chg="mod">
          <ac:chgData name="Andreas Smolders" userId="76809f7d3df9c57e" providerId="LiveId" clId="{F720961F-80BE-460F-8889-420169550E9C}" dt="2022-02-02T12:47:46.455" v="463" actId="14826"/>
          <ac:picMkLst>
            <pc:docMk/>
            <pc:sldMk cId="2697113750" sldId="333"/>
            <ac:picMk id="14" creationId="{D39CEF62-D26C-4A13-82E6-5230C305F71A}"/>
          </ac:picMkLst>
        </pc:picChg>
        <pc:picChg chg="mod">
          <ac:chgData name="Andreas Smolders" userId="76809f7d3df9c57e" providerId="LiveId" clId="{F720961F-80BE-460F-8889-420169550E9C}" dt="2022-02-02T13:05:17.031" v="466" actId="14826"/>
          <ac:picMkLst>
            <pc:docMk/>
            <pc:sldMk cId="2697113750" sldId="333"/>
            <ac:picMk id="21" creationId="{13027FF8-03AD-4FDD-989C-2450001BCB22}"/>
          </ac:picMkLst>
        </pc:pic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23" creationId="{A6A44A3F-5D08-4B95-80CD-DF2698B90403}"/>
          </ac:cxnSpMkLst>
        </pc:cxn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25" creationId="{A710365B-0959-4112-B6AE-9E3EB4172E04}"/>
          </ac:cxnSpMkLst>
        </pc:cxn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27" creationId="{091840C5-F4E7-4DF4-8B03-F804C3CA9BD7}"/>
          </ac:cxnSpMkLst>
        </pc:cxn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29" creationId="{BACCFE4F-B44F-4ECB-B035-AC68D057F3A7}"/>
          </ac:cxnSpMkLst>
        </pc:cxn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31" creationId="{DC02B4F7-33DC-4F72-8A16-B902C354152D}"/>
          </ac:cxnSpMkLst>
        </pc:cxnChg>
        <pc:cxnChg chg="add mod">
          <ac:chgData name="Andreas Smolders" userId="76809f7d3df9c57e" providerId="LiveId" clId="{F720961F-80BE-460F-8889-420169550E9C}" dt="2022-02-02T15:23:53.534" v="496"/>
          <ac:cxnSpMkLst>
            <pc:docMk/>
            <pc:sldMk cId="2697113750" sldId="333"/>
            <ac:cxnSpMk id="33" creationId="{212C9C5C-FB89-4026-9E44-8480754E8854}"/>
          </ac:cxnSpMkLst>
        </pc:cxnChg>
      </pc:sldChg>
      <pc:sldChg chg="addSp delSp modSp new mod ord">
        <pc:chgData name="Andreas Smolders" userId="76809f7d3df9c57e" providerId="LiveId" clId="{F720961F-80BE-460F-8889-420169550E9C}" dt="2022-02-22T10:39:09.606" v="1553"/>
        <pc:sldMkLst>
          <pc:docMk/>
          <pc:sldMk cId="681990925" sldId="334"/>
        </pc:sldMkLst>
        <pc:spChg chg="del">
          <ac:chgData name="Andreas Smolders" userId="76809f7d3df9c57e" providerId="LiveId" clId="{F720961F-80BE-460F-8889-420169550E9C}" dt="2022-02-02T12:50:09.663" v="465" actId="931"/>
          <ac:spMkLst>
            <pc:docMk/>
            <pc:sldMk cId="681990925" sldId="334"/>
            <ac:spMk id="2" creationId="{27291B67-BF15-448A-9DF7-D13764FFF21D}"/>
          </ac:spMkLst>
        </pc:spChg>
        <pc:spChg chg="mod">
          <ac:chgData name="Andreas Smolders" userId="76809f7d3df9c57e" providerId="LiveId" clId="{F720961F-80BE-460F-8889-420169550E9C}" dt="2022-02-08T08:21:45.401" v="970" actId="20577"/>
          <ac:spMkLst>
            <pc:docMk/>
            <pc:sldMk cId="681990925" sldId="334"/>
            <ac:spMk id="3" creationId="{592210C9-A361-4C78-A90A-671BBC2EBAC6}"/>
          </ac:spMkLst>
        </pc:spChg>
        <pc:picChg chg="add mod">
          <ac:chgData name="Andreas Smolders" userId="76809f7d3df9c57e" providerId="LiveId" clId="{F720961F-80BE-460F-8889-420169550E9C}" dt="2022-02-02T12:50:09.663" v="465" actId="931"/>
          <ac:picMkLst>
            <pc:docMk/>
            <pc:sldMk cId="681990925" sldId="334"/>
            <ac:picMk id="6" creationId="{53E420F8-E9C4-4756-83EB-A252A2FC43B7}"/>
          </ac:picMkLst>
        </pc:picChg>
      </pc:sldChg>
      <pc:sldChg chg="addSp delSp modSp new ord">
        <pc:chgData name="Andreas Smolders" userId="76809f7d3df9c57e" providerId="LiveId" clId="{F720961F-80BE-460F-8889-420169550E9C}" dt="2022-02-22T10:39:09.606" v="1553"/>
        <pc:sldMkLst>
          <pc:docMk/>
          <pc:sldMk cId="1300729032" sldId="335"/>
        </pc:sldMkLst>
        <pc:spChg chg="del">
          <ac:chgData name="Andreas Smolders" userId="76809f7d3df9c57e" providerId="LiveId" clId="{F720961F-80BE-460F-8889-420169550E9C}" dt="2022-02-02T17:59:51.844" v="738" actId="931"/>
          <ac:spMkLst>
            <pc:docMk/>
            <pc:sldMk cId="1300729032" sldId="335"/>
            <ac:spMk id="2" creationId="{1E9F5862-635E-41E1-8BB9-8B1EBE9B1FCF}"/>
          </ac:spMkLst>
        </pc:spChg>
        <pc:picChg chg="add mod">
          <ac:chgData name="Andreas Smolders" userId="76809f7d3df9c57e" providerId="LiveId" clId="{F720961F-80BE-460F-8889-420169550E9C}" dt="2022-02-02T17:59:51.844" v="738" actId="931"/>
          <ac:picMkLst>
            <pc:docMk/>
            <pc:sldMk cId="1300729032" sldId="335"/>
            <ac:picMk id="6" creationId="{F97EACFA-3968-42D0-94E3-C06D457E4760}"/>
          </ac:picMkLst>
        </pc:picChg>
      </pc:sldChg>
      <pc:sldChg chg="addSp delSp modSp new ord">
        <pc:chgData name="Andreas Smolders" userId="76809f7d3df9c57e" providerId="LiveId" clId="{F720961F-80BE-460F-8889-420169550E9C}" dt="2022-02-22T10:39:09.606" v="1553"/>
        <pc:sldMkLst>
          <pc:docMk/>
          <pc:sldMk cId="2846975166" sldId="336"/>
        </pc:sldMkLst>
        <pc:spChg chg="del">
          <ac:chgData name="Andreas Smolders" userId="76809f7d3df9c57e" providerId="LiveId" clId="{F720961F-80BE-460F-8889-420169550E9C}" dt="2022-02-02T18:00:07.206" v="740" actId="931"/>
          <ac:spMkLst>
            <pc:docMk/>
            <pc:sldMk cId="2846975166" sldId="336"/>
            <ac:spMk id="2" creationId="{0C647B47-43DD-407D-BF64-6B88CEFCFB01}"/>
          </ac:spMkLst>
        </pc:spChg>
        <pc:picChg chg="add mod">
          <ac:chgData name="Andreas Smolders" userId="76809f7d3df9c57e" providerId="LiveId" clId="{F720961F-80BE-460F-8889-420169550E9C}" dt="2022-02-02T18:00:07.206" v="740" actId="931"/>
          <ac:picMkLst>
            <pc:docMk/>
            <pc:sldMk cId="2846975166" sldId="336"/>
            <ac:picMk id="6" creationId="{98E8B175-DCDC-4D50-A0BF-046A1A659524}"/>
          </ac:picMkLst>
        </pc:picChg>
      </pc:sldChg>
      <pc:sldChg chg="addSp delSp modSp new ord">
        <pc:chgData name="Andreas Smolders" userId="76809f7d3df9c57e" providerId="LiveId" clId="{F720961F-80BE-460F-8889-420169550E9C}" dt="2022-02-22T10:39:09.606" v="1553"/>
        <pc:sldMkLst>
          <pc:docMk/>
          <pc:sldMk cId="3151633890" sldId="337"/>
        </pc:sldMkLst>
        <pc:spChg chg="del">
          <ac:chgData name="Andreas Smolders" userId="76809f7d3df9c57e" providerId="LiveId" clId="{F720961F-80BE-460F-8889-420169550E9C}" dt="2022-02-02T18:00:23.756" v="742" actId="931"/>
          <ac:spMkLst>
            <pc:docMk/>
            <pc:sldMk cId="3151633890" sldId="337"/>
            <ac:spMk id="2" creationId="{1D74DB03-4DF1-4C88-A356-88B8831DE58B}"/>
          </ac:spMkLst>
        </pc:spChg>
        <pc:picChg chg="add mod">
          <ac:chgData name="Andreas Smolders" userId="76809f7d3df9c57e" providerId="LiveId" clId="{F720961F-80BE-460F-8889-420169550E9C}" dt="2022-02-02T18:00:23.756" v="742" actId="931"/>
          <ac:picMkLst>
            <pc:docMk/>
            <pc:sldMk cId="3151633890" sldId="337"/>
            <ac:picMk id="6" creationId="{EBF62C75-51CD-4C60-92A8-92B5EEA4A598}"/>
          </ac:picMkLst>
        </pc:picChg>
      </pc:sldChg>
      <pc:sldChg chg="addSp delSp modSp new mod ord">
        <pc:chgData name="Andreas Smolders" userId="76809f7d3df9c57e" providerId="LiveId" clId="{F720961F-80BE-460F-8889-420169550E9C}" dt="2022-02-22T10:39:09.606" v="1553"/>
        <pc:sldMkLst>
          <pc:docMk/>
          <pc:sldMk cId="4121366012" sldId="338"/>
        </pc:sldMkLst>
        <pc:spChg chg="del">
          <ac:chgData name="Andreas Smolders" userId="76809f7d3df9c57e" providerId="LiveId" clId="{F720961F-80BE-460F-8889-420169550E9C}" dt="2022-02-04T09:05:55.974" v="872" actId="478"/>
          <ac:spMkLst>
            <pc:docMk/>
            <pc:sldMk cId="4121366012" sldId="338"/>
            <ac:spMk id="2" creationId="{EE7C46CE-310E-4687-A500-762B1B0BB6BE}"/>
          </ac:spMkLst>
        </pc:spChg>
        <pc:spChg chg="mod">
          <ac:chgData name="Andreas Smolders" userId="76809f7d3df9c57e" providerId="LiveId" clId="{F720961F-80BE-460F-8889-420169550E9C}" dt="2022-02-04T09:05:53.284" v="871" actId="20577"/>
          <ac:spMkLst>
            <pc:docMk/>
            <pc:sldMk cId="4121366012" sldId="338"/>
            <ac:spMk id="3" creationId="{E0AD9912-3A8F-4692-B80C-10771D2BD61E}"/>
          </ac:spMkLst>
        </pc:spChg>
        <pc:spChg chg="add mod">
          <ac:chgData name="Andreas Smolders" userId="76809f7d3df9c57e" providerId="LiveId" clId="{F720961F-80BE-460F-8889-420169550E9C}" dt="2022-02-04T09:12:43.322" v="939" actId="20577"/>
          <ac:spMkLst>
            <pc:docMk/>
            <pc:sldMk cId="4121366012" sldId="338"/>
            <ac:spMk id="8" creationId="{333033BA-740A-47C9-A83F-1224E6CF9387}"/>
          </ac:spMkLst>
        </pc:spChg>
        <pc:spChg chg="add mod">
          <ac:chgData name="Andreas Smolders" userId="76809f7d3df9c57e" providerId="LiveId" clId="{F720961F-80BE-460F-8889-420169550E9C}" dt="2022-02-04T09:12:49.141" v="949" actId="20577"/>
          <ac:spMkLst>
            <pc:docMk/>
            <pc:sldMk cId="4121366012" sldId="338"/>
            <ac:spMk id="10" creationId="{6CE319B7-9152-430B-85F8-DEBA7D1EB962}"/>
          </ac:spMkLst>
        </pc:spChg>
        <pc:spChg chg="add mod">
          <ac:chgData name="Andreas Smolders" userId="76809f7d3df9c57e" providerId="LiveId" clId="{F720961F-80BE-460F-8889-420169550E9C}" dt="2022-02-04T09:12:54.363" v="959" actId="20577"/>
          <ac:spMkLst>
            <pc:docMk/>
            <pc:sldMk cId="4121366012" sldId="338"/>
            <ac:spMk id="12" creationId="{A6B37D92-3D51-4979-8A04-7AB7345175F5}"/>
          </ac:spMkLst>
        </pc:spChg>
        <pc:graphicFrameChg chg="add mod modGraphic">
          <ac:chgData name="Andreas Smolders" userId="76809f7d3df9c57e" providerId="LiveId" clId="{F720961F-80BE-460F-8889-420169550E9C}" dt="2022-02-04T09:11:57.859" v="923" actId="20577"/>
          <ac:graphicFrameMkLst>
            <pc:docMk/>
            <pc:sldMk cId="4121366012" sldId="338"/>
            <ac:graphicFrameMk id="7" creationId="{EED0B383-91F5-4E4A-B6ED-FF658A73EF70}"/>
          </ac:graphicFrameMkLst>
        </pc:graphicFrameChg>
        <pc:picChg chg="add mod modCrop">
          <ac:chgData name="Andreas Smolders" userId="76809f7d3df9c57e" providerId="LiveId" clId="{F720961F-80BE-460F-8889-420169550E9C}" dt="2022-02-04T09:12:20.585" v="926" actId="1036"/>
          <ac:picMkLst>
            <pc:docMk/>
            <pc:sldMk cId="4121366012" sldId="338"/>
            <ac:picMk id="6" creationId="{E54D69D5-81EE-4D91-9348-65CFBCAA73D3}"/>
          </ac:picMkLst>
        </pc:picChg>
        <pc:cxnChg chg="add mod">
          <ac:chgData name="Andreas Smolders" userId="76809f7d3df9c57e" providerId="LiveId" clId="{F720961F-80BE-460F-8889-420169550E9C}" dt="2022-02-04T09:12:38.392" v="931" actId="1038"/>
          <ac:cxnSpMkLst>
            <pc:docMk/>
            <pc:sldMk cId="4121366012" sldId="338"/>
            <ac:cxnSpMk id="9" creationId="{A89F6D06-DF00-4E5C-BF10-B8FB2316ADCC}"/>
          </ac:cxnSpMkLst>
        </pc:cxnChg>
        <pc:cxnChg chg="add mod">
          <ac:chgData name="Andreas Smolders" userId="76809f7d3df9c57e" providerId="LiveId" clId="{F720961F-80BE-460F-8889-420169550E9C}" dt="2022-02-04T09:12:38.392" v="931" actId="1038"/>
          <ac:cxnSpMkLst>
            <pc:docMk/>
            <pc:sldMk cId="4121366012" sldId="338"/>
            <ac:cxnSpMk id="11" creationId="{97BEB376-4DB7-47CE-803B-43A54E840C2C}"/>
          </ac:cxnSpMkLst>
        </pc:cxnChg>
        <pc:cxnChg chg="add mod">
          <ac:chgData name="Andreas Smolders" userId="76809f7d3df9c57e" providerId="LiveId" clId="{F720961F-80BE-460F-8889-420169550E9C}" dt="2022-02-04T09:12:38.392" v="931" actId="1038"/>
          <ac:cxnSpMkLst>
            <pc:docMk/>
            <pc:sldMk cId="4121366012" sldId="338"/>
            <ac:cxnSpMk id="13" creationId="{6C9C1420-EEAE-474B-ABDB-61DCB3B2A536}"/>
          </ac:cxnSpMkLst>
        </pc:cxnChg>
      </pc:sldChg>
      <pc:sldChg chg="addSp delSp modSp add mod ord">
        <pc:chgData name="Andreas Smolders" userId="76809f7d3df9c57e" providerId="LiveId" clId="{F720961F-80BE-460F-8889-420169550E9C}" dt="2022-02-22T10:39:09.606" v="1553"/>
        <pc:sldMkLst>
          <pc:docMk/>
          <pc:sldMk cId="1998862345" sldId="339"/>
        </pc:sldMkLst>
        <pc:spChg chg="mod">
          <ac:chgData name="Andreas Smolders" userId="76809f7d3df9c57e" providerId="LiveId" clId="{F720961F-80BE-460F-8889-420169550E9C}" dt="2022-02-08T08:23:09.304" v="1093" actId="20577"/>
          <ac:spMkLst>
            <pc:docMk/>
            <pc:sldMk cId="1998862345" sldId="339"/>
            <ac:spMk id="3" creationId="{592210C9-A361-4C78-A90A-671BBC2EBAC6}"/>
          </ac:spMkLst>
        </pc:spChg>
        <pc:spChg chg="add del mod">
          <ac:chgData name="Andreas Smolders" userId="76809f7d3df9c57e" providerId="LiveId" clId="{F720961F-80BE-460F-8889-420169550E9C}" dt="2022-02-08T08:21:29.898" v="965" actId="931"/>
          <ac:spMkLst>
            <pc:docMk/>
            <pc:sldMk cId="1998862345" sldId="339"/>
            <ac:spMk id="5" creationId="{653F819D-B673-4CA8-8758-E3566E47DF44}"/>
          </ac:spMkLst>
        </pc:spChg>
        <pc:spChg chg="add mod">
          <ac:chgData name="Andreas Smolders" userId="76809f7d3df9c57e" providerId="LiveId" clId="{F720961F-80BE-460F-8889-420169550E9C}" dt="2022-02-08T08:25:01.984" v="1190" actId="208"/>
          <ac:spMkLst>
            <pc:docMk/>
            <pc:sldMk cId="1998862345" sldId="339"/>
            <ac:spMk id="9" creationId="{5639A888-AA4B-4D00-BC1A-6B682628E222}"/>
          </ac:spMkLst>
        </pc:spChg>
        <pc:spChg chg="add mod ord">
          <ac:chgData name="Andreas Smolders" userId="76809f7d3df9c57e" providerId="LiveId" clId="{F720961F-80BE-460F-8889-420169550E9C}" dt="2022-02-08T08:25:19.419" v="1193" actId="167"/>
          <ac:spMkLst>
            <pc:docMk/>
            <pc:sldMk cId="1998862345" sldId="339"/>
            <ac:spMk id="10" creationId="{AA19C940-AE3A-4737-B1BF-BEAD41517D09}"/>
          </ac:spMkLst>
        </pc:spChg>
        <pc:spChg chg="add mod">
          <ac:chgData name="Andreas Smolders" userId="76809f7d3df9c57e" providerId="LiveId" clId="{F720961F-80BE-460F-8889-420169550E9C}" dt="2022-02-08T08:27:09.225" v="1275" actId="1035"/>
          <ac:spMkLst>
            <pc:docMk/>
            <pc:sldMk cId="1998862345" sldId="339"/>
            <ac:spMk id="11" creationId="{A2ABAA20-B1AB-4E04-B72E-4678B73FA01E}"/>
          </ac:spMkLst>
        </pc:spChg>
        <pc:spChg chg="add mod">
          <ac:chgData name="Andreas Smolders" userId="76809f7d3df9c57e" providerId="LiveId" clId="{F720961F-80BE-460F-8889-420169550E9C}" dt="2022-02-08T08:26:28.142" v="1224" actId="1076"/>
          <ac:spMkLst>
            <pc:docMk/>
            <pc:sldMk cId="1998862345" sldId="339"/>
            <ac:spMk id="14" creationId="{2475C6E1-35DC-4C38-8606-CD2C8491C577}"/>
          </ac:spMkLst>
        </pc:spChg>
        <pc:spChg chg="add mod">
          <ac:chgData name="Andreas Smolders" userId="76809f7d3df9c57e" providerId="LiveId" clId="{F720961F-80BE-460F-8889-420169550E9C}" dt="2022-02-08T08:26:55.981" v="1260" actId="20577"/>
          <ac:spMkLst>
            <pc:docMk/>
            <pc:sldMk cId="1998862345" sldId="339"/>
            <ac:spMk id="17" creationId="{D17EE360-B10A-48ED-9432-E003E6506CD0}"/>
          </ac:spMkLst>
        </pc:spChg>
        <pc:picChg chg="del">
          <ac:chgData name="Andreas Smolders" userId="76809f7d3df9c57e" providerId="LiveId" clId="{F720961F-80BE-460F-8889-420169550E9C}" dt="2022-02-08T08:21:06.033" v="964" actId="478"/>
          <ac:picMkLst>
            <pc:docMk/>
            <pc:sldMk cId="1998862345" sldId="339"/>
            <ac:picMk id="6" creationId="{53E420F8-E9C4-4756-83EB-A252A2FC43B7}"/>
          </ac:picMkLst>
        </pc:picChg>
        <pc:picChg chg="add mod">
          <ac:chgData name="Andreas Smolders" userId="76809f7d3df9c57e" providerId="LiveId" clId="{F720961F-80BE-460F-8889-420169550E9C}" dt="2022-02-08T08:24:31.363" v="1187" actId="1038"/>
          <ac:picMkLst>
            <pc:docMk/>
            <pc:sldMk cId="1998862345" sldId="339"/>
            <ac:picMk id="8" creationId="{FC191088-B708-49D6-BE80-2C2EC0F3F3F2}"/>
          </ac:picMkLst>
        </pc:picChg>
        <pc:cxnChg chg="add">
          <ac:chgData name="Andreas Smolders" userId="76809f7d3df9c57e" providerId="LiveId" clId="{F720961F-80BE-460F-8889-420169550E9C}" dt="2022-02-08T08:25:59.641" v="1211" actId="11529"/>
          <ac:cxnSpMkLst>
            <pc:docMk/>
            <pc:sldMk cId="1998862345" sldId="339"/>
            <ac:cxnSpMk id="13" creationId="{212B4CE3-786E-4CF6-8DBB-7C2A33048825}"/>
          </ac:cxnSpMkLst>
        </pc:cxnChg>
        <pc:cxnChg chg="add">
          <ac:chgData name="Andreas Smolders" userId="76809f7d3df9c57e" providerId="LiveId" clId="{F720961F-80BE-460F-8889-420169550E9C}" dt="2022-02-08T08:26:33.089" v="1225" actId="11529"/>
          <ac:cxnSpMkLst>
            <pc:docMk/>
            <pc:sldMk cId="1998862345" sldId="339"/>
            <ac:cxnSpMk id="16" creationId="{3E1157C1-135A-40EB-AAAE-B6ABE8669C07}"/>
          </ac:cxnSpMkLst>
        </pc:cxnChg>
      </pc:sldChg>
      <pc:sldChg chg="addSp delSp modSp add mod">
        <pc:chgData name="Andreas Smolders" userId="76809f7d3df9c57e" providerId="LiveId" clId="{F720961F-80BE-460F-8889-420169550E9C}" dt="2022-02-22T10:55:36.297" v="1907" actId="1038"/>
        <pc:sldMkLst>
          <pc:docMk/>
          <pc:sldMk cId="3344690376" sldId="340"/>
        </pc:sldMkLst>
        <pc:spChg chg="mod">
          <ac:chgData name="Andreas Smolders" userId="76809f7d3df9c57e" providerId="LiveId" clId="{F720961F-80BE-460F-8889-420169550E9C}" dt="2022-02-22T10:48:37.377" v="1863" actId="20577"/>
          <ac:spMkLst>
            <pc:docMk/>
            <pc:sldMk cId="3344690376" sldId="340"/>
            <ac:spMk id="3" creationId="{592210C9-A361-4C78-A90A-671BBC2EBAC6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7" creationId="{46C15771-8FE5-4977-AA47-22D3474DE21E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8" creationId="{5D615858-44DA-4795-852C-C3FF30BA35CF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9" creationId="{8C1013AF-3C01-41EA-BF29-A667D06F83BC}"/>
          </ac:spMkLst>
        </pc:spChg>
        <pc:spChg chg="add del mod">
          <ac:chgData name="Andreas Smolders" userId="76809f7d3df9c57e" providerId="LiveId" clId="{F720961F-80BE-460F-8889-420169550E9C}" dt="2022-02-08T08:27:56.285" v="1280" actId="478"/>
          <ac:spMkLst>
            <pc:docMk/>
            <pc:sldMk cId="3344690376" sldId="340"/>
            <ac:spMk id="12" creationId="{2F00E6BD-6281-4F3C-8F84-E05AF72FBB62}"/>
          </ac:spMkLst>
        </pc:spChg>
        <pc:spChg chg="add mod">
          <ac:chgData name="Andreas Smolders" userId="76809f7d3df9c57e" providerId="LiveId" clId="{F720961F-80BE-460F-8889-420169550E9C}" dt="2022-02-22T10:55:36.297" v="1907" actId="1038"/>
          <ac:spMkLst>
            <pc:docMk/>
            <pc:sldMk cId="3344690376" sldId="340"/>
            <ac:spMk id="12" creationId="{8EC7A18E-9337-49E1-99B8-1EC5D4E5EE73}"/>
          </ac:spMkLst>
        </pc:spChg>
        <pc:spChg chg="add del mod">
          <ac:chgData name="Andreas Smolders" userId="76809f7d3df9c57e" providerId="LiveId" clId="{F720961F-80BE-460F-8889-420169550E9C}" dt="2022-02-08T08:28:08.646" v="1287" actId="478"/>
          <ac:spMkLst>
            <pc:docMk/>
            <pc:sldMk cId="3344690376" sldId="340"/>
            <ac:spMk id="13" creationId="{88214A99-3C30-4C51-AF08-F28DD174AEA6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14" creationId="{C0F4E07A-E62E-4BC6-9442-AE80F3A0FDCA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16" creationId="{7B81DBE7-6190-47FE-B1DD-96BA5B23DA15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18" creationId="{D5880A21-D23F-4622-BE6B-162930FBD6CE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19" creationId="{A9576A2D-DF58-4B2A-A269-90D0B119FB75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22" creationId="{D53C67E4-D68D-474C-8C4A-BF9B6B4977AE}"/>
          </ac:spMkLst>
        </pc:spChg>
        <pc:spChg chg="add del mod">
          <ac:chgData name="Andreas Smolders" userId="76809f7d3df9c57e" providerId="LiveId" clId="{F720961F-80BE-460F-8889-420169550E9C}" dt="2022-02-08T08:30:21.999" v="1362" actId="478"/>
          <ac:spMkLst>
            <pc:docMk/>
            <pc:sldMk cId="3344690376" sldId="340"/>
            <ac:spMk id="23" creationId="{D2FBD949-BD54-4102-8455-73A5FBD2DC09}"/>
          </ac:spMkLst>
        </pc:spChg>
        <pc:spChg chg="add mod">
          <ac:chgData name="Andreas Smolders" userId="76809f7d3df9c57e" providerId="LiveId" clId="{F720961F-80BE-460F-8889-420169550E9C}" dt="2022-02-08T08:34:45.692" v="1513" actId="1076"/>
          <ac:spMkLst>
            <pc:docMk/>
            <pc:sldMk cId="3344690376" sldId="340"/>
            <ac:spMk id="24" creationId="{35119B86-7C2A-4954-B34A-E717179E3DC3}"/>
          </ac:spMkLst>
        </pc:spChg>
        <pc:spChg chg="add del mod">
          <ac:chgData name="Andreas Smolders" userId="76809f7d3df9c57e" providerId="LiveId" clId="{F720961F-80BE-460F-8889-420169550E9C}" dt="2022-02-08T08:33:54.783" v="1446" actId="478"/>
          <ac:spMkLst>
            <pc:docMk/>
            <pc:sldMk cId="3344690376" sldId="340"/>
            <ac:spMk id="26" creationId="{4FA41788-F58F-44EF-8931-F1023DCA31F8}"/>
          </ac:spMkLst>
        </pc:spChg>
        <pc:spChg chg="add del">
          <ac:chgData name="Andreas Smolders" userId="76809f7d3df9c57e" providerId="LiveId" clId="{F720961F-80BE-460F-8889-420169550E9C}" dt="2022-02-08T08:40:57.467" v="1524" actId="478"/>
          <ac:spMkLst>
            <pc:docMk/>
            <pc:sldMk cId="3344690376" sldId="340"/>
            <ac:spMk id="29" creationId="{7E46DB8E-08C4-47C6-BCDB-92D2F80F09FB}"/>
          </ac:spMkLst>
        </pc:spChg>
        <pc:graphicFrameChg chg="add mod modGraphic">
          <ac:chgData name="Andreas Smolders" userId="76809f7d3df9c57e" providerId="LiveId" clId="{F720961F-80BE-460F-8889-420169550E9C}" dt="2022-02-08T08:41:15.975" v="1542" actId="1076"/>
          <ac:graphicFrameMkLst>
            <pc:docMk/>
            <pc:sldMk cId="3344690376" sldId="340"/>
            <ac:graphicFrameMk id="27" creationId="{E9B3B205-9632-4B2F-A2D8-81B29B814965}"/>
          </ac:graphicFrameMkLst>
        </pc:graphicFrameChg>
        <pc:picChg chg="mod">
          <ac:chgData name="Andreas Smolders" userId="76809f7d3df9c57e" providerId="LiveId" clId="{F720961F-80BE-460F-8889-420169550E9C}" dt="2022-02-08T08:41:13.367" v="1541" actId="1076"/>
          <ac:picMkLst>
            <pc:docMk/>
            <pc:sldMk cId="3344690376" sldId="340"/>
            <ac:picMk id="6" creationId="{53E420F8-E9C4-4756-83EB-A252A2FC43B7}"/>
          </ac:picMkLst>
        </pc:picChg>
        <pc:cxnChg chg="add del">
          <ac:chgData name="Andreas Smolders" userId="76809f7d3df9c57e" providerId="LiveId" clId="{F720961F-80BE-460F-8889-420169550E9C}" dt="2022-02-08T08:27:26.582" v="1277" actId="478"/>
          <ac:cxnSpMkLst>
            <pc:docMk/>
            <pc:sldMk cId="3344690376" sldId="340"/>
            <ac:cxnSpMk id="5" creationId="{4A17613F-DE67-4F35-A43F-6D61C1496BC0}"/>
          </ac:cxnSpMkLst>
        </pc:cxnChg>
        <pc:cxnChg chg="add mod">
          <ac:chgData name="Andreas Smolders" userId="76809f7d3df9c57e" providerId="LiveId" clId="{F720961F-80BE-460F-8889-420169550E9C}" dt="2022-02-22T10:55:07.333" v="1884" actId="1582"/>
          <ac:cxnSpMkLst>
            <pc:docMk/>
            <pc:sldMk cId="3344690376" sldId="340"/>
            <ac:cxnSpMk id="5" creationId="{EBCD626C-4D82-4F65-B744-150A7646F739}"/>
          </ac:cxnSpMkLst>
        </pc:cxnChg>
        <pc:cxnChg chg="add mod">
          <ac:chgData name="Andreas Smolders" userId="76809f7d3df9c57e" providerId="LiveId" clId="{F720961F-80BE-460F-8889-420169550E9C}" dt="2022-02-08T08:34:45.692" v="1513" actId="1076"/>
          <ac:cxnSpMkLst>
            <pc:docMk/>
            <pc:sldMk cId="3344690376" sldId="340"/>
            <ac:cxnSpMk id="10" creationId="{3666375C-F538-4A37-AD6C-0AF9FBBB5B6D}"/>
          </ac:cxnSpMkLst>
        </pc:cxnChg>
        <pc:cxnChg chg="add mod">
          <ac:chgData name="Andreas Smolders" userId="76809f7d3df9c57e" providerId="LiveId" clId="{F720961F-80BE-460F-8889-420169550E9C}" dt="2022-02-08T08:34:45.692" v="1513" actId="1076"/>
          <ac:cxnSpMkLst>
            <pc:docMk/>
            <pc:sldMk cId="3344690376" sldId="340"/>
            <ac:cxnSpMk id="11" creationId="{87B718F0-E310-45CE-BAB8-2D126DF38E21}"/>
          </ac:cxnSpMkLst>
        </pc:cxnChg>
        <pc:cxnChg chg="add mod">
          <ac:chgData name="Andreas Smolders" userId="76809f7d3df9c57e" providerId="LiveId" clId="{F720961F-80BE-460F-8889-420169550E9C}" dt="2022-02-08T08:34:45.692" v="1513" actId="1076"/>
          <ac:cxnSpMkLst>
            <pc:docMk/>
            <pc:sldMk cId="3344690376" sldId="340"/>
            <ac:cxnSpMk id="15" creationId="{777A34F0-0C49-48E6-B727-49218FA0E0AF}"/>
          </ac:cxnSpMkLst>
        </pc:cxnChg>
        <pc:cxnChg chg="add mod">
          <ac:chgData name="Andreas Smolders" userId="76809f7d3df9c57e" providerId="LiveId" clId="{F720961F-80BE-460F-8889-420169550E9C}" dt="2022-02-08T08:34:45.692" v="1513" actId="1076"/>
          <ac:cxnSpMkLst>
            <pc:docMk/>
            <pc:sldMk cId="3344690376" sldId="340"/>
            <ac:cxnSpMk id="17" creationId="{92F131A4-92A7-4BD1-ACD8-63392F224E80}"/>
          </ac:cxnSpMkLst>
        </pc:cxnChg>
        <pc:cxnChg chg="add mod">
          <ac:chgData name="Andreas Smolders" userId="76809f7d3df9c57e" providerId="LiveId" clId="{F720961F-80BE-460F-8889-420169550E9C}" dt="2022-02-08T08:34:45.692" v="1513" actId="1076"/>
          <ac:cxnSpMkLst>
            <pc:docMk/>
            <pc:sldMk cId="3344690376" sldId="340"/>
            <ac:cxnSpMk id="21" creationId="{FA41F31C-05BC-4691-BFE4-C859B91B275A}"/>
          </ac:cxnSpMkLst>
        </pc:cxnChg>
      </pc:sldChg>
      <pc:sldChg chg="modSp add mod">
        <pc:chgData name="Andreas Smolders" userId="76809f7d3df9c57e" providerId="LiveId" clId="{F720961F-80BE-460F-8889-420169550E9C}" dt="2022-02-22T10:38:51.448" v="1551" actId="20577"/>
        <pc:sldMkLst>
          <pc:docMk/>
          <pc:sldMk cId="1767160069" sldId="341"/>
        </pc:sldMkLst>
        <pc:spChg chg="mod">
          <ac:chgData name="Andreas Smolders" userId="76809f7d3df9c57e" providerId="LiveId" clId="{F720961F-80BE-460F-8889-420169550E9C}" dt="2022-02-22T10:38:51.448" v="1551" actId="20577"/>
          <ac:spMkLst>
            <pc:docMk/>
            <pc:sldMk cId="1767160069" sldId="341"/>
            <ac:spMk id="8" creationId="{00000000-0000-0000-0000-000000000000}"/>
          </ac:spMkLst>
        </pc:spChg>
      </pc:sldChg>
      <pc:sldChg chg="addSp delSp modSp new mod">
        <pc:chgData name="Andreas Smolders" userId="76809f7d3df9c57e" providerId="LiveId" clId="{F720961F-80BE-460F-8889-420169550E9C}" dt="2022-02-22T10:45:07.584" v="1709" actId="1036"/>
        <pc:sldMkLst>
          <pc:docMk/>
          <pc:sldMk cId="2465409643" sldId="342"/>
        </pc:sldMkLst>
        <pc:spChg chg="del">
          <ac:chgData name="Andreas Smolders" userId="76809f7d3df9c57e" providerId="LiveId" clId="{F720961F-80BE-460F-8889-420169550E9C}" dt="2022-02-22T10:39:59.333" v="1555" actId="931"/>
          <ac:spMkLst>
            <pc:docMk/>
            <pc:sldMk cId="2465409643" sldId="342"/>
            <ac:spMk id="2" creationId="{4885CAB1-557E-4C6E-8B92-C182EA9EF777}"/>
          </ac:spMkLst>
        </pc:spChg>
        <pc:spChg chg="mod">
          <ac:chgData name="Andreas Smolders" userId="76809f7d3df9c57e" providerId="LiveId" clId="{F720961F-80BE-460F-8889-420169550E9C}" dt="2022-02-22T10:42:29.403" v="1671" actId="20577"/>
          <ac:spMkLst>
            <pc:docMk/>
            <pc:sldMk cId="2465409643" sldId="342"/>
            <ac:spMk id="3" creationId="{C199FF95-45E6-438F-976E-5B667B77C7A6}"/>
          </ac:spMkLst>
        </pc:spChg>
        <pc:spChg chg="add mod">
          <ac:chgData name="Andreas Smolders" userId="76809f7d3df9c57e" providerId="LiveId" clId="{F720961F-80BE-460F-8889-420169550E9C}" dt="2022-02-22T10:43:21.724" v="1674" actId="1076"/>
          <ac:spMkLst>
            <pc:docMk/>
            <pc:sldMk cId="2465409643" sldId="342"/>
            <ac:spMk id="9" creationId="{78C15E76-5983-4D6C-8FA1-48B9DF5A885F}"/>
          </ac:spMkLst>
        </pc:spChg>
        <pc:spChg chg="add mod">
          <ac:chgData name="Andreas Smolders" userId="76809f7d3df9c57e" providerId="LiveId" clId="{F720961F-80BE-460F-8889-420169550E9C}" dt="2022-02-22T10:44:19.989" v="1698" actId="1076"/>
          <ac:spMkLst>
            <pc:docMk/>
            <pc:sldMk cId="2465409643" sldId="342"/>
            <ac:spMk id="15" creationId="{862F2E1E-2596-4868-87F3-CE99B5305933}"/>
          </ac:spMkLst>
        </pc:spChg>
        <pc:picChg chg="add mod">
          <ac:chgData name="Andreas Smolders" userId="76809f7d3df9c57e" providerId="LiveId" clId="{F720961F-80BE-460F-8889-420169550E9C}" dt="2022-02-22T10:44:38.564" v="1699" actId="1076"/>
          <ac:picMkLst>
            <pc:docMk/>
            <pc:sldMk cId="2465409643" sldId="342"/>
            <ac:picMk id="6" creationId="{FB381D4E-4AC9-48F5-BB82-154CC42083DE}"/>
          </ac:picMkLst>
        </pc:picChg>
        <pc:cxnChg chg="add mod">
          <ac:chgData name="Andreas Smolders" userId="76809f7d3df9c57e" providerId="LiveId" clId="{F720961F-80BE-460F-8889-420169550E9C}" dt="2022-02-22T10:43:18.470" v="1673" actId="14100"/>
          <ac:cxnSpMkLst>
            <pc:docMk/>
            <pc:sldMk cId="2465409643" sldId="342"/>
            <ac:cxnSpMk id="8" creationId="{9C76CB6B-C576-42E5-B9FA-A1EDE2234AB3}"/>
          </ac:cxnSpMkLst>
        </pc:cxnChg>
        <pc:cxnChg chg="add mod">
          <ac:chgData name="Andreas Smolders" userId="76809f7d3df9c57e" providerId="LiveId" clId="{F720961F-80BE-460F-8889-420169550E9C}" dt="2022-02-22T10:45:07.584" v="1709" actId="1036"/>
          <ac:cxnSpMkLst>
            <pc:docMk/>
            <pc:sldMk cId="2465409643" sldId="342"/>
            <ac:cxnSpMk id="12" creationId="{18E8A3A4-3FB5-4C68-826E-0FBFA163D53D}"/>
          </ac:cxnSpMkLst>
        </pc:cxnChg>
        <pc:cxnChg chg="add mod">
          <ac:chgData name="Andreas Smolders" userId="76809f7d3df9c57e" providerId="LiveId" clId="{F720961F-80BE-460F-8889-420169550E9C}" dt="2022-02-22T10:44:59.427" v="1705" actId="14100"/>
          <ac:cxnSpMkLst>
            <pc:docMk/>
            <pc:sldMk cId="2465409643" sldId="342"/>
            <ac:cxnSpMk id="18" creationId="{27693117-E0A0-4F7A-BFA8-92178E543DB4}"/>
          </ac:cxnSpMkLst>
        </pc:cxnChg>
      </pc:sldChg>
      <pc:sldChg chg="addSp delSp modSp new mod">
        <pc:chgData name="Andreas Smolders" userId="76809f7d3df9c57e" providerId="LiveId" clId="{F720961F-80BE-460F-8889-420169550E9C}" dt="2022-02-22T12:27:54.489" v="2071" actId="113"/>
        <pc:sldMkLst>
          <pc:docMk/>
          <pc:sldMk cId="3775026659" sldId="343"/>
        </pc:sldMkLst>
        <pc:spChg chg="del">
          <ac:chgData name="Andreas Smolders" userId="76809f7d3df9c57e" providerId="LiveId" clId="{F720961F-80BE-460F-8889-420169550E9C}" dt="2022-02-22T12:25:55.861" v="1934" actId="931"/>
          <ac:spMkLst>
            <pc:docMk/>
            <pc:sldMk cId="3775026659" sldId="343"/>
            <ac:spMk id="2" creationId="{295B9A3F-2B34-4561-A91D-CCDCAEDAD8BD}"/>
          </ac:spMkLst>
        </pc:spChg>
        <pc:spChg chg="mod">
          <ac:chgData name="Andreas Smolders" userId="76809f7d3df9c57e" providerId="LiveId" clId="{F720961F-80BE-460F-8889-420169550E9C}" dt="2022-02-22T11:01:52.999" v="1933" actId="20577"/>
          <ac:spMkLst>
            <pc:docMk/>
            <pc:sldMk cId="3775026659" sldId="343"/>
            <ac:spMk id="3" creationId="{6C68E1D5-7C64-469E-9FFC-4139D6079177}"/>
          </ac:spMkLst>
        </pc:spChg>
        <pc:spChg chg="del">
          <ac:chgData name="Andreas Smolders" userId="76809f7d3df9c57e" providerId="LiveId" clId="{F720961F-80BE-460F-8889-420169550E9C}" dt="2022-02-22T12:26:07.991" v="1936" actId="478"/>
          <ac:spMkLst>
            <pc:docMk/>
            <pc:sldMk cId="3775026659" sldId="343"/>
            <ac:spMk id="4" creationId="{C79E24D4-EE14-4526-8643-2EA3FEFE8D35}"/>
          </ac:spMkLst>
        </pc:spChg>
        <pc:spChg chg="add mod">
          <ac:chgData name="Andreas Smolders" userId="76809f7d3df9c57e" providerId="LiveId" clId="{F720961F-80BE-460F-8889-420169550E9C}" dt="2022-02-22T12:27:54.489" v="2071" actId="113"/>
          <ac:spMkLst>
            <pc:docMk/>
            <pc:sldMk cId="3775026659" sldId="343"/>
            <ac:spMk id="26" creationId="{9573E7FF-6833-4FE4-8074-C0E67E214A08}"/>
          </ac:spMkLst>
        </pc:sp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6" creationId="{AE21D01C-6FE5-44D7-85F1-D8E5EC5C876F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8" creationId="{4A8BC4BB-CAC0-4DAA-A9F9-FDDA0A11D03E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10" creationId="{D2EE976F-BC10-4F7C-BD01-36C7ED837DCF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12" creationId="{F541CDBB-5E43-46ED-ABBA-59D8B190AD09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14" creationId="{F49A1505-3344-48A5-8E80-85349548E408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16" creationId="{88BBEDBB-D130-496D-A8CA-B2FDE8AA89D9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18" creationId="{752C3BDE-CE62-466E-ABC7-69C00EBA2D26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20" creationId="{CB55220A-11FC-4CAF-BA84-29E54F051BB8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22" creationId="{15FC7FC3-2837-4043-BF30-B98BD7479F69}"/>
          </ac:picMkLst>
        </pc:picChg>
        <pc:picChg chg="add del mod">
          <ac:chgData name="Andreas Smolders" userId="76809f7d3df9c57e" providerId="LiveId" clId="{F720961F-80BE-460F-8889-420169550E9C}" dt="2022-02-22T12:26:07.991" v="1936" actId="478"/>
          <ac:picMkLst>
            <pc:docMk/>
            <pc:sldMk cId="3775026659" sldId="343"/>
            <ac:picMk id="24" creationId="{2559FB0B-A9BD-459C-9898-DFAE8556D55F}"/>
          </ac:picMkLst>
        </pc:picChg>
      </pc:sldChg>
      <pc:sldChg chg="modSp new mod">
        <pc:chgData name="Andreas Smolders" userId="76809f7d3df9c57e" providerId="LiveId" clId="{F720961F-80BE-460F-8889-420169550E9C}" dt="2022-02-22T12:45:10.173" v="2747" actId="20577"/>
        <pc:sldMkLst>
          <pc:docMk/>
          <pc:sldMk cId="1856341227" sldId="344"/>
        </pc:sldMkLst>
        <pc:spChg chg="mod">
          <ac:chgData name="Andreas Smolders" userId="76809f7d3df9c57e" providerId="LiveId" clId="{F720961F-80BE-460F-8889-420169550E9C}" dt="2022-02-22T12:45:10.173" v="2747" actId="20577"/>
          <ac:spMkLst>
            <pc:docMk/>
            <pc:sldMk cId="1856341227" sldId="344"/>
            <ac:spMk id="2" creationId="{FBC19D46-D85E-4B3A-B399-538981186A97}"/>
          </ac:spMkLst>
        </pc:spChg>
        <pc:spChg chg="mod">
          <ac:chgData name="Andreas Smolders" userId="76809f7d3df9c57e" providerId="LiveId" clId="{F720961F-80BE-460F-8889-420169550E9C}" dt="2022-02-22T10:45:28.306" v="1718" actId="20577"/>
          <ac:spMkLst>
            <pc:docMk/>
            <pc:sldMk cId="1856341227" sldId="344"/>
            <ac:spMk id="3" creationId="{AC9CDBAF-7797-4BA8-833B-500228B229BE}"/>
          </ac:spMkLst>
        </pc:spChg>
      </pc:sldChg>
      <pc:sldChg chg="addSp delSp modSp add mod">
        <pc:chgData name="Andreas Smolders" userId="76809f7d3df9c57e" providerId="LiveId" clId="{F720961F-80BE-460F-8889-420169550E9C}" dt="2022-02-22T12:30:35.819" v="2216" actId="20577"/>
        <pc:sldMkLst>
          <pc:docMk/>
          <pc:sldMk cId="2166152200" sldId="345"/>
        </pc:sldMkLst>
        <pc:spChg chg="mod">
          <ac:chgData name="Andreas Smolders" userId="76809f7d3df9c57e" providerId="LiveId" clId="{F720961F-80BE-460F-8889-420169550E9C}" dt="2022-02-22T12:28:18.586" v="2180" actId="20577"/>
          <ac:spMkLst>
            <pc:docMk/>
            <pc:sldMk cId="2166152200" sldId="345"/>
            <ac:spMk id="3" creationId="{6C68E1D5-7C64-469E-9FFC-4139D6079177}"/>
          </ac:spMkLst>
        </pc:spChg>
        <pc:spChg chg="del">
          <ac:chgData name="Andreas Smolders" userId="76809f7d3df9c57e" providerId="LiveId" clId="{F720961F-80BE-460F-8889-420169550E9C}" dt="2022-02-22T12:28:24.421" v="2181" actId="478"/>
          <ac:spMkLst>
            <pc:docMk/>
            <pc:sldMk cId="2166152200" sldId="345"/>
            <ac:spMk id="4" creationId="{C79E24D4-EE14-4526-8643-2EA3FEFE8D35}"/>
          </ac:spMkLst>
        </pc:spChg>
        <pc:spChg chg="add del mod">
          <ac:chgData name="Andreas Smolders" userId="76809f7d3df9c57e" providerId="LiveId" clId="{F720961F-80BE-460F-8889-420169550E9C}" dt="2022-02-22T12:28:36.849" v="2182" actId="931"/>
          <ac:spMkLst>
            <pc:docMk/>
            <pc:sldMk cId="2166152200" sldId="345"/>
            <ac:spMk id="5" creationId="{708AD1A7-30ED-46C3-BE5D-B567905D8AC8}"/>
          </ac:spMkLst>
        </pc:spChg>
        <pc:spChg chg="add mod">
          <ac:chgData name="Andreas Smolders" userId="76809f7d3df9c57e" providerId="LiveId" clId="{F720961F-80BE-460F-8889-420169550E9C}" dt="2022-02-22T12:29:32.814" v="2200" actId="1582"/>
          <ac:spMkLst>
            <pc:docMk/>
            <pc:sldMk cId="2166152200" sldId="345"/>
            <ac:spMk id="15" creationId="{16641D91-45FB-423C-AE7B-15A114F00616}"/>
          </ac:spMkLst>
        </pc:spChg>
        <pc:spChg chg="add mod">
          <ac:chgData name="Andreas Smolders" userId="76809f7d3df9c57e" providerId="LiveId" clId="{F720961F-80BE-460F-8889-420169550E9C}" dt="2022-02-22T12:30:35.819" v="2216" actId="20577"/>
          <ac:spMkLst>
            <pc:docMk/>
            <pc:sldMk cId="2166152200" sldId="345"/>
            <ac:spMk id="25" creationId="{BE9485EC-D061-4F99-BC3A-285C50E172BC}"/>
          </ac:spMkLst>
        </pc:sp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6" creationId="{AE21D01C-6FE5-44D7-85F1-D8E5EC5C876F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8" creationId="{4A8BC4BB-CAC0-4DAA-A9F9-FDDA0A11D03E}"/>
          </ac:picMkLst>
        </pc:picChg>
        <pc:picChg chg="add mod">
          <ac:chgData name="Andreas Smolders" userId="76809f7d3df9c57e" providerId="LiveId" clId="{F720961F-80BE-460F-8889-420169550E9C}" dt="2022-02-22T12:29:00.442" v="2188" actId="1076"/>
          <ac:picMkLst>
            <pc:docMk/>
            <pc:sldMk cId="2166152200" sldId="345"/>
            <ac:picMk id="9" creationId="{E2DD2466-1C42-4C8E-86B4-3E9D60FC39A3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10" creationId="{D2EE976F-BC10-4F7C-BD01-36C7ED837DCF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12" creationId="{F541CDBB-5E43-46ED-ABBA-59D8B190AD09}"/>
          </ac:picMkLst>
        </pc:picChg>
        <pc:picChg chg="add mod">
          <ac:chgData name="Andreas Smolders" userId="76809f7d3df9c57e" providerId="LiveId" clId="{F720961F-80BE-460F-8889-420169550E9C}" dt="2022-02-22T12:29:09.015" v="2195" actId="1036"/>
          <ac:picMkLst>
            <pc:docMk/>
            <pc:sldMk cId="2166152200" sldId="345"/>
            <ac:picMk id="13" creationId="{04B7E337-4060-49B7-A9A0-237D1D69CCAF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14" creationId="{F49A1505-3344-48A5-8E80-85349548E408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16" creationId="{88BBEDBB-D130-496D-A8CA-B2FDE8AA89D9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18" creationId="{752C3BDE-CE62-466E-ABC7-69C00EBA2D26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20" creationId="{CB55220A-11FC-4CAF-BA84-29E54F051BB8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22" creationId="{15FC7FC3-2837-4043-BF30-B98BD7479F69}"/>
          </ac:picMkLst>
        </pc:picChg>
        <pc:picChg chg="del">
          <ac:chgData name="Andreas Smolders" userId="76809f7d3df9c57e" providerId="LiveId" clId="{F720961F-80BE-460F-8889-420169550E9C}" dt="2022-02-22T12:28:24.421" v="2181" actId="478"/>
          <ac:picMkLst>
            <pc:docMk/>
            <pc:sldMk cId="2166152200" sldId="345"/>
            <ac:picMk id="24" creationId="{2559FB0B-A9BD-459C-9898-DFAE8556D55F}"/>
          </ac:picMkLst>
        </pc:picChg>
        <pc:cxnChg chg="add mod">
          <ac:chgData name="Andreas Smolders" userId="76809f7d3df9c57e" providerId="LiveId" clId="{F720961F-80BE-460F-8889-420169550E9C}" dt="2022-02-22T12:29:52.310" v="2205" actId="13822"/>
          <ac:cxnSpMkLst>
            <pc:docMk/>
            <pc:sldMk cId="2166152200" sldId="345"/>
            <ac:cxnSpMk id="19" creationId="{74AD7C2A-7EA8-43B4-A1E7-F32EEED50CD1}"/>
          </ac:cxnSpMkLst>
        </pc:cxnChg>
        <pc:cxnChg chg="add mod">
          <ac:chgData name="Andreas Smolders" userId="76809f7d3df9c57e" providerId="LiveId" clId="{F720961F-80BE-460F-8889-420169550E9C}" dt="2022-02-22T12:30:02.733" v="2208" actId="1582"/>
          <ac:cxnSpMkLst>
            <pc:docMk/>
            <pc:sldMk cId="2166152200" sldId="345"/>
            <ac:cxnSpMk id="23" creationId="{22B55691-EE01-4C47-84F9-609DB005BCFE}"/>
          </ac:cxnSpMkLst>
        </pc:cxnChg>
      </pc:sldChg>
      <pc:sldChg chg="modSp add mod">
        <pc:chgData name="Andreas Smolders" userId="76809f7d3df9c57e" providerId="LiveId" clId="{F720961F-80BE-460F-8889-420169550E9C}" dt="2022-02-22T12:32:54.575" v="2224" actId="14826"/>
        <pc:sldMkLst>
          <pc:docMk/>
          <pc:sldMk cId="2378389890" sldId="346"/>
        </pc:sldMkLst>
        <pc:spChg chg="mod">
          <ac:chgData name="Andreas Smolders" userId="76809f7d3df9c57e" providerId="LiveId" clId="{F720961F-80BE-460F-8889-420169550E9C}" dt="2022-02-22T12:30:43.304" v="2222" actId="20577"/>
          <ac:spMkLst>
            <pc:docMk/>
            <pc:sldMk cId="2378389890" sldId="346"/>
            <ac:spMk id="25" creationId="{BE9485EC-D061-4F99-BC3A-285C50E172BC}"/>
          </ac:spMkLst>
        </pc:spChg>
        <pc:picChg chg="mod">
          <ac:chgData name="Andreas Smolders" userId="76809f7d3df9c57e" providerId="LiveId" clId="{F720961F-80BE-460F-8889-420169550E9C}" dt="2022-02-22T12:30:58.205" v="2223" actId="14826"/>
          <ac:picMkLst>
            <pc:docMk/>
            <pc:sldMk cId="2378389890" sldId="346"/>
            <ac:picMk id="9" creationId="{E2DD2466-1C42-4C8E-86B4-3E9D60FC39A3}"/>
          </ac:picMkLst>
        </pc:picChg>
        <pc:picChg chg="mod">
          <ac:chgData name="Andreas Smolders" userId="76809f7d3df9c57e" providerId="LiveId" clId="{F720961F-80BE-460F-8889-420169550E9C}" dt="2022-02-22T12:32:54.575" v="2224" actId="14826"/>
          <ac:picMkLst>
            <pc:docMk/>
            <pc:sldMk cId="2378389890" sldId="346"/>
            <ac:picMk id="13" creationId="{04B7E337-4060-49B7-A9A0-237D1D69CCAF}"/>
          </ac:picMkLst>
        </pc:picChg>
      </pc:sldChg>
      <pc:sldChg chg="modSp add mod">
        <pc:chgData name="Andreas Smolders" userId="76809f7d3df9c57e" providerId="LiveId" clId="{F720961F-80BE-460F-8889-420169550E9C}" dt="2022-02-22T12:34:23.725" v="2234" actId="14826"/>
        <pc:sldMkLst>
          <pc:docMk/>
          <pc:sldMk cId="2926651504" sldId="347"/>
        </pc:sldMkLst>
        <pc:spChg chg="mod">
          <ac:chgData name="Andreas Smolders" userId="76809f7d3df9c57e" providerId="LiveId" clId="{F720961F-80BE-460F-8889-420169550E9C}" dt="2022-02-22T12:33:52.088" v="2232" actId="20577"/>
          <ac:spMkLst>
            <pc:docMk/>
            <pc:sldMk cId="2926651504" sldId="347"/>
            <ac:spMk id="25" creationId="{BE9485EC-D061-4F99-BC3A-285C50E172BC}"/>
          </ac:spMkLst>
        </pc:spChg>
        <pc:picChg chg="mod">
          <ac:chgData name="Andreas Smolders" userId="76809f7d3df9c57e" providerId="LiveId" clId="{F720961F-80BE-460F-8889-420169550E9C}" dt="2022-02-22T12:34:09.227" v="2233" actId="14826"/>
          <ac:picMkLst>
            <pc:docMk/>
            <pc:sldMk cId="2926651504" sldId="347"/>
            <ac:picMk id="9" creationId="{E2DD2466-1C42-4C8E-86B4-3E9D60FC39A3}"/>
          </ac:picMkLst>
        </pc:picChg>
        <pc:picChg chg="mod">
          <ac:chgData name="Andreas Smolders" userId="76809f7d3df9c57e" providerId="LiveId" clId="{F720961F-80BE-460F-8889-420169550E9C}" dt="2022-02-22T12:34:23.725" v="2234" actId="14826"/>
          <ac:picMkLst>
            <pc:docMk/>
            <pc:sldMk cId="2926651504" sldId="347"/>
            <ac:picMk id="13" creationId="{04B7E337-4060-49B7-A9A0-237D1D69CCAF}"/>
          </ac:picMkLst>
        </pc:picChg>
      </pc:sldChg>
      <pc:sldChg chg="modSp add mod">
        <pc:chgData name="Andreas Smolders" userId="76809f7d3df9c57e" providerId="LiveId" clId="{F720961F-80BE-460F-8889-420169550E9C}" dt="2022-02-22T12:35:40.919" v="2334" actId="14826"/>
        <pc:sldMkLst>
          <pc:docMk/>
          <pc:sldMk cId="2107877901" sldId="348"/>
        </pc:sldMkLst>
        <pc:spChg chg="mod">
          <ac:chgData name="Andreas Smolders" userId="76809f7d3df9c57e" providerId="LiveId" clId="{F720961F-80BE-460F-8889-420169550E9C}" dt="2022-02-22T12:34:48.331" v="2325" actId="20577"/>
          <ac:spMkLst>
            <pc:docMk/>
            <pc:sldMk cId="2107877901" sldId="348"/>
            <ac:spMk id="3" creationId="{6C68E1D5-7C64-469E-9FFC-4139D6079177}"/>
          </ac:spMkLst>
        </pc:spChg>
        <pc:spChg chg="mod">
          <ac:chgData name="Andreas Smolders" userId="76809f7d3df9c57e" providerId="LiveId" clId="{F720961F-80BE-460F-8889-420169550E9C}" dt="2022-02-22T12:35:25.228" v="2333" actId="20577"/>
          <ac:spMkLst>
            <pc:docMk/>
            <pc:sldMk cId="2107877901" sldId="348"/>
            <ac:spMk id="25" creationId="{BE9485EC-D061-4F99-BC3A-285C50E172BC}"/>
          </ac:spMkLst>
        </pc:spChg>
        <pc:picChg chg="mod">
          <ac:chgData name="Andreas Smolders" userId="76809f7d3df9c57e" providerId="LiveId" clId="{F720961F-80BE-460F-8889-420169550E9C}" dt="2022-02-22T12:35:20.695" v="2326" actId="14826"/>
          <ac:picMkLst>
            <pc:docMk/>
            <pc:sldMk cId="2107877901" sldId="348"/>
            <ac:picMk id="9" creationId="{E2DD2466-1C42-4C8E-86B4-3E9D60FC39A3}"/>
          </ac:picMkLst>
        </pc:picChg>
        <pc:picChg chg="mod">
          <ac:chgData name="Andreas Smolders" userId="76809f7d3df9c57e" providerId="LiveId" clId="{F720961F-80BE-460F-8889-420169550E9C}" dt="2022-02-22T12:35:40.919" v="2334" actId="14826"/>
          <ac:picMkLst>
            <pc:docMk/>
            <pc:sldMk cId="2107877901" sldId="348"/>
            <ac:picMk id="13" creationId="{04B7E337-4060-49B7-A9A0-237D1D69CCAF}"/>
          </ac:picMkLst>
        </pc:picChg>
      </pc:sldChg>
      <pc:sldChg chg="addSp delSp modSp new mod">
        <pc:chgData name="Andreas Smolders" userId="76809f7d3df9c57e" providerId="LiveId" clId="{F720961F-80BE-460F-8889-420169550E9C}" dt="2022-02-22T12:39:06.402" v="2477" actId="20577"/>
        <pc:sldMkLst>
          <pc:docMk/>
          <pc:sldMk cId="3822407582" sldId="349"/>
        </pc:sldMkLst>
        <pc:spChg chg="del">
          <ac:chgData name="Andreas Smolders" userId="76809f7d3df9c57e" providerId="LiveId" clId="{F720961F-80BE-460F-8889-420169550E9C}" dt="2022-02-22T12:36:56.632" v="2336" actId="931"/>
          <ac:spMkLst>
            <pc:docMk/>
            <pc:sldMk cId="3822407582" sldId="349"/>
            <ac:spMk id="2" creationId="{1EC4F1F5-9F30-4D92-B566-F5D93EE6D8D5}"/>
          </ac:spMkLst>
        </pc:spChg>
        <pc:spChg chg="mod">
          <ac:chgData name="Andreas Smolders" userId="76809f7d3df9c57e" providerId="LiveId" clId="{F720961F-80BE-460F-8889-420169550E9C}" dt="2022-02-22T12:39:06.402" v="2477" actId="20577"/>
          <ac:spMkLst>
            <pc:docMk/>
            <pc:sldMk cId="3822407582" sldId="349"/>
            <ac:spMk id="3" creationId="{3AEC153A-500C-4F12-8D0D-EF0E08F9AB64}"/>
          </ac:spMkLst>
        </pc:spChg>
        <pc:picChg chg="add mod ord">
          <ac:chgData name="Andreas Smolders" userId="76809f7d3df9c57e" providerId="LiveId" clId="{F720961F-80BE-460F-8889-420169550E9C}" dt="2022-02-22T12:38:33.597" v="2362" actId="1037"/>
          <ac:picMkLst>
            <pc:docMk/>
            <pc:sldMk cId="3822407582" sldId="349"/>
            <ac:picMk id="6" creationId="{6109FE66-4880-495F-B0C4-D4A7D695AC0F}"/>
          </ac:picMkLst>
        </pc:picChg>
        <pc:picChg chg="add mod">
          <ac:chgData name="Andreas Smolders" userId="76809f7d3df9c57e" providerId="LiveId" clId="{F720961F-80BE-460F-8889-420169550E9C}" dt="2022-02-22T12:38:33.597" v="2362" actId="1037"/>
          <ac:picMkLst>
            <pc:docMk/>
            <pc:sldMk cId="3822407582" sldId="349"/>
            <ac:picMk id="8" creationId="{68C2AE8C-8D07-4282-8467-88359BE81E10}"/>
          </ac:picMkLst>
        </pc:picChg>
        <pc:picChg chg="add mod">
          <ac:chgData name="Andreas Smolders" userId="76809f7d3df9c57e" providerId="LiveId" clId="{F720961F-80BE-460F-8889-420169550E9C}" dt="2022-02-22T12:38:33.597" v="2362" actId="1037"/>
          <ac:picMkLst>
            <pc:docMk/>
            <pc:sldMk cId="3822407582" sldId="349"/>
            <ac:picMk id="10" creationId="{DBF4827B-1CE6-4104-8062-6FE2416D3809}"/>
          </ac:picMkLst>
        </pc:picChg>
      </pc:sldChg>
      <pc:sldChg chg="new del">
        <pc:chgData name="Andreas Smolders" userId="76809f7d3df9c57e" providerId="LiveId" clId="{F720961F-80BE-460F-8889-420169550E9C}" dt="2022-02-22T12:39:19.916" v="2480" actId="47"/>
        <pc:sldMkLst>
          <pc:docMk/>
          <pc:sldMk cId="2596835484" sldId="350"/>
        </pc:sldMkLst>
      </pc:sldChg>
      <pc:sldChg chg="addSp delSp modSp add del mod">
        <pc:chgData name="Andreas Smolders" userId="76809f7d3df9c57e" providerId="LiveId" clId="{F720961F-80BE-460F-8889-420169550E9C}" dt="2022-02-22T12:41:08.606" v="2574" actId="2696"/>
        <pc:sldMkLst>
          <pc:docMk/>
          <pc:sldMk cId="942357625" sldId="351"/>
        </pc:sldMkLst>
        <pc:spChg chg="mod">
          <ac:chgData name="Andreas Smolders" userId="76809f7d3df9c57e" providerId="LiveId" clId="{F720961F-80BE-460F-8889-420169550E9C}" dt="2022-02-22T12:41:03.790" v="2572" actId="33524"/>
          <ac:spMkLst>
            <pc:docMk/>
            <pc:sldMk cId="942357625" sldId="351"/>
            <ac:spMk id="3" creationId="{3AEC153A-500C-4F12-8D0D-EF0E08F9AB64}"/>
          </ac:spMkLst>
        </pc:spChg>
        <pc:spChg chg="add del mod">
          <ac:chgData name="Andreas Smolders" userId="76809f7d3df9c57e" providerId="LiveId" clId="{F720961F-80BE-460F-8889-420169550E9C}" dt="2022-02-22T12:39:38.526" v="2482" actId="931"/>
          <ac:spMkLst>
            <pc:docMk/>
            <pc:sldMk cId="942357625" sldId="351"/>
            <ac:spMk id="5" creationId="{23F5ADBB-3336-4BD0-8F6B-46BA57679192}"/>
          </ac:spMkLst>
        </pc:spChg>
        <pc:picChg chg="del">
          <ac:chgData name="Andreas Smolders" userId="76809f7d3df9c57e" providerId="LiveId" clId="{F720961F-80BE-460F-8889-420169550E9C}" dt="2022-02-22T12:39:24.021" v="2481" actId="478"/>
          <ac:picMkLst>
            <pc:docMk/>
            <pc:sldMk cId="942357625" sldId="351"/>
            <ac:picMk id="6" creationId="{6109FE66-4880-495F-B0C4-D4A7D695AC0F}"/>
          </ac:picMkLst>
        </pc:picChg>
        <pc:picChg chg="del">
          <ac:chgData name="Andreas Smolders" userId="76809f7d3df9c57e" providerId="LiveId" clId="{F720961F-80BE-460F-8889-420169550E9C}" dt="2022-02-22T12:39:24.021" v="2481" actId="478"/>
          <ac:picMkLst>
            <pc:docMk/>
            <pc:sldMk cId="942357625" sldId="351"/>
            <ac:picMk id="8" creationId="{68C2AE8C-8D07-4282-8467-88359BE81E10}"/>
          </ac:picMkLst>
        </pc:picChg>
        <pc:picChg chg="add mod ord">
          <ac:chgData name="Andreas Smolders" userId="76809f7d3df9c57e" providerId="LiveId" clId="{F720961F-80BE-460F-8889-420169550E9C}" dt="2022-02-22T12:40:36.527" v="2501" actId="14100"/>
          <ac:picMkLst>
            <pc:docMk/>
            <pc:sldMk cId="942357625" sldId="351"/>
            <ac:picMk id="9" creationId="{B7F41EF1-63D7-427C-8706-1F6FA1B8B206}"/>
          </ac:picMkLst>
        </pc:picChg>
        <pc:picChg chg="del">
          <ac:chgData name="Andreas Smolders" userId="76809f7d3df9c57e" providerId="LiveId" clId="{F720961F-80BE-460F-8889-420169550E9C}" dt="2022-02-22T12:39:24.021" v="2481" actId="478"/>
          <ac:picMkLst>
            <pc:docMk/>
            <pc:sldMk cId="942357625" sldId="351"/>
            <ac:picMk id="10" creationId="{DBF4827B-1CE6-4104-8062-6FE2416D3809}"/>
          </ac:picMkLst>
        </pc:picChg>
        <pc:picChg chg="add del mod">
          <ac:chgData name="Andreas Smolders" userId="76809f7d3df9c57e" providerId="LiveId" clId="{F720961F-80BE-460F-8889-420169550E9C}" dt="2022-02-22T12:40:19.020" v="2495" actId="478"/>
          <ac:picMkLst>
            <pc:docMk/>
            <pc:sldMk cId="942357625" sldId="351"/>
            <ac:picMk id="12" creationId="{BF8BBA6F-E81C-4B88-A417-74C7A7B252AD}"/>
          </ac:picMkLst>
        </pc:picChg>
        <pc:picChg chg="add del mod">
          <ac:chgData name="Andreas Smolders" userId="76809f7d3df9c57e" providerId="LiveId" clId="{F720961F-80BE-460F-8889-420169550E9C}" dt="2022-02-22T12:40:17.942" v="2494" actId="478"/>
          <ac:picMkLst>
            <pc:docMk/>
            <pc:sldMk cId="942357625" sldId="351"/>
            <ac:picMk id="14" creationId="{A96CEB32-C822-4F78-BF95-8353DB43A4FE}"/>
          </ac:picMkLst>
        </pc:picChg>
      </pc:sldChg>
      <pc:sldChg chg="modSp add mod">
        <pc:chgData name="Andreas Smolders" userId="76809f7d3df9c57e" providerId="LiveId" clId="{F720961F-80BE-460F-8889-420169550E9C}" dt="2022-02-22T12:41:48.599" v="2656" actId="20577"/>
        <pc:sldMkLst>
          <pc:docMk/>
          <pc:sldMk cId="3072521581" sldId="352"/>
        </pc:sldMkLst>
        <pc:spChg chg="mod">
          <ac:chgData name="Andreas Smolders" userId="76809f7d3df9c57e" providerId="LiveId" clId="{F720961F-80BE-460F-8889-420169550E9C}" dt="2022-02-22T12:41:48.599" v="2656" actId="20577"/>
          <ac:spMkLst>
            <pc:docMk/>
            <pc:sldMk cId="3072521581" sldId="352"/>
            <ac:spMk id="3" creationId="{3AEC153A-500C-4F12-8D0D-EF0E08F9AB64}"/>
          </ac:spMkLst>
        </pc:spChg>
        <pc:picChg chg="mod">
          <ac:chgData name="Andreas Smolders" userId="76809f7d3df9c57e" providerId="LiveId" clId="{F720961F-80BE-460F-8889-420169550E9C}" dt="2022-02-22T12:41:24.455" v="2576" actId="14826"/>
          <ac:picMkLst>
            <pc:docMk/>
            <pc:sldMk cId="3072521581" sldId="352"/>
            <ac:picMk id="9" creationId="{B7F41EF1-63D7-427C-8706-1F6FA1B8B206}"/>
          </ac:picMkLst>
        </pc:picChg>
      </pc:sldChg>
      <pc:sldChg chg="modSp add mod">
        <pc:chgData name="Andreas Smolders" userId="76809f7d3df9c57e" providerId="LiveId" clId="{F720961F-80BE-460F-8889-420169550E9C}" dt="2022-02-22T12:42:27.974" v="2738" actId="14826"/>
        <pc:sldMkLst>
          <pc:docMk/>
          <pc:sldMk cId="3068852232" sldId="353"/>
        </pc:sldMkLst>
        <pc:spChg chg="mod">
          <ac:chgData name="Andreas Smolders" userId="76809f7d3df9c57e" providerId="LiveId" clId="{F720961F-80BE-460F-8889-420169550E9C}" dt="2022-02-22T12:42:10.167" v="2737" actId="20577"/>
          <ac:spMkLst>
            <pc:docMk/>
            <pc:sldMk cId="3068852232" sldId="353"/>
            <ac:spMk id="3" creationId="{3AEC153A-500C-4F12-8D0D-EF0E08F9AB64}"/>
          </ac:spMkLst>
        </pc:spChg>
        <pc:picChg chg="mod">
          <ac:chgData name="Andreas Smolders" userId="76809f7d3df9c57e" providerId="LiveId" clId="{F720961F-80BE-460F-8889-420169550E9C}" dt="2022-02-22T12:42:27.974" v="2738" actId="14826"/>
          <ac:picMkLst>
            <pc:docMk/>
            <pc:sldMk cId="3068852232" sldId="353"/>
            <ac:picMk id="9" creationId="{B7F41EF1-63D7-427C-8706-1F6FA1B8B206}"/>
          </ac:picMkLst>
        </pc:picChg>
      </pc:sldChg>
      <pc:sldChg chg="addSp delSp modSp new mod">
        <pc:chgData name="Andreas Smolders" userId="76809f7d3df9c57e" providerId="LiveId" clId="{F720961F-80BE-460F-8889-420169550E9C}" dt="2022-02-22T12:47:42.865" v="2983" actId="1076"/>
        <pc:sldMkLst>
          <pc:docMk/>
          <pc:sldMk cId="3533477903" sldId="354"/>
        </pc:sldMkLst>
        <pc:spChg chg="del">
          <ac:chgData name="Andreas Smolders" userId="76809f7d3df9c57e" providerId="LiveId" clId="{F720961F-80BE-460F-8889-420169550E9C}" dt="2022-02-22T12:46:59.837" v="2974" actId="931"/>
          <ac:spMkLst>
            <pc:docMk/>
            <pc:sldMk cId="3533477903" sldId="354"/>
            <ac:spMk id="2" creationId="{59ACCA10-A02D-472D-B6C1-846070E3CD3A}"/>
          </ac:spMkLst>
        </pc:spChg>
        <pc:spChg chg="mod">
          <ac:chgData name="Andreas Smolders" userId="76809f7d3df9c57e" providerId="LiveId" clId="{F720961F-80BE-460F-8889-420169550E9C}" dt="2022-02-22T12:46:47.963" v="2973" actId="20577"/>
          <ac:spMkLst>
            <pc:docMk/>
            <pc:sldMk cId="3533477903" sldId="354"/>
            <ac:spMk id="3" creationId="{52E2356E-98C0-4E65-A03E-8E1FEB6FAE55}"/>
          </ac:spMkLst>
        </pc:spChg>
        <pc:picChg chg="add mod">
          <ac:chgData name="Andreas Smolders" userId="76809f7d3df9c57e" providerId="LiveId" clId="{F720961F-80BE-460F-8889-420169550E9C}" dt="2022-02-22T12:47:38.818" v="2982" actId="1076"/>
          <ac:picMkLst>
            <pc:docMk/>
            <pc:sldMk cId="3533477903" sldId="354"/>
            <ac:picMk id="6" creationId="{3637BDF2-C860-481B-B69F-B9B2B7A827FB}"/>
          </ac:picMkLst>
        </pc:picChg>
        <pc:picChg chg="add mod">
          <ac:chgData name="Andreas Smolders" userId="76809f7d3df9c57e" providerId="LiveId" clId="{F720961F-80BE-460F-8889-420169550E9C}" dt="2022-02-22T12:47:42.865" v="2983" actId="1076"/>
          <ac:picMkLst>
            <pc:docMk/>
            <pc:sldMk cId="3533477903" sldId="354"/>
            <ac:picMk id="8" creationId="{49D49F8C-C709-463F-B396-8693924B06ED}"/>
          </ac:picMkLst>
        </pc:picChg>
      </pc:sldChg>
      <pc:sldChg chg="modSp new mod">
        <pc:chgData name="Andreas Smolders" userId="76809f7d3df9c57e" providerId="LiveId" clId="{F720961F-80BE-460F-8889-420169550E9C}" dt="2022-02-22T12:58:52.738" v="3770" actId="20577"/>
        <pc:sldMkLst>
          <pc:docMk/>
          <pc:sldMk cId="2776651004" sldId="355"/>
        </pc:sldMkLst>
        <pc:spChg chg="mod">
          <ac:chgData name="Andreas Smolders" userId="76809f7d3df9c57e" providerId="LiveId" clId="{F720961F-80BE-460F-8889-420169550E9C}" dt="2022-02-22T12:58:52.738" v="3770" actId="20577"/>
          <ac:spMkLst>
            <pc:docMk/>
            <pc:sldMk cId="2776651004" sldId="355"/>
            <ac:spMk id="2" creationId="{B30CD568-7081-4A73-8E79-9F12BA8EB7AE}"/>
          </ac:spMkLst>
        </pc:spChg>
        <pc:spChg chg="mod">
          <ac:chgData name="Andreas Smolders" userId="76809f7d3df9c57e" providerId="LiveId" clId="{F720961F-80BE-460F-8889-420169550E9C}" dt="2022-02-22T12:45:17.085" v="2757" actId="20577"/>
          <ac:spMkLst>
            <pc:docMk/>
            <pc:sldMk cId="2776651004" sldId="355"/>
            <ac:spMk id="3" creationId="{5B94C58D-956A-472A-800F-6900EEEDC684}"/>
          </ac:spMkLst>
        </pc:spChg>
      </pc:sldChg>
      <pc:sldChg chg="modSp new mod">
        <pc:chgData name="Andreas Smolders" userId="76809f7d3df9c57e" providerId="LiveId" clId="{F720961F-80BE-460F-8889-420169550E9C}" dt="2022-02-22T12:53:20.840" v="3698" actId="20577"/>
        <pc:sldMkLst>
          <pc:docMk/>
          <pc:sldMk cId="2603994381" sldId="356"/>
        </pc:sldMkLst>
        <pc:spChg chg="mod">
          <ac:chgData name="Andreas Smolders" userId="76809f7d3df9c57e" providerId="LiveId" clId="{F720961F-80BE-460F-8889-420169550E9C}" dt="2022-02-22T12:53:20.840" v="3698" actId="20577"/>
          <ac:spMkLst>
            <pc:docMk/>
            <pc:sldMk cId="2603994381" sldId="356"/>
            <ac:spMk id="2" creationId="{333CDCFA-564C-4400-B8B6-D4A58E3C7CE9}"/>
          </ac:spMkLst>
        </pc:spChg>
        <pc:spChg chg="mod">
          <ac:chgData name="Andreas Smolders" userId="76809f7d3df9c57e" providerId="LiveId" clId="{F720961F-80BE-460F-8889-420169550E9C}" dt="2022-02-22T12:47:58.035" v="2995" actId="20577"/>
          <ac:spMkLst>
            <pc:docMk/>
            <pc:sldMk cId="2603994381" sldId="356"/>
            <ac:spMk id="3" creationId="{079A35BB-0045-4280-B052-B1337A251FE8}"/>
          </ac:spMkLst>
        </pc:spChg>
      </pc:sldChg>
    </pc:docChg>
  </pc:docChgLst>
  <pc:docChgLst>
    <pc:chgData name="Andreas Smolders" userId="76809f7d3df9c57e" providerId="LiveId" clId="{1A436AA4-3ACC-4576-ACEA-3DEA655A531E}"/>
    <pc:docChg chg="custSel addSld delSld modSld">
      <pc:chgData name="Andreas Smolders" userId="76809f7d3df9c57e" providerId="LiveId" clId="{1A436AA4-3ACC-4576-ACEA-3DEA655A531E}" dt="2022-03-31T08:18:02.793" v="213" actId="20577"/>
      <pc:docMkLst>
        <pc:docMk/>
      </pc:docMkLst>
      <pc:sldChg chg="addSp modSp mod">
        <pc:chgData name="Andreas Smolders" userId="76809f7d3df9c57e" providerId="LiveId" clId="{1A436AA4-3ACC-4576-ACEA-3DEA655A531E}" dt="2022-03-31T07:55:26.132" v="155" actId="20577"/>
        <pc:sldMkLst>
          <pc:docMk/>
          <pc:sldMk cId="3775026659" sldId="343"/>
        </pc:sldMkLst>
        <pc:spChg chg="add mod">
          <ac:chgData name="Andreas Smolders" userId="76809f7d3df9c57e" providerId="LiveId" clId="{1A436AA4-3ACC-4576-ACEA-3DEA655A531E}" dt="2022-03-31T07:53:49.523" v="42" actId="1076"/>
          <ac:spMkLst>
            <pc:docMk/>
            <pc:sldMk cId="3775026659" sldId="343"/>
            <ac:spMk id="2" creationId="{A31F059D-08FC-4F50-BB01-C30A667B8CF3}"/>
          </ac:spMkLst>
        </pc:spChg>
        <pc:spChg chg="add mod">
          <ac:chgData name="Andreas Smolders" userId="76809f7d3df9c57e" providerId="LiveId" clId="{1A436AA4-3ACC-4576-ACEA-3DEA655A531E}" dt="2022-03-31T07:54:41.739" v="91" actId="20577"/>
          <ac:spMkLst>
            <pc:docMk/>
            <pc:sldMk cId="3775026659" sldId="343"/>
            <ac:spMk id="4" creationId="{0E0671C3-9F8F-46B1-907D-381689F70CA7}"/>
          </ac:spMkLst>
        </pc:spChg>
        <pc:spChg chg="add mod">
          <ac:chgData name="Andreas Smolders" userId="76809f7d3df9c57e" providerId="LiveId" clId="{1A436AA4-3ACC-4576-ACEA-3DEA655A531E}" dt="2022-03-31T07:54:16.962" v="48" actId="20577"/>
          <ac:spMkLst>
            <pc:docMk/>
            <pc:sldMk cId="3775026659" sldId="343"/>
            <ac:spMk id="56" creationId="{26D80C57-AF2E-4740-BBDE-E75AE774E82E}"/>
          </ac:spMkLst>
        </pc:spChg>
        <pc:spChg chg="add mod">
          <ac:chgData name="Andreas Smolders" userId="76809f7d3df9c57e" providerId="LiveId" clId="{1A436AA4-3ACC-4576-ACEA-3DEA655A531E}" dt="2022-03-31T07:55:26.132" v="155" actId="20577"/>
          <ac:spMkLst>
            <pc:docMk/>
            <pc:sldMk cId="3775026659" sldId="343"/>
            <ac:spMk id="59" creationId="{90C4E4B4-FED1-47DB-81E5-3B6D4FA4A198}"/>
          </ac:spMkLst>
        </pc:spChg>
      </pc:sldChg>
      <pc:sldChg chg="modSp mod">
        <pc:chgData name="Andreas Smolders" userId="76809f7d3df9c57e" providerId="LiveId" clId="{1A436AA4-3ACC-4576-ACEA-3DEA655A531E}" dt="2022-03-31T08:18:02.793" v="213" actId="20577"/>
        <pc:sldMkLst>
          <pc:docMk/>
          <pc:sldMk cId="1856341227" sldId="344"/>
        </pc:sldMkLst>
        <pc:spChg chg="mod">
          <ac:chgData name="Andreas Smolders" userId="76809f7d3df9c57e" providerId="LiveId" clId="{1A436AA4-3ACC-4576-ACEA-3DEA655A531E}" dt="2022-03-31T08:18:02.793" v="213" actId="20577"/>
          <ac:spMkLst>
            <pc:docMk/>
            <pc:sldMk cId="1856341227" sldId="344"/>
            <ac:spMk id="2" creationId="{FBC19D46-D85E-4B3A-B399-538981186A97}"/>
          </ac:spMkLst>
        </pc:spChg>
      </pc:sldChg>
      <pc:sldChg chg="addSp modSp">
        <pc:chgData name="Andreas Smolders" userId="76809f7d3df9c57e" providerId="LiveId" clId="{1A436AA4-3ACC-4576-ACEA-3DEA655A531E}" dt="2022-03-31T07:56:11.417" v="160" actId="14100"/>
        <pc:sldMkLst>
          <pc:docMk/>
          <pc:sldMk cId="2166152200" sldId="345"/>
        </pc:sldMkLst>
        <pc:spChg chg="mod">
          <ac:chgData name="Andreas Smolders" userId="76809f7d3df9c57e" providerId="LiveId" clId="{1A436AA4-3ACC-4576-ACEA-3DEA655A531E}" dt="2022-03-31T07:56:11.417" v="160" actId="14100"/>
          <ac:spMkLst>
            <pc:docMk/>
            <pc:sldMk cId="2166152200" sldId="345"/>
            <ac:spMk id="3" creationId="{6C68E1D5-7C64-469E-9FFC-4139D6079177}"/>
          </ac:spMkLst>
        </pc:spChg>
        <pc:spChg chg="add mod">
          <ac:chgData name="Andreas Smolders" userId="76809f7d3df9c57e" providerId="LiveId" clId="{1A436AA4-3ACC-4576-ACEA-3DEA655A531E}" dt="2022-03-31T07:56:05.393" v="159"/>
          <ac:spMkLst>
            <pc:docMk/>
            <pc:sldMk cId="2166152200" sldId="345"/>
            <ac:spMk id="9" creationId="{135B1164-C7D4-47A2-BD2C-352FBC413217}"/>
          </ac:spMkLst>
        </pc:spChg>
      </pc:sldChg>
      <pc:sldChg chg="addSp modSp">
        <pc:chgData name="Andreas Smolders" userId="76809f7d3df9c57e" providerId="LiveId" clId="{1A436AA4-3ACC-4576-ACEA-3DEA655A531E}" dt="2022-03-31T07:57:30.329" v="167" actId="14100"/>
        <pc:sldMkLst>
          <pc:docMk/>
          <pc:sldMk cId="2107877901" sldId="348"/>
        </pc:sldMkLst>
        <pc:spChg chg="mod">
          <ac:chgData name="Andreas Smolders" userId="76809f7d3df9c57e" providerId="LiveId" clId="{1A436AA4-3ACC-4576-ACEA-3DEA655A531E}" dt="2022-03-31T07:57:30.329" v="167" actId="14100"/>
          <ac:spMkLst>
            <pc:docMk/>
            <pc:sldMk cId="2107877901" sldId="348"/>
            <ac:spMk id="3" creationId="{6C68E1D5-7C64-469E-9FFC-4139D6079177}"/>
          </ac:spMkLst>
        </pc:spChg>
        <pc:spChg chg="add mod">
          <ac:chgData name="Andreas Smolders" userId="76809f7d3df9c57e" providerId="LiveId" clId="{1A436AA4-3ACC-4576-ACEA-3DEA655A531E}" dt="2022-03-31T07:57:25.941" v="166"/>
          <ac:spMkLst>
            <pc:docMk/>
            <pc:sldMk cId="2107877901" sldId="348"/>
            <ac:spMk id="9" creationId="{4A812A08-5E66-4D2E-AEB7-C9E7A9251B33}"/>
          </ac:spMkLst>
        </pc:spChg>
      </pc:sldChg>
      <pc:sldChg chg="del">
        <pc:chgData name="Andreas Smolders" userId="76809f7d3df9c57e" providerId="LiveId" clId="{1A436AA4-3ACC-4576-ACEA-3DEA655A531E}" dt="2022-03-31T07:46:44.999" v="1" actId="47"/>
        <pc:sldMkLst>
          <pc:docMk/>
          <pc:sldMk cId="4026309566" sldId="365"/>
        </pc:sldMkLst>
      </pc:sldChg>
      <pc:sldChg chg="del">
        <pc:chgData name="Andreas Smolders" userId="76809f7d3df9c57e" providerId="LiveId" clId="{1A436AA4-3ACC-4576-ACEA-3DEA655A531E}" dt="2022-03-31T07:46:44.999" v="1" actId="47"/>
        <pc:sldMkLst>
          <pc:docMk/>
          <pc:sldMk cId="1684799476" sldId="371"/>
        </pc:sldMkLst>
      </pc:sldChg>
      <pc:sldChg chg="del">
        <pc:chgData name="Andreas Smolders" userId="76809f7d3df9c57e" providerId="LiveId" clId="{1A436AA4-3ACC-4576-ACEA-3DEA655A531E}" dt="2022-03-31T07:46:44.999" v="1" actId="47"/>
        <pc:sldMkLst>
          <pc:docMk/>
          <pc:sldMk cId="2760171327" sldId="372"/>
        </pc:sldMkLst>
      </pc:sldChg>
      <pc:sldChg chg="del">
        <pc:chgData name="Andreas Smolders" userId="76809f7d3df9c57e" providerId="LiveId" clId="{1A436AA4-3ACC-4576-ACEA-3DEA655A531E}" dt="2022-03-31T07:45:10.801" v="0" actId="47"/>
        <pc:sldMkLst>
          <pc:docMk/>
          <pc:sldMk cId="4265517398" sldId="375"/>
        </pc:sldMkLst>
      </pc:sldChg>
      <pc:sldChg chg="del">
        <pc:chgData name="Andreas Smolders" userId="76809f7d3df9c57e" providerId="LiveId" clId="{1A436AA4-3ACC-4576-ACEA-3DEA655A531E}" dt="2022-03-31T07:45:10.801" v="0" actId="47"/>
        <pc:sldMkLst>
          <pc:docMk/>
          <pc:sldMk cId="341304319" sldId="376"/>
        </pc:sldMkLst>
      </pc:sldChg>
      <pc:sldChg chg="del">
        <pc:chgData name="Andreas Smolders" userId="76809f7d3df9c57e" providerId="LiveId" clId="{1A436AA4-3ACC-4576-ACEA-3DEA655A531E}" dt="2022-03-31T07:45:10.801" v="0" actId="47"/>
        <pc:sldMkLst>
          <pc:docMk/>
          <pc:sldMk cId="3388820013" sldId="377"/>
        </pc:sldMkLst>
      </pc:sldChg>
      <pc:sldChg chg="del">
        <pc:chgData name="Andreas Smolders" userId="76809f7d3df9c57e" providerId="LiveId" clId="{1A436AA4-3ACC-4576-ACEA-3DEA655A531E}" dt="2022-03-31T07:45:10.801" v="0" actId="47"/>
        <pc:sldMkLst>
          <pc:docMk/>
          <pc:sldMk cId="1084435713" sldId="381"/>
        </pc:sldMkLst>
      </pc:sldChg>
      <pc:sldChg chg="del">
        <pc:chgData name="Andreas Smolders" userId="76809f7d3df9c57e" providerId="LiveId" clId="{1A436AA4-3ACC-4576-ACEA-3DEA655A531E}" dt="2022-03-31T07:45:10.801" v="0" actId="47"/>
        <pc:sldMkLst>
          <pc:docMk/>
          <pc:sldMk cId="819572547" sldId="382"/>
        </pc:sldMkLst>
      </pc:sldChg>
      <pc:sldChg chg="addSp modSp mod">
        <pc:chgData name="Andreas Smolders" userId="76809f7d3df9c57e" providerId="LiveId" clId="{1A436AA4-3ACC-4576-ACEA-3DEA655A531E}" dt="2022-03-31T07:55:56.513" v="158" actId="14100"/>
        <pc:sldMkLst>
          <pc:docMk/>
          <pc:sldMk cId="4133586323" sldId="383"/>
        </pc:sldMkLst>
        <pc:spChg chg="mod">
          <ac:chgData name="Andreas Smolders" userId="76809f7d3df9c57e" providerId="LiveId" clId="{1A436AA4-3ACC-4576-ACEA-3DEA655A531E}" dt="2022-03-31T07:55:56.513" v="158" actId="14100"/>
          <ac:spMkLst>
            <pc:docMk/>
            <pc:sldMk cId="4133586323" sldId="383"/>
            <ac:spMk id="3" creationId="{C43709F2-D7C0-4656-905F-8BA8753EC832}"/>
          </ac:spMkLst>
        </pc:spChg>
        <pc:spChg chg="add mod">
          <ac:chgData name="Andreas Smolders" userId="76809f7d3df9c57e" providerId="LiveId" clId="{1A436AA4-3ACC-4576-ACEA-3DEA655A531E}" dt="2022-03-31T07:55:50.763" v="157" actId="1076"/>
          <ac:spMkLst>
            <pc:docMk/>
            <pc:sldMk cId="4133586323" sldId="383"/>
            <ac:spMk id="12" creationId="{87837C5A-90F7-4EDF-8DC2-7941DAD7C6AE}"/>
          </ac:spMkLst>
        </pc:spChg>
      </pc:sldChg>
      <pc:sldChg chg="addSp modSp mod">
        <pc:chgData name="Andreas Smolders" userId="76809f7d3df9c57e" providerId="LiveId" clId="{1A436AA4-3ACC-4576-ACEA-3DEA655A531E}" dt="2022-03-31T07:56:30.905" v="164" actId="14100"/>
        <pc:sldMkLst>
          <pc:docMk/>
          <pc:sldMk cId="3931652015" sldId="384"/>
        </pc:sldMkLst>
        <pc:spChg chg="mod">
          <ac:chgData name="Andreas Smolders" userId="76809f7d3df9c57e" providerId="LiveId" clId="{1A436AA4-3ACC-4576-ACEA-3DEA655A531E}" dt="2022-03-31T07:56:30.905" v="164" actId="14100"/>
          <ac:spMkLst>
            <pc:docMk/>
            <pc:sldMk cId="3931652015" sldId="384"/>
            <ac:spMk id="3" creationId="{6C68E1D5-7C64-469E-9FFC-4139D6079177}"/>
          </ac:spMkLst>
        </pc:spChg>
        <pc:spChg chg="add mod">
          <ac:chgData name="Andreas Smolders" userId="76809f7d3df9c57e" providerId="LiveId" clId="{1A436AA4-3ACC-4576-ACEA-3DEA655A531E}" dt="2022-03-31T07:56:20.060" v="162"/>
          <ac:spMkLst>
            <pc:docMk/>
            <pc:sldMk cId="3931652015" sldId="384"/>
            <ac:spMk id="25" creationId="{9D9725C7-2EA5-4302-A917-AF79DE0B2898}"/>
          </ac:spMkLst>
        </pc:spChg>
        <pc:picChg chg="mod">
          <ac:chgData name="Andreas Smolders" userId="76809f7d3df9c57e" providerId="LiveId" clId="{1A436AA4-3ACC-4576-ACEA-3DEA655A531E}" dt="2022-03-31T07:49:49.680" v="9" actId="1035"/>
          <ac:picMkLst>
            <pc:docMk/>
            <pc:sldMk cId="3931652015" sldId="384"/>
            <ac:picMk id="6" creationId="{8526B857-0A50-4683-A7F7-B97305B23EF1}"/>
          </ac:picMkLst>
        </pc:picChg>
      </pc:sldChg>
      <pc:sldChg chg="delSp modSp add mod">
        <pc:chgData name="Andreas Smolders" userId="76809f7d3df9c57e" providerId="LiveId" clId="{1A436AA4-3ACC-4576-ACEA-3DEA655A531E}" dt="2022-03-31T08:12:31.963" v="212" actId="20577"/>
        <pc:sldMkLst>
          <pc:docMk/>
          <pc:sldMk cId="1269580664" sldId="387"/>
        </pc:sldMkLst>
        <pc:spChg chg="mod">
          <ac:chgData name="Andreas Smolders" userId="76809f7d3df9c57e" providerId="LiveId" clId="{1A436AA4-3ACC-4576-ACEA-3DEA655A531E}" dt="2022-03-31T08:12:31.963" v="212" actId="20577"/>
          <ac:spMkLst>
            <pc:docMk/>
            <pc:sldMk cId="1269580664" sldId="387"/>
            <ac:spMk id="3" creationId="{6C68E1D5-7C64-469E-9FFC-4139D6079177}"/>
          </ac:spMkLst>
        </pc:spChg>
        <pc:spChg chg="mod">
          <ac:chgData name="Andreas Smolders" userId="76809f7d3df9c57e" providerId="LiveId" clId="{1A436AA4-3ACC-4576-ACEA-3DEA655A531E}" dt="2022-03-31T07:57:37.908" v="170" actId="20577"/>
          <ac:spMkLst>
            <pc:docMk/>
            <pc:sldMk cId="1269580664" sldId="387"/>
            <ac:spMk id="9" creationId="{4A812A08-5E66-4D2E-AEB7-C9E7A9251B33}"/>
          </ac:spMkLst>
        </pc:spChg>
        <pc:spChg chg="del">
          <ac:chgData name="Andreas Smolders" userId="76809f7d3df9c57e" providerId="LiveId" clId="{1A436AA4-3ACC-4576-ACEA-3DEA655A531E}" dt="2022-03-31T07:57:42.508" v="171" actId="478"/>
          <ac:spMkLst>
            <pc:docMk/>
            <pc:sldMk cId="1269580664" sldId="387"/>
            <ac:spMk id="11" creationId="{7AF72006-E668-4464-A79D-9CEC2614A279}"/>
          </ac:spMkLst>
        </pc:spChg>
        <pc:spChg chg="del">
          <ac:chgData name="Andreas Smolders" userId="76809f7d3df9c57e" providerId="LiveId" clId="{1A436AA4-3ACC-4576-ACEA-3DEA655A531E}" dt="2022-03-31T07:57:42.508" v="171" actId="478"/>
          <ac:spMkLst>
            <pc:docMk/>
            <pc:sldMk cId="1269580664" sldId="387"/>
            <ac:spMk id="13" creationId="{32EA2DD8-4AE4-4C29-8CF8-41AF3A39D41B}"/>
          </ac:spMkLst>
        </pc:spChg>
        <pc:picChg chg="del">
          <ac:chgData name="Andreas Smolders" userId="76809f7d3df9c57e" providerId="LiveId" clId="{1A436AA4-3ACC-4576-ACEA-3DEA655A531E}" dt="2022-03-31T07:57:44.821" v="172" actId="478"/>
          <ac:picMkLst>
            <pc:docMk/>
            <pc:sldMk cId="1269580664" sldId="387"/>
            <ac:picMk id="6" creationId="{AC68BD01-E943-4387-B5E7-B880938F7D48}"/>
          </ac:picMkLst>
        </pc:picChg>
        <pc:picChg chg="del">
          <ac:chgData name="Andreas Smolders" userId="76809f7d3df9c57e" providerId="LiveId" clId="{1A436AA4-3ACC-4576-ACEA-3DEA655A531E}" dt="2022-03-31T07:57:44.821" v="172" actId="478"/>
          <ac:picMkLst>
            <pc:docMk/>
            <pc:sldMk cId="1269580664" sldId="387"/>
            <ac:picMk id="8" creationId="{07BB8108-9D9B-4C8C-8967-E671567E01D4}"/>
          </ac:picMkLst>
        </pc:picChg>
        <pc:cxnChg chg="del">
          <ac:chgData name="Andreas Smolders" userId="76809f7d3df9c57e" providerId="LiveId" clId="{1A436AA4-3ACC-4576-ACEA-3DEA655A531E}" dt="2022-03-31T07:57:42.508" v="171" actId="478"/>
          <ac:cxnSpMkLst>
            <pc:docMk/>
            <pc:sldMk cId="1269580664" sldId="387"/>
            <ac:cxnSpMk id="12" creationId="{1DF479D8-067A-4739-87B4-C53F675CB7B9}"/>
          </ac:cxnSpMkLst>
        </pc:cxnChg>
        <pc:cxnChg chg="del">
          <ac:chgData name="Andreas Smolders" userId="76809f7d3df9c57e" providerId="LiveId" clId="{1A436AA4-3ACC-4576-ACEA-3DEA655A531E}" dt="2022-03-31T07:57:42.508" v="171" actId="478"/>
          <ac:cxnSpMkLst>
            <pc:docMk/>
            <pc:sldMk cId="1269580664" sldId="387"/>
            <ac:cxnSpMk id="14" creationId="{50DB06F2-91A6-4BD8-A035-9F276DC7C6DF}"/>
          </ac:cxnSpMkLst>
        </pc:cxnChg>
      </pc:sldChg>
    </pc:docChg>
  </pc:docChgLst>
  <pc:docChgLst>
    <pc:chgData name="Andreas Smolders" userId="76809f7d3df9c57e" providerId="LiveId" clId="{9AC7A4BF-5744-41B6-A52E-E2CE64C03D70}"/>
    <pc:docChg chg="custSel addSld delSld modSld sldOrd">
      <pc:chgData name="Andreas Smolders" userId="76809f7d3df9c57e" providerId="LiveId" clId="{9AC7A4BF-5744-41B6-A52E-E2CE64C03D70}" dt="2022-04-08T14:04:42.781" v="2354" actId="5793"/>
      <pc:docMkLst>
        <pc:docMk/>
      </pc:docMkLst>
      <pc:sldChg chg="addSp modSp mod">
        <pc:chgData name="Andreas Smolders" userId="76809f7d3df9c57e" providerId="LiveId" clId="{9AC7A4BF-5744-41B6-A52E-E2CE64C03D70}" dt="2022-04-08T10:28:17.114" v="155" actId="1076"/>
        <pc:sldMkLst>
          <pc:docMk/>
          <pc:sldMk cId="1859313940" sldId="330"/>
        </pc:sldMkLst>
        <pc:spChg chg="add mod">
          <ac:chgData name="Andreas Smolders" userId="76809f7d3df9c57e" providerId="LiveId" clId="{9AC7A4BF-5744-41B6-A52E-E2CE64C03D70}" dt="2022-04-08T10:28:17.114" v="155" actId="1076"/>
          <ac:spMkLst>
            <pc:docMk/>
            <pc:sldMk cId="1859313940" sldId="330"/>
            <ac:spMk id="2" creationId="{9AE3D104-6AFA-405C-958E-066098D88AF6}"/>
          </ac:spMkLst>
        </pc:spChg>
        <pc:spChg chg="mod">
          <ac:chgData name="Andreas Smolders" userId="76809f7d3df9c57e" providerId="LiveId" clId="{9AC7A4BF-5744-41B6-A52E-E2CE64C03D70}" dt="2022-04-08T10:27:45.792" v="107" actId="20577"/>
          <ac:spMkLst>
            <pc:docMk/>
            <pc:sldMk cId="1859313940" sldId="330"/>
            <ac:spMk id="8" creationId="{00000000-0000-0000-0000-000000000000}"/>
          </ac:spMkLst>
        </pc:spChg>
        <pc:spChg chg="mod">
          <ac:chgData name="Andreas Smolders" userId="76809f7d3df9c57e" providerId="LiveId" clId="{9AC7A4BF-5744-41B6-A52E-E2CE64C03D70}" dt="2022-04-08T10:27:11.088" v="14" actId="20577"/>
          <ac:spMkLst>
            <pc:docMk/>
            <pc:sldMk cId="1859313940" sldId="330"/>
            <ac:spMk id="10" creationId="{00000000-0000-0000-0000-000000000000}"/>
          </ac:spMkLst>
        </pc:spChg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2465409643" sldId="342"/>
        </pc:sldMkLst>
      </pc:sldChg>
      <pc:sldChg chg="delSp mod">
        <pc:chgData name="Andreas Smolders" userId="76809f7d3df9c57e" providerId="LiveId" clId="{9AC7A4BF-5744-41B6-A52E-E2CE64C03D70}" dt="2022-04-08T10:31:31.460" v="302" actId="478"/>
        <pc:sldMkLst>
          <pc:docMk/>
          <pc:sldMk cId="3775026659" sldId="343"/>
        </pc:sldMkLst>
        <pc:spChg chg="del">
          <ac:chgData name="Andreas Smolders" userId="76809f7d3df9c57e" providerId="LiveId" clId="{9AC7A4BF-5744-41B6-A52E-E2CE64C03D70}" dt="2022-04-08T10:31:19.663" v="300" actId="478"/>
          <ac:spMkLst>
            <pc:docMk/>
            <pc:sldMk cId="3775026659" sldId="343"/>
            <ac:spMk id="2" creationId="{A31F059D-08FC-4F50-BB01-C30A667B8CF3}"/>
          </ac:spMkLst>
        </pc:spChg>
        <pc:spChg chg="del">
          <ac:chgData name="Andreas Smolders" userId="76809f7d3df9c57e" providerId="LiveId" clId="{9AC7A4BF-5744-41B6-A52E-E2CE64C03D70}" dt="2022-04-08T10:31:18.538" v="299" actId="478"/>
          <ac:spMkLst>
            <pc:docMk/>
            <pc:sldMk cId="3775026659" sldId="343"/>
            <ac:spMk id="4" creationId="{0E0671C3-9F8F-46B1-907D-381689F70CA7}"/>
          </ac:spMkLst>
        </pc:spChg>
        <pc:spChg chg="del">
          <ac:chgData name="Andreas Smolders" userId="76809f7d3df9c57e" providerId="LiveId" clId="{9AC7A4BF-5744-41B6-A52E-E2CE64C03D70}" dt="2022-04-08T10:31:31.460" v="302" actId="478"/>
          <ac:spMkLst>
            <pc:docMk/>
            <pc:sldMk cId="3775026659" sldId="343"/>
            <ac:spMk id="56" creationId="{26D80C57-AF2E-4740-BBDE-E75AE774E82E}"/>
          </ac:spMkLst>
        </pc:spChg>
        <pc:spChg chg="del">
          <ac:chgData name="Andreas Smolders" userId="76809f7d3df9c57e" providerId="LiveId" clId="{9AC7A4BF-5744-41B6-A52E-E2CE64C03D70}" dt="2022-04-08T10:31:28.708" v="301" actId="478"/>
          <ac:spMkLst>
            <pc:docMk/>
            <pc:sldMk cId="3775026659" sldId="343"/>
            <ac:spMk id="59" creationId="{90C4E4B4-FED1-47DB-81E5-3B6D4FA4A198}"/>
          </ac:spMkLst>
        </pc:spChg>
      </pc:sldChg>
      <pc:sldChg chg="addSp modSp mod">
        <pc:chgData name="Andreas Smolders" userId="76809f7d3df9c57e" providerId="LiveId" clId="{9AC7A4BF-5744-41B6-A52E-E2CE64C03D70}" dt="2022-04-08T10:30:39.025" v="296" actId="1076"/>
        <pc:sldMkLst>
          <pc:docMk/>
          <pc:sldMk cId="1856341227" sldId="344"/>
        </pc:sldMkLst>
        <pc:spChg chg="mod">
          <ac:chgData name="Andreas Smolders" userId="76809f7d3df9c57e" providerId="LiveId" clId="{9AC7A4BF-5744-41B6-A52E-E2CE64C03D70}" dt="2022-04-08T10:29:05.369" v="289" actId="20577"/>
          <ac:spMkLst>
            <pc:docMk/>
            <pc:sldMk cId="1856341227" sldId="344"/>
            <ac:spMk id="2" creationId="{FBC19D46-D85E-4B3A-B399-538981186A97}"/>
          </ac:spMkLst>
        </pc:spChg>
        <pc:spChg chg="add mod">
          <ac:chgData name="Andreas Smolders" userId="76809f7d3df9c57e" providerId="LiveId" clId="{9AC7A4BF-5744-41B6-A52E-E2CE64C03D70}" dt="2022-04-08T10:30:39.025" v="296" actId="1076"/>
          <ac:spMkLst>
            <pc:docMk/>
            <pc:sldMk cId="1856341227" sldId="344"/>
            <ac:spMk id="8" creationId="{3E8EA470-A62D-4694-92CF-BAEDFA4399A1}"/>
          </ac:spMkLst>
        </pc:spChg>
        <pc:picChg chg="add mod">
          <ac:chgData name="Andreas Smolders" userId="76809f7d3df9c57e" providerId="LiveId" clId="{9AC7A4BF-5744-41B6-A52E-E2CE64C03D70}" dt="2022-04-08T10:29:31.922" v="291" actId="1076"/>
          <ac:picMkLst>
            <pc:docMk/>
            <pc:sldMk cId="1856341227" sldId="344"/>
            <ac:picMk id="6" creationId="{84CAD43A-B490-4CC7-ABB1-A20EFD97A2E4}"/>
          </ac:picMkLst>
        </pc:picChg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2166152200" sldId="345"/>
        </pc:sldMkLst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2107877901" sldId="348"/>
        </pc:sldMkLst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987616075" sldId="369"/>
        </pc:sldMkLst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2367217987" sldId="373"/>
        </pc:sldMkLst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2787050133" sldId="378"/>
        </pc:sldMkLst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2408429808" sldId="379"/>
        </pc:sldMkLst>
      </pc:sldChg>
      <pc:sldChg chg="del">
        <pc:chgData name="Andreas Smolders" userId="76809f7d3df9c57e" providerId="LiveId" clId="{9AC7A4BF-5744-41B6-A52E-E2CE64C03D70}" dt="2022-04-08T10:30:48.788" v="297" actId="47"/>
        <pc:sldMkLst>
          <pc:docMk/>
          <pc:sldMk cId="2867400086" sldId="380"/>
        </pc:sldMkLst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4133586323" sldId="383"/>
        </pc:sldMkLst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3931652015" sldId="384"/>
        </pc:sldMkLst>
      </pc:sldChg>
      <pc:sldChg chg="del">
        <pc:chgData name="Andreas Smolders" userId="76809f7d3df9c57e" providerId="LiveId" clId="{9AC7A4BF-5744-41B6-A52E-E2CE64C03D70}" dt="2022-04-08T12:16:42.051" v="1938" actId="47"/>
        <pc:sldMkLst>
          <pc:docMk/>
          <pc:sldMk cId="110985214" sldId="385"/>
        </pc:sldMkLst>
      </pc:sldChg>
      <pc:sldChg chg="del">
        <pc:chgData name="Andreas Smolders" userId="76809f7d3df9c57e" providerId="LiveId" clId="{9AC7A4BF-5744-41B6-A52E-E2CE64C03D70}" dt="2022-04-08T12:16:44.646" v="1939" actId="47"/>
        <pc:sldMkLst>
          <pc:docMk/>
          <pc:sldMk cId="2952686623" sldId="386"/>
        </pc:sldMkLst>
      </pc:sldChg>
      <pc:sldChg chg="addSp delSp modSp mod ord">
        <pc:chgData name="Andreas Smolders" userId="76809f7d3df9c57e" providerId="LiveId" clId="{9AC7A4BF-5744-41B6-A52E-E2CE64C03D70}" dt="2022-04-08T11:43:46.605" v="1220" actId="14100"/>
        <pc:sldMkLst>
          <pc:docMk/>
          <pc:sldMk cId="1269580664" sldId="387"/>
        </pc:sldMkLst>
        <pc:spChg chg="mod">
          <ac:chgData name="Andreas Smolders" userId="76809f7d3df9c57e" providerId="LiveId" clId="{9AC7A4BF-5744-41B6-A52E-E2CE64C03D70}" dt="2022-04-08T10:55:29.263" v="834" actId="6549"/>
          <ac:spMkLst>
            <pc:docMk/>
            <pc:sldMk cId="1269580664" sldId="387"/>
            <ac:spMk id="3" creationId="{6C68E1D5-7C64-469E-9FFC-4139D6079177}"/>
          </ac:spMkLst>
        </pc:spChg>
        <pc:spChg chg="del">
          <ac:chgData name="Andreas Smolders" userId="76809f7d3df9c57e" providerId="LiveId" clId="{9AC7A4BF-5744-41B6-A52E-E2CE64C03D70}" dt="2022-04-08T10:53:34.463" v="628" actId="478"/>
          <ac:spMkLst>
            <pc:docMk/>
            <pc:sldMk cId="1269580664" sldId="387"/>
            <ac:spMk id="5" creationId="{7FB96FB0-8B24-F168-A0F2-AAA02749AAA7}"/>
          </ac:spMkLst>
        </pc:spChg>
        <pc:spChg chg="del">
          <ac:chgData name="Andreas Smolders" userId="76809f7d3df9c57e" providerId="LiveId" clId="{9AC7A4BF-5744-41B6-A52E-E2CE64C03D70}" dt="2022-04-08T10:53:41.800" v="629" actId="478"/>
          <ac:spMkLst>
            <pc:docMk/>
            <pc:sldMk cId="1269580664" sldId="387"/>
            <ac:spMk id="9" creationId="{4A812A08-5E66-4D2E-AEB7-C9E7A9251B33}"/>
          </ac:spMkLst>
        </pc:spChg>
        <pc:spChg chg="del">
          <ac:chgData name="Andreas Smolders" userId="76809f7d3df9c57e" providerId="LiveId" clId="{9AC7A4BF-5744-41B6-A52E-E2CE64C03D70}" dt="2022-04-08T10:53:34.463" v="628" actId="478"/>
          <ac:spMkLst>
            <pc:docMk/>
            <pc:sldMk cId="1269580664" sldId="387"/>
            <ac:spMk id="11" creationId="{D6284AB8-82DB-B6E2-7059-C7368C0F53D8}"/>
          </ac:spMkLst>
        </pc:spChg>
        <pc:spChg chg="mod">
          <ac:chgData name="Andreas Smolders" userId="76809f7d3df9c57e" providerId="LiveId" clId="{9AC7A4BF-5744-41B6-A52E-E2CE64C03D70}" dt="2022-04-08T10:55:35.567" v="849" actId="1036"/>
          <ac:spMkLst>
            <pc:docMk/>
            <pc:sldMk cId="1269580664" sldId="387"/>
            <ac:spMk id="16" creationId="{AC84AA46-44C1-5D4C-B8E8-E774CC1A6349}"/>
          </ac:spMkLst>
        </pc:spChg>
        <pc:spChg chg="mod">
          <ac:chgData name="Andreas Smolders" userId="76809f7d3df9c57e" providerId="LiveId" clId="{9AC7A4BF-5744-41B6-A52E-E2CE64C03D70}" dt="2022-04-08T10:56:14.270" v="894" actId="1035"/>
          <ac:spMkLst>
            <pc:docMk/>
            <pc:sldMk cId="1269580664" sldId="387"/>
            <ac:spMk id="17" creationId="{61999A25-589B-C816-4F6B-B46F57500DEA}"/>
          </ac:spMkLst>
        </pc:spChg>
        <pc:spChg chg="mod">
          <ac:chgData name="Andreas Smolders" userId="76809f7d3df9c57e" providerId="LiveId" clId="{9AC7A4BF-5744-41B6-A52E-E2CE64C03D70}" dt="2022-04-08T10:56:55.757" v="930" actId="1076"/>
          <ac:spMkLst>
            <pc:docMk/>
            <pc:sldMk cId="1269580664" sldId="387"/>
            <ac:spMk id="21" creationId="{52BDD421-CAFB-364B-919C-65F17D7FC110}"/>
          </ac:spMkLst>
        </pc:spChg>
        <pc:spChg chg="mod">
          <ac:chgData name="Andreas Smolders" userId="76809f7d3df9c57e" providerId="LiveId" clId="{9AC7A4BF-5744-41B6-A52E-E2CE64C03D70}" dt="2022-04-08T10:57:52.453" v="1018" actId="1076"/>
          <ac:spMkLst>
            <pc:docMk/>
            <pc:sldMk cId="1269580664" sldId="387"/>
            <ac:spMk id="22" creationId="{718F17B6-0EE6-282D-9429-62849A2E14DD}"/>
          </ac:spMkLst>
        </pc:spChg>
        <pc:spChg chg="mod">
          <ac:chgData name="Andreas Smolders" userId="76809f7d3df9c57e" providerId="LiveId" clId="{9AC7A4BF-5744-41B6-A52E-E2CE64C03D70}" dt="2022-04-08T10:57:45.365" v="1016" actId="1076"/>
          <ac:spMkLst>
            <pc:docMk/>
            <pc:sldMk cId="1269580664" sldId="387"/>
            <ac:spMk id="24" creationId="{49C0F12C-E018-9E66-E0BB-62E9336094D6}"/>
          </ac:spMkLst>
        </pc:spChg>
        <pc:spChg chg="add mod">
          <ac:chgData name="Andreas Smolders" userId="76809f7d3df9c57e" providerId="LiveId" clId="{9AC7A4BF-5744-41B6-A52E-E2CE64C03D70}" dt="2022-04-08T10:57:15.770" v="973" actId="20577"/>
          <ac:spMkLst>
            <pc:docMk/>
            <pc:sldMk cId="1269580664" sldId="387"/>
            <ac:spMk id="25" creationId="{DC3CC82F-EEFD-4696-8EA2-EB65EFAC2DE7}"/>
          </ac:spMkLst>
        </pc:spChg>
        <pc:picChg chg="del">
          <ac:chgData name="Andreas Smolders" userId="76809f7d3df9c57e" providerId="LiveId" clId="{9AC7A4BF-5744-41B6-A52E-E2CE64C03D70}" dt="2022-04-08T10:53:31.201" v="627" actId="478"/>
          <ac:picMkLst>
            <pc:docMk/>
            <pc:sldMk cId="1269580664" sldId="387"/>
            <ac:picMk id="2" creationId="{00DBE5D5-1512-B852-FC40-AA0C591D9AB3}"/>
          </ac:picMkLst>
        </pc:picChg>
        <pc:picChg chg="add mod modCrop">
          <ac:chgData name="Andreas Smolders" userId="76809f7d3df9c57e" providerId="LiveId" clId="{9AC7A4BF-5744-41B6-A52E-E2CE64C03D70}" dt="2022-04-08T11:43:46.605" v="1220" actId="14100"/>
          <ac:picMkLst>
            <pc:docMk/>
            <pc:sldMk cId="1269580664" sldId="387"/>
            <ac:picMk id="6" creationId="{D5E27E76-4CB0-4DBC-9574-C6F8F415E150}"/>
          </ac:picMkLst>
        </pc:picChg>
        <pc:picChg chg="add del mod modCrop">
          <ac:chgData name="Andreas Smolders" userId="76809f7d3df9c57e" providerId="LiveId" clId="{9AC7A4BF-5744-41B6-A52E-E2CE64C03D70}" dt="2022-04-08T11:41:05.546" v="1204" actId="478"/>
          <ac:picMkLst>
            <pc:docMk/>
            <pc:sldMk cId="1269580664" sldId="387"/>
            <ac:picMk id="10" creationId="{C0DC5448-C7F4-4C70-A108-CCB9F53F538E}"/>
          </ac:picMkLst>
        </pc:picChg>
        <pc:picChg chg="mod">
          <ac:chgData name="Andreas Smolders" userId="76809f7d3df9c57e" providerId="LiveId" clId="{9AC7A4BF-5744-41B6-A52E-E2CE64C03D70}" dt="2022-04-08T10:56:52.900" v="929" actId="1076"/>
          <ac:picMkLst>
            <pc:docMk/>
            <pc:sldMk cId="1269580664" sldId="387"/>
            <ac:picMk id="14" creationId="{C5FC89B0-9ABE-930C-EAFA-DBC84E546DD2}"/>
          </ac:picMkLst>
        </pc:picChg>
        <pc:picChg chg="mod">
          <ac:chgData name="Andreas Smolders" userId="76809f7d3df9c57e" providerId="LiveId" clId="{9AC7A4BF-5744-41B6-A52E-E2CE64C03D70}" dt="2022-04-08T10:57:28.708" v="976" actId="1076"/>
          <ac:picMkLst>
            <pc:docMk/>
            <pc:sldMk cId="1269580664" sldId="387"/>
            <ac:picMk id="15" creationId="{8A7A8CD7-2302-C482-E336-FB84019A882E}"/>
          </ac:picMkLst>
        </pc:picChg>
        <pc:picChg chg="del mod">
          <ac:chgData name="Andreas Smolders" userId="76809f7d3df9c57e" providerId="LiveId" clId="{9AC7A4BF-5744-41B6-A52E-E2CE64C03D70}" dt="2022-04-08T10:55:55.004" v="854" actId="478"/>
          <ac:picMkLst>
            <pc:docMk/>
            <pc:sldMk cId="1269580664" sldId="387"/>
            <ac:picMk id="18" creationId="{FCCCA438-827F-D658-E152-C05EC8FD816C}"/>
          </ac:picMkLst>
        </pc:picChg>
        <pc:picChg chg="del mod">
          <ac:chgData name="Andreas Smolders" userId="76809f7d3df9c57e" providerId="LiveId" clId="{9AC7A4BF-5744-41B6-A52E-E2CE64C03D70}" dt="2022-04-08T10:55:56.133" v="855" actId="478"/>
          <ac:picMkLst>
            <pc:docMk/>
            <pc:sldMk cId="1269580664" sldId="387"/>
            <ac:picMk id="19" creationId="{A626B583-02C9-7E1B-8E29-1C58F6A6E66E}"/>
          </ac:picMkLst>
        </pc:picChg>
        <pc:picChg chg="add mod modCrop">
          <ac:chgData name="Andreas Smolders" userId="76809f7d3df9c57e" providerId="LiveId" clId="{9AC7A4BF-5744-41B6-A52E-E2CE64C03D70}" dt="2022-04-08T11:43:33.831" v="1217" actId="1076"/>
          <ac:picMkLst>
            <pc:docMk/>
            <pc:sldMk cId="1269580664" sldId="387"/>
            <ac:picMk id="27" creationId="{A8515FC4-CCC0-4AFB-9BCB-11B3829DBFA9}"/>
          </ac:picMkLst>
        </pc:picChg>
        <pc:cxnChg chg="del">
          <ac:chgData name="Andreas Smolders" userId="76809f7d3df9c57e" providerId="LiveId" clId="{9AC7A4BF-5744-41B6-A52E-E2CE64C03D70}" dt="2022-04-08T10:53:34.463" v="628" actId="478"/>
          <ac:cxnSpMkLst>
            <pc:docMk/>
            <pc:sldMk cId="1269580664" sldId="387"/>
            <ac:cxnSpMk id="7" creationId="{2822BAC0-FF34-753B-27DD-A5D0E75DD5BE}"/>
          </ac:cxnSpMkLst>
        </pc:cxnChg>
        <pc:cxnChg chg="del">
          <ac:chgData name="Andreas Smolders" userId="76809f7d3df9c57e" providerId="LiveId" clId="{9AC7A4BF-5744-41B6-A52E-E2CE64C03D70}" dt="2022-04-08T10:53:34.463" v="628" actId="478"/>
          <ac:cxnSpMkLst>
            <pc:docMk/>
            <pc:sldMk cId="1269580664" sldId="387"/>
            <ac:cxnSpMk id="13" creationId="{3CF14B05-653C-4325-9508-A272480C95AF}"/>
          </ac:cxnSpMkLst>
        </pc:cxnChg>
        <pc:cxnChg chg="mod">
          <ac:chgData name="Andreas Smolders" userId="76809f7d3df9c57e" providerId="LiveId" clId="{9AC7A4BF-5744-41B6-A52E-E2CE64C03D70}" dt="2022-04-08T10:57:48.220" v="1017" actId="1076"/>
          <ac:cxnSpMkLst>
            <pc:docMk/>
            <pc:sldMk cId="1269580664" sldId="387"/>
            <ac:cxnSpMk id="20" creationId="{2EB2E654-2B25-3ABD-4918-DEB1D22AB48E}"/>
          </ac:cxnSpMkLst>
        </pc:cxnChg>
        <pc:cxnChg chg="mod">
          <ac:chgData name="Andreas Smolders" userId="76809f7d3df9c57e" providerId="LiveId" clId="{9AC7A4BF-5744-41B6-A52E-E2CE64C03D70}" dt="2022-04-08T10:57:40.957" v="1015" actId="1037"/>
          <ac:cxnSpMkLst>
            <pc:docMk/>
            <pc:sldMk cId="1269580664" sldId="387"/>
            <ac:cxnSpMk id="23" creationId="{572B2C75-83D8-F12E-D542-0370EEF96F1E}"/>
          </ac:cxnSpMkLst>
        </pc:cxnChg>
        <pc:cxnChg chg="add mod">
          <ac:chgData name="Andreas Smolders" userId="76809f7d3df9c57e" providerId="LiveId" clId="{9AC7A4BF-5744-41B6-A52E-E2CE64C03D70}" dt="2022-04-08T10:55:49.813" v="853" actId="1036"/>
          <ac:cxnSpMkLst>
            <pc:docMk/>
            <pc:sldMk cId="1269580664" sldId="387"/>
            <ac:cxnSpMk id="26" creationId="{E0389F2A-C64C-40EE-BF31-77AB0744D31F}"/>
          </ac:cxnSpMkLst>
        </pc:cxnChg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3713638425" sldId="388"/>
        </pc:sldMkLst>
      </pc:sldChg>
      <pc:sldChg chg="addSp modSp mod">
        <pc:chgData name="Andreas Smolders" userId="76809f7d3df9c57e" providerId="LiveId" clId="{9AC7A4BF-5744-41B6-A52E-E2CE64C03D70}" dt="2022-04-08T12:22:59.833" v="2016" actId="1076"/>
        <pc:sldMkLst>
          <pc:docMk/>
          <pc:sldMk cId="1145581466" sldId="390"/>
        </pc:sldMkLst>
        <pc:spChg chg="mod">
          <ac:chgData name="Andreas Smolders" userId="76809f7d3df9c57e" providerId="LiveId" clId="{9AC7A4BF-5744-41B6-A52E-E2CE64C03D70}" dt="2022-04-08T12:21:53.956" v="1948" actId="20577"/>
          <ac:spMkLst>
            <pc:docMk/>
            <pc:sldMk cId="1145581466" sldId="390"/>
            <ac:spMk id="3" creationId="{AF00AC54-949D-35DB-4CB6-FF40DFB23F89}"/>
          </ac:spMkLst>
        </pc:spChg>
        <pc:spChg chg="add mod">
          <ac:chgData name="Andreas Smolders" userId="76809f7d3df9c57e" providerId="LiveId" clId="{9AC7A4BF-5744-41B6-A52E-E2CE64C03D70}" dt="2022-04-08T12:22:19.521" v="2015" actId="1076"/>
          <ac:spMkLst>
            <pc:docMk/>
            <pc:sldMk cId="1145581466" sldId="390"/>
            <ac:spMk id="13" creationId="{2805694C-7A21-4C8B-8A45-5D3437EC31FF}"/>
          </ac:spMkLst>
        </pc:spChg>
        <pc:graphicFrameChg chg="mod">
          <ac:chgData name="Andreas Smolders" userId="76809f7d3df9c57e" providerId="LiveId" clId="{9AC7A4BF-5744-41B6-A52E-E2CE64C03D70}" dt="2022-04-08T12:22:59.833" v="2016" actId="1076"/>
          <ac:graphicFrameMkLst>
            <pc:docMk/>
            <pc:sldMk cId="1145581466" sldId="390"/>
            <ac:graphicFrameMk id="7" creationId="{06B10424-22A1-5A16-C938-1C69D73FC37E}"/>
          </ac:graphicFrameMkLst>
        </pc:graphicFrameChg>
      </pc:sldChg>
      <pc:sldChg chg="del">
        <pc:chgData name="Andreas Smolders" userId="76809f7d3df9c57e" providerId="LiveId" clId="{9AC7A4BF-5744-41B6-A52E-E2CE64C03D70}" dt="2022-04-08T10:30:57.023" v="298" actId="47"/>
        <pc:sldMkLst>
          <pc:docMk/>
          <pc:sldMk cId="3741978193" sldId="391"/>
        </pc:sldMkLst>
      </pc:sldChg>
      <pc:sldChg chg="addSp delSp modSp mod">
        <pc:chgData name="Andreas Smolders" userId="76809f7d3df9c57e" providerId="LiveId" clId="{9AC7A4BF-5744-41B6-A52E-E2CE64C03D70}" dt="2022-04-08T13:53:29.004" v="2289" actId="113"/>
        <pc:sldMkLst>
          <pc:docMk/>
          <pc:sldMk cId="3852110410" sldId="392"/>
        </pc:sldMkLst>
        <pc:spChg chg="mod">
          <ac:chgData name="Andreas Smolders" userId="76809f7d3df9c57e" providerId="LiveId" clId="{9AC7A4BF-5744-41B6-A52E-E2CE64C03D70}" dt="2022-04-08T13:50:26.192" v="2190" actId="20577"/>
          <ac:spMkLst>
            <pc:docMk/>
            <pc:sldMk cId="3852110410" sldId="392"/>
            <ac:spMk id="3" creationId="{21ED12EE-CC07-3E22-961E-9CD2DC0A8FF0}"/>
          </ac:spMkLst>
        </pc:spChg>
        <pc:spChg chg="del">
          <ac:chgData name="Andreas Smolders" userId="76809f7d3df9c57e" providerId="LiveId" clId="{9AC7A4BF-5744-41B6-A52E-E2CE64C03D70}" dt="2022-04-08T12:16:51.628" v="1940" actId="478"/>
          <ac:spMkLst>
            <pc:docMk/>
            <pc:sldMk cId="3852110410" sldId="392"/>
            <ac:spMk id="7" creationId="{DE5D880D-38B1-0BDE-3D1E-AA1F7DD1A2B4}"/>
          </ac:spMkLst>
        </pc:spChg>
        <pc:spChg chg="del">
          <ac:chgData name="Andreas Smolders" userId="76809f7d3df9c57e" providerId="LiveId" clId="{9AC7A4BF-5744-41B6-A52E-E2CE64C03D70}" dt="2022-04-08T12:16:51.628" v="1940" actId="478"/>
          <ac:spMkLst>
            <pc:docMk/>
            <pc:sldMk cId="3852110410" sldId="392"/>
            <ac:spMk id="11" creationId="{2920E2C7-1F82-26B8-1DDF-880B34FF6B6C}"/>
          </ac:spMkLst>
        </pc:spChg>
        <pc:spChg chg="del">
          <ac:chgData name="Andreas Smolders" userId="76809f7d3df9c57e" providerId="LiveId" clId="{9AC7A4BF-5744-41B6-A52E-E2CE64C03D70}" dt="2022-04-08T12:16:51.628" v="1940" actId="478"/>
          <ac:spMkLst>
            <pc:docMk/>
            <pc:sldMk cId="3852110410" sldId="392"/>
            <ac:spMk id="15" creationId="{90C6CA1A-A6CA-29C7-B4D0-3D0711AD4476}"/>
          </ac:spMkLst>
        </pc:spChg>
        <pc:graphicFrameChg chg="add mod modGraphic">
          <ac:chgData name="Andreas Smolders" userId="76809f7d3df9c57e" providerId="LiveId" clId="{9AC7A4BF-5744-41B6-A52E-E2CE64C03D70}" dt="2022-04-08T13:53:29.004" v="2289" actId="113"/>
          <ac:graphicFrameMkLst>
            <pc:docMk/>
            <pc:sldMk cId="3852110410" sldId="392"/>
            <ac:graphicFrameMk id="2" creationId="{51F09B0F-8D01-45EE-8D18-BA3F711D17A1}"/>
          </ac:graphicFrameMkLst>
        </pc:graphicFrameChg>
        <pc:picChg chg="del">
          <ac:chgData name="Andreas Smolders" userId="76809f7d3df9c57e" providerId="LiveId" clId="{9AC7A4BF-5744-41B6-A52E-E2CE64C03D70}" dt="2022-04-08T12:16:51.628" v="1940" actId="478"/>
          <ac:picMkLst>
            <pc:docMk/>
            <pc:sldMk cId="3852110410" sldId="392"/>
            <ac:picMk id="5" creationId="{B1F56746-744F-ABBE-1810-7971F7BCA07D}"/>
          </ac:picMkLst>
        </pc:picChg>
        <pc:picChg chg="del">
          <ac:chgData name="Andreas Smolders" userId="76809f7d3df9c57e" providerId="LiveId" clId="{9AC7A4BF-5744-41B6-A52E-E2CE64C03D70}" dt="2022-04-08T12:16:51.628" v="1940" actId="478"/>
          <ac:picMkLst>
            <pc:docMk/>
            <pc:sldMk cId="3852110410" sldId="392"/>
            <ac:picMk id="18" creationId="{490D5795-39F0-A336-E63D-43148DC65D37}"/>
          </ac:picMkLst>
        </pc:picChg>
        <pc:picChg chg="del">
          <ac:chgData name="Andreas Smolders" userId="76809f7d3df9c57e" providerId="LiveId" clId="{9AC7A4BF-5744-41B6-A52E-E2CE64C03D70}" dt="2022-04-08T12:16:51.628" v="1940" actId="478"/>
          <ac:picMkLst>
            <pc:docMk/>
            <pc:sldMk cId="3852110410" sldId="392"/>
            <ac:picMk id="19" creationId="{7E0ED70B-81A4-C34D-FF6B-60E5D487FDFE}"/>
          </ac:picMkLst>
        </pc:picChg>
        <pc:cxnChg chg="del">
          <ac:chgData name="Andreas Smolders" userId="76809f7d3df9c57e" providerId="LiveId" clId="{9AC7A4BF-5744-41B6-A52E-E2CE64C03D70}" dt="2022-04-08T12:16:51.628" v="1940" actId="478"/>
          <ac:cxnSpMkLst>
            <pc:docMk/>
            <pc:sldMk cId="3852110410" sldId="392"/>
            <ac:cxnSpMk id="9" creationId="{BDEAA05F-1BCB-EC6E-DDB4-8C87F7CD7A0A}"/>
          </ac:cxnSpMkLst>
        </pc:cxnChg>
        <pc:cxnChg chg="del">
          <ac:chgData name="Andreas Smolders" userId="76809f7d3df9c57e" providerId="LiveId" clId="{9AC7A4BF-5744-41B6-A52E-E2CE64C03D70}" dt="2022-04-08T12:16:51.628" v="1940" actId="478"/>
          <ac:cxnSpMkLst>
            <pc:docMk/>
            <pc:sldMk cId="3852110410" sldId="392"/>
            <ac:cxnSpMk id="13" creationId="{554ABB21-5FCB-A8C1-896B-3D05E27B4F41}"/>
          </ac:cxnSpMkLst>
        </pc:cxnChg>
        <pc:cxnChg chg="del">
          <ac:chgData name="Andreas Smolders" userId="76809f7d3df9c57e" providerId="LiveId" clId="{9AC7A4BF-5744-41B6-A52E-E2CE64C03D70}" dt="2022-04-08T12:16:51.628" v="1940" actId="478"/>
          <ac:cxnSpMkLst>
            <pc:docMk/>
            <pc:sldMk cId="3852110410" sldId="392"/>
            <ac:cxnSpMk id="17" creationId="{36915FEB-C968-22CC-6DFB-6DA824F1185D}"/>
          </ac:cxnSpMkLst>
        </pc:cxnChg>
      </pc:sldChg>
      <pc:sldChg chg="addSp delSp modSp mod">
        <pc:chgData name="Andreas Smolders" userId="76809f7d3df9c57e" providerId="LiveId" clId="{9AC7A4BF-5744-41B6-A52E-E2CE64C03D70}" dt="2022-04-08T12:16:27.124" v="1936" actId="20577"/>
        <pc:sldMkLst>
          <pc:docMk/>
          <pc:sldMk cId="1607614404" sldId="393"/>
        </pc:sldMkLst>
        <pc:spChg chg="mod">
          <ac:chgData name="Andreas Smolders" userId="76809f7d3df9c57e" providerId="LiveId" clId="{9AC7A4BF-5744-41B6-A52E-E2CE64C03D70}" dt="2022-04-08T12:16:27.124" v="1936" actId="20577"/>
          <ac:spMkLst>
            <pc:docMk/>
            <pc:sldMk cId="1607614404" sldId="393"/>
            <ac:spMk id="3" creationId="{23CAB589-6C93-029D-D1DB-1418B32DDA84}"/>
          </ac:spMkLst>
        </pc:sp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5" creationId="{C43A1BB2-8BB6-9D39-6369-D41A4739D0B6}"/>
          </ac:picMkLst>
        </pc:pic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6" creationId="{5646B3A2-A00F-39CC-AC17-5AE58D7783D9}"/>
          </ac:picMkLst>
        </pc:pic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7" creationId="{C0F0E1FD-2360-AAB8-73B6-D8E2D0CE8C37}"/>
          </ac:picMkLst>
        </pc:pic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8" creationId="{EFCCEA42-A1AB-D76D-5B65-2CF014BD63CA}"/>
          </ac:picMkLst>
        </pc:pic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9" creationId="{9A5AA577-C7F8-982C-0448-3DD5348E0A07}"/>
          </ac:picMkLst>
        </pc:picChg>
        <pc:picChg chg="del">
          <ac:chgData name="Andreas Smolders" userId="76809f7d3df9c57e" providerId="LiveId" clId="{9AC7A4BF-5744-41B6-A52E-E2CE64C03D70}" dt="2022-04-08T11:51:55.715" v="1221" actId="478"/>
          <ac:picMkLst>
            <pc:docMk/>
            <pc:sldMk cId="1607614404" sldId="393"/>
            <ac:picMk id="10" creationId="{9C588547-8B10-DE6B-4324-91FC29F1BC6A}"/>
          </ac:picMkLst>
        </pc:picChg>
        <pc:picChg chg="add del mod">
          <ac:chgData name="Andreas Smolders" userId="76809f7d3df9c57e" providerId="LiveId" clId="{9AC7A4BF-5744-41B6-A52E-E2CE64C03D70}" dt="2022-04-08T11:52:26.179" v="1232" actId="478"/>
          <ac:picMkLst>
            <pc:docMk/>
            <pc:sldMk cId="1607614404" sldId="393"/>
            <ac:picMk id="11" creationId="{7D34A482-89A4-4722-A66A-E40EC4998512}"/>
          </ac:picMkLst>
        </pc:picChg>
        <pc:picChg chg="add del mod">
          <ac:chgData name="Andreas Smolders" userId="76809f7d3df9c57e" providerId="LiveId" clId="{9AC7A4BF-5744-41B6-A52E-E2CE64C03D70}" dt="2022-04-08T11:52:26.179" v="1232" actId="478"/>
          <ac:picMkLst>
            <pc:docMk/>
            <pc:sldMk cId="1607614404" sldId="393"/>
            <ac:picMk id="13" creationId="{667FCF2C-98AF-408E-B107-4F33A7D8CD94}"/>
          </ac:picMkLst>
        </pc:picChg>
        <pc:picChg chg="add del mod">
          <ac:chgData name="Andreas Smolders" userId="76809f7d3df9c57e" providerId="LiveId" clId="{9AC7A4BF-5744-41B6-A52E-E2CE64C03D70}" dt="2022-04-08T11:52:26.179" v="1232" actId="478"/>
          <ac:picMkLst>
            <pc:docMk/>
            <pc:sldMk cId="1607614404" sldId="393"/>
            <ac:picMk id="15" creationId="{33F5B96E-6B04-41D3-9443-5C7EF78C05BB}"/>
          </ac:picMkLst>
        </pc:picChg>
        <pc:picChg chg="add mod">
          <ac:chgData name="Andreas Smolders" userId="76809f7d3df9c57e" providerId="LiveId" clId="{9AC7A4BF-5744-41B6-A52E-E2CE64C03D70}" dt="2022-04-08T11:52:46.931" v="1242" actId="1076"/>
          <ac:picMkLst>
            <pc:docMk/>
            <pc:sldMk cId="1607614404" sldId="393"/>
            <ac:picMk id="17" creationId="{6CFD34B1-75B7-4339-B847-D5D51D009966}"/>
          </ac:picMkLst>
        </pc:picChg>
        <pc:picChg chg="add mod">
          <ac:chgData name="Andreas Smolders" userId="76809f7d3df9c57e" providerId="LiveId" clId="{9AC7A4BF-5744-41B6-A52E-E2CE64C03D70}" dt="2022-04-08T11:52:43.076" v="1241" actId="14100"/>
          <ac:picMkLst>
            <pc:docMk/>
            <pc:sldMk cId="1607614404" sldId="393"/>
            <ac:picMk id="18" creationId="{16C1279D-74CA-485D-BD21-6DA8913FCE45}"/>
          </ac:picMkLst>
        </pc:picChg>
        <pc:picChg chg="add mod">
          <ac:chgData name="Andreas Smolders" userId="76809f7d3df9c57e" providerId="LiveId" clId="{9AC7A4BF-5744-41B6-A52E-E2CE64C03D70}" dt="2022-04-08T11:52:43.076" v="1241" actId="14100"/>
          <ac:picMkLst>
            <pc:docMk/>
            <pc:sldMk cId="1607614404" sldId="393"/>
            <ac:picMk id="19" creationId="{A6322A5D-43DB-4562-B9AA-F6387294770D}"/>
          </ac:picMkLst>
        </pc:picChg>
        <pc:picChg chg="add mod">
          <ac:chgData name="Andreas Smolders" userId="76809f7d3df9c57e" providerId="LiveId" clId="{9AC7A4BF-5744-41B6-A52E-E2CE64C03D70}" dt="2022-04-08T11:52:49.595" v="1243" actId="1076"/>
          <ac:picMkLst>
            <pc:docMk/>
            <pc:sldMk cId="1607614404" sldId="393"/>
            <ac:picMk id="20" creationId="{7BC8956B-06C9-4A52-BAB5-623203D7B568}"/>
          </ac:picMkLst>
        </pc:picChg>
      </pc:sldChg>
      <pc:sldChg chg="del">
        <pc:chgData name="Andreas Smolders" userId="76809f7d3df9c57e" providerId="LiveId" clId="{9AC7A4BF-5744-41B6-A52E-E2CE64C03D70}" dt="2022-04-08T12:16:39.832" v="1937" actId="47"/>
        <pc:sldMkLst>
          <pc:docMk/>
          <pc:sldMk cId="1112517461" sldId="394"/>
        </pc:sldMkLst>
      </pc:sldChg>
      <pc:sldChg chg="del">
        <pc:chgData name="Andreas Smolders" userId="76809f7d3df9c57e" providerId="LiveId" clId="{9AC7A4BF-5744-41B6-A52E-E2CE64C03D70}" dt="2022-04-08T12:16:39.832" v="1937" actId="47"/>
        <pc:sldMkLst>
          <pc:docMk/>
          <pc:sldMk cId="2026617094" sldId="395"/>
        </pc:sldMkLst>
      </pc:sldChg>
      <pc:sldChg chg="addSp delSp modSp new mod">
        <pc:chgData name="Andreas Smolders" userId="76809f7d3df9c57e" providerId="LiveId" clId="{9AC7A4BF-5744-41B6-A52E-E2CE64C03D70}" dt="2022-04-08T10:52:17.143" v="624" actId="11"/>
        <pc:sldMkLst>
          <pc:docMk/>
          <pc:sldMk cId="1400899700" sldId="396"/>
        </pc:sldMkLst>
        <pc:spChg chg="del">
          <ac:chgData name="Andreas Smolders" userId="76809f7d3df9c57e" providerId="LiveId" clId="{9AC7A4BF-5744-41B6-A52E-E2CE64C03D70}" dt="2022-04-08T10:50:39.710" v="570" actId="478"/>
          <ac:spMkLst>
            <pc:docMk/>
            <pc:sldMk cId="1400899700" sldId="396"/>
            <ac:spMk id="2" creationId="{AA7AA026-19EE-43DD-A015-BCC0DA016796}"/>
          </ac:spMkLst>
        </pc:spChg>
        <pc:spChg chg="mod">
          <ac:chgData name="Andreas Smolders" userId="76809f7d3df9c57e" providerId="LiveId" clId="{9AC7A4BF-5744-41B6-A52E-E2CE64C03D70}" dt="2022-04-08T10:45:37.711" v="398" actId="20577"/>
          <ac:spMkLst>
            <pc:docMk/>
            <pc:sldMk cId="1400899700" sldId="396"/>
            <ac:spMk id="3" creationId="{E0357E1B-29FC-4C57-A942-B09CF7C61AC6}"/>
          </ac:spMkLst>
        </pc:spChg>
        <pc:spChg chg="add mod">
          <ac:chgData name="Andreas Smolders" userId="76809f7d3df9c57e" providerId="LiveId" clId="{9AC7A4BF-5744-41B6-A52E-E2CE64C03D70}" dt="2022-04-08T10:50:57.208" v="594" actId="14100"/>
          <ac:spMkLst>
            <pc:docMk/>
            <pc:sldMk cId="1400899700" sldId="396"/>
            <ac:spMk id="5" creationId="{3689FAAC-1D36-4E38-AC85-1F57DAF74C0F}"/>
          </ac:spMkLst>
        </pc:spChg>
        <pc:spChg chg="add mod">
          <ac:chgData name="Andreas Smolders" userId="76809f7d3df9c57e" providerId="LiveId" clId="{9AC7A4BF-5744-41B6-A52E-E2CE64C03D70}" dt="2022-04-08T10:52:17.143" v="624" actId="11"/>
          <ac:spMkLst>
            <pc:docMk/>
            <pc:sldMk cId="1400899700" sldId="396"/>
            <ac:spMk id="6" creationId="{76A8C052-E862-4931-9C85-B98E8AFD5ED4}"/>
          </ac:spMkLst>
        </pc:spChg>
      </pc:sldChg>
      <pc:sldChg chg="addSp delSp modSp new mod modAnim">
        <pc:chgData name="Andreas Smolders" userId="76809f7d3df9c57e" providerId="LiveId" clId="{9AC7A4BF-5744-41B6-A52E-E2CE64C03D70}" dt="2022-04-08T10:51:46.231" v="604"/>
        <pc:sldMkLst>
          <pc:docMk/>
          <pc:sldMk cId="848653680" sldId="397"/>
        </pc:sldMkLst>
        <pc:spChg chg="del">
          <ac:chgData name="Andreas Smolders" userId="76809f7d3df9c57e" providerId="LiveId" clId="{9AC7A4BF-5744-41B6-A52E-E2CE64C03D70}" dt="2022-04-08T10:46:07.103" v="466" actId="478"/>
          <ac:spMkLst>
            <pc:docMk/>
            <pc:sldMk cId="848653680" sldId="397"/>
            <ac:spMk id="2" creationId="{9FC7E507-D877-45FC-9AA4-223812AFAC34}"/>
          </ac:spMkLst>
        </pc:spChg>
        <pc:spChg chg="mod">
          <ac:chgData name="Andreas Smolders" userId="76809f7d3df9c57e" providerId="LiveId" clId="{9AC7A4BF-5744-41B6-A52E-E2CE64C03D70}" dt="2022-04-08T10:46:03.133" v="465" actId="20577"/>
          <ac:spMkLst>
            <pc:docMk/>
            <pc:sldMk cId="848653680" sldId="397"/>
            <ac:spMk id="3" creationId="{50A8B426-0C5E-46E0-9E59-8B7B9AC1CC99}"/>
          </ac:spMkLst>
        </pc:spChg>
        <pc:spChg chg="add mod">
          <ac:chgData name="Andreas Smolders" userId="76809f7d3df9c57e" providerId="LiveId" clId="{9AC7A4BF-5744-41B6-A52E-E2CE64C03D70}" dt="2022-04-08T10:51:01.745" v="595" actId="12"/>
          <ac:spMkLst>
            <pc:docMk/>
            <pc:sldMk cId="848653680" sldId="397"/>
            <ac:spMk id="5" creationId="{06A2B5EA-87A8-48E7-AC38-86D4B86D8924}"/>
          </ac:spMkLst>
        </pc:spChg>
        <pc:spChg chg="add mod">
          <ac:chgData name="Andreas Smolders" userId="76809f7d3df9c57e" providerId="LiveId" clId="{9AC7A4BF-5744-41B6-A52E-E2CE64C03D70}" dt="2022-04-08T10:51:20.887" v="600" actId="14100"/>
          <ac:spMkLst>
            <pc:docMk/>
            <pc:sldMk cId="848653680" sldId="397"/>
            <ac:spMk id="7" creationId="{F3B00A9C-9B65-48D6-AA56-2DBBE2CD8B23}"/>
          </ac:spMkLst>
        </pc:spChg>
        <pc:spChg chg="add mod">
          <ac:chgData name="Andreas Smolders" userId="76809f7d3df9c57e" providerId="LiveId" clId="{9AC7A4BF-5744-41B6-A52E-E2CE64C03D70}" dt="2022-04-08T10:51:40.308" v="603" actId="207"/>
          <ac:spMkLst>
            <pc:docMk/>
            <pc:sldMk cId="848653680" sldId="397"/>
            <ac:spMk id="15" creationId="{B2E419E7-576A-4A12-AE29-7FD65E4B676F}"/>
          </ac:spMkLst>
        </pc:spChg>
        <pc:picChg chg="add mod modCrop">
          <ac:chgData name="Andreas Smolders" userId="76809f7d3df9c57e" providerId="LiveId" clId="{9AC7A4BF-5744-41B6-A52E-E2CE64C03D70}" dt="2022-04-08T10:49:39.864" v="561" actId="14100"/>
          <ac:picMkLst>
            <pc:docMk/>
            <pc:sldMk cId="848653680" sldId="397"/>
            <ac:picMk id="12" creationId="{80AB5369-0BD5-4C1B-8AE7-BB3E5BDBE2D2}"/>
          </ac:picMkLst>
        </pc:picChg>
        <pc:picChg chg="add mod modCrop">
          <ac:chgData name="Andreas Smolders" userId="76809f7d3df9c57e" providerId="LiveId" clId="{9AC7A4BF-5744-41B6-A52E-E2CE64C03D70}" dt="2022-04-08T10:50:16.639" v="569" actId="1076"/>
          <ac:picMkLst>
            <pc:docMk/>
            <pc:sldMk cId="848653680" sldId="397"/>
            <ac:picMk id="14" creationId="{72CA7D68-43C1-4126-A501-2A619928E212}"/>
          </ac:picMkLst>
        </pc:picChg>
        <pc:cxnChg chg="add mod">
          <ac:chgData name="Andreas Smolders" userId="76809f7d3df9c57e" providerId="LiveId" clId="{9AC7A4BF-5744-41B6-A52E-E2CE64C03D70}" dt="2022-04-08T10:47:21.290" v="471" actId="1076"/>
          <ac:cxnSpMkLst>
            <pc:docMk/>
            <pc:sldMk cId="848653680" sldId="397"/>
            <ac:cxnSpMk id="6" creationId="{B11827F8-1FA2-4AFB-ACC0-13C40B14F0BF}"/>
          </ac:cxnSpMkLst>
        </pc:cxnChg>
        <pc:cxnChg chg="add mod">
          <ac:chgData name="Andreas Smolders" userId="76809f7d3df9c57e" providerId="LiveId" clId="{9AC7A4BF-5744-41B6-A52E-E2CE64C03D70}" dt="2022-04-08T10:47:24.415" v="472" actId="1076"/>
          <ac:cxnSpMkLst>
            <pc:docMk/>
            <pc:sldMk cId="848653680" sldId="397"/>
            <ac:cxnSpMk id="8" creationId="{9E79A1ED-10AF-4A71-B275-1BC3C0DFE3D7}"/>
          </ac:cxnSpMkLst>
        </pc:cxnChg>
      </pc:sldChg>
      <pc:sldChg chg="addSp delSp modSp new mod">
        <pc:chgData name="Andreas Smolders" userId="76809f7d3df9c57e" providerId="LiveId" clId="{9AC7A4BF-5744-41B6-A52E-E2CE64C03D70}" dt="2022-04-08T11:41:00.831" v="1203" actId="1035"/>
        <pc:sldMkLst>
          <pc:docMk/>
          <pc:sldMk cId="1491914227" sldId="398"/>
        </pc:sldMkLst>
        <pc:spChg chg="del">
          <ac:chgData name="Andreas Smolders" userId="76809f7d3df9c57e" providerId="LiveId" clId="{9AC7A4BF-5744-41B6-A52E-E2CE64C03D70}" dt="2022-04-08T11:21:44.940" v="1029" actId="478"/>
          <ac:spMkLst>
            <pc:docMk/>
            <pc:sldMk cId="1491914227" sldId="398"/>
            <ac:spMk id="2" creationId="{8149E03F-ADEB-4901-B3AC-08E651426DE3}"/>
          </ac:spMkLst>
        </pc:spChg>
        <pc:spChg chg="mod">
          <ac:chgData name="Andreas Smolders" userId="76809f7d3df9c57e" providerId="LiveId" clId="{9AC7A4BF-5744-41B6-A52E-E2CE64C03D70}" dt="2022-04-08T11:22:33.928" v="1138" actId="20577"/>
          <ac:spMkLst>
            <pc:docMk/>
            <pc:sldMk cId="1491914227" sldId="398"/>
            <ac:spMk id="3" creationId="{A10240B0-0E2A-4E35-B6A5-63A8283271E9}"/>
          </ac:spMkLst>
        </pc:spChg>
        <pc:spChg chg="add mod">
          <ac:chgData name="Andreas Smolders" userId="76809f7d3df9c57e" providerId="LiveId" clId="{9AC7A4BF-5744-41B6-A52E-E2CE64C03D70}" dt="2022-04-08T11:41:00.831" v="1203" actId="1035"/>
          <ac:spMkLst>
            <pc:docMk/>
            <pc:sldMk cId="1491914227" sldId="398"/>
            <ac:spMk id="6" creationId="{9F72CFCB-575B-4B59-B0A2-E0BA0ABFB79F}"/>
          </ac:spMkLst>
        </pc:spChg>
        <pc:spChg chg="add mod">
          <ac:chgData name="Andreas Smolders" userId="76809f7d3df9c57e" providerId="LiveId" clId="{9AC7A4BF-5744-41B6-A52E-E2CE64C03D70}" dt="2022-04-08T11:22:46.559" v="1161" actId="5793"/>
          <ac:spMkLst>
            <pc:docMk/>
            <pc:sldMk cId="1491914227" sldId="398"/>
            <ac:spMk id="8" creationId="{8CE9FA33-C42C-4D64-82D0-C4AEDCCDEC15}"/>
          </ac:spMkLst>
        </pc:spChg>
        <pc:spChg chg="add mod">
          <ac:chgData name="Andreas Smolders" userId="76809f7d3df9c57e" providerId="LiveId" clId="{9AC7A4BF-5744-41B6-A52E-E2CE64C03D70}" dt="2022-04-08T11:41:00.831" v="1203" actId="1035"/>
          <ac:spMkLst>
            <pc:docMk/>
            <pc:sldMk cId="1491914227" sldId="398"/>
            <ac:spMk id="12" creationId="{3DA42876-AFD2-4258-909D-C1ACB66689E0}"/>
          </ac:spMkLst>
        </pc:spChg>
        <pc:picChg chg="add mod">
          <ac:chgData name="Andreas Smolders" userId="76809f7d3df9c57e" providerId="LiveId" clId="{9AC7A4BF-5744-41B6-A52E-E2CE64C03D70}" dt="2022-04-08T11:22:35.777" v="1139" actId="1076"/>
          <ac:picMkLst>
            <pc:docMk/>
            <pc:sldMk cId="1491914227" sldId="398"/>
            <ac:picMk id="5" creationId="{1094DBD3-DC85-42A2-AE26-8B92AAE6F46A}"/>
          </ac:picMkLst>
        </pc:picChg>
        <pc:picChg chg="add mod">
          <ac:chgData name="Andreas Smolders" userId="76809f7d3df9c57e" providerId="LiveId" clId="{9AC7A4BF-5744-41B6-A52E-E2CE64C03D70}" dt="2022-04-08T11:40:04.385" v="1168" actId="14100"/>
          <ac:picMkLst>
            <pc:docMk/>
            <pc:sldMk cId="1491914227" sldId="398"/>
            <ac:picMk id="11" creationId="{AE9B1872-23FE-46F6-A7FA-0AD6E1FB660B}"/>
          </ac:picMkLst>
        </pc:picChg>
        <pc:cxnChg chg="add mod">
          <ac:chgData name="Andreas Smolders" userId="76809f7d3df9c57e" providerId="LiveId" clId="{9AC7A4BF-5744-41B6-A52E-E2CE64C03D70}" dt="2022-04-08T11:22:00.081" v="1036"/>
          <ac:cxnSpMkLst>
            <pc:docMk/>
            <pc:sldMk cId="1491914227" sldId="398"/>
            <ac:cxnSpMk id="7" creationId="{486226F8-795A-4F46-88D7-0180F1A445D6}"/>
          </ac:cxnSpMkLst>
        </pc:cxnChg>
        <pc:cxnChg chg="add mod">
          <ac:chgData name="Andreas Smolders" userId="76809f7d3df9c57e" providerId="LiveId" clId="{9AC7A4BF-5744-41B6-A52E-E2CE64C03D70}" dt="2022-04-08T11:22:00.081" v="1036"/>
          <ac:cxnSpMkLst>
            <pc:docMk/>
            <pc:sldMk cId="1491914227" sldId="398"/>
            <ac:cxnSpMk id="9" creationId="{2A196BFE-6B0A-44FF-8898-1C3B19736D8B}"/>
          </ac:cxnSpMkLst>
        </pc:cxnChg>
      </pc:sldChg>
      <pc:sldChg chg="addSp modSp new mod">
        <pc:chgData name="Andreas Smolders" userId="76809f7d3df9c57e" providerId="LiveId" clId="{9AC7A4BF-5744-41B6-A52E-E2CE64C03D70}" dt="2022-04-08T12:03:11.222" v="1667" actId="1076"/>
        <pc:sldMkLst>
          <pc:docMk/>
          <pc:sldMk cId="2943398151" sldId="399"/>
        </pc:sldMkLst>
        <pc:spChg chg="mod">
          <ac:chgData name="Andreas Smolders" userId="76809f7d3df9c57e" providerId="LiveId" clId="{9AC7A4BF-5744-41B6-A52E-E2CE64C03D70}" dt="2022-04-08T12:02:54.540" v="1663" actId="20577"/>
          <ac:spMkLst>
            <pc:docMk/>
            <pc:sldMk cId="2943398151" sldId="399"/>
            <ac:spMk id="2" creationId="{87527084-29EA-42A5-ADD4-98A1D21D9B70}"/>
          </ac:spMkLst>
        </pc:spChg>
        <pc:spChg chg="mod">
          <ac:chgData name="Andreas Smolders" userId="76809f7d3df9c57e" providerId="LiveId" clId="{9AC7A4BF-5744-41B6-A52E-E2CE64C03D70}" dt="2022-04-08T11:58:27.284" v="1331" actId="20577"/>
          <ac:spMkLst>
            <pc:docMk/>
            <pc:sldMk cId="2943398151" sldId="399"/>
            <ac:spMk id="3" creationId="{80BC39CF-4C42-44B0-BA0A-9DDBB7016AD1}"/>
          </ac:spMkLst>
        </pc:spChg>
        <pc:spChg chg="add mod">
          <ac:chgData name="Andreas Smolders" userId="76809f7d3df9c57e" providerId="LiveId" clId="{9AC7A4BF-5744-41B6-A52E-E2CE64C03D70}" dt="2022-04-08T12:03:11.222" v="1667" actId="1076"/>
          <ac:spMkLst>
            <pc:docMk/>
            <pc:sldMk cId="2943398151" sldId="399"/>
            <ac:spMk id="5" creationId="{12C7C1F6-5093-4AB4-9625-2BBC1AF0BEB3}"/>
          </ac:spMkLst>
        </pc:spChg>
        <pc:spChg chg="mod">
          <ac:chgData name="Andreas Smolders" userId="76809f7d3df9c57e" providerId="LiveId" clId="{9AC7A4BF-5744-41B6-A52E-E2CE64C03D70}" dt="2022-04-08T12:02:17.920" v="1620"/>
          <ac:spMkLst>
            <pc:docMk/>
            <pc:sldMk cId="2943398151" sldId="399"/>
            <ac:spMk id="8" creationId="{A613991B-2EF8-416C-B193-6DBFABE53DBE}"/>
          </ac:spMkLst>
        </pc:spChg>
        <pc:spChg chg="mod">
          <ac:chgData name="Andreas Smolders" userId="76809f7d3df9c57e" providerId="LiveId" clId="{9AC7A4BF-5744-41B6-A52E-E2CE64C03D70}" dt="2022-04-08T12:02:17.920" v="1620"/>
          <ac:spMkLst>
            <pc:docMk/>
            <pc:sldMk cId="2943398151" sldId="399"/>
            <ac:spMk id="9" creationId="{A344AAB1-9A94-4FFA-BB72-0C622893361A}"/>
          </ac:spMkLst>
        </pc:spChg>
        <pc:grpChg chg="add mod">
          <ac:chgData name="Andreas Smolders" userId="76809f7d3df9c57e" providerId="LiveId" clId="{9AC7A4BF-5744-41B6-A52E-E2CE64C03D70}" dt="2022-04-08T12:03:00.695" v="1664" actId="1076"/>
          <ac:grpSpMkLst>
            <pc:docMk/>
            <pc:sldMk cId="2943398151" sldId="399"/>
            <ac:grpSpMk id="7" creationId="{AF63DD21-7387-45B0-8A2C-D459A119435D}"/>
          </ac:grpSpMkLst>
        </pc:grpChg>
        <pc:cxnChg chg="add mod">
          <ac:chgData name="Andreas Smolders" userId="76809f7d3df9c57e" providerId="LiveId" clId="{9AC7A4BF-5744-41B6-A52E-E2CE64C03D70}" dt="2022-04-08T12:03:00.695" v="1664" actId="1076"/>
          <ac:cxnSpMkLst>
            <pc:docMk/>
            <pc:sldMk cId="2943398151" sldId="399"/>
            <ac:cxnSpMk id="6" creationId="{B4A3AEAF-AAF4-4CDA-B3D1-A5D64A487062}"/>
          </ac:cxnSpMkLst>
        </pc:cxnChg>
      </pc:sldChg>
      <pc:sldChg chg="addSp delSp modSp add mod">
        <pc:chgData name="Andreas Smolders" userId="76809f7d3df9c57e" providerId="LiveId" clId="{9AC7A4BF-5744-41B6-A52E-E2CE64C03D70}" dt="2022-04-08T12:15:52.211" v="1914" actId="403"/>
        <pc:sldMkLst>
          <pc:docMk/>
          <pc:sldMk cId="3023387306" sldId="400"/>
        </pc:sldMkLst>
        <pc:spChg chg="mod">
          <ac:chgData name="Andreas Smolders" userId="76809f7d3df9c57e" providerId="LiveId" clId="{9AC7A4BF-5744-41B6-A52E-E2CE64C03D70}" dt="2022-04-08T12:13:57.410" v="1840" actId="20577"/>
          <ac:spMkLst>
            <pc:docMk/>
            <pc:sldMk cId="3023387306" sldId="400"/>
            <ac:spMk id="3" creationId="{AF00AC54-949D-35DB-4CB6-FF40DFB23F89}"/>
          </ac:spMkLst>
        </pc:spChg>
        <pc:spChg chg="del">
          <ac:chgData name="Andreas Smolders" userId="76809f7d3df9c57e" providerId="LiveId" clId="{9AC7A4BF-5744-41B6-A52E-E2CE64C03D70}" dt="2022-04-08T12:14:34.828" v="1846" actId="478"/>
          <ac:spMkLst>
            <pc:docMk/>
            <pc:sldMk cId="3023387306" sldId="400"/>
            <ac:spMk id="10" creationId="{D8CE37B4-CBAD-4B76-D657-7DB891BF655C}"/>
          </ac:spMkLst>
        </pc:spChg>
        <pc:spChg chg="mod">
          <ac:chgData name="Andreas Smolders" userId="76809f7d3df9c57e" providerId="LiveId" clId="{9AC7A4BF-5744-41B6-A52E-E2CE64C03D70}" dt="2022-04-08T12:15:52.211" v="1914" actId="403"/>
          <ac:spMkLst>
            <pc:docMk/>
            <pc:sldMk cId="3023387306" sldId="400"/>
            <ac:spMk id="14" creationId="{1F1D671A-CA95-4B26-CDBF-35D3A394A726}"/>
          </ac:spMkLst>
        </pc:spChg>
        <pc:spChg chg="mod">
          <ac:chgData name="Andreas Smolders" userId="76809f7d3df9c57e" providerId="LiveId" clId="{9AC7A4BF-5744-41B6-A52E-E2CE64C03D70}" dt="2022-04-08T12:15:52.211" v="1914" actId="403"/>
          <ac:spMkLst>
            <pc:docMk/>
            <pc:sldMk cId="3023387306" sldId="400"/>
            <ac:spMk id="17" creationId="{F83F10BC-B9B8-8AF2-63BC-94A23D99D579}"/>
          </ac:spMkLst>
        </pc:spChg>
        <pc:graphicFrameChg chg="del">
          <ac:chgData name="Andreas Smolders" userId="76809f7d3df9c57e" providerId="LiveId" clId="{9AC7A4BF-5744-41B6-A52E-E2CE64C03D70}" dt="2022-04-08T12:14:04.645" v="1841" actId="478"/>
          <ac:graphicFrameMkLst>
            <pc:docMk/>
            <pc:sldMk cId="3023387306" sldId="400"/>
            <ac:graphicFrameMk id="7" creationId="{06B10424-22A1-5A16-C938-1C69D73FC37E}"/>
          </ac:graphicFrameMkLst>
        </pc:graphicFrameChg>
        <pc:picChg chg="add mod modCrop">
          <ac:chgData name="Andreas Smolders" userId="76809f7d3df9c57e" providerId="LiveId" clId="{9AC7A4BF-5744-41B6-A52E-E2CE64C03D70}" dt="2022-04-08T12:15:05.943" v="1859" actId="1076"/>
          <ac:picMkLst>
            <pc:docMk/>
            <pc:sldMk cId="3023387306" sldId="400"/>
            <ac:picMk id="13" creationId="{4CEA83AD-DEA4-4F00-9199-A2FED5E50B64}"/>
          </ac:picMkLst>
        </pc:picChg>
        <pc:picChg chg="mod modCrop">
          <ac:chgData name="Andreas Smolders" userId="76809f7d3df9c57e" providerId="LiveId" clId="{9AC7A4BF-5744-41B6-A52E-E2CE64C03D70}" dt="2022-04-08T12:15:02.818" v="1858" actId="1076"/>
          <ac:picMkLst>
            <pc:docMk/>
            <pc:sldMk cId="3023387306" sldId="400"/>
            <ac:picMk id="19" creationId="{AC9FBFAD-2FFA-539B-FAF4-D99235978BF8}"/>
          </ac:picMkLst>
        </pc:picChg>
        <pc:cxnChg chg="del">
          <ac:chgData name="Andreas Smolders" userId="76809f7d3df9c57e" providerId="LiveId" clId="{9AC7A4BF-5744-41B6-A52E-E2CE64C03D70}" dt="2022-04-08T12:14:33.552" v="1845" actId="478"/>
          <ac:cxnSpMkLst>
            <pc:docMk/>
            <pc:sldMk cId="3023387306" sldId="400"/>
            <ac:cxnSpMk id="12" creationId="{3987F9A9-88B1-59A5-2C7E-5CB8AAD0FF7B}"/>
          </ac:cxnSpMkLst>
        </pc:cxnChg>
        <pc:cxnChg chg="mod">
          <ac:chgData name="Andreas Smolders" userId="76809f7d3df9c57e" providerId="LiveId" clId="{9AC7A4BF-5744-41B6-A52E-E2CE64C03D70}" dt="2022-04-08T12:15:30.130" v="1909" actId="1037"/>
          <ac:cxnSpMkLst>
            <pc:docMk/>
            <pc:sldMk cId="3023387306" sldId="400"/>
            <ac:cxnSpMk id="16" creationId="{D8A48EA0-09D8-6F83-068C-5D714D84DC7F}"/>
          </ac:cxnSpMkLst>
        </pc:cxnChg>
        <pc:cxnChg chg="mod">
          <ac:chgData name="Andreas Smolders" userId="76809f7d3df9c57e" providerId="LiveId" clId="{9AC7A4BF-5744-41B6-A52E-E2CE64C03D70}" dt="2022-04-08T12:15:30.130" v="1909" actId="1037"/>
          <ac:cxnSpMkLst>
            <pc:docMk/>
            <pc:sldMk cId="3023387306" sldId="400"/>
            <ac:cxnSpMk id="18" creationId="{F9F41516-CB63-CAD9-914F-148977D44C43}"/>
          </ac:cxnSpMkLst>
        </pc:cxnChg>
      </pc:sldChg>
      <pc:sldChg chg="delSp modSp new mod">
        <pc:chgData name="Andreas Smolders" userId="76809f7d3df9c57e" providerId="LiveId" clId="{9AC7A4BF-5744-41B6-A52E-E2CE64C03D70}" dt="2022-04-08T13:53:58.154" v="2332" actId="478"/>
        <pc:sldMkLst>
          <pc:docMk/>
          <pc:sldMk cId="1465664262" sldId="401"/>
        </pc:sldMkLst>
        <pc:spChg chg="del">
          <ac:chgData name="Andreas Smolders" userId="76809f7d3df9c57e" providerId="LiveId" clId="{9AC7A4BF-5744-41B6-A52E-E2CE64C03D70}" dt="2022-04-08T13:53:58.154" v="2332" actId="478"/>
          <ac:spMkLst>
            <pc:docMk/>
            <pc:sldMk cId="1465664262" sldId="401"/>
            <ac:spMk id="2" creationId="{37FAA4BC-4735-4545-8FC4-738D2A23340D}"/>
          </ac:spMkLst>
        </pc:spChg>
        <pc:spChg chg="mod">
          <ac:chgData name="Andreas Smolders" userId="76809f7d3df9c57e" providerId="LiveId" clId="{9AC7A4BF-5744-41B6-A52E-E2CE64C03D70}" dt="2022-04-08T13:53:54.894" v="2331" actId="20577"/>
          <ac:spMkLst>
            <pc:docMk/>
            <pc:sldMk cId="1465664262" sldId="401"/>
            <ac:spMk id="3" creationId="{2ABEAF06-3D71-4615-90FF-13CE21FAE843}"/>
          </ac:spMkLst>
        </pc:spChg>
      </pc:sldChg>
      <pc:sldChg chg="modSp new mod">
        <pc:chgData name="Andreas Smolders" userId="76809f7d3df9c57e" providerId="LiveId" clId="{9AC7A4BF-5744-41B6-A52E-E2CE64C03D70}" dt="2022-04-08T14:04:42.781" v="2354" actId="5793"/>
        <pc:sldMkLst>
          <pc:docMk/>
          <pc:sldMk cId="3187770507" sldId="402"/>
        </pc:sldMkLst>
        <pc:spChg chg="mod">
          <ac:chgData name="Andreas Smolders" userId="76809f7d3df9c57e" providerId="LiveId" clId="{9AC7A4BF-5744-41B6-A52E-E2CE64C03D70}" dt="2022-04-08T14:04:42.781" v="2354" actId="5793"/>
          <ac:spMkLst>
            <pc:docMk/>
            <pc:sldMk cId="3187770507" sldId="402"/>
            <ac:spMk id="2" creationId="{CA31110D-A17B-4EC8-ADB5-01F9998B6EE0}"/>
          </ac:spMkLst>
        </pc:spChg>
        <pc:spChg chg="mod">
          <ac:chgData name="Andreas Smolders" userId="76809f7d3df9c57e" providerId="LiveId" clId="{9AC7A4BF-5744-41B6-A52E-E2CE64C03D70}" dt="2022-04-08T13:58:07.193" v="2343" actId="20577"/>
          <ac:spMkLst>
            <pc:docMk/>
            <pc:sldMk cId="3187770507" sldId="402"/>
            <ac:spMk id="3" creationId="{3237697E-BBEC-48FA-AD3E-7ADCFE4F4702}"/>
          </ac:spMkLst>
        </pc:spChg>
      </pc:sldChg>
    </pc:docChg>
  </pc:docChgLst>
  <pc:docChgLst>
    <pc:chgData name="Andreas Smolders" userId="76809f7d3df9c57e" providerId="Windows Live" clId="Web-{97C1BA49-5062-4445-8336-E09E082E57BF}"/>
    <pc:docChg chg="addSld modSld">
      <pc:chgData name="Andreas Smolders" userId="76809f7d3df9c57e" providerId="Windows Live" clId="Web-{97C1BA49-5062-4445-8336-E09E082E57BF}" dt="2022-04-05T09:47:59.731" v="351" actId="1076"/>
      <pc:docMkLst>
        <pc:docMk/>
      </pc:docMkLst>
      <pc:sldChg chg="modSp">
        <pc:chgData name="Andreas Smolders" userId="76809f7d3df9c57e" providerId="Windows Live" clId="Web-{97C1BA49-5062-4445-8336-E09E082E57BF}" dt="2022-04-05T09:21:11.350" v="4" actId="20577"/>
        <pc:sldMkLst>
          <pc:docMk/>
          <pc:sldMk cId="1859313940" sldId="330"/>
        </pc:sldMkLst>
        <pc:spChg chg="mod">
          <ac:chgData name="Andreas Smolders" userId="76809f7d3df9c57e" providerId="Windows Live" clId="Web-{97C1BA49-5062-4445-8336-E09E082E57BF}" dt="2022-04-05T09:21:11.350" v="4" actId="20577"/>
          <ac:spMkLst>
            <pc:docMk/>
            <pc:sldMk cId="1859313940" sldId="330"/>
            <ac:spMk id="10" creationId="{00000000-0000-0000-0000-000000000000}"/>
          </ac:spMkLst>
        </pc:spChg>
      </pc:sldChg>
      <pc:sldChg chg="modSp">
        <pc:chgData name="Andreas Smolders" userId="76809f7d3df9c57e" providerId="Windows Live" clId="Web-{97C1BA49-5062-4445-8336-E09E082E57BF}" dt="2022-04-05T09:42:06.548" v="331" actId="20577"/>
        <pc:sldMkLst>
          <pc:docMk/>
          <pc:sldMk cId="1269580664" sldId="387"/>
        </pc:sldMkLst>
        <pc:spChg chg="mod">
          <ac:chgData name="Andreas Smolders" userId="76809f7d3df9c57e" providerId="Windows Live" clId="Web-{97C1BA49-5062-4445-8336-E09E082E57BF}" dt="2022-04-05T09:42:06.548" v="331" actId="20577"/>
          <ac:spMkLst>
            <pc:docMk/>
            <pc:sldMk cId="1269580664" sldId="387"/>
            <ac:spMk id="3" creationId="{6C68E1D5-7C64-469E-9FFC-4139D6079177}"/>
          </ac:spMkLst>
        </pc:spChg>
      </pc:sldChg>
      <pc:sldChg chg="addSp delSp modSp add replId">
        <pc:chgData name="Andreas Smolders" userId="76809f7d3df9c57e" providerId="Windows Live" clId="Web-{97C1BA49-5062-4445-8336-E09E082E57BF}" dt="2022-04-05T09:47:59.731" v="351" actId="1076"/>
        <pc:sldMkLst>
          <pc:docMk/>
          <pc:sldMk cId="3713638425" sldId="388"/>
        </pc:sldMkLst>
        <pc:spChg chg="mod">
          <ac:chgData name="Andreas Smolders" userId="76809f7d3df9c57e" providerId="Windows Live" clId="Web-{97C1BA49-5062-4445-8336-E09E082E57BF}" dt="2022-04-05T09:24:47.029" v="17" actId="20577"/>
          <ac:spMkLst>
            <pc:docMk/>
            <pc:sldMk cId="3713638425" sldId="388"/>
            <ac:spMk id="3" creationId="{6C68E1D5-7C64-469E-9FFC-4139D6079177}"/>
          </ac:spMkLst>
        </pc:spChg>
        <pc:spChg chg="del">
          <ac:chgData name="Andreas Smolders" userId="76809f7d3df9c57e" providerId="Windows Live" clId="Web-{97C1BA49-5062-4445-8336-E09E082E57BF}" dt="2022-04-05T09:25:10.327" v="23"/>
          <ac:spMkLst>
            <pc:docMk/>
            <pc:sldMk cId="3713638425" sldId="388"/>
            <ac:spMk id="11" creationId="{7AF72006-E668-4464-A79D-9CEC2614A279}"/>
          </ac:spMkLst>
        </pc:spChg>
        <pc:spChg chg="del">
          <ac:chgData name="Andreas Smolders" userId="76809f7d3df9c57e" providerId="Windows Live" clId="Web-{97C1BA49-5062-4445-8336-E09E082E57BF}" dt="2022-04-05T09:25:10.327" v="21"/>
          <ac:spMkLst>
            <pc:docMk/>
            <pc:sldMk cId="3713638425" sldId="388"/>
            <ac:spMk id="13" creationId="{32EA2DD8-4AE4-4C29-8CF8-41AF3A39D41B}"/>
          </ac:spMkLst>
        </pc:spChg>
        <pc:graphicFrameChg chg="add mod modGraphic">
          <ac:chgData name="Andreas Smolders" userId="76809f7d3df9c57e" providerId="Windows Live" clId="Web-{97C1BA49-5062-4445-8336-E09E082E57BF}" dt="2022-04-05T09:47:52.325" v="350"/>
          <ac:graphicFrameMkLst>
            <pc:docMk/>
            <pc:sldMk cId="3713638425" sldId="388"/>
            <ac:graphicFrameMk id="2" creationId="{398BAC54-364D-D7C9-EDD5-955605A18924}"/>
          </ac:graphicFrameMkLst>
        </pc:graphicFrameChg>
        <pc:picChg chg="add mod">
          <ac:chgData name="Andreas Smolders" userId="76809f7d3df9c57e" providerId="Windows Live" clId="Web-{97C1BA49-5062-4445-8336-E09E082E57BF}" dt="2022-04-05T09:47:59.731" v="351" actId="1076"/>
          <ac:picMkLst>
            <pc:docMk/>
            <pc:sldMk cId="3713638425" sldId="388"/>
            <ac:picMk id="4" creationId="{E2A3DB36-5340-7CD2-C6FF-5C08FFD3EEF1}"/>
          </ac:picMkLst>
        </pc:picChg>
        <pc:picChg chg="del">
          <ac:chgData name="Andreas Smolders" userId="76809f7d3df9c57e" providerId="Windows Live" clId="Web-{97C1BA49-5062-4445-8336-E09E082E57BF}" dt="2022-04-05T09:24:48.139" v="18"/>
          <ac:picMkLst>
            <pc:docMk/>
            <pc:sldMk cId="3713638425" sldId="388"/>
            <ac:picMk id="6" creationId="{AC68BD01-E943-4387-B5E7-B880938F7D48}"/>
          </ac:picMkLst>
        </pc:picChg>
        <pc:picChg chg="del">
          <ac:chgData name="Andreas Smolders" userId="76809f7d3df9c57e" providerId="Windows Live" clId="Web-{97C1BA49-5062-4445-8336-E09E082E57BF}" dt="2022-04-05T09:24:48.779" v="19"/>
          <ac:picMkLst>
            <pc:docMk/>
            <pc:sldMk cId="3713638425" sldId="388"/>
            <ac:picMk id="8" creationId="{07BB8108-9D9B-4C8C-8967-E671567E01D4}"/>
          </ac:picMkLst>
        </pc:picChg>
        <pc:cxnChg chg="del">
          <ac:chgData name="Andreas Smolders" userId="76809f7d3df9c57e" providerId="Windows Live" clId="Web-{97C1BA49-5062-4445-8336-E09E082E57BF}" dt="2022-04-05T09:25:10.327" v="22"/>
          <ac:cxnSpMkLst>
            <pc:docMk/>
            <pc:sldMk cId="3713638425" sldId="388"/>
            <ac:cxnSpMk id="12" creationId="{1DF479D8-067A-4739-87B4-C53F675CB7B9}"/>
          </ac:cxnSpMkLst>
        </pc:cxnChg>
        <pc:cxnChg chg="del">
          <ac:chgData name="Andreas Smolders" userId="76809f7d3df9c57e" providerId="Windows Live" clId="Web-{97C1BA49-5062-4445-8336-E09E082E57BF}" dt="2022-04-05T09:25:10.327" v="20"/>
          <ac:cxnSpMkLst>
            <pc:docMk/>
            <pc:sldMk cId="3713638425" sldId="388"/>
            <ac:cxnSpMk id="14" creationId="{50DB06F2-91A6-4BD8-A035-9F276DC7C6DF}"/>
          </ac:cxnSpMkLst>
        </pc:cxnChg>
      </pc:sldChg>
    </pc:docChg>
  </pc:docChgLst>
  <pc:docChgLst>
    <pc:chgData name="Andreas Smolders" userId="76809f7d3df9c57e" providerId="Windows Live" clId="Web-{1356CBEA-A59F-4364-A561-B442CC201B64}"/>
    <pc:docChg chg="addSld modSld sldOrd">
      <pc:chgData name="Andreas Smolders" userId="76809f7d3df9c57e" providerId="Windows Live" clId="Web-{1356CBEA-A59F-4364-A561-B442CC201B64}" dt="2022-04-05T13:00:21.199" v="907" actId="1076"/>
      <pc:docMkLst>
        <pc:docMk/>
      </pc:docMkLst>
      <pc:sldChg chg="modSp">
        <pc:chgData name="Andreas Smolders" userId="76809f7d3df9c57e" providerId="Windows Live" clId="Web-{1356CBEA-A59F-4364-A561-B442CC201B64}" dt="2022-04-05T11:59:28.470" v="301" actId="20577"/>
        <pc:sldMkLst>
          <pc:docMk/>
          <pc:sldMk cId="110985214" sldId="385"/>
        </pc:sldMkLst>
        <pc:spChg chg="mod">
          <ac:chgData name="Andreas Smolders" userId="76809f7d3df9c57e" providerId="Windows Live" clId="Web-{1356CBEA-A59F-4364-A561-B442CC201B64}" dt="2022-04-05T11:59:28.470" v="301" actId="20577"/>
          <ac:spMkLst>
            <pc:docMk/>
            <pc:sldMk cId="110985214" sldId="385"/>
            <ac:spMk id="2" creationId="{08235BC4-C934-4BF2-BF74-8BBA64FA9E6D}"/>
          </ac:spMkLst>
        </pc:spChg>
      </pc:sldChg>
      <pc:sldChg chg="modSp">
        <pc:chgData name="Andreas Smolders" userId="76809f7d3df9c57e" providerId="Windows Live" clId="Web-{1356CBEA-A59F-4364-A561-B442CC201B64}" dt="2022-04-05T11:33:46.745" v="3" actId="20577"/>
        <pc:sldMkLst>
          <pc:docMk/>
          <pc:sldMk cId="2952686623" sldId="386"/>
        </pc:sldMkLst>
        <pc:spChg chg="mod">
          <ac:chgData name="Andreas Smolders" userId="76809f7d3df9c57e" providerId="Windows Live" clId="Web-{1356CBEA-A59F-4364-A561-B442CC201B64}" dt="2022-04-05T11:33:46.745" v="3" actId="20577"/>
          <ac:spMkLst>
            <pc:docMk/>
            <pc:sldMk cId="2952686623" sldId="386"/>
            <ac:spMk id="2" creationId="{08235BC4-C934-4BF2-BF74-8BBA64FA9E6D}"/>
          </ac:spMkLst>
        </pc:spChg>
      </pc:sldChg>
      <pc:sldChg chg="addSp delSp modSp">
        <pc:chgData name="Andreas Smolders" userId="76809f7d3df9c57e" providerId="Windows Live" clId="Web-{1356CBEA-A59F-4364-A561-B442CC201B64}" dt="2022-04-05T11:52:42.491" v="261" actId="14100"/>
        <pc:sldMkLst>
          <pc:docMk/>
          <pc:sldMk cId="1269580664" sldId="387"/>
        </pc:sldMkLst>
        <pc:spChg chg="add mod">
          <ac:chgData name="Andreas Smolders" userId="76809f7d3df9c57e" providerId="Windows Live" clId="Web-{1356CBEA-A59F-4364-A561-B442CC201B64}" dt="2022-04-05T11:47:51.453" v="183" actId="20577"/>
          <ac:spMkLst>
            <pc:docMk/>
            <pc:sldMk cId="1269580664" sldId="387"/>
            <ac:spMk id="5" creationId="{7FB96FB0-8B24-F168-A0F2-AAA02749AAA7}"/>
          </ac:spMkLst>
        </pc:spChg>
        <pc:spChg chg="add mod">
          <ac:chgData name="Andreas Smolders" userId="76809f7d3df9c57e" providerId="Windows Live" clId="Web-{1356CBEA-A59F-4364-A561-B442CC201B64}" dt="2022-04-05T11:47:58.953" v="194" actId="20577"/>
          <ac:spMkLst>
            <pc:docMk/>
            <pc:sldMk cId="1269580664" sldId="387"/>
            <ac:spMk id="11" creationId="{D6284AB8-82DB-B6E2-7059-C7368C0F53D8}"/>
          </ac:spMkLst>
        </pc:spChg>
        <pc:spChg chg="add mod">
          <ac:chgData name="Andreas Smolders" userId="76809f7d3df9c57e" providerId="Windows Live" clId="Web-{1356CBEA-A59F-4364-A561-B442CC201B64}" dt="2022-04-05T11:47:14.311" v="167" actId="1076"/>
          <ac:spMkLst>
            <pc:docMk/>
            <pc:sldMk cId="1269580664" sldId="387"/>
            <ac:spMk id="16" creationId="{AC84AA46-44C1-5D4C-B8E8-E774CC1A6349}"/>
          </ac:spMkLst>
        </pc:spChg>
        <pc:spChg chg="add mod">
          <ac:chgData name="Andreas Smolders" userId="76809f7d3df9c57e" providerId="Windows Live" clId="Web-{1356CBEA-A59F-4364-A561-B442CC201B64}" dt="2022-04-05T11:48:14.938" v="204" actId="20577"/>
          <ac:spMkLst>
            <pc:docMk/>
            <pc:sldMk cId="1269580664" sldId="387"/>
            <ac:spMk id="17" creationId="{61999A25-589B-C816-4F6B-B46F57500DEA}"/>
          </ac:spMkLst>
        </pc:spChg>
        <pc:spChg chg="add mod">
          <ac:chgData name="Andreas Smolders" userId="76809f7d3df9c57e" providerId="Windows Live" clId="Web-{1356CBEA-A59F-4364-A561-B442CC201B64}" dt="2022-04-05T11:52:38.788" v="260" actId="14100"/>
          <ac:spMkLst>
            <pc:docMk/>
            <pc:sldMk cId="1269580664" sldId="387"/>
            <ac:spMk id="21" creationId="{52BDD421-CAFB-364B-919C-65F17D7FC110}"/>
          </ac:spMkLst>
        </pc:spChg>
        <pc:spChg chg="add mod">
          <ac:chgData name="Andreas Smolders" userId="76809f7d3df9c57e" providerId="Windows Live" clId="Web-{1356CBEA-A59F-4364-A561-B442CC201B64}" dt="2022-04-05T11:51:45.943" v="247" actId="1076"/>
          <ac:spMkLst>
            <pc:docMk/>
            <pc:sldMk cId="1269580664" sldId="387"/>
            <ac:spMk id="22" creationId="{718F17B6-0EE6-282D-9429-62849A2E14DD}"/>
          </ac:spMkLst>
        </pc:spChg>
        <pc:spChg chg="add mod">
          <ac:chgData name="Andreas Smolders" userId="76809f7d3df9c57e" providerId="Windows Live" clId="Web-{1356CBEA-A59F-4364-A561-B442CC201B64}" dt="2022-04-05T11:52:07.365" v="258" actId="20577"/>
          <ac:spMkLst>
            <pc:docMk/>
            <pc:sldMk cId="1269580664" sldId="387"/>
            <ac:spMk id="24" creationId="{49C0F12C-E018-9E66-E0BB-62E9336094D6}"/>
          </ac:spMkLst>
        </pc:spChg>
        <pc:picChg chg="add mod modCrop">
          <ac:chgData name="Andreas Smolders" userId="76809f7d3df9c57e" providerId="Windows Live" clId="Web-{1356CBEA-A59F-4364-A561-B442CC201B64}" dt="2022-04-05T11:47:28.155" v="171" actId="1076"/>
          <ac:picMkLst>
            <pc:docMk/>
            <pc:sldMk cId="1269580664" sldId="387"/>
            <ac:picMk id="2" creationId="{00DBE5D5-1512-B852-FC40-AA0C591D9AB3}"/>
          </ac:picMkLst>
        </pc:picChg>
        <pc:picChg chg="add del mod">
          <ac:chgData name="Andreas Smolders" userId="76809f7d3df9c57e" providerId="Windows Live" clId="Web-{1356CBEA-A59F-4364-A561-B442CC201B64}" dt="2022-04-05T11:34:29.574" v="12"/>
          <ac:picMkLst>
            <pc:docMk/>
            <pc:sldMk cId="1269580664" sldId="387"/>
            <ac:picMk id="4" creationId="{18D13BC3-8537-5D8C-048D-15F38B0D7B15}"/>
          </ac:picMkLst>
        </pc:picChg>
        <pc:picChg chg="add mod modCrop">
          <ac:chgData name="Andreas Smolders" userId="76809f7d3df9c57e" providerId="Windows Live" clId="Web-{1356CBEA-A59F-4364-A561-B442CC201B64}" dt="2022-04-05T11:47:18.968" v="168" actId="1076"/>
          <ac:picMkLst>
            <pc:docMk/>
            <pc:sldMk cId="1269580664" sldId="387"/>
            <ac:picMk id="14" creationId="{C5FC89B0-9ABE-930C-EAFA-DBC84E546DD2}"/>
          </ac:picMkLst>
        </pc:picChg>
        <pc:picChg chg="add mod">
          <ac:chgData name="Andreas Smolders" userId="76809f7d3df9c57e" providerId="Windows Live" clId="Web-{1356CBEA-A59F-4364-A561-B442CC201B64}" dt="2022-04-05T11:47:29.687" v="172" actId="1076"/>
          <ac:picMkLst>
            <pc:docMk/>
            <pc:sldMk cId="1269580664" sldId="387"/>
            <ac:picMk id="15" creationId="{8A7A8CD7-2302-C482-E336-FB84019A882E}"/>
          </ac:picMkLst>
        </pc:picChg>
        <pc:picChg chg="add mod">
          <ac:chgData name="Andreas Smolders" userId="76809f7d3df9c57e" providerId="Windows Live" clId="Web-{1356CBEA-A59F-4364-A561-B442CC201B64}" dt="2022-04-05T11:49:16.533" v="209" actId="1076"/>
          <ac:picMkLst>
            <pc:docMk/>
            <pc:sldMk cId="1269580664" sldId="387"/>
            <ac:picMk id="18" creationId="{FCCCA438-827F-D658-E152-C05EC8FD816C}"/>
          </ac:picMkLst>
        </pc:picChg>
        <pc:picChg chg="add mod">
          <ac:chgData name="Andreas Smolders" userId="76809f7d3df9c57e" providerId="Windows Live" clId="Web-{1356CBEA-A59F-4364-A561-B442CC201B64}" dt="2022-04-05T11:49:54.284" v="217" actId="14100"/>
          <ac:picMkLst>
            <pc:docMk/>
            <pc:sldMk cId="1269580664" sldId="387"/>
            <ac:picMk id="19" creationId="{A626B583-02C9-7E1B-8E29-1C58F6A6E66E}"/>
          </ac:picMkLst>
        </pc:picChg>
        <pc:cxnChg chg="add mod">
          <ac:chgData name="Andreas Smolders" userId="76809f7d3df9c57e" providerId="Windows Live" clId="Web-{1356CBEA-A59F-4364-A561-B442CC201B64}" dt="2022-04-05T11:47:37.312" v="174" actId="1076"/>
          <ac:cxnSpMkLst>
            <pc:docMk/>
            <pc:sldMk cId="1269580664" sldId="387"/>
            <ac:cxnSpMk id="7" creationId="{2822BAC0-FF34-753B-27DD-A5D0E75DD5BE}"/>
          </ac:cxnSpMkLst>
        </pc:cxnChg>
        <pc:cxnChg chg="add mod">
          <ac:chgData name="Andreas Smolders" userId="76809f7d3df9c57e" providerId="Windows Live" clId="Web-{1356CBEA-A59F-4364-A561-B442CC201B64}" dt="2022-04-05T11:47:37.312" v="175" actId="1076"/>
          <ac:cxnSpMkLst>
            <pc:docMk/>
            <pc:sldMk cId="1269580664" sldId="387"/>
            <ac:cxnSpMk id="13" creationId="{3CF14B05-653C-4325-9508-A272480C95AF}"/>
          </ac:cxnSpMkLst>
        </pc:cxnChg>
        <pc:cxnChg chg="add mod">
          <ac:chgData name="Andreas Smolders" userId="76809f7d3df9c57e" providerId="Windows Live" clId="Web-{1356CBEA-A59F-4364-A561-B442CC201B64}" dt="2022-04-05T11:52:42.491" v="261" actId="14100"/>
          <ac:cxnSpMkLst>
            <pc:docMk/>
            <pc:sldMk cId="1269580664" sldId="387"/>
            <ac:cxnSpMk id="20" creationId="{2EB2E654-2B25-3ABD-4918-DEB1D22AB48E}"/>
          </ac:cxnSpMkLst>
        </pc:cxnChg>
        <pc:cxnChg chg="add mod">
          <ac:chgData name="Andreas Smolders" userId="76809f7d3df9c57e" providerId="Windows Live" clId="Web-{1356CBEA-A59F-4364-A561-B442CC201B64}" dt="2022-04-05T11:52:04.006" v="253" actId="14100"/>
          <ac:cxnSpMkLst>
            <pc:docMk/>
            <pc:sldMk cId="1269580664" sldId="387"/>
            <ac:cxnSpMk id="23" creationId="{572B2C75-83D8-F12E-D542-0370EEF96F1E}"/>
          </ac:cxnSpMkLst>
        </pc:cxnChg>
      </pc:sldChg>
      <pc:sldChg chg="addSp delSp modSp new ord">
        <pc:chgData name="Andreas Smolders" userId="76809f7d3df9c57e" providerId="Windows Live" clId="Web-{1356CBEA-A59F-4364-A561-B442CC201B64}" dt="2022-04-05T11:39:40.957" v="108" actId="1076"/>
        <pc:sldMkLst>
          <pc:docMk/>
          <pc:sldMk cId="452137608" sldId="389"/>
        </pc:sldMkLst>
        <pc:spChg chg="del">
          <ac:chgData name="Andreas Smolders" userId="76809f7d3df9c57e" providerId="Windows Live" clId="Web-{1356CBEA-A59F-4364-A561-B442CC201B64}" dt="2022-04-05T11:34:38.871" v="15"/>
          <ac:spMkLst>
            <pc:docMk/>
            <pc:sldMk cId="452137608" sldId="389"/>
            <ac:spMk id="2" creationId="{DA2D563A-59AD-30CF-9D14-C9FA3AB6C6FE}"/>
          </ac:spMkLst>
        </pc:spChg>
        <pc:spChg chg="mod">
          <ac:chgData name="Andreas Smolders" userId="76809f7d3df9c57e" providerId="Windows Live" clId="Web-{1356CBEA-A59F-4364-A561-B442CC201B64}" dt="2022-04-05T11:34:55.215" v="38" actId="20577"/>
          <ac:spMkLst>
            <pc:docMk/>
            <pc:sldMk cId="452137608" sldId="389"/>
            <ac:spMk id="3" creationId="{7838745F-537F-7FD6-2300-F6F8FB3F07BF}"/>
          </ac:spMkLst>
        </pc:spChg>
        <pc:spChg chg="add del mod">
          <ac:chgData name="Andreas Smolders" userId="76809f7d3df9c57e" providerId="Windows Live" clId="Web-{1356CBEA-A59F-4364-A561-B442CC201B64}" dt="2022-04-05T11:38:02.189" v="72"/>
          <ac:spMkLst>
            <pc:docMk/>
            <pc:sldMk cId="452137608" sldId="389"/>
            <ac:spMk id="9" creationId="{06EB55E0-1540-62D2-A8F1-2118E24D0C9A}"/>
          </ac:spMkLst>
        </pc:spChg>
        <pc:spChg chg="add mod">
          <ac:chgData name="Andreas Smolders" userId="76809f7d3df9c57e" providerId="Windows Live" clId="Web-{1356CBEA-A59F-4364-A561-B442CC201B64}" dt="2022-04-05T11:39:40.957" v="108" actId="1076"/>
          <ac:spMkLst>
            <pc:docMk/>
            <pc:sldMk cId="452137608" sldId="389"/>
            <ac:spMk id="13" creationId="{15E1D71E-6D57-FB6D-C30D-F40F9DB3FDBB}"/>
          </ac:spMkLst>
        </pc:spChg>
        <pc:spChg chg="add mod">
          <ac:chgData name="Andreas Smolders" userId="76809f7d3df9c57e" providerId="Windows Live" clId="Web-{1356CBEA-A59F-4364-A561-B442CC201B64}" dt="2022-04-05T11:39:31.347" v="106" actId="20577"/>
          <ac:spMkLst>
            <pc:docMk/>
            <pc:sldMk cId="452137608" sldId="389"/>
            <ac:spMk id="17" creationId="{C283DAB6-64CC-723A-2C12-17D7146FCB95}"/>
          </ac:spMkLst>
        </pc:spChg>
        <pc:picChg chg="add del mod">
          <ac:chgData name="Andreas Smolders" userId="76809f7d3df9c57e" providerId="Windows Live" clId="Web-{1356CBEA-A59F-4364-A561-B442CC201B64}" dt="2022-04-05T11:35:13.466" v="42"/>
          <ac:picMkLst>
            <pc:docMk/>
            <pc:sldMk cId="452137608" sldId="389"/>
            <ac:picMk id="5" creationId="{6E65E2A6-3811-48D3-9270-B269EAC60280}"/>
          </ac:picMkLst>
        </pc:picChg>
        <pc:picChg chg="add mod modCrop">
          <ac:chgData name="Andreas Smolders" userId="76809f7d3df9c57e" providerId="Windows Live" clId="Web-{1356CBEA-A59F-4364-A561-B442CC201B64}" dt="2022-04-05T11:38:56.815" v="97"/>
          <ac:picMkLst>
            <pc:docMk/>
            <pc:sldMk cId="452137608" sldId="389"/>
            <ac:picMk id="6" creationId="{6A21AAB0-9771-69B7-7E97-79C8BBA512F8}"/>
          </ac:picMkLst>
        </pc:picChg>
        <pc:picChg chg="add mod modCrop">
          <ac:chgData name="Andreas Smolders" userId="76809f7d3df9c57e" providerId="Windows Live" clId="Web-{1356CBEA-A59F-4364-A561-B442CC201B64}" dt="2022-04-05T11:39:17.019" v="101"/>
          <ac:picMkLst>
            <pc:docMk/>
            <pc:sldMk cId="452137608" sldId="389"/>
            <ac:picMk id="7" creationId="{62750BFD-1EBC-B365-C8B4-1B5830F85ECD}"/>
          </ac:picMkLst>
        </pc:picChg>
        <pc:picChg chg="add mod">
          <ac:chgData name="Andreas Smolders" userId="76809f7d3df9c57e" providerId="Windows Live" clId="Web-{1356CBEA-A59F-4364-A561-B442CC201B64}" dt="2022-04-05T11:39:03.471" v="99" actId="1076"/>
          <ac:picMkLst>
            <pc:docMk/>
            <pc:sldMk cId="452137608" sldId="389"/>
            <ac:picMk id="20" creationId="{31FF4A19-43A7-D0C3-E419-22CC04AF3513}"/>
          </ac:picMkLst>
        </pc:picChg>
        <pc:cxnChg chg="add del mod">
          <ac:chgData name="Andreas Smolders" userId="76809f7d3df9c57e" providerId="Windows Live" clId="Web-{1356CBEA-A59F-4364-A561-B442CC201B64}" dt="2022-04-05T11:38:02.189" v="71"/>
          <ac:cxnSpMkLst>
            <pc:docMk/>
            <pc:sldMk cId="452137608" sldId="389"/>
            <ac:cxnSpMk id="11" creationId="{A30ADEDD-D582-F5E6-6E85-39A2853C1B31}"/>
          </ac:cxnSpMkLst>
        </pc:cxnChg>
        <pc:cxnChg chg="add mod">
          <ac:chgData name="Andreas Smolders" userId="76809f7d3df9c57e" providerId="Windows Live" clId="Web-{1356CBEA-A59F-4364-A561-B442CC201B64}" dt="2022-04-05T11:39:40.941" v="107" actId="1076"/>
          <ac:cxnSpMkLst>
            <pc:docMk/>
            <pc:sldMk cId="452137608" sldId="389"/>
            <ac:cxnSpMk id="15" creationId="{0E9D4F33-0EF0-6ED6-4B5B-C105B35596E2}"/>
          </ac:cxnSpMkLst>
        </pc:cxnChg>
        <pc:cxnChg chg="add mod">
          <ac:chgData name="Andreas Smolders" userId="76809f7d3df9c57e" providerId="Windows Live" clId="Web-{1356CBEA-A59F-4364-A561-B442CC201B64}" dt="2022-04-05T11:37:57.204" v="70" actId="1076"/>
          <ac:cxnSpMkLst>
            <pc:docMk/>
            <pc:sldMk cId="452137608" sldId="389"/>
            <ac:cxnSpMk id="19" creationId="{8086AAFA-5E9E-D661-8509-D2FCAE095ABF}"/>
          </ac:cxnSpMkLst>
        </pc:cxnChg>
      </pc:sldChg>
      <pc:sldChg chg="addSp delSp modSp new">
        <pc:chgData name="Andreas Smolders" userId="76809f7d3df9c57e" providerId="Windows Live" clId="Web-{1356CBEA-A59F-4364-A561-B442CC201B64}" dt="2022-04-05T12:16:13.650" v="457" actId="1076"/>
        <pc:sldMkLst>
          <pc:docMk/>
          <pc:sldMk cId="1145581466" sldId="390"/>
        </pc:sldMkLst>
        <pc:spChg chg="del">
          <ac:chgData name="Andreas Smolders" userId="76809f7d3df9c57e" providerId="Windows Live" clId="Web-{1356CBEA-A59F-4364-A561-B442CC201B64}" dt="2022-04-05T12:00:10.299" v="345"/>
          <ac:spMkLst>
            <pc:docMk/>
            <pc:sldMk cId="1145581466" sldId="390"/>
            <ac:spMk id="2" creationId="{91FC85CE-59FB-139C-CB0E-0CE0B0E17269}"/>
          </ac:spMkLst>
        </pc:spChg>
        <pc:spChg chg="mod">
          <ac:chgData name="Andreas Smolders" userId="76809f7d3df9c57e" providerId="Windows Live" clId="Web-{1356CBEA-A59F-4364-A561-B442CC201B64}" dt="2022-04-05T12:14:17.851" v="448" actId="20577"/>
          <ac:spMkLst>
            <pc:docMk/>
            <pc:sldMk cId="1145581466" sldId="390"/>
            <ac:spMk id="3" creationId="{AF00AC54-949D-35DB-4CB6-FF40DFB23F89}"/>
          </ac:spMkLst>
        </pc:spChg>
        <pc:spChg chg="add del mod">
          <ac:chgData name="Andreas Smolders" userId="76809f7d3df9c57e" providerId="Windows Live" clId="Web-{1356CBEA-A59F-4364-A561-B442CC201B64}" dt="2022-04-05T12:03:10.647" v="349"/>
          <ac:spMkLst>
            <pc:docMk/>
            <pc:sldMk cId="1145581466" sldId="390"/>
            <ac:spMk id="5" creationId="{9151D0F5-2D2F-32C8-E1B0-A66C4723D30C}"/>
          </ac:spMkLst>
        </pc:spChg>
        <pc:spChg chg="add mod">
          <ac:chgData name="Andreas Smolders" userId="76809f7d3df9c57e" providerId="Windows Live" clId="Web-{1356CBEA-A59F-4364-A561-B442CC201B64}" dt="2022-04-05T12:07:01.434" v="368" actId="20577"/>
          <ac:spMkLst>
            <pc:docMk/>
            <pc:sldMk cId="1145581466" sldId="390"/>
            <ac:spMk id="10" creationId="{D8CE37B4-CBAD-4B76-D657-7DB891BF655C}"/>
          </ac:spMkLst>
        </pc:spChg>
        <pc:spChg chg="add mod">
          <ac:chgData name="Andreas Smolders" userId="76809f7d3df9c57e" providerId="Windows Live" clId="Web-{1356CBEA-A59F-4364-A561-B442CC201B64}" dt="2022-04-05T12:07:12.262" v="373" actId="20577"/>
          <ac:spMkLst>
            <pc:docMk/>
            <pc:sldMk cId="1145581466" sldId="390"/>
            <ac:spMk id="14" creationId="{1F1D671A-CA95-4B26-CDBF-35D3A394A726}"/>
          </ac:spMkLst>
        </pc:spChg>
        <pc:spChg chg="add mod">
          <ac:chgData name="Andreas Smolders" userId="76809f7d3df9c57e" providerId="Windows Live" clId="Web-{1356CBEA-A59F-4364-A561-B442CC201B64}" dt="2022-04-05T12:07:25.638" v="378" actId="20577"/>
          <ac:spMkLst>
            <pc:docMk/>
            <pc:sldMk cId="1145581466" sldId="390"/>
            <ac:spMk id="17" creationId="{F83F10BC-B9B8-8AF2-63BC-94A23D99D579}"/>
          </ac:spMkLst>
        </pc:spChg>
        <pc:graphicFrameChg chg="add mod modGraphic">
          <ac:chgData name="Andreas Smolders" userId="76809f7d3df9c57e" providerId="Windows Live" clId="Web-{1356CBEA-A59F-4364-A561-B442CC201B64}" dt="2022-04-05T12:11:50.675" v="444"/>
          <ac:graphicFrameMkLst>
            <pc:docMk/>
            <pc:sldMk cId="1145581466" sldId="390"/>
            <ac:graphicFrameMk id="7" creationId="{06B10424-22A1-5A16-C938-1C69D73FC37E}"/>
          </ac:graphicFrameMkLst>
        </pc:graphicFrameChg>
        <pc:picChg chg="add del mod modCrop">
          <ac:chgData name="Andreas Smolders" userId="76809f7d3df9c57e" providerId="Windows Live" clId="Web-{1356CBEA-A59F-4364-A561-B442CC201B64}" dt="2022-04-05T12:14:18.523" v="449"/>
          <ac:picMkLst>
            <pc:docMk/>
            <pc:sldMk cId="1145581466" sldId="390"/>
            <ac:picMk id="8" creationId="{A1728F58-D2BE-8DCD-3407-D25FCB34455F}"/>
          </ac:picMkLst>
        </pc:picChg>
        <pc:picChg chg="add mod modCrop">
          <ac:chgData name="Andreas Smolders" userId="76809f7d3df9c57e" providerId="Windows Live" clId="Web-{1356CBEA-A59F-4364-A561-B442CC201B64}" dt="2022-04-05T12:16:13.650" v="457" actId="1076"/>
          <ac:picMkLst>
            <pc:docMk/>
            <pc:sldMk cId="1145581466" sldId="390"/>
            <ac:picMk id="19" creationId="{AC9FBFAD-2FFA-539B-FAF4-D99235978BF8}"/>
          </ac:picMkLst>
        </pc:picChg>
        <pc:cxnChg chg="add mod">
          <ac:chgData name="Andreas Smolders" userId="76809f7d3df9c57e" providerId="Windows Live" clId="Web-{1356CBEA-A59F-4364-A561-B442CC201B64}" dt="2022-04-05T12:06:54.637" v="363" actId="1076"/>
          <ac:cxnSpMkLst>
            <pc:docMk/>
            <pc:sldMk cId="1145581466" sldId="390"/>
            <ac:cxnSpMk id="12" creationId="{3987F9A9-88B1-59A5-2C7E-5CB8AAD0FF7B}"/>
          </ac:cxnSpMkLst>
        </pc:cxnChg>
        <pc:cxnChg chg="add mod">
          <ac:chgData name="Andreas Smolders" userId="76809f7d3df9c57e" providerId="Windows Live" clId="Web-{1356CBEA-A59F-4364-A561-B442CC201B64}" dt="2022-04-05T12:06:54.684" v="365" actId="1076"/>
          <ac:cxnSpMkLst>
            <pc:docMk/>
            <pc:sldMk cId="1145581466" sldId="390"/>
            <ac:cxnSpMk id="16" creationId="{D8A48EA0-09D8-6F83-068C-5D714D84DC7F}"/>
          </ac:cxnSpMkLst>
        </pc:cxnChg>
        <pc:cxnChg chg="add mod">
          <ac:chgData name="Andreas Smolders" userId="76809f7d3df9c57e" providerId="Windows Live" clId="Web-{1356CBEA-A59F-4364-A561-B442CC201B64}" dt="2022-04-05T12:07:23.200" v="377" actId="1076"/>
          <ac:cxnSpMkLst>
            <pc:docMk/>
            <pc:sldMk cId="1145581466" sldId="390"/>
            <ac:cxnSpMk id="18" creationId="{F9F41516-CB63-CAD9-914F-148977D44C43}"/>
          </ac:cxnSpMkLst>
        </pc:cxnChg>
      </pc:sldChg>
      <pc:sldChg chg="addSp delSp modSp new ord">
        <pc:chgData name="Andreas Smolders" userId="76809f7d3df9c57e" providerId="Windows Live" clId="Web-{1356CBEA-A59F-4364-A561-B442CC201B64}" dt="2022-04-05T12:10:34.845" v="410" actId="1076"/>
        <pc:sldMkLst>
          <pc:docMk/>
          <pc:sldMk cId="3741978193" sldId="391"/>
        </pc:sldMkLst>
        <pc:spChg chg="del">
          <ac:chgData name="Andreas Smolders" userId="76809f7d3df9c57e" providerId="Windows Live" clId="Web-{1356CBEA-A59F-4364-A561-B442CC201B64}" dt="2022-04-05T12:09:58.641" v="381"/>
          <ac:spMkLst>
            <pc:docMk/>
            <pc:sldMk cId="3741978193" sldId="391"/>
            <ac:spMk id="2" creationId="{6C711D00-A7F7-EB8D-F532-EB8950EA6FEE}"/>
          </ac:spMkLst>
        </pc:spChg>
        <pc:spChg chg="mod">
          <ac:chgData name="Andreas Smolders" userId="76809f7d3df9c57e" providerId="Windows Live" clId="Web-{1356CBEA-A59F-4364-A561-B442CC201B64}" dt="2022-04-05T12:10:32.800" v="409" actId="20577"/>
          <ac:spMkLst>
            <pc:docMk/>
            <pc:sldMk cId="3741978193" sldId="391"/>
            <ac:spMk id="3" creationId="{AA882F2D-0C03-C033-814E-AD51642D789A}"/>
          </ac:spMkLst>
        </pc:spChg>
        <pc:picChg chg="add mod">
          <ac:chgData name="Andreas Smolders" userId="76809f7d3df9c57e" providerId="Windows Live" clId="Web-{1356CBEA-A59F-4364-A561-B442CC201B64}" dt="2022-04-05T12:10:34.845" v="410" actId="1076"/>
          <ac:picMkLst>
            <pc:docMk/>
            <pc:sldMk cId="3741978193" sldId="391"/>
            <ac:picMk id="6" creationId="{23D9CFA7-2EA8-750F-1022-61CF80310993}"/>
          </ac:picMkLst>
        </pc:picChg>
      </pc:sldChg>
      <pc:sldChg chg="addSp delSp modSp new">
        <pc:chgData name="Andreas Smolders" userId="76809f7d3df9c57e" providerId="Windows Live" clId="Web-{1356CBEA-A59F-4364-A561-B442CC201B64}" dt="2022-04-05T12:32:44.346" v="623" actId="1076"/>
        <pc:sldMkLst>
          <pc:docMk/>
          <pc:sldMk cId="3852110410" sldId="392"/>
        </pc:sldMkLst>
        <pc:spChg chg="del">
          <ac:chgData name="Andreas Smolders" userId="76809f7d3df9c57e" providerId="Windows Live" clId="Web-{1356CBEA-A59F-4364-A561-B442CC201B64}" dt="2022-04-05T12:22:29.193" v="521"/>
          <ac:spMkLst>
            <pc:docMk/>
            <pc:sldMk cId="3852110410" sldId="392"/>
            <ac:spMk id="2" creationId="{7E02E8FA-05AB-CF61-B152-AFC876848A85}"/>
          </ac:spMkLst>
        </pc:spChg>
        <pc:spChg chg="mod">
          <ac:chgData name="Andreas Smolders" userId="76809f7d3df9c57e" providerId="Windows Live" clId="Web-{1356CBEA-A59F-4364-A561-B442CC201B64}" dt="2022-04-05T12:22:25.800" v="520" actId="20577"/>
          <ac:spMkLst>
            <pc:docMk/>
            <pc:sldMk cId="3852110410" sldId="392"/>
            <ac:spMk id="3" creationId="{21ED12EE-CC07-3E22-961E-9CD2DC0A8FF0}"/>
          </ac:spMkLst>
        </pc:spChg>
        <pc:spChg chg="add mod">
          <ac:chgData name="Andreas Smolders" userId="76809f7d3df9c57e" providerId="Windows Live" clId="Web-{1356CBEA-A59F-4364-A561-B442CC201B64}" dt="2022-04-05T12:23:43.740" v="552" actId="20577"/>
          <ac:spMkLst>
            <pc:docMk/>
            <pc:sldMk cId="3852110410" sldId="392"/>
            <ac:spMk id="7" creationId="{DE5D880D-38B1-0BDE-3D1E-AA1F7DD1A2B4}"/>
          </ac:spMkLst>
        </pc:spChg>
        <pc:spChg chg="add mod">
          <ac:chgData name="Andreas Smolders" userId="76809f7d3df9c57e" providerId="Windows Live" clId="Web-{1356CBEA-A59F-4364-A561-B442CC201B64}" dt="2022-04-05T12:23:53.896" v="561" actId="20577"/>
          <ac:spMkLst>
            <pc:docMk/>
            <pc:sldMk cId="3852110410" sldId="392"/>
            <ac:spMk id="11" creationId="{2920E2C7-1F82-26B8-1DDF-880B34FF6B6C}"/>
          </ac:spMkLst>
        </pc:spChg>
        <pc:spChg chg="add mod">
          <ac:chgData name="Andreas Smolders" userId="76809f7d3df9c57e" providerId="Windows Live" clId="Web-{1356CBEA-A59F-4364-A561-B442CC201B64}" dt="2022-04-05T12:23:39.505" v="548" actId="20577"/>
          <ac:spMkLst>
            <pc:docMk/>
            <pc:sldMk cId="3852110410" sldId="392"/>
            <ac:spMk id="15" creationId="{90C6CA1A-A6CA-29C7-B4D0-3D0711AD4476}"/>
          </ac:spMkLst>
        </pc:spChg>
        <pc:picChg chg="add mod">
          <ac:chgData name="Andreas Smolders" userId="76809f7d3df9c57e" providerId="Windows Live" clId="Web-{1356CBEA-A59F-4364-A561-B442CC201B64}" dt="2022-04-05T12:29:17.560" v="619" actId="14100"/>
          <ac:picMkLst>
            <pc:docMk/>
            <pc:sldMk cId="3852110410" sldId="392"/>
            <ac:picMk id="5" creationId="{B1F56746-744F-ABBE-1810-7971F7BCA07D}"/>
          </ac:picMkLst>
        </pc:picChg>
        <pc:picChg chg="add mod">
          <ac:chgData name="Andreas Smolders" userId="76809f7d3df9c57e" providerId="Windows Live" clId="Web-{1356CBEA-A59F-4364-A561-B442CC201B64}" dt="2022-04-05T12:29:21.060" v="620" actId="1076"/>
          <ac:picMkLst>
            <pc:docMk/>
            <pc:sldMk cId="3852110410" sldId="392"/>
            <ac:picMk id="18" creationId="{490D5795-39F0-A336-E63D-43148DC65D37}"/>
          </ac:picMkLst>
        </pc:picChg>
        <pc:picChg chg="add mod">
          <ac:chgData name="Andreas Smolders" userId="76809f7d3df9c57e" providerId="Windows Live" clId="Web-{1356CBEA-A59F-4364-A561-B442CC201B64}" dt="2022-04-05T12:32:44.346" v="623" actId="1076"/>
          <ac:picMkLst>
            <pc:docMk/>
            <pc:sldMk cId="3852110410" sldId="392"/>
            <ac:picMk id="19" creationId="{7E0ED70B-81A4-C34D-FF6B-60E5D487FDFE}"/>
          </ac:picMkLst>
        </pc:picChg>
        <pc:cxnChg chg="add mod">
          <ac:chgData name="Andreas Smolders" userId="76809f7d3df9c57e" providerId="Windows Live" clId="Web-{1356CBEA-A59F-4364-A561-B442CC201B64}" dt="2022-04-05T12:23:26.755" v="534" actId="1076"/>
          <ac:cxnSpMkLst>
            <pc:docMk/>
            <pc:sldMk cId="3852110410" sldId="392"/>
            <ac:cxnSpMk id="9" creationId="{BDEAA05F-1BCB-EC6E-DDB4-8C87F7CD7A0A}"/>
          </ac:cxnSpMkLst>
        </pc:cxnChg>
        <pc:cxnChg chg="add mod">
          <ac:chgData name="Andreas Smolders" userId="76809f7d3df9c57e" providerId="Windows Live" clId="Web-{1356CBEA-A59F-4364-A561-B442CC201B64}" dt="2022-04-05T12:23:26.770" v="536" actId="1076"/>
          <ac:cxnSpMkLst>
            <pc:docMk/>
            <pc:sldMk cId="3852110410" sldId="392"/>
            <ac:cxnSpMk id="13" creationId="{554ABB21-5FCB-A8C1-896B-3D05E27B4F41}"/>
          </ac:cxnSpMkLst>
        </pc:cxnChg>
        <pc:cxnChg chg="add mod">
          <ac:chgData name="Andreas Smolders" userId="76809f7d3df9c57e" providerId="Windows Live" clId="Web-{1356CBEA-A59F-4364-A561-B442CC201B64}" dt="2022-04-05T12:23:26.770" v="538" actId="1076"/>
          <ac:cxnSpMkLst>
            <pc:docMk/>
            <pc:sldMk cId="3852110410" sldId="392"/>
            <ac:cxnSpMk id="17" creationId="{36915FEB-C968-22CC-6DFB-6DA824F1185D}"/>
          </ac:cxnSpMkLst>
        </pc:cxnChg>
      </pc:sldChg>
      <pc:sldChg chg="addSp delSp modSp new">
        <pc:chgData name="Andreas Smolders" userId="76809f7d3df9c57e" providerId="Windows Live" clId="Web-{1356CBEA-A59F-4364-A561-B442CC201B64}" dt="2022-04-05T12:34:39.834" v="644" actId="20577"/>
        <pc:sldMkLst>
          <pc:docMk/>
          <pc:sldMk cId="1607614404" sldId="393"/>
        </pc:sldMkLst>
        <pc:spChg chg="del">
          <ac:chgData name="Andreas Smolders" userId="76809f7d3df9c57e" providerId="Windows Live" clId="Web-{1356CBEA-A59F-4364-A561-B442CC201B64}" dt="2022-04-05T12:24:28.553" v="616"/>
          <ac:spMkLst>
            <pc:docMk/>
            <pc:sldMk cId="1607614404" sldId="393"/>
            <ac:spMk id="2" creationId="{D0F75CE0-937C-AE23-4385-51A76C916DD2}"/>
          </ac:spMkLst>
        </pc:spChg>
        <pc:spChg chg="mod">
          <ac:chgData name="Andreas Smolders" userId="76809f7d3df9c57e" providerId="Windows Live" clId="Web-{1356CBEA-A59F-4364-A561-B442CC201B64}" dt="2022-04-05T12:34:39.834" v="644" actId="20577"/>
          <ac:spMkLst>
            <pc:docMk/>
            <pc:sldMk cId="1607614404" sldId="393"/>
            <ac:spMk id="3" creationId="{23CAB589-6C93-029D-D1DB-1418B32DDA84}"/>
          </ac:spMkLst>
        </pc:spChg>
        <pc:picChg chg="add mod">
          <ac:chgData name="Andreas Smolders" userId="76809f7d3df9c57e" providerId="Windows Live" clId="Web-{1356CBEA-A59F-4364-A561-B442CC201B64}" dt="2022-04-05T12:34:14.864" v="640" actId="1076"/>
          <ac:picMkLst>
            <pc:docMk/>
            <pc:sldMk cId="1607614404" sldId="393"/>
            <ac:picMk id="5" creationId="{C43A1BB2-8BB6-9D39-6369-D41A4739D0B6}"/>
          </ac:picMkLst>
        </pc:picChg>
        <pc:picChg chg="add mod">
          <ac:chgData name="Andreas Smolders" userId="76809f7d3df9c57e" providerId="Windows Live" clId="Web-{1356CBEA-A59F-4364-A561-B442CC201B64}" dt="2022-04-05T12:34:06.208" v="639" actId="1076"/>
          <ac:picMkLst>
            <pc:docMk/>
            <pc:sldMk cId="1607614404" sldId="393"/>
            <ac:picMk id="6" creationId="{5646B3A2-A00F-39CC-AC17-5AE58D7783D9}"/>
          </ac:picMkLst>
        </pc:picChg>
        <pc:picChg chg="add mod">
          <ac:chgData name="Andreas Smolders" userId="76809f7d3df9c57e" providerId="Windows Live" clId="Web-{1356CBEA-A59F-4364-A561-B442CC201B64}" dt="2022-04-05T12:34:22.161" v="641" actId="1076"/>
          <ac:picMkLst>
            <pc:docMk/>
            <pc:sldMk cId="1607614404" sldId="393"/>
            <ac:picMk id="7" creationId="{C0F0E1FD-2360-AAB8-73B6-D8E2D0CE8C37}"/>
          </ac:picMkLst>
        </pc:picChg>
        <pc:picChg chg="add mod">
          <ac:chgData name="Andreas Smolders" userId="76809f7d3df9c57e" providerId="Windows Live" clId="Web-{1356CBEA-A59F-4364-A561-B442CC201B64}" dt="2022-04-05T12:34:29.349" v="642" actId="1076"/>
          <ac:picMkLst>
            <pc:docMk/>
            <pc:sldMk cId="1607614404" sldId="393"/>
            <ac:picMk id="8" creationId="{EFCCEA42-A1AB-D76D-5B65-2CF014BD63CA}"/>
          </ac:picMkLst>
        </pc:picChg>
        <pc:picChg chg="add mod">
          <ac:chgData name="Andreas Smolders" userId="76809f7d3df9c57e" providerId="Windows Live" clId="Web-{1356CBEA-A59F-4364-A561-B442CC201B64}" dt="2022-04-05T12:34:01.208" v="638" actId="1076"/>
          <ac:picMkLst>
            <pc:docMk/>
            <pc:sldMk cId="1607614404" sldId="393"/>
            <ac:picMk id="9" creationId="{9A5AA577-C7F8-982C-0448-3DD5348E0A07}"/>
          </ac:picMkLst>
        </pc:picChg>
        <pc:picChg chg="add mod">
          <ac:chgData name="Andreas Smolders" userId="76809f7d3df9c57e" providerId="Windows Live" clId="Web-{1356CBEA-A59F-4364-A561-B442CC201B64}" dt="2022-04-05T12:33:57.489" v="637" actId="1076"/>
          <ac:picMkLst>
            <pc:docMk/>
            <pc:sldMk cId="1607614404" sldId="393"/>
            <ac:picMk id="10" creationId="{9C588547-8B10-DE6B-4324-91FC29F1BC6A}"/>
          </ac:picMkLst>
        </pc:picChg>
      </pc:sldChg>
      <pc:sldChg chg="addSp delSp modSp new ord">
        <pc:chgData name="Andreas Smolders" userId="76809f7d3df9c57e" providerId="Windows Live" clId="Web-{1356CBEA-A59F-4364-A561-B442CC201B64}" dt="2022-04-05T12:40:52.421" v="856" actId="20577"/>
        <pc:sldMkLst>
          <pc:docMk/>
          <pc:sldMk cId="1112517461" sldId="394"/>
        </pc:sldMkLst>
        <pc:spChg chg="del">
          <ac:chgData name="Andreas Smolders" userId="76809f7d3df9c57e" providerId="Windows Live" clId="Web-{1356CBEA-A59F-4364-A561-B442CC201B64}" dt="2022-04-05T12:36:30.664" v="661"/>
          <ac:spMkLst>
            <pc:docMk/>
            <pc:sldMk cId="1112517461" sldId="394"/>
            <ac:spMk id="2" creationId="{F86C5806-F450-40B8-6D58-3351DD7C43CB}"/>
          </ac:spMkLst>
        </pc:spChg>
        <pc:spChg chg="mod">
          <ac:chgData name="Andreas Smolders" userId="76809f7d3df9c57e" providerId="Windows Live" clId="Web-{1356CBEA-A59F-4364-A561-B442CC201B64}" dt="2022-04-05T12:36:28.680" v="660" actId="20577"/>
          <ac:spMkLst>
            <pc:docMk/>
            <pc:sldMk cId="1112517461" sldId="394"/>
            <ac:spMk id="3" creationId="{488A9E4F-2883-7D20-4C38-DD7ECE0673A1}"/>
          </ac:spMkLst>
        </pc:spChg>
        <pc:spChg chg="add mod">
          <ac:chgData name="Andreas Smolders" userId="76809f7d3df9c57e" providerId="Windows Live" clId="Web-{1356CBEA-A59F-4364-A561-B442CC201B64}" dt="2022-04-05T12:38:24.167" v="725"/>
          <ac:spMkLst>
            <pc:docMk/>
            <pc:sldMk cId="1112517461" sldId="394"/>
            <ac:spMk id="5" creationId="{77D83B5D-7ACA-F2FE-82BA-176B0B8A6BFB}"/>
          </ac:spMkLst>
        </pc:spChg>
        <pc:spChg chg="add mod">
          <ac:chgData name="Andreas Smolders" userId="76809f7d3df9c57e" providerId="Windows Live" clId="Web-{1356CBEA-A59F-4364-A561-B442CC201B64}" dt="2022-04-05T12:40:52.421" v="856" actId="20577"/>
          <ac:spMkLst>
            <pc:docMk/>
            <pc:sldMk cId="1112517461" sldId="394"/>
            <ac:spMk id="6" creationId="{FD683DDE-03C8-66E1-9544-EFA2F5586298}"/>
          </ac:spMkLst>
        </pc:spChg>
      </pc:sldChg>
      <pc:sldChg chg="addSp delSp modSp add replId">
        <pc:chgData name="Andreas Smolders" userId="76809f7d3df9c57e" providerId="Windows Live" clId="Web-{1356CBEA-A59F-4364-A561-B442CC201B64}" dt="2022-04-05T13:00:21.199" v="907" actId="1076"/>
        <pc:sldMkLst>
          <pc:docMk/>
          <pc:sldMk cId="2026617094" sldId="395"/>
        </pc:sldMkLst>
        <pc:spChg chg="mod">
          <ac:chgData name="Andreas Smolders" userId="76809f7d3df9c57e" providerId="Windows Live" clId="Web-{1356CBEA-A59F-4364-A561-B442CC201B64}" dt="2022-04-05T12:51:09.764" v="877" actId="20577"/>
          <ac:spMkLst>
            <pc:docMk/>
            <pc:sldMk cId="2026617094" sldId="395"/>
            <ac:spMk id="3" creationId="{488A9E4F-2883-7D20-4C38-DD7ECE0673A1}"/>
          </ac:spMkLst>
        </pc:spChg>
        <pc:spChg chg="del">
          <ac:chgData name="Andreas Smolders" userId="76809f7d3df9c57e" providerId="Windows Live" clId="Web-{1356CBEA-A59F-4364-A561-B442CC201B64}" dt="2022-04-05T12:51:10.014" v="879"/>
          <ac:spMkLst>
            <pc:docMk/>
            <pc:sldMk cId="2026617094" sldId="395"/>
            <ac:spMk id="5" creationId="{77D83B5D-7ACA-F2FE-82BA-176B0B8A6BFB}"/>
          </ac:spMkLst>
        </pc:spChg>
        <pc:spChg chg="del">
          <ac:chgData name="Andreas Smolders" userId="76809f7d3df9c57e" providerId="Windows Live" clId="Web-{1356CBEA-A59F-4364-A561-B442CC201B64}" dt="2022-04-05T12:51:09.983" v="878"/>
          <ac:spMkLst>
            <pc:docMk/>
            <pc:sldMk cId="2026617094" sldId="395"/>
            <ac:spMk id="6" creationId="{FD683DDE-03C8-66E1-9544-EFA2F5586298}"/>
          </ac:spMkLst>
        </pc:spChg>
        <pc:spChg chg="add mod">
          <ac:chgData name="Andreas Smolders" userId="76809f7d3df9c57e" providerId="Windows Live" clId="Web-{1356CBEA-A59F-4364-A561-B442CC201B64}" dt="2022-04-05T12:58:51.822" v="896" actId="1076"/>
          <ac:spMkLst>
            <pc:docMk/>
            <pc:sldMk cId="2026617094" sldId="395"/>
            <ac:spMk id="7" creationId="{7CB14184-8F4C-2811-853F-3489CA30CAF0}"/>
          </ac:spMkLst>
        </pc:spChg>
        <pc:spChg chg="add mod">
          <ac:chgData name="Andreas Smolders" userId="76809f7d3df9c57e" providerId="Windows Live" clId="Web-{1356CBEA-A59F-4364-A561-B442CC201B64}" dt="2022-04-05T13:00:21.199" v="907" actId="1076"/>
          <ac:spMkLst>
            <pc:docMk/>
            <pc:sldMk cId="2026617094" sldId="395"/>
            <ac:spMk id="8" creationId="{7C9040C0-25D8-2045-BF55-3825D0D6218A}"/>
          </ac:spMkLst>
        </pc:spChg>
        <pc:picChg chg="add mod">
          <ac:chgData name="Andreas Smolders" userId="76809f7d3df9c57e" providerId="Windows Live" clId="Web-{1356CBEA-A59F-4364-A561-B442CC201B64}" dt="2022-04-05T12:51:22.592" v="884" actId="14100"/>
          <ac:picMkLst>
            <pc:docMk/>
            <pc:sldMk cId="2026617094" sldId="395"/>
            <ac:picMk id="2" creationId="{CBF64CBA-2A8E-99CA-80B3-9FDD8F48D4B1}"/>
          </ac:picMkLst>
        </pc:picChg>
      </pc:sldChg>
    </pc:docChg>
  </pc:docChgLst>
  <pc:docChgLst>
    <pc:chgData name="Andreas Smolders" userId="76809f7d3df9c57e" providerId="Windows Live" clId="Web-{BABB3F71-3C0E-4179-938C-E8058EA382AA}"/>
    <pc:docChg chg="addSld delSld modSld">
      <pc:chgData name="Andreas Smolders" userId="76809f7d3df9c57e" providerId="Windows Live" clId="Web-{BABB3F71-3C0E-4179-938C-E8058EA382AA}" dt="2022-02-28T16:59:52.873" v="97"/>
      <pc:docMkLst>
        <pc:docMk/>
      </pc:docMkLst>
      <pc:sldChg chg="del">
        <pc:chgData name="Andreas Smolders" userId="76809f7d3df9c57e" providerId="Windows Live" clId="Web-{BABB3F71-3C0E-4179-938C-E8058EA382AA}" dt="2022-02-28T16:18:45.235" v="24"/>
        <pc:sldMkLst>
          <pc:docMk/>
          <pc:sldMk cId="1767160069" sldId="341"/>
        </pc:sldMkLst>
      </pc:sldChg>
      <pc:sldChg chg="modSp">
        <pc:chgData name="Andreas Smolders" userId="76809f7d3df9c57e" providerId="Windows Live" clId="Web-{BABB3F71-3C0E-4179-938C-E8058EA382AA}" dt="2022-02-28T16:23:56.868" v="26" actId="14100"/>
        <pc:sldMkLst>
          <pc:docMk/>
          <pc:sldMk cId="2378389890" sldId="346"/>
        </pc:sldMkLst>
        <pc:cxnChg chg="mod">
          <ac:chgData name="Andreas Smolders" userId="76809f7d3df9c57e" providerId="Windows Live" clId="Web-{BABB3F71-3C0E-4179-938C-E8058EA382AA}" dt="2022-02-28T16:23:56.868" v="26" actId="14100"/>
          <ac:cxnSpMkLst>
            <pc:docMk/>
            <pc:sldMk cId="2378389890" sldId="346"/>
            <ac:cxnSpMk id="23" creationId="{22B55691-EE01-4C47-84F9-609DB005BCFE}"/>
          </ac:cxnSpMkLst>
        </pc:cxnChg>
      </pc:sldChg>
      <pc:sldChg chg="modSp">
        <pc:chgData name="Andreas Smolders" userId="76809f7d3df9c57e" providerId="Windows Live" clId="Web-{BABB3F71-3C0E-4179-938C-E8058EA382AA}" dt="2022-02-28T16:23:45.774" v="25" actId="14100"/>
        <pc:sldMkLst>
          <pc:docMk/>
          <pc:sldMk cId="2926651504" sldId="347"/>
        </pc:sldMkLst>
        <pc:spChg chg="mod">
          <ac:chgData name="Andreas Smolders" userId="76809f7d3df9c57e" providerId="Windows Live" clId="Web-{BABB3F71-3C0E-4179-938C-E8058EA382AA}" dt="2022-02-28T16:23:45.774" v="25" actId="14100"/>
          <ac:spMkLst>
            <pc:docMk/>
            <pc:sldMk cId="2926651504" sldId="347"/>
            <ac:spMk id="15" creationId="{16641D91-45FB-423C-AE7B-15A114F00616}"/>
          </ac:spMkLst>
        </pc:spChg>
        <pc:cxnChg chg="mod">
          <ac:chgData name="Andreas Smolders" userId="76809f7d3df9c57e" providerId="Windows Live" clId="Web-{BABB3F71-3C0E-4179-938C-E8058EA382AA}" dt="2022-02-28T16:23:45.774" v="25" actId="14100"/>
          <ac:cxnSpMkLst>
            <pc:docMk/>
            <pc:sldMk cId="2926651504" sldId="347"/>
            <ac:cxnSpMk id="19" creationId="{74AD7C2A-7EA8-43B4-A1E7-F32EEED50CD1}"/>
          </ac:cxnSpMkLst>
        </pc:cxnChg>
        <pc:cxnChg chg="mod">
          <ac:chgData name="Andreas Smolders" userId="76809f7d3df9c57e" providerId="Windows Live" clId="Web-{BABB3F71-3C0E-4179-938C-E8058EA382AA}" dt="2022-02-28T16:23:45.774" v="25" actId="14100"/>
          <ac:cxnSpMkLst>
            <pc:docMk/>
            <pc:sldMk cId="2926651504" sldId="347"/>
            <ac:cxnSpMk id="23" creationId="{22B55691-EE01-4C47-84F9-609DB005BCFE}"/>
          </ac:cxnSpMkLst>
        </pc:cxnChg>
      </pc:sldChg>
      <pc:sldChg chg="addSp delSp modSp">
        <pc:chgData name="Andreas Smolders" userId="76809f7d3df9c57e" providerId="Windows Live" clId="Web-{BABB3F71-3C0E-4179-938C-E8058EA382AA}" dt="2022-02-28T16:59:52.873" v="97"/>
        <pc:sldMkLst>
          <pc:docMk/>
          <pc:sldMk cId="2107877901" sldId="348"/>
        </pc:sldMkLst>
        <pc:spChg chg="add del mod">
          <ac:chgData name="Andreas Smolders" userId="76809f7d3df9c57e" providerId="Windows Live" clId="Web-{BABB3F71-3C0E-4179-938C-E8058EA382AA}" dt="2022-02-28T16:59:45.794" v="96"/>
          <ac:spMkLst>
            <pc:docMk/>
            <pc:sldMk cId="2107877901" sldId="348"/>
            <ac:spMk id="4" creationId="{91A4F5D5-9979-4EA5-8376-945AED269A5E}"/>
          </ac:spMkLst>
        </pc:spChg>
        <pc:spChg chg="mod">
          <ac:chgData name="Andreas Smolders" userId="76809f7d3df9c57e" providerId="Windows Live" clId="Web-{BABB3F71-3C0E-4179-938C-E8058EA382AA}" dt="2022-02-28T16:59:28.638" v="93" actId="14100"/>
          <ac:spMkLst>
            <pc:docMk/>
            <pc:sldMk cId="2107877901" sldId="348"/>
            <ac:spMk id="15" creationId="{16641D91-45FB-423C-AE7B-15A114F00616}"/>
          </ac:spMkLst>
        </pc:spChg>
        <pc:picChg chg="add del">
          <ac:chgData name="Andreas Smolders" userId="76809f7d3df9c57e" providerId="Windows Live" clId="Web-{BABB3F71-3C0E-4179-938C-E8058EA382AA}" dt="2022-02-28T16:59:45.794" v="96"/>
          <ac:picMkLst>
            <pc:docMk/>
            <pc:sldMk cId="2107877901" sldId="348"/>
            <ac:picMk id="9" creationId="{E2DD2466-1C42-4C8E-86B4-3E9D60FC39A3}"/>
          </ac:picMkLst>
        </pc:picChg>
        <pc:picChg chg="del">
          <ac:chgData name="Andreas Smolders" userId="76809f7d3df9c57e" providerId="Windows Live" clId="Web-{BABB3F71-3C0E-4179-938C-E8058EA382AA}" dt="2022-02-28T16:59:42.404" v="94"/>
          <ac:picMkLst>
            <pc:docMk/>
            <pc:sldMk cId="2107877901" sldId="348"/>
            <ac:picMk id="13" creationId="{04B7E337-4060-49B7-A9A0-237D1D69CCAF}"/>
          </ac:picMkLst>
        </pc:picChg>
        <pc:cxnChg chg="mod">
          <ac:chgData name="Andreas Smolders" userId="76809f7d3df9c57e" providerId="Windows Live" clId="Web-{BABB3F71-3C0E-4179-938C-E8058EA382AA}" dt="2022-02-28T16:59:28.638" v="93" actId="14100"/>
          <ac:cxnSpMkLst>
            <pc:docMk/>
            <pc:sldMk cId="2107877901" sldId="348"/>
            <ac:cxnSpMk id="19" creationId="{74AD7C2A-7EA8-43B4-A1E7-F32EEED50CD1}"/>
          </ac:cxnSpMkLst>
        </pc:cxnChg>
        <pc:cxnChg chg="del mod">
          <ac:chgData name="Andreas Smolders" userId="76809f7d3df9c57e" providerId="Windows Live" clId="Web-{BABB3F71-3C0E-4179-938C-E8058EA382AA}" dt="2022-02-28T16:59:52.873" v="97"/>
          <ac:cxnSpMkLst>
            <pc:docMk/>
            <pc:sldMk cId="2107877901" sldId="348"/>
            <ac:cxnSpMk id="23" creationId="{22B55691-EE01-4C47-84F9-609DB005BCFE}"/>
          </ac:cxnSpMkLst>
        </pc:cxnChg>
      </pc:sldChg>
      <pc:sldChg chg="modSp">
        <pc:chgData name="Andreas Smolders" userId="76809f7d3df9c57e" providerId="Windows Live" clId="Web-{BABB3F71-3C0E-4179-938C-E8058EA382AA}" dt="2022-02-28T16:15:03.557" v="15" actId="20577"/>
        <pc:sldMkLst>
          <pc:docMk/>
          <pc:sldMk cId="2776651004" sldId="355"/>
        </pc:sldMkLst>
        <pc:spChg chg="mod">
          <ac:chgData name="Andreas Smolders" userId="76809f7d3df9c57e" providerId="Windows Live" clId="Web-{BABB3F71-3C0E-4179-938C-E8058EA382AA}" dt="2022-02-28T16:15:03.557" v="15" actId="20577"/>
          <ac:spMkLst>
            <pc:docMk/>
            <pc:sldMk cId="2776651004" sldId="355"/>
            <ac:spMk id="2" creationId="{B30CD568-7081-4A73-8E79-9F12BA8EB7AE}"/>
          </ac:spMkLst>
        </pc:spChg>
      </pc:sldChg>
      <pc:sldChg chg="del">
        <pc:chgData name="Andreas Smolders" userId="76809f7d3df9c57e" providerId="Windows Live" clId="Web-{BABB3F71-3C0E-4179-938C-E8058EA382AA}" dt="2022-02-28T16:18:45.235" v="23"/>
        <pc:sldMkLst>
          <pc:docMk/>
          <pc:sldMk cId="3819045909" sldId="357"/>
        </pc:sldMkLst>
      </pc:sldChg>
      <pc:sldChg chg="del">
        <pc:chgData name="Andreas Smolders" userId="76809f7d3df9c57e" providerId="Windows Live" clId="Web-{BABB3F71-3C0E-4179-938C-E8058EA382AA}" dt="2022-02-28T16:18:45.235" v="22"/>
        <pc:sldMkLst>
          <pc:docMk/>
          <pc:sldMk cId="591904943" sldId="358"/>
        </pc:sldMkLst>
      </pc:sldChg>
      <pc:sldChg chg="del">
        <pc:chgData name="Andreas Smolders" userId="76809f7d3df9c57e" providerId="Windows Live" clId="Web-{BABB3F71-3C0E-4179-938C-E8058EA382AA}" dt="2022-02-28T16:18:45.235" v="21"/>
        <pc:sldMkLst>
          <pc:docMk/>
          <pc:sldMk cId="3038298363" sldId="359"/>
        </pc:sldMkLst>
      </pc:sldChg>
      <pc:sldChg chg="del">
        <pc:chgData name="Andreas Smolders" userId="76809f7d3df9c57e" providerId="Windows Live" clId="Web-{BABB3F71-3C0E-4179-938C-E8058EA382AA}" dt="2022-02-28T16:18:45.235" v="20"/>
        <pc:sldMkLst>
          <pc:docMk/>
          <pc:sldMk cId="2769683354" sldId="360"/>
        </pc:sldMkLst>
      </pc:sldChg>
      <pc:sldChg chg="del">
        <pc:chgData name="Andreas Smolders" userId="76809f7d3df9c57e" providerId="Windows Live" clId="Web-{BABB3F71-3C0E-4179-938C-E8058EA382AA}" dt="2022-02-28T16:18:45.235" v="19"/>
        <pc:sldMkLst>
          <pc:docMk/>
          <pc:sldMk cId="477760342" sldId="361"/>
        </pc:sldMkLst>
      </pc:sldChg>
      <pc:sldChg chg="del">
        <pc:chgData name="Andreas Smolders" userId="76809f7d3df9c57e" providerId="Windows Live" clId="Web-{BABB3F71-3C0E-4179-938C-E8058EA382AA}" dt="2022-02-28T16:18:45.235" v="18"/>
        <pc:sldMkLst>
          <pc:docMk/>
          <pc:sldMk cId="190879698" sldId="362"/>
        </pc:sldMkLst>
      </pc:sldChg>
      <pc:sldChg chg="del">
        <pc:chgData name="Andreas Smolders" userId="76809f7d3df9c57e" providerId="Windows Live" clId="Web-{BABB3F71-3C0E-4179-938C-E8058EA382AA}" dt="2022-02-28T16:18:45.235" v="17"/>
        <pc:sldMkLst>
          <pc:docMk/>
          <pc:sldMk cId="4212307715" sldId="363"/>
        </pc:sldMkLst>
      </pc:sldChg>
      <pc:sldChg chg="del">
        <pc:chgData name="Andreas Smolders" userId="76809f7d3df9c57e" providerId="Windows Live" clId="Web-{BABB3F71-3C0E-4179-938C-E8058EA382AA}" dt="2022-02-28T16:18:45.219" v="16"/>
        <pc:sldMkLst>
          <pc:docMk/>
          <pc:sldMk cId="1960208850" sldId="364"/>
        </pc:sldMkLst>
      </pc:sldChg>
      <pc:sldChg chg="new del">
        <pc:chgData name="Andreas Smolders" userId="76809f7d3df9c57e" providerId="Windows Live" clId="Web-{BABB3F71-3C0E-4179-938C-E8058EA382AA}" dt="2022-02-28T16:57:19.416" v="29"/>
        <pc:sldMkLst>
          <pc:docMk/>
          <pc:sldMk cId="1524585823" sldId="366"/>
        </pc:sldMkLst>
      </pc:sldChg>
      <pc:sldChg chg="addSp delSp modSp add replId">
        <pc:chgData name="Andreas Smolders" userId="76809f7d3df9c57e" providerId="Windows Live" clId="Web-{BABB3F71-3C0E-4179-938C-E8058EA382AA}" dt="2022-02-28T16:59:15.372" v="92"/>
        <pc:sldMkLst>
          <pc:docMk/>
          <pc:sldMk cId="2957071609" sldId="367"/>
        </pc:sldMkLst>
        <pc:spChg chg="mod">
          <ac:chgData name="Andreas Smolders" userId="76809f7d3df9c57e" providerId="Windows Live" clId="Web-{BABB3F71-3C0E-4179-938C-E8058EA382AA}" dt="2022-02-28T16:57:58.089" v="85" actId="20577"/>
          <ac:spMkLst>
            <pc:docMk/>
            <pc:sldMk cId="2957071609" sldId="367"/>
            <ac:spMk id="3" creationId="{6C68E1D5-7C64-469E-9FFC-4139D6079177}"/>
          </ac:spMkLst>
        </pc:spChg>
        <pc:spChg chg="add del mod">
          <ac:chgData name="Andreas Smolders" userId="76809f7d3df9c57e" providerId="Windows Live" clId="Web-{BABB3F71-3C0E-4179-938C-E8058EA382AA}" dt="2022-02-28T16:58:25.230" v="87"/>
          <ac:spMkLst>
            <pc:docMk/>
            <pc:sldMk cId="2957071609" sldId="367"/>
            <ac:spMk id="4" creationId="{00A33660-543F-41BE-A99E-94A434614CFC}"/>
          </ac:spMkLst>
        </pc:spChg>
        <pc:spChg chg="del">
          <ac:chgData name="Andreas Smolders" userId="76809f7d3df9c57e" providerId="Windows Live" clId="Web-{BABB3F71-3C0E-4179-938C-E8058EA382AA}" dt="2022-02-28T16:59:14.919" v="91"/>
          <ac:spMkLst>
            <pc:docMk/>
            <pc:sldMk cId="2957071609" sldId="367"/>
            <ac:spMk id="15" creationId="{16641D91-45FB-423C-AE7B-15A114F00616}"/>
          </ac:spMkLst>
        </pc:spChg>
        <pc:picChg chg="add del mod">
          <ac:chgData name="Andreas Smolders" userId="76809f7d3df9c57e" providerId="Windows Live" clId="Web-{BABB3F71-3C0E-4179-938C-E8058EA382AA}" dt="2022-02-28T16:58:42.809" v="88"/>
          <ac:picMkLst>
            <pc:docMk/>
            <pc:sldMk cId="2957071609" sldId="367"/>
            <ac:picMk id="9" creationId="{E2DD2466-1C42-4C8E-86B4-3E9D60FC39A3}"/>
          </ac:picMkLst>
        </pc:picChg>
        <pc:picChg chg="del">
          <ac:chgData name="Andreas Smolders" userId="76809f7d3df9c57e" providerId="Windows Live" clId="Web-{BABB3F71-3C0E-4179-938C-E8058EA382AA}" dt="2022-02-28T16:59:10.169" v="89"/>
          <ac:picMkLst>
            <pc:docMk/>
            <pc:sldMk cId="2957071609" sldId="367"/>
            <ac:picMk id="13" creationId="{04B7E337-4060-49B7-A9A0-237D1D69CCAF}"/>
          </ac:picMkLst>
        </pc:picChg>
        <pc:cxnChg chg="del mod">
          <ac:chgData name="Andreas Smolders" userId="76809f7d3df9c57e" providerId="Windows Live" clId="Web-{BABB3F71-3C0E-4179-938C-E8058EA382AA}" dt="2022-02-28T16:59:15.372" v="92"/>
          <ac:cxnSpMkLst>
            <pc:docMk/>
            <pc:sldMk cId="2957071609" sldId="367"/>
            <ac:cxnSpMk id="19" creationId="{74AD7C2A-7EA8-43B4-A1E7-F32EEED50CD1}"/>
          </ac:cxnSpMkLst>
        </pc:cxnChg>
        <pc:cxnChg chg="del mod">
          <ac:chgData name="Andreas Smolders" userId="76809f7d3df9c57e" providerId="Windows Live" clId="Web-{BABB3F71-3C0E-4179-938C-E8058EA382AA}" dt="2022-02-28T16:59:13.231" v="90"/>
          <ac:cxnSpMkLst>
            <pc:docMk/>
            <pc:sldMk cId="2957071609" sldId="367"/>
            <ac:cxnSpMk id="23" creationId="{22B55691-EE01-4C47-84F9-609DB005BCFE}"/>
          </ac:cxnSpMkLst>
        </pc:cxnChg>
      </pc:sldChg>
    </pc:docChg>
  </pc:docChgLst>
  <pc:docChgLst>
    <pc:chgData name="Andreas Smolders" userId="76809f7d3df9c57e" providerId="Windows Live" clId="Web-{2D097074-32F1-4195-9D5C-543685410E26}"/>
    <pc:docChg chg="modSld">
      <pc:chgData name="Andreas Smolders" userId="76809f7d3df9c57e" providerId="Windows Live" clId="Web-{2D097074-32F1-4195-9D5C-543685410E26}" dt="2022-04-20T11:30:53.618" v="16"/>
      <pc:docMkLst>
        <pc:docMk/>
      </pc:docMkLst>
      <pc:sldChg chg="modSp">
        <pc:chgData name="Andreas Smolders" userId="76809f7d3df9c57e" providerId="Windows Live" clId="Web-{2D097074-32F1-4195-9D5C-543685410E26}" dt="2022-04-20T11:28:58.189" v="10" actId="20577"/>
        <pc:sldMkLst>
          <pc:docMk/>
          <pc:sldMk cId="3852110410" sldId="392"/>
        </pc:sldMkLst>
        <pc:spChg chg="mod">
          <ac:chgData name="Andreas Smolders" userId="76809f7d3df9c57e" providerId="Windows Live" clId="Web-{2D097074-32F1-4195-9D5C-543685410E26}" dt="2022-04-20T11:28:58.189" v="10" actId="20577"/>
          <ac:spMkLst>
            <pc:docMk/>
            <pc:sldMk cId="3852110410" sldId="392"/>
            <ac:spMk id="3" creationId="{21ED12EE-CC07-3E22-961E-9CD2DC0A8FF0}"/>
          </ac:spMkLst>
        </pc:spChg>
      </pc:sldChg>
      <pc:sldChg chg="addSp modSp">
        <pc:chgData name="Andreas Smolders" userId="76809f7d3df9c57e" providerId="Windows Live" clId="Web-{2D097074-32F1-4195-9D5C-543685410E26}" dt="2022-04-20T11:26:04.162" v="8" actId="1076"/>
        <pc:sldMkLst>
          <pc:docMk/>
          <pc:sldMk cId="1157562576" sldId="408"/>
        </pc:sldMkLst>
        <pc:picChg chg="add mod modCrop">
          <ac:chgData name="Andreas Smolders" userId="76809f7d3df9c57e" providerId="Windows Live" clId="Web-{2D097074-32F1-4195-9D5C-543685410E26}" dt="2022-04-20T11:25:58.662" v="6" actId="14100"/>
          <ac:picMkLst>
            <pc:docMk/>
            <pc:sldMk cId="1157562576" sldId="408"/>
            <ac:picMk id="2" creationId="{8FD19A10-2670-DD68-AE2A-B83A13DE316D}"/>
          </ac:picMkLst>
        </pc:picChg>
        <pc:picChg chg="mod">
          <ac:chgData name="Andreas Smolders" userId="76809f7d3df9c57e" providerId="Windows Live" clId="Web-{2D097074-32F1-4195-9D5C-543685410E26}" dt="2022-04-20T11:26:04.162" v="8" actId="1076"/>
          <ac:picMkLst>
            <pc:docMk/>
            <pc:sldMk cId="1157562576" sldId="408"/>
            <ac:picMk id="7" creationId="{1BE4DEA2-CC70-4CC4-A738-D25B8DE48BF9}"/>
          </ac:picMkLst>
        </pc:picChg>
      </pc:sldChg>
      <pc:sldChg chg="delSp">
        <pc:chgData name="Andreas Smolders" userId="76809f7d3df9c57e" providerId="Windows Live" clId="Web-{2D097074-32F1-4195-9D5C-543685410E26}" dt="2022-04-20T11:30:46.039" v="13"/>
        <pc:sldMkLst>
          <pc:docMk/>
          <pc:sldMk cId="3103353533" sldId="409"/>
        </pc:sldMkLst>
        <pc:spChg chg="del">
          <ac:chgData name="Andreas Smolders" userId="76809f7d3df9c57e" providerId="Windows Live" clId="Web-{2D097074-32F1-4195-9D5C-543685410E26}" dt="2022-04-20T11:30:46.039" v="13"/>
          <ac:spMkLst>
            <pc:docMk/>
            <pc:sldMk cId="3103353533" sldId="409"/>
            <ac:spMk id="5" creationId="{BBE6C3E9-56E7-4BE7-B0ED-8F91547AB14B}"/>
          </ac:spMkLst>
        </pc:spChg>
        <pc:spChg chg="del">
          <ac:chgData name="Andreas Smolders" userId="76809f7d3df9c57e" providerId="Windows Live" clId="Web-{2D097074-32F1-4195-9D5C-543685410E26}" dt="2022-04-20T11:30:46.039" v="12"/>
          <ac:spMkLst>
            <pc:docMk/>
            <pc:sldMk cId="3103353533" sldId="409"/>
            <ac:spMk id="6" creationId="{98F55E85-D6F6-4129-82A8-7D44B9C740B0}"/>
          </ac:spMkLst>
        </pc:spChg>
        <pc:spChg chg="del">
          <ac:chgData name="Andreas Smolders" userId="76809f7d3df9c57e" providerId="Windows Live" clId="Web-{2D097074-32F1-4195-9D5C-543685410E26}" dt="2022-04-20T11:30:46.039" v="11"/>
          <ac:spMkLst>
            <pc:docMk/>
            <pc:sldMk cId="3103353533" sldId="409"/>
            <ac:spMk id="7" creationId="{44F31A46-2007-4CDE-AE18-884336FE24FD}"/>
          </ac:spMkLst>
        </pc:spChg>
      </pc:sldChg>
      <pc:sldChg chg="delSp">
        <pc:chgData name="Andreas Smolders" userId="76809f7d3df9c57e" providerId="Windows Live" clId="Web-{2D097074-32F1-4195-9D5C-543685410E26}" dt="2022-04-20T11:30:53.618" v="16"/>
        <pc:sldMkLst>
          <pc:docMk/>
          <pc:sldMk cId="330797354" sldId="410"/>
        </pc:sldMkLst>
        <pc:spChg chg="del">
          <ac:chgData name="Andreas Smolders" userId="76809f7d3df9c57e" providerId="Windows Live" clId="Web-{2D097074-32F1-4195-9D5C-543685410E26}" dt="2022-04-20T11:30:53.618" v="16"/>
          <ac:spMkLst>
            <pc:docMk/>
            <pc:sldMk cId="330797354" sldId="410"/>
            <ac:spMk id="37" creationId="{A1DDC3DE-26A3-4371-B5BF-FFCBBE1C7B7C}"/>
          </ac:spMkLst>
        </pc:spChg>
        <pc:spChg chg="del">
          <ac:chgData name="Andreas Smolders" userId="76809f7d3df9c57e" providerId="Windows Live" clId="Web-{2D097074-32F1-4195-9D5C-543685410E26}" dt="2022-04-20T11:30:53.618" v="15"/>
          <ac:spMkLst>
            <pc:docMk/>
            <pc:sldMk cId="330797354" sldId="410"/>
            <ac:spMk id="38" creationId="{26AE607D-76C5-4565-AC1E-4B992012075C}"/>
          </ac:spMkLst>
        </pc:spChg>
        <pc:spChg chg="del">
          <ac:chgData name="Andreas Smolders" userId="76809f7d3df9c57e" providerId="Windows Live" clId="Web-{2D097074-32F1-4195-9D5C-543685410E26}" dt="2022-04-20T11:30:53.618" v="14"/>
          <ac:spMkLst>
            <pc:docMk/>
            <pc:sldMk cId="330797354" sldId="410"/>
            <ac:spMk id="39" creationId="{2D5ABD57-0E2A-4D5F-872D-F1372E5B035D}"/>
          </ac:spMkLst>
        </pc:spChg>
      </pc:sldChg>
    </pc:docChg>
  </pc:docChgLst>
  <pc:docChgLst>
    <pc:chgData name="Andreas Smolders" userId="76809f7d3df9c57e" providerId="LiveId" clId="{BBC5D2A4-E22C-440D-8AAC-DA3CC02EAFA5}"/>
    <pc:docChg chg="undo custSel addSld modSld sldOrd">
      <pc:chgData name="Andreas Smolders" userId="76809f7d3df9c57e" providerId="LiveId" clId="{BBC5D2A4-E22C-440D-8AAC-DA3CC02EAFA5}" dt="2022-03-01T08:05:52.401" v="921" actId="20577"/>
      <pc:docMkLst>
        <pc:docMk/>
      </pc:docMkLst>
      <pc:sldChg chg="modSp mod">
        <pc:chgData name="Andreas Smolders" userId="76809f7d3df9c57e" providerId="LiveId" clId="{BBC5D2A4-E22C-440D-8AAC-DA3CC02EAFA5}" dt="2022-03-01T07:08:28.654" v="22" actId="20577"/>
        <pc:sldMkLst>
          <pc:docMk/>
          <pc:sldMk cId="1856341227" sldId="344"/>
        </pc:sldMkLst>
        <pc:spChg chg="mod">
          <ac:chgData name="Andreas Smolders" userId="76809f7d3df9c57e" providerId="LiveId" clId="{BBC5D2A4-E22C-440D-8AAC-DA3CC02EAFA5}" dt="2022-03-01T07:08:28.654" v="22" actId="20577"/>
          <ac:spMkLst>
            <pc:docMk/>
            <pc:sldMk cId="1856341227" sldId="344"/>
            <ac:spMk id="2" creationId="{FBC19D46-D85E-4B3A-B399-538981186A97}"/>
          </ac:spMkLst>
        </pc:spChg>
      </pc:sldChg>
      <pc:sldChg chg="modSp mod">
        <pc:chgData name="Andreas Smolders" userId="76809f7d3df9c57e" providerId="LiveId" clId="{BBC5D2A4-E22C-440D-8AAC-DA3CC02EAFA5}" dt="2022-03-01T07:12:05.888" v="55" actId="20577"/>
        <pc:sldMkLst>
          <pc:docMk/>
          <pc:sldMk cId="2776651004" sldId="355"/>
        </pc:sldMkLst>
        <pc:spChg chg="mod">
          <ac:chgData name="Andreas Smolders" userId="76809f7d3df9c57e" providerId="LiveId" clId="{BBC5D2A4-E22C-440D-8AAC-DA3CC02EAFA5}" dt="2022-03-01T07:12:05.888" v="55" actId="20577"/>
          <ac:spMkLst>
            <pc:docMk/>
            <pc:sldMk cId="2776651004" sldId="355"/>
            <ac:spMk id="2" creationId="{B30CD568-7081-4A73-8E79-9F12BA8EB7AE}"/>
          </ac:spMkLst>
        </pc:spChg>
      </pc:sldChg>
      <pc:sldChg chg="modSp mod">
        <pc:chgData name="Andreas Smolders" userId="76809f7d3df9c57e" providerId="LiveId" clId="{BBC5D2A4-E22C-440D-8AAC-DA3CC02EAFA5}" dt="2022-03-01T07:52:54.648" v="813" actId="14100"/>
        <pc:sldMkLst>
          <pc:docMk/>
          <pc:sldMk cId="4026309566" sldId="365"/>
        </pc:sldMkLst>
        <pc:spChg chg="mod">
          <ac:chgData name="Andreas Smolders" userId="76809f7d3df9c57e" providerId="LiveId" clId="{BBC5D2A4-E22C-440D-8AAC-DA3CC02EAFA5}" dt="2022-03-01T07:52:54.648" v="813" actId="14100"/>
          <ac:spMkLst>
            <pc:docMk/>
            <pc:sldMk cId="4026309566" sldId="365"/>
            <ac:spMk id="7" creationId="{630F8CFF-8227-41F8-BCE9-320B94226F5A}"/>
          </ac:spMkLst>
        </pc:spChg>
        <pc:spChg chg="mod">
          <ac:chgData name="Andreas Smolders" userId="76809f7d3df9c57e" providerId="LiveId" clId="{BBC5D2A4-E22C-440D-8AAC-DA3CC02EAFA5}" dt="2022-03-01T07:52:45.753" v="810" actId="1076"/>
          <ac:spMkLst>
            <pc:docMk/>
            <pc:sldMk cId="4026309566" sldId="365"/>
            <ac:spMk id="16" creationId="{EBAEC11C-EB57-476C-B471-E4F1F05FBE76}"/>
          </ac:spMkLst>
        </pc:spChg>
        <pc:picChg chg="mod">
          <ac:chgData name="Andreas Smolders" userId="76809f7d3df9c57e" providerId="LiveId" clId="{BBC5D2A4-E22C-440D-8AAC-DA3CC02EAFA5}" dt="2022-03-01T07:52:38.374" v="809" actId="1076"/>
          <ac:picMkLst>
            <pc:docMk/>
            <pc:sldMk cId="4026309566" sldId="365"/>
            <ac:picMk id="8" creationId="{2888331F-6B15-443A-AFE8-A65117528E61}"/>
          </ac:picMkLst>
        </pc:picChg>
        <pc:cxnChg chg="mod">
          <ac:chgData name="Andreas Smolders" userId="76809f7d3df9c57e" providerId="LiveId" clId="{BBC5D2A4-E22C-440D-8AAC-DA3CC02EAFA5}" dt="2022-03-01T07:52:45.753" v="810" actId="1076"/>
          <ac:cxnSpMkLst>
            <pc:docMk/>
            <pc:sldMk cId="4026309566" sldId="365"/>
            <ac:cxnSpMk id="14" creationId="{786F8802-44B2-4991-957C-81E3CA78212E}"/>
          </ac:cxnSpMkLst>
        </pc:cxnChg>
        <pc:cxnChg chg="mod">
          <ac:chgData name="Andreas Smolders" userId="76809f7d3df9c57e" providerId="LiveId" clId="{BBC5D2A4-E22C-440D-8AAC-DA3CC02EAFA5}" dt="2022-03-01T07:52:45.753" v="810" actId="1076"/>
          <ac:cxnSpMkLst>
            <pc:docMk/>
            <pc:sldMk cId="4026309566" sldId="365"/>
            <ac:cxnSpMk id="18" creationId="{8E2A2258-3CBB-4D4F-92D2-E442D3727CC4}"/>
          </ac:cxnSpMkLst>
        </pc:cxnChg>
      </pc:sldChg>
      <pc:sldChg chg="addSp delSp modSp new mod">
        <pc:chgData name="Andreas Smolders" userId="76809f7d3df9c57e" providerId="LiveId" clId="{BBC5D2A4-E22C-440D-8AAC-DA3CC02EAFA5}" dt="2022-03-01T07:33:51.351" v="234" actId="20577"/>
        <pc:sldMkLst>
          <pc:docMk/>
          <pc:sldMk cId="4146368026" sldId="368"/>
        </pc:sldMkLst>
        <pc:spChg chg="del">
          <ac:chgData name="Andreas Smolders" userId="76809f7d3df9c57e" providerId="LiveId" clId="{BBC5D2A4-E22C-440D-8AAC-DA3CC02EAFA5}" dt="2022-03-01T07:15:59.961" v="56" actId="931"/>
          <ac:spMkLst>
            <pc:docMk/>
            <pc:sldMk cId="4146368026" sldId="368"/>
            <ac:spMk id="2" creationId="{21D566CB-00DA-438E-A486-A4B04F596097}"/>
          </ac:spMkLst>
        </pc:spChg>
        <pc:spChg chg="mod">
          <ac:chgData name="Andreas Smolders" userId="76809f7d3df9c57e" providerId="LiveId" clId="{BBC5D2A4-E22C-440D-8AAC-DA3CC02EAFA5}" dt="2022-03-01T07:33:51.351" v="234" actId="20577"/>
          <ac:spMkLst>
            <pc:docMk/>
            <pc:sldMk cId="4146368026" sldId="368"/>
            <ac:spMk id="3" creationId="{F9A21E9A-CE45-4353-B676-EA9D0DA66721}"/>
          </ac:spMkLst>
        </pc:spChg>
        <pc:picChg chg="add mod">
          <ac:chgData name="Andreas Smolders" userId="76809f7d3df9c57e" providerId="LiveId" clId="{BBC5D2A4-E22C-440D-8AAC-DA3CC02EAFA5}" dt="2022-03-01T07:33:18.791" v="222" actId="14100"/>
          <ac:picMkLst>
            <pc:docMk/>
            <pc:sldMk cId="4146368026" sldId="368"/>
            <ac:picMk id="6" creationId="{AB058DF2-D13F-407C-8A92-AA817ABDFAE6}"/>
          </ac:picMkLst>
        </pc:picChg>
        <pc:picChg chg="add mod ord">
          <ac:chgData name="Andreas Smolders" userId="76809f7d3df9c57e" providerId="LiveId" clId="{BBC5D2A4-E22C-440D-8AAC-DA3CC02EAFA5}" dt="2022-03-01T07:33:24.690" v="224" actId="166"/>
          <ac:picMkLst>
            <pc:docMk/>
            <pc:sldMk cId="4146368026" sldId="368"/>
            <ac:picMk id="8" creationId="{2F28E926-F661-45DF-9257-2A9AA21503EE}"/>
          </ac:picMkLst>
        </pc:picChg>
        <pc:picChg chg="add del mod">
          <ac:chgData name="Andreas Smolders" userId="76809f7d3df9c57e" providerId="LiveId" clId="{BBC5D2A4-E22C-440D-8AAC-DA3CC02EAFA5}" dt="2022-03-01T07:16:38.634" v="64" actId="478"/>
          <ac:picMkLst>
            <pc:docMk/>
            <pc:sldMk cId="4146368026" sldId="368"/>
            <ac:picMk id="10" creationId="{194FBCEB-ED65-4BFA-B063-39C1A8DE27F7}"/>
          </ac:picMkLst>
        </pc:picChg>
        <pc:picChg chg="add mod">
          <ac:chgData name="Andreas Smolders" userId="76809f7d3df9c57e" providerId="LiveId" clId="{BBC5D2A4-E22C-440D-8AAC-DA3CC02EAFA5}" dt="2022-03-01T07:33:18.791" v="222" actId="14100"/>
          <ac:picMkLst>
            <pc:docMk/>
            <pc:sldMk cId="4146368026" sldId="368"/>
            <ac:picMk id="12" creationId="{99DB5B6D-C296-4FD9-BB5C-A06C8E4F787D}"/>
          </ac:picMkLst>
        </pc:picChg>
        <pc:picChg chg="add mod">
          <ac:chgData name="Andreas Smolders" userId="76809f7d3df9c57e" providerId="LiveId" clId="{BBC5D2A4-E22C-440D-8AAC-DA3CC02EAFA5}" dt="2022-03-01T07:33:28.494" v="225" actId="1076"/>
          <ac:picMkLst>
            <pc:docMk/>
            <pc:sldMk cId="4146368026" sldId="368"/>
            <ac:picMk id="14" creationId="{C6498A86-6079-4060-B1F0-D73C68BFAB79}"/>
          </ac:picMkLst>
        </pc:picChg>
        <pc:picChg chg="add del mod">
          <ac:chgData name="Andreas Smolders" userId="76809f7d3df9c57e" providerId="LiveId" clId="{BBC5D2A4-E22C-440D-8AAC-DA3CC02EAFA5}" dt="2022-03-01T07:18:00.822" v="83" actId="478"/>
          <ac:picMkLst>
            <pc:docMk/>
            <pc:sldMk cId="4146368026" sldId="368"/>
            <ac:picMk id="16" creationId="{08E75569-2A25-4919-9BEB-1F3768F5755A}"/>
          </ac:picMkLst>
        </pc:picChg>
        <pc:picChg chg="add mod">
          <ac:chgData name="Andreas Smolders" userId="76809f7d3df9c57e" providerId="LiveId" clId="{BBC5D2A4-E22C-440D-8AAC-DA3CC02EAFA5}" dt="2022-03-01T07:33:31.606" v="226" actId="1076"/>
          <ac:picMkLst>
            <pc:docMk/>
            <pc:sldMk cId="4146368026" sldId="368"/>
            <ac:picMk id="18" creationId="{03C8BF05-F293-41EB-973A-6BD4F6E36511}"/>
          </ac:picMkLst>
        </pc:picChg>
        <pc:picChg chg="add mod ord">
          <ac:chgData name="Andreas Smolders" userId="76809f7d3df9c57e" providerId="LiveId" clId="{BBC5D2A4-E22C-440D-8AAC-DA3CC02EAFA5}" dt="2022-03-01T07:33:40.839" v="229" actId="1076"/>
          <ac:picMkLst>
            <pc:docMk/>
            <pc:sldMk cId="4146368026" sldId="368"/>
            <ac:picMk id="20" creationId="{1E6CFE4F-88CD-436C-A374-4ECD20BB3E26}"/>
          </ac:picMkLst>
        </pc:picChg>
      </pc:sldChg>
      <pc:sldChg chg="addSp delSp modSp new mod">
        <pc:chgData name="Andreas Smolders" userId="76809f7d3df9c57e" providerId="LiveId" clId="{BBC5D2A4-E22C-440D-8AAC-DA3CC02EAFA5}" dt="2022-03-01T07:41:25.799" v="460" actId="20577"/>
        <pc:sldMkLst>
          <pc:docMk/>
          <pc:sldMk cId="987616075" sldId="369"/>
        </pc:sldMkLst>
        <pc:spChg chg="del">
          <ac:chgData name="Andreas Smolders" userId="76809f7d3df9c57e" providerId="LiveId" clId="{BBC5D2A4-E22C-440D-8AAC-DA3CC02EAFA5}" dt="2022-03-01T07:39:17.956" v="354" actId="478"/>
          <ac:spMkLst>
            <pc:docMk/>
            <pc:sldMk cId="987616075" sldId="369"/>
            <ac:spMk id="2" creationId="{F1EDF3E0-7C61-4929-B0F6-13F4F5690B2C}"/>
          </ac:spMkLst>
        </pc:spChg>
        <pc:spChg chg="mod">
          <ac:chgData name="Andreas Smolders" userId="76809f7d3df9c57e" providerId="LiveId" clId="{BBC5D2A4-E22C-440D-8AAC-DA3CC02EAFA5}" dt="2022-03-01T07:39:15.734" v="353" actId="20577"/>
          <ac:spMkLst>
            <pc:docMk/>
            <pc:sldMk cId="987616075" sldId="369"/>
            <ac:spMk id="3" creationId="{968E8D71-E837-427D-91C8-2968EA32FE68}"/>
          </ac:spMkLst>
        </pc:spChg>
        <pc:graphicFrameChg chg="add mod modGraphic">
          <ac:chgData name="Andreas Smolders" userId="76809f7d3df9c57e" providerId="LiveId" clId="{BBC5D2A4-E22C-440D-8AAC-DA3CC02EAFA5}" dt="2022-03-01T07:41:25.799" v="460" actId="20577"/>
          <ac:graphicFrameMkLst>
            <pc:docMk/>
            <pc:sldMk cId="987616075" sldId="369"/>
            <ac:graphicFrameMk id="5" creationId="{4C20E1CF-699E-4B89-8B62-52BBCD2DB99E}"/>
          </ac:graphicFrameMkLst>
        </pc:graphicFrameChg>
      </pc:sldChg>
      <pc:sldChg chg="addSp delSp modSp new mod">
        <pc:chgData name="Andreas Smolders" userId="76809f7d3df9c57e" providerId="LiveId" clId="{BBC5D2A4-E22C-440D-8AAC-DA3CC02EAFA5}" dt="2022-03-01T07:50:10.737" v="806" actId="5793"/>
        <pc:sldMkLst>
          <pc:docMk/>
          <pc:sldMk cId="2088199958" sldId="370"/>
        </pc:sldMkLst>
        <pc:spChg chg="del">
          <ac:chgData name="Andreas Smolders" userId="76809f7d3df9c57e" providerId="LiveId" clId="{BBC5D2A4-E22C-440D-8AAC-DA3CC02EAFA5}" dt="2022-03-01T07:42:44.614" v="543" actId="478"/>
          <ac:spMkLst>
            <pc:docMk/>
            <pc:sldMk cId="2088199958" sldId="370"/>
            <ac:spMk id="2" creationId="{C46FB9C2-2BE0-4C1A-83BB-C9588B959B47}"/>
          </ac:spMkLst>
        </pc:spChg>
        <pc:spChg chg="mod">
          <ac:chgData name="Andreas Smolders" userId="76809f7d3df9c57e" providerId="LiveId" clId="{BBC5D2A4-E22C-440D-8AAC-DA3CC02EAFA5}" dt="2022-03-01T07:42:04.357" v="542" actId="20577"/>
          <ac:spMkLst>
            <pc:docMk/>
            <pc:sldMk cId="2088199958" sldId="370"/>
            <ac:spMk id="3" creationId="{9483F0B0-FF39-4FE8-A8EC-72B3F37555F3}"/>
          </ac:spMkLst>
        </pc:spChg>
        <pc:spChg chg="add mod">
          <ac:chgData name="Andreas Smolders" userId="76809f7d3df9c57e" providerId="LiveId" clId="{BBC5D2A4-E22C-440D-8AAC-DA3CC02EAFA5}" dt="2022-03-01T07:49:51.854" v="777" actId="1076"/>
          <ac:spMkLst>
            <pc:docMk/>
            <pc:sldMk cId="2088199958" sldId="370"/>
            <ac:spMk id="11" creationId="{DC8F4F47-7F20-47C7-90A1-445FD96CF2BE}"/>
          </ac:spMkLst>
        </pc:spChg>
        <pc:spChg chg="add mod">
          <ac:chgData name="Andreas Smolders" userId="76809f7d3df9c57e" providerId="LiveId" clId="{BBC5D2A4-E22C-440D-8AAC-DA3CC02EAFA5}" dt="2022-03-01T07:50:04.484" v="791" actId="20577"/>
          <ac:spMkLst>
            <pc:docMk/>
            <pc:sldMk cId="2088199958" sldId="370"/>
            <ac:spMk id="12" creationId="{76A7D77B-86FF-4357-91C0-6FBEFD416A95}"/>
          </ac:spMkLst>
        </pc:spChg>
        <pc:spChg chg="add mod">
          <ac:chgData name="Andreas Smolders" userId="76809f7d3df9c57e" providerId="LiveId" clId="{BBC5D2A4-E22C-440D-8AAC-DA3CC02EAFA5}" dt="2022-03-01T07:50:10.737" v="806" actId="5793"/>
          <ac:spMkLst>
            <pc:docMk/>
            <pc:sldMk cId="2088199958" sldId="370"/>
            <ac:spMk id="13" creationId="{616148AC-76C6-4483-9C99-25659C891983}"/>
          </ac:spMkLst>
        </pc:spChg>
        <pc:picChg chg="add mod">
          <ac:chgData name="Andreas Smolders" userId="76809f7d3df9c57e" providerId="LiveId" clId="{BBC5D2A4-E22C-440D-8AAC-DA3CC02EAFA5}" dt="2022-03-01T07:43:48.661" v="555" actId="14100"/>
          <ac:picMkLst>
            <pc:docMk/>
            <pc:sldMk cId="2088199958" sldId="370"/>
            <ac:picMk id="6" creationId="{A8ECEFD6-7804-4BD2-BCD3-AEE374A221E1}"/>
          </ac:picMkLst>
        </pc:picChg>
        <pc:picChg chg="add mod ord">
          <ac:chgData name="Andreas Smolders" userId="76809f7d3df9c57e" providerId="LiveId" clId="{BBC5D2A4-E22C-440D-8AAC-DA3CC02EAFA5}" dt="2022-03-01T07:43:48.661" v="555" actId="14100"/>
          <ac:picMkLst>
            <pc:docMk/>
            <pc:sldMk cId="2088199958" sldId="370"/>
            <ac:picMk id="8" creationId="{BC13E128-770B-4392-AF35-83C7BAFD3ED2}"/>
          </ac:picMkLst>
        </pc:picChg>
        <pc:picChg chg="add mod">
          <ac:chgData name="Andreas Smolders" userId="76809f7d3df9c57e" providerId="LiveId" clId="{BBC5D2A4-E22C-440D-8AAC-DA3CC02EAFA5}" dt="2022-03-01T07:43:48.661" v="555" actId="14100"/>
          <ac:picMkLst>
            <pc:docMk/>
            <pc:sldMk cId="2088199958" sldId="370"/>
            <ac:picMk id="10" creationId="{B75CAF0D-697C-4968-9F4B-7B0BCC3ABA65}"/>
          </ac:picMkLst>
        </pc:picChg>
      </pc:sldChg>
      <pc:sldChg chg="addSp delSp modSp new mod">
        <pc:chgData name="Andreas Smolders" userId="76809f7d3df9c57e" providerId="LiveId" clId="{BBC5D2A4-E22C-440D-8AAC-DA3CC02EAFA5}" dt="2022-03-01T08:04:50.323" v="917" actId="14826"/>
        <pc:sldMkLst>
          <pc:docMk/>
          <pc:sldMk cId="1684799476" sldId="371"/>
        </pc:sldMkLst>
        <pc:spChg chg="del">
          <ac:chgData name="Andreas Smolders" userId="76809f7d3df9c57e" providerId="LiveId" clId="{BBC5D2A4-E22C-440D-8AAC-DA3CC02EAFA5}" dt="2022-03-01T07:59:21.545" v="815" actId="478"/>
          <ac:spMkLst>
            <pc:docMk/>
            <pc:sldMk cId="1684799476" sldId="371"/>
            <ac:spMk id="2" creationId="{BE8E8ABE-808F-4F4D-92CE-74AD08C73EAC}"/>
          </ac:spMkLst>
        </pc:spChg>
        <pc:spChg chg="mod">
          <ac:chgData name="Andreas Smolders" userId="76809f7d3df9c57e" providerId="LiveId" clId="{BBC5D2A4-E22C-440D-8AAC-DA3CC02EAFA5}" dt="2022-03-01T08:02:39.394" v="910"/>
          <ac:spMkLst>
            <pc:docMk/>
            <pc:sldMk cId="1684799476" sldId="371"/>
            <ac:spMk id="3" creationId="{A9B2FBBE-00D2-4E33-B70D-A810AA73F879}"/>
          </ac:spMkLst>
        </pc:spChg>
        <pc:spChg chg="add mod">
          <ac:chgData name="Andreas Smolders" userId="76809f7d3df9c57e" providerId="LiveId" clId="{BBC5D2A4-E22C-440D-8AAC-DA3CC02EAFA5}" dt="2022-03-01T08:02:41.455" v="912" actId="20577"/>
          <ac:spMkLst>
            <pc:docMk/>
            <pc:sldMk cId="1684799476" sldId="371"/>
            <ac:spMk id="11" creationId="{8514E708-08AE-479D-9BD0-DD96CDF16D5D}"/>
          </ac:spMkLst>
        </pc:spChg>
        <pc:spChg chg="add mod">
          <ac:chgData name="Andreas Smolders" userId="76809f7d3df9c57e" providerId="LiveId" clId="{BBC5D2A4-E22C-440D-8AAC-DA3CC02EAFA5}" dt="2022-03-01T08:02:45.014" v="915" actId="20577"/>
          <ac:spMkLst>
            <pc:docMk/>
            <pc:sldMk cId="1684799476" sldId="371"/>
            <ac:spMk id="12" creationId="{30A4C73A-1266-4F65-9AA5-081331BAB47E}"/>
          </ac:spMkLst>
        </pc:spChg>
        <pc:picChg chg="add mod">
          <ac:chgData name="Andreas Smolders" userId="76809f7d3df9c57e" providerId="LiveId" clId="{BBC5D2A4-E22C-440D-8AAC-DA3CC02EAFA5}" dt="2022-03-01T08:02:59.568" v="916" actId="14826"/>
          <ac:picMkLst>
            <pc:docMk/>
            <pc:sldMk cId="1684799476" sldId="371"/>
            <ac:picMk id="6" creationId="{749E2863-7A55-4DBE-B30C-27FED40E4DC3}"/>
          </ac:picMkLst>
        </pc:picChg>
        <pc:picChg chg="add del mod">
          <ac:chgData name="Andreas Smolders" userId="76809f7d3df9c57e" providerId="LiveId" clId="{BBC5D2A4-E22C-440D-8AAC-DA3CC02EAFA5}" dt="2022-03-01T08:01:16.045" v="875" actId="478"/>
          <ac:picMkLst>
            <pc:docMk/>
            <pc:sldMk cId="1684799476" sldId="371"/>
            <ac:picMk id="8" creationId="{9574762B-9536-4C78-8A56-9041FF719856}"/>
          </ac:picMkLst>
        </pc:picChg>
        <pc:picChg chg="add mod">
          <ac:chgData name="Andreas Smolders" userId="76809f7d3df9c57e" providerId="LiveId" clId="{BBC5D2A4-E22C-440D-8AAC-DA3CC02EAFA5}" dt="2022-03-01T08:04:50.323" v="917" actId="14826"/>
          <ac:picMkLst>
            <pc:docMk/>
            <pc:sldMk cId="1684799476" sldId="371"/>
            <ac:picMk id="10" creationId="{98E12C80-8689-4CA2-9577-3E62A70CA211}"/>
          </ac:picMkLst>
        </pc:picChg>
      </pc:sldChg>
      <pc:sldChg chg="modSp add mod ord">
        <pc:chgData name="Andreas Smolders" userId="76809f7d3df9c57e" providerId="LiveId" clId="{BBC5D2A4-E22C-440D-8AAC-DA3CC02EAFA5}" dt="2022-03-01T08:05:52.401" v="921" actId="20577"/>
        <pc:sldMkLst>
          <pc:docMk/>
          <pc:sldMk cId="2760171327" sldId="372"/>
        </pc:sldMkLst>
        <pc:spChg chg="mod">
          <ac:chgData name="Andreas Smolders" userId="76809f7d3df9c57e" providerId="LiveId" clId="{BBC5D2A4-E22C-440D-8AAC-DA3CC02EAFA5}" dt="2022-03-01T08:05:52.401" v="921" actId="20577"/>
          <ac:spMkLst>
            <pc:docMk/>
            <pc:sldMk cId="2760171327" sldId="372"/>
            <ac:spMk id="3" creationId="{A9B2FBBE-00D2-4E33-B70D-A810AA73F879}"/>
          </ac:spMkLst>
        </pc:spChg>
      </pc:sldChg>
    </pc:docChg>
  </pc:docChgLst>
  <pc:docChgLst>
    <pc:chgData name="Andreas Smolders" userId="76809f7d3df9c57e" providerId="LiveId" clId="{31302BA7-A9FB-4DD7-951F-C3018A1AFC14}"/>
    <pc:docChg chg="custSel addSld delSld modSld">
      <pc:chgData name="Andreas Smolders" userId="76809f7d3df9c57e" providerId="LiveId" clId="{31302BA7-A9FB-4DD7-951F-C3018A1AFC14}" dt="2022-02-24T10:42:33.997" v="677" actId="732"/>
      <pc:docMkLst>
        <pc:docMk/>
      </pc:docMkLst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1519897754" sldId="331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2443899305" sldId="332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2697113750" sldId="333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681990925" sldId="334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1300729032" sldId="335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2846975166" sldId="336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3151633890" sldId="337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4121366012" sldId="338"/>
        </pc:sldMkLst>
      </pc:sldChg>
      <pc:sldChg chg="del">
        <pc:chgData name="Andreas Smolders" userId="76809f7d3df9c57e" providerId="LiveId" clId="{31302BA7-A9FB-4DD7-951F-C3018A1AFC14}" dt="2022-02-22T13:06:28.930" v="1" actId="47"/>
        <pc:sldMkLst>
          <pc:docMk/>
          <pc:sldMk cId="1998862345" sldId="339"/>
        </pc:sldMkLst>
      </pc:sldChg>
      <pc:sldChg chg="modSp mod">
        <pc:chgData name="Andreas Smolders" userId="76809f7d3df9c57e" providerId="LiveId" clId="{31302BA7-A9FB-4DD7-951F-C3018A1AFC14}" dt="2022-02-24T10:42:33.997" v="677" actId="732"/>
        <pc:sldMkLst>
          <pc:docMk/>
          <pc:sldMk cId="3533477903" sldId="354"/>
        </pc:sldMkLst>
        <pc:picChg chg="mod">
          <ac:chgData name="Andreas Smolders" userId="76809f7d3df9c57e" providerId="LiveId" clId="{31302BA7-A9FB-4DD7-951F-C3018A1AFC14}" dt="2022-02-24T10:42:24.046" v="676" actId="1038"/>
          <ac:picMkLst>
            <pc:docMk/>
            <pc:sldMk cId="3533477903" sldId="354"/>
            <ac:picMk id="6" creationId="{3637BDF2-C860-481B-B69F-B9B2B7A827FB}"/>
          </ac:picMkLst>
        </pc:picChg>
        <pc:picChg chg="mod modCrop">
          <ac:chgData name="Andreas Smolders" userId="76809f7d3df9c57e" providerId="LiveId" clId="{31302BA7-A9FB-4DD7-951F-C3018A1AFC14}" dt="2022-02-24T10:42:33.997" v="677" actId="732"/>
          <ac:picMkLst>
            <pc:docMk/>
            <pc:sldMk cId="3533477903" sldId="354"/>
            <ac:picMk id="8" creationId="{49D49F8C-C709-463F-B396-8693924B06ED}"/>
          </ac:picMkLst>
        </pc:picChg>
      </pc:sldChg>
      <pc:sldChg chg="modSp mod">
        <pc:chgData name="Andreas Smolders" userId="76809f7d3df9c57e" providerId="LiveId" clId="{31302BA7-A9FB-4DD7-951F-C3018A1AFC14}" dt="2022-02-22T13:31:25.255" v="658" actId="20577"/>
        <pc:sldMkLst>
          <pc:docMk/>
          <pc:sldMk cId="2776651004" sldId="355"/>
        </pc:sldMkLst>
        <pc:spChg chg="mod">
          <ac:chgData name="Andreas Smolders" userId="76809f7d3df9c57e" providerId="LiveId" clId="{31302BA7-A9FB-4DD7-951F-C3018A1AFC14}" dt="2022-02-22T13:31:25.255" v="658" actId="20577"/>
          <ac:spMkLst>
            <pc:docMk/>
            <pc:sldMk cId="2776651004" sldId="355"/>
            <ac:spMk id="2" creationId="{B30CD568-7081-4A73-8E79-9F12BA8EB7AE}"/>
          </ac:spMkLst>
        </pc:spChg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3819045909" sldId="357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591904943" sldId="358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3038298363" sldId="359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2769683354" sldId="360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477760342" sldId="361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190879698" sldId="362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4212307715" sldId="363"/>
        </pc:sldMkLst>
      </pc:sldChg>
      <pc:sldChg chg="add">
        <pc:chgData name="Andreas Smolders" userId="76809f7d3df9c57e" providerId="LiveId" clId="{31302BA7-A9FB-4DD7-951F-C3018A1AFC14}" dt="2022-02-22T13:06:23.554" v="0"/>
        <pc:sldMkLst>
          <pc:docMk/>
          <pc:sldMk cId="1960208850" sldId="364"/>
        </pc:sldMkLst>
      </pc:sldChg>
      <pc:sldChg chg="modSp new mod">
        <pc:chgData name="Andreas Smolders" userId="76809f7d3df9c57e" providerId="LiveId" clId="{31302BA7-A9FB-4DD7-951F-C3018A1AFC14}" dt="2022-02-22T13:26:45.219" v="535" actId="20577"/>
        <pc:sldMkLst>
          <pc:docMk/>
          <pc:sldMk cId="4026309566" sldId="365"/>
        </pc:sldMkLst>
        <pc:spChg chg="mod">
          <ac:chgData name="Andreas Smolders" userId="76809f7d3df9c57e" providerId="LiveId" clId="{31302BA7-A9FB-4DD7-951F-C3018A1AFC14}" dt="2022-02-22T13:26:45.219" v="535" actId="20577"/>
          <ac:spMkLst>
            <pc:docMk/>
            <pc:sldMk cId="4026309566" sldId="365"/>
            <ac:spMk id="2" creationId="{65D9C10E-879D-463E-A63B-84B084800EAA}"/>
          </ac:spMkLst>
        </pc:spChg>
        <pc:spChg chg="mod">
          <ac:chgData name="Andreas Smolders" userId="76809f7d3df9c57e" providerId="LiveId" clId="{31302BA7-A9FB-4DD7-951F-C3018A1AFC14}" dt="2022-02-22T13:10:49.537" v="38" actId="20577"/>
          <ac:spMkLst>
            <pc:docMk/>
            <pc:sldMk cId="4026309566" sldId="365"/>
            <ac:spMk id="3" creationId="{A69BD7C8-FE11-4E14-8E0E-6D5DCB15A5F3}"/>
          </ac:spMkLst>
        </pc:spChg>
      </pc:sldChg>
    </pc:docChg>
  </pc:docChgLst>
  <pc:docChgLst>
    <pc:chgData name="Andreas Smolders" userId="76809f7d3df9c57e" providerId="Windows Live" clId="Web-{926393AE-7A11-456E-A767-112DC7686676}"/>
    <pc:docChg chg="modSld">
      <pc:chgData name="Andreas Smolders" userId="76809f7d3df9c57e" providerId="Windows Live" clId="Web-{926393AE-7A11-456E-A767-112DC7686676}" dt="2022-04-20T08:57:53.086" v="7"/>
      <pc:docMkLst>
        <pc:docMk/>
      </pc:docMkLst>
      <pc:sldChg chg="addSp modSp">
        <pc:chgData name="Andreas Smolders" userId="76809f7d3df9c57e" providerId="Windows Live" clId="Web-{926393AE-7A11-456E-A767-112DC7686676}" dt="2022-04-20T08:57:53.086" v="7"/>
        <pc:sldMkLst>
          <pc:docMk/>
          <pc:sldMk cId="611608861" sldId="407"/>
        </pc:sldMkLst>
        <pc:picChg chg="add mod">
          <ac:chgData name="Andreas Smolders" userId="76809f7d3df9c57e" providerId="Windows Live" clId="Web-{926393AE-7A11-456E-A767-112DC7686676}" dt="2022-04-20T08:57:32.164" v="0"/>
          <ac:picMkLst>
            <pc:docMk/>
            <pc:sldMk cId="611608861" sldId="407"/>
            <ac:picMk id="2" creationId="{9FA05555-0255-7943-59BE-404370FF160B}"/>
          </ac:picMkLst>
        </pc:picChg>
        <pc:picChg chg="add mod modCrop">
          <ac:chgData name="Andreas Smolders" userId="76809f7d3df9c57e" providerId="Windows Live" clId="Web-{926393AE-7A11-456E-A767-112DC7686676}" dt="2022-04-20T08:57:53.086" v="7"/>
          <ac:picMkLst>
            <pc:docMk/>
            <pc:sldMk cId="611608861" sldId="407"/>
            <ac:picMk id="5" creationId="{C882D28D-B6CB-72A5-627D-4211D5899B71}"/>
          </ac:picMkLst>
        </pc:picChg>
        <pc:picChg chg="add mod">
          <ac:chgData name="Andreas Smolders" userId="76809f7d3df9c57e" providerId="Windows Live" clId="Web-{926393AE-7A11-456E-A767-112DC7686676}" dt="2022-04-20T08:57:34.695" v="3" actId="1076"/>
          <ac:picMkLst>
            <pc:docMk/>
            <pc:sldMk cId="611608861" sldId="407"/>
            <ac:picMk id="11" creationId="{874C2C97-9EED-8C0A-F365-264506F8F378}"/>
          </ac:picMkLst>
        </pc:picChg>
      </pc:sldChg>
    </pc:docChg>
  </pc:docChgLst>
  <pc:docChgLst>
    <pc:chgData name="Andreas Smolders" userId="76809f7d3df9c57e" providerId="LiveId" clId="{B7AD6D1E-352A-4621-BD1E-B4F8C57A5996}"/>
    <pc:docChg chg="undo redo custSel addSld delSld modSld sldOrd">
      <pc:chgData name="Andreas Smolders" userId="76809f7d3df9c57e" providerId="LiveId" clId="{B7AD6D1E-352A-4621-BD1E-B4F8C57A5996}" dt="2022-04-22T08:56:02.444" v="4781"/>
      <pc:docMkLst>
        <pc:docMk/>
      </pc:docMkLst>
      <pc:sldChg chg="delSp modSp mod">
        <pc:chgData name="Andreas Smolders" userId="76809f7d3df9c57e" providerId="LiveId" clId="{B7AD6D1E-352A-4621-BD1E-B4F8C57A5996}" dt="2022-04-21T07:49:41.956" v="4699" actId="20577"/>
        <pc:sldMkLst>
          <pc:docMk/>
          <pc:sldMk cId="1859313940" sldId="330"/>
        </pc:sldMkLst>
        <pc:spChg chg="del">
          <ac:chgData name="Andreas Smolders" userId="76809f7d3df9c57e" providerId="LiveId" clId="{B7AD6D1E-352A-4621-BD1E-B4F8C57A5996}" dt="2022-04-19T11:35:51.002" v="105" actId="478"/>
          <ac:spMkLst>
            <pc:docMk/>
            <pc:sldMk cId="1859313940" sldId="330"/>
            <ac:spMk id="2" creationId="{9AE3D104-6AFA-405C-958E-066098D88AF6}"/>
          </ac:spMkLst>
        </pc:spChg>
        <pc:spChg chg="mod">
          <ac:chgData name="Andreas Smolders" userId="76809f7d3df9c57e" providerId="LiveId" clId="{B7AD6D1E-352A-4621-BD1E-B4F8C57A5996}" dt="2022-04-19T11:35:22.164" v="58" actId="20577"/>
          <ac:spMkLst>
            <pc:docMk/>
            <pc:sldMk cId="1859313940" sldId="330"/>
            <ac:spMk id="8" creationId="{00000000-0000-0000-0000-000000000000}"/>
          </ac:spMkLst>
        </pc:spChg>
        <pc:spChg chg="mod">
          <ac:chgData name="Andreas Smolders" userId="76809f7d3df9c57e" providerId="LiveId" clId="{B7AD6D1E-352A-4621-BD1E-B4F8C57A5996}" dt="2022-04-21T07:49:41.956" v="4699" actId="20577"/>
          <ac:spMkLst>
            <pc:docMk/>
            <pc:sldMk cId="1859313940" sldId="330"/>
            <ac:spMk id="9" creationId="{00000000-0000-0000-0000-000000000000}"/>
          </ac:spMkLst>
        </pc:spChg>
        <pc:spChg chg="mod">
          <ac:chgData name="Andreas Smolders" userId="76809f7d3df9c57e" providerId="LiveId" clId="{B7AD6D1E-352A-4621-BD1E-B4F8C57A5996}" dt="2022-04-19T11:35:47.794" v="104" actId="20577"/>
          <ac:spMkLst>
            <pc:docMk/>
            <pc:sldMk cId="1859313940" sldId="330"/>
            <ac:spMk id="10" creationId="{00000000-0000-0000-0000-000000000000}"/>
          </ac:spMkLst>
        </pc:spChg>
      </pc:sldChg>
      <pc:sldChg chg="addSp delSp modSp mod">
        <pc:chgData name="Andreas Smolders" userId="76809f7d3df9c57e" providerId="LiveId" clId="{B7AD6D1E-352A-4621-BD1E-B4F8C57A5996}" dt="2022-04-20T11:54:59.426" v="2711" actId="478"/>
        <pc:sldMkLst>
          <pc:docMk/>
          <pc:sldMk cId="3775026659" sldId="343"/>
        </pc:sldMkLst>
        <pc:spChg chg="add mod">
          <ac:chgData name="Andreas Smolders" userId="76809f7d3df9c57e" providerId="LiveId" clId="{B7AD6D1E-352A-4621-BD1E-B4F8C57A5996}" dt="2022-04-20T11:51:31.493" v="2645"/>
          <ac:spMkLst>
            <pc:docMk/>
            <pc:sldMk cId="3775026659" sldId="343"/>
            <ac:spMk id="56" creationId="{F80B4BCC-0DED-4BC8-A73A-EA4EA0BB8B73}"/>
          </ac:spMkLst>
        </pc:spChg>
        <pc:spChg chg="add mod">
          <ac:chgData name="Andreas Smolders" userId="76809f7d3df9c57e" providerId="LiveId" clId="{B7AD6D1E-352A-4621-BD1E-B4F8C57A5996}" dt="2022-04-20T11:51:31.493" v="2645"/>
          <ac:spMkLst>
            <pc:docMk/>
            <pc:sldMk cId="3775026659" sldId="343"/>
            <ac:spMk id="59" creationId="{B6BB6CE2-A109-444F-B86B-04BB26C2C8C0}"/>
          </ac:spMkLst>
        </pc:spChg>
        <pc:spChg chg="add mod">
          <ac:chgData name="Andreas Smolders" userId="76809f7d3df9c57e" providerId="LiveId" clId="{B7AD6D1E-352A-4621-BD1E-B4F8C57A5996}" dt="2022-04-20T11:51:31.493" v="2645"/>
          <ac:spMkLst>
            <pc:docMk/>
            <pc:sldMk cId="3775026659" sldId="343"/>
            <ac:spMk id="62" creationId="{D8381C53-0736-4E7B-9237-75079D99FCD8}"/>
          </ac:spMkLst>
        </pc:spChg>
        <pc:spChg chg="add mod">
          <ac:chgData name="Andreas Smolders" userId="76809f7d3df9c57e" providerId="LiveId" clId="{B7AD6D1E-352A-4621-BD1E-B4F8C57A5996}" dt="2022-04-20T11:51:31.493" v="2645"/>
          <ac:spMkLst>
            <pc:docMk/>
            <pc:sldMk cId="3775026659" sldId="343"/>
            <ac:spMk id="65" creationId="{EA3ABFF4-A1C5-4ACF-945D-BD3F9DDC0C67}"/>
          </ac:spMkLst>
        </pc:spChg>
        <pc:spChg chg="add del mod">
          <ac:chgData name="Andreas Smolders" userId="76809f7d3df9c57e" providerId="LiveId" clId="{B7AD6D1E-352A-4621-BD1E-B4F8C57A5996}" dt="2022-04-20T11:54:59.426" v="2711" actId="478"/>
          <ac:spMkLst>
            <pc:docMk/>
            <pc:sldMk cId="3775026659" sldId="343"/>
            <ac:spMk id="66" creationId="{5B5255CD-1837-4326-A869-9AE39D8E641B}"/>
          </ac:spMkLst>
        </pc:spChg>
      </pc:sldChg>
      <pc:sldChg chg="addSp delSp modSp mod modAnim">
        <pc:chgData name="Andreas Smolders" userId="76809f7d3df9c57e" providerId="LiveId" clId="{B7AD6D1E-352A-4621-BD1E-B4F8C57A5996}" dt="2022-04-20T11:55:35.612" v="2726" actId="20577"/>
        <pc:sldMkLst>
          <pc:docMk/>
          <pc:sldMk cId="1856341227" sldId="344"/>
        </pc:sldMkLst>
        <pc:spChg chg="del">
          <ac:chgData name="Andreas Smolders" userId="76809f7d3df9c57e" providerId="LiveId" clId="{B7AD6D1E-352A-4621-BD1E-B4F8C57A5996}" dt="2022-04-19T11:36:10.046" v="106" actId="478"/>
          <ac:spMkLst>
            <pc:docMk/>
            <pc:sldMk cId="1856341227" sldId="344"/>
            <ac:spMk id="2" creationId="{FBC19D46-D85E-4B3A-B399-538981186A97}"/>
          </ac:spMkLst>
        </pc:spChg>
        <pc:spChg chg="mod">
          <ac:chgData name="Andreas Smolders" userId="76809f7d3df9c57e" providerId="LiveId" clId="{B7AD6D1E-352A-4621-BD1E-B4F8C57A5996}" dt="2022-04-19T12:35:30.925" v="570" actId="20577"/>
          <ac:spMkLst>
            <pc:docMk/>
            <pc:sldMk cId="1856341227" sldId="344"/>
            <ac:spMk id="3" creationId="{AC9CDBAF-7797-4BA8-833B-500228B229BE}"/>
          </ac:spMkLst>
        </pc:spChg>
        <pc:spChg chg="add del mod">
          <ac:chgData name="Andreas Smolders" userId="76809f7d3df9c57e" providerId="LiveId" clId="{B7AD6D1E-352A-4621-BD1E-B4F8C57A5996}" dt="2022-04-19T11:36:14.769" v="107" actId="478"/>
          <ac:spMkLst>
            <pc:docMk/>
            <pc:sldMk cId="1856341227" sldId="344"/>
            <ac:spMk id="7" creationId="{B3D60922-D23D-4836-AF51-B29F669934BC}"/>
          </ac:spMkLst>
        </pc:spChg>
        <pc:spChg chg="del">
          <ac:chgData name="Andreas Smolders" userId="76809f7d3df9c57e" providerId="LiveId" clId="{B7AD6D1E-352A-4621-BD1E-B4F8C57A5996}" dt="2022-04-19T11:36:16.794" v="109" actId="478"/>
          <ac:spMkLst>
            <pc:docMk/>
            <pc:sldMk cId="1856341227" sldId="344"/>
            <ac:spMk id="8" creationId="{3E8EA470-A62D-4694-92CF-BAEDFA4399A1}"/>
          </ac:spMkLst>
        </pc:spChg>
        <pc:spChg chg="add mod">
          <ac:chgData name="Andreas Smolders" userId="76809f7d3df9c57e" providerId="LiveId" clId="{B7AD6D1E-352A-4621-BD1E-B4F8C57A5996}" dt="2022-04-20T11:55:35.612" v="2726" actId="20577"/>
          <ac:spMkLst>
            <pc:docMk/>
            <pc:sldMk cId="1856341227" sldId="344"/>
            <ac:spMk id="9" creationId="{123FF38F-2306-47CE-AD27-2A04DD20D527}"/>
          </ac:spMkLst>
        </pc:spChg>
        <pc:spChg chg="add del mod">
          <ac:chgData name="Andreas Smolders" userId="76809f7d3df9c57e" providerId="LiveId" clId="{B7AD6D1E-352A-4621-BD1E-B4F8C57A5996}" dt="2022-04-19T12:20:18.071" v="347" actId="478"/>
          <ac:spMkLst>
            <pc:docMk/>
            <pc:sldMk cId="1856341227" sldId="344"/>
            <ac:spMk id="12" creationId="{44EB21F9-E63A-4AF4-A1CE-E07A4CBEB255}"/>
          </ac:spMkLst>
        </pc:spChg>
        <pc:spChg chg="add mod">
          <ac:chgData name="Andreas Smolders" userId="76809f7d3df9c57e" providerId="LiveId" clId="{B7AD6D1E-352A-4621-BD1E-B4F8C57A5996}" dt="2022-04-19T12:20:38.294" v="349" actId="1076"/>
          <ac:spMkLst>
            <pc:docMk/>
            <pc:sldMk cId="1856341227" sldId="344"/>
            <ac:spMk id="14" creationId="{60B89314-CC34-42F9-8E49-67F96C486925}"/>
          </ac:spMkLst>
        </pc:spChg>
        <pc:spChg chg="mod">
          <ac:chgData name="Andreas Smolders" userId="76809f7d3df9c57e" providerId="LiveId" clId="{B7AD6D1E-352A-4621-BD1E-B4F8C57A5996}" dt="2022-04-19T12:22:45.472" v="352"/>
          <ac:spMkLst>
            <pc:docMk/>
            <pc:sldMk cId="1856341227" sldId="344"/>
            <ac:spMk id="19" creationId="{843BEC8F-FAB1-45A4-A00B-1A875A6CA03C}"/>
          </ac:spMkLst>
        </pc:spChg>
        <pc:spChg chg="mod">
          <ac:chgData name="Andreas Smolders" userId="76809f7d3df9c57e" providerId="LiveId" clId="{B7AD6D1E-352A-4621-BD1E-B4F8C57A5996}" dt="2022-04-19T12:22:45.472" v="352"/>
          <ac:spMkLst>
            <pc:docMk/>
            <pc:sldMk cId="1856341227" sldId="344"/>
            <ac:spMk id="20" creationId="{AAA465C9-0A6C-4356-8B6D-2F31492341BD}"/>
          </ac:spMkLst>
        </pc:spChg>
        <pc:spChg chg="add mod">
          <ac:chgData name="Andreas Smolders" userId="76809f7d3df9c57e" providerId="LiveId" clId="{B7AD6D1E-352A-4621-BD1E-B4F8C57A5996}" dt="2022-04-20T11:55:32.744" v="2725" actId="20577"/>
          <ac:spMkLst>
            <pc:docMk/>
            <pc:sldMk cId="1856341227" sldId="344"/>
            <ac:spMk id="22" creationId="{94557B64-879C-4AB4-B62C-5EA2E69971BD}"/>
          </ac:spMkLst>
        </pc:spChg>
        <pc:spChg chg="add mod">
          <ac:chgData name="Andreas Smolders" userId="76809f7d3df9c57e" providerId="LiveId" clId="{B7AD6D1E-352A-4621-BD1E-B4F8C57A5996}" dt="2022-04-19T12:25:37.384" v="496" actId="11"/>
          <ac:spMkLst>
            <pc:docMk/>
            <pc:sldMk cId="1856341227" sldId="344"/>
            <ac:spMk id="24" creationId="{3CEEF571-011A-4C41-AF1C-0E4E1A0B371B}"/>
          </ac:spMkLst>
        </pc:spChg>
        <pc:spChg chg="add mod">
          <ac:chgData name="Andreas Smolders" userId="76809f7d3df9c57e" providerId="LiveId" clId="{B7AD6D1E-352A-4621-BD1E-B4F8C57A5996}" dt="2022-04-19T12:47:17.305" v="719" actId="207"/>
          <ac:spMkLst>
            <pc:docMk/>
            <pc:sldMk cId="1856341227" sldId="344"/>
            <ac:spMk id="27" creationId="{8DCB2322-185F-4FD2-80E6-E22FE28234D3}"/>
          </ac:spMkLst>
        </pc:spChg>
        <pc:spChg chg="add del mod">
          <ac:chgData name="Andreas Smolders" userId="76809f7d3df9c57e" providerId="LiveId" clId="{B7AD6D1E-352A-4621-BD1E-B4F8C57A5996}" dt="2022-04-19T12:43:58.304" v="624" actId="478"/>
          <ac:spMkLst>
            <pc:docMk/>
            <pc:sldMk cId="1856341227" sldId="344"/>
            <ac:spMk id="28" creationId="{D3DE6DCA-788A-4E13-AC4A-1E22D2539DEB}"/>
          </ac:spMkLst>
        </pc:spChg>
        <pc:spChg chg="add del mod">
          <ac:chgData name="Andreas Smolders" userId="76809f7d3df9c57e" providerId="LiveId" clId="{B7AD6D1E-352A-4621-BD1E-B4F8C57A5996}" dt="2022-04-19T12:43:58.304" v="624" actId="478"/>
          <ac:spMkLst>
            <pc:docMk/>
            <pc:sldMk cId="1856341227" sldId="344"/>
            <ac:spMk id="29" creationId="{16A112A7-D536-4226-84FB-B0702F715EEC}"/>
          </ac:spMkLst>
        </pc:spChg>
        <pc:spChg chg="add del mod">
          <ac:chgData name="Andreas Smolders" userId="76809f7d3df9c57e" providerId="LiveId" clId="{B7AD6D1E-352A-4621-BD1E-B4F8C57A5996}" dt="2022-04-19T12:43:58.304" v="624" actId="478"/>
          <ac:spMkLst>
            <pc:docMk/>
            <pc:sldMk cId="1856341227" sldId="344"/>
            <ac:spMk id="30" creationId="{280098EF-FC82-44D4-8463-2CFB92A9FD7D}"/>
          </ac:spMkLst>
        </pc:spChg>
        <pc:spChg chg="add del mod">
          <ac:chgData name="Andreas Smolders" userId="76809f7d3df9c57e" providerId="LiveId" clId="{B7AD6D1E-352A-4621-BD1E-B4F8C57A5996}" dt="2022-04-19T12:43:58.304" v="624" actId="478"/>
          <ac:spMkLst>
            <pc:docMk/>
            <pc:sldMk cId="1856341227" sldId="344"/>
            <ac:spMk id="31" creationId="{E76C2ACE-9806-45A3-8E3D-139B28F6FAB2}"/>
          </ac:spMkLst>
        </pc:spChg>
        <pc:spChg chg="add mod">
          <ac:chgData name="Andreas Smolders" userId="76809f7d3df9c57e" providerId="LiveId" clId="{B7AD6D1E-352A-4621-BD1E-B4F8C57A5996}" dt="2022-04-19T12:44:35.902" v="629" actId="207"/>
          <ac:spMkLst>
            <pc:docMk/>
            <pc:sldMk cId="1856341227" sldId="344"/>
            <ac:spMk id="32" creationId="{2A61D7D1-F561-4EF6-A0E1-C39799799535}"/>
          </ac:spMkLst>
        </pc:spChg>
        <pc:spChg chg="add mod">
          <ac:chgData name="Andreas Smolders" userId="76809f7d3df9c57e" providerId="LiveId" clId="{B7AD6D1E-352A-4621-BD1E-B4F8C57A5996}" dt="2022-04-19T12:44:35.902" v="629" actId="207"/>
          <ac:spMkLst>
            <pc:docMk/>
            <pc:sldMk cId="1856341227" sldId="344"/>
            <ac:spMk id="33" creationId="{6DCC4624-8A71-4CA8-9C18-98F36EADD067}"/>
          </ac:spMkLst>
        </pc:spChg>
        <pc:spChg chg="add mod">
          <ac:chgData name="Andreas Smolders" userId="76809f7d3df9c57e" providerId="LiveId" clId="{B7AD6D1E-352A-4621-BD1E-B4F8C57A5996}" dt="2022-04-19T12:44:35.902" v="629" actId="207"/>
          <ac:spMkLst>
            <pc:docMk/>
            <pc:sldMk cId="1856341227" sldId="344"/>
            <ac:spMk id="34" creationId="{4D7A93A3-5034-4B8E-BE7C-5EFE4F6127D8}"/>
          </ac:spMkLst>
        </pc:spChg>
        <pc:spChg chg="add del mod">
          <ac:chgData name="Andreas Smolders" userId="76809f7d3df9c57e" providerId="LiveId" clId="{B7AD6D1E-352A-4621-BD1E-B4F8C57A5996}" dt="2022-04-20T11:55:29.736" v="2721" actId="478"/>
          <ac:spMkLst>
            <pc:docMk/>
            <pc:sldMk cId="1856341227" sldId="344"/>
            <ac:spMk id="35" creationId="{03B38BEC-58E7-4927-B0C8-97E3AD109736}"/>
          </ac:spMkLst>
        </pc:spChg>
        <pc:grpChg chg="add mod">
          <ac:chgData name="Andreas Smolders" userId="76809f7d3df9c57e" providerId="LiveId" clId="{B7AD6D1E-352A-4621-BD1E-B4F8C57A5996}" dt="2022-04-19T12:20:38.294" v="349" actId="1076"/>
          <ac:grpSpMkLst>
            <pc:docMk/>
            <pc:sldMk cId="1856341227" sldId="344"/>
            <ac:grpSpMk id="15" creationId="{A4AF364F-51FD-4091-B96C-D13EFDA8D875}"/>
          </ac:grpSpMkLst>
        </pc:grpChg>
        <pc:grpChg chg="add mod">
          <ac:chgData name="Andreas Smolders" userId="76809f7d3df9c57e" providerId="LiveId" clId="{B7AD6D1E-352A-4621-BD1E-B4F8C57A5996}" dt="2022-04-19T12:41:53.857" v="616" actId="1037"/>
          <ac:grpSpMkLst>
            <pc:docMk/>
            <pc:sldMk cId="1856341227" sldId="344"/>
            <ac:grpSpMk id="18" creationId="{718B1353-5601-4D8C-9747-DF13D88BB27E}"/>
          </ac:grpSpMkLst>
        </pc:grpChg>
        <pc:picChg chg="del">
          <ac:chgData name="Andreas Smolders" userId="76809f7d3df9c57e" providerId="LiveId" clId="{B7AD6D1E-352A-4621-BD1E-B4F8C57A5996}" dt="2022-04-19T11:36:15.605" v="108" actId="478"/>
          <ac:picMkLst>
            <pc:docMk/>
            <pc:sldMk cId="1856341227" sldId="344"/>
            <ac:picMk id="6" creationId="{84CAD43A-B490-4CC7-ABB1-A20EFD97A2E4}"/>
          </ac:picMkLst>
        </pc:picChg>
        <pc:picChg chg="add mod">
          <ac:chgData name="Andreas Smolders" userId="76809f7d3df9c57e" providerId="LiveId" clId="{B7AD6D1E-352A-4621-BD1E-B4F8C57A5996}" dt="2022-04-19T12:20:38.294" v="349" actId="1076"/>
          <ac:picMkLst>
            <pc:docMk/>
            <pc:sldMk cId="1856341227" sldId="344"/>
            <ac:picMk id="1026" creationId="{2D46BA70-D852-480B-AE32-139E7B0391DA}"/>
          </ac:picMkLst>
        </pc:picChg>
        <pc:picChg chg="add mod">
          <ac:chgData name="Andreas Smolders" userId="76809f7d3df9c57e" providerId="LiveId" clId="{B7AD6D1E-352A-4621-BD1E-B4F8C57A5996}" dt="2022-04-19T12:38:00.555" v="574" actId="1076"/>
          <ac:picMkLst>
            <pc:docMk/>
            <pc:sldMk cId="1856341227" sldId="344"/>
            <ac:picMk id="1028" creationId="{5BBF6E02-598A-4148-B651-B6BA57A527A4}"/>
          </ac:picMkLst>
        </pc:picChg>
        <pc:cxnChg chg="add mod">
          <ac:chgData name="Andreas Smolders" userId="76809f7d3df9c57e" providerId="LiveId" clId="{B7AD6D1E-352A-4621-BD1E-B4F8C57A5996}" dt="2022-04-19T12:20:38.294" v="349" actId="1076"/>
          <ac:cxnSpMkLst>
            <pc:docMk/>
            <pc:sldMk cId="1856341227" sldId="344"/>
            <ac:cxnSpMk id="13" creationId="{10769B47-2B29-4245-A419-4C18340B98B3}"/>
          </ac:cxnSpMkLst>
        </pc:cxnChg>
        <pc:cxnChg chg="add mod">
          <ac:chgData name="Andreas Smolders" userId="76809f7d3df9c57e" providerId="LiveId" clId="{B7AD6D1E-352A-4621-BD1E-B4F8C57A5996}" dt="2022-04-19T12:41:53.857" v="616" actId="1037"/>
          <ac:cxnSpMkLst>
            <pc:docMk/>
            <pc:sldMk cId="1856341227" sldId="344"/>
            <ac:cxnSpMk id="17" creationId="{96F6B353-7F6E-440E-876A-E4B087753F30}"/>
          </ac:cxnSpMkLst>
        </pc:cxnChg>
        <pc:cxnChg chg="add mod">
          <ac:chgData name="Andreas Smolders" userId="76809f7d3df9c57e" providerId="LiveId" clId="{B7AD6D1E-352A-4621-BD1E-B4F8C57A5996}" dt="2022-04-19T12:24:44.048" v="474" actId="1036"/>
          <ac:cxnSpMkLst>
            <pc:docMk/>
            <pc:sldMk cId="1856341227" sldId="344"/>
            <ac:cxnSpMk id="23" creationId="{7D52A2A9-60CF-4F88-AE7C-23755F84DE80}"/>
          </ac:cxnSpMkLst>
        </pc:cxnChg>
        <pc:cxnChg chg="add mod">
          <ac:chgData name="Andreas Smolders" userId="76809f7d3df9c57e" providerId="LiveId" clId="{B7AD6D1E-352A-4621-BD1E-B4F8C57A5996}" dt="2022-04-19T12:25:00.978" v="476" actId="1076"/>
          <ac:cxnSpMkLst>
            <pc:docMk/>
            <pc:sldMk cId="1856341227" sldId="344"/>
            <ac:cxnSpMk id="25" creationId="{B8F75374-62FA-43E4-8E77-1FA76497F957}"/>
          </ac:cxnSpMkLst>
        </pc:cxnChg>
      </pc:sldChg>
      <pc:sldChg chg="addSp delSp modSp add mod">
        <pc:chgData name="Andreas Smolders" userId="76809f7d3df9c57e" providerId="LiveId" clId="{B7AD6D1E-352A-4621-BD1E-B4F8C57A5996}" dt="2022-04-21T08:22:55.888" v="4768" actId="478"/>
        <pc:sldMkLst>
          <pc:docMk/>
          <pc:sldMk cId="2139466818" sldId="356"/>
        </pc:sldMkLst>
        <pc:spChg chg="del mod">
          <ac:chgData name="Andreas Smolders" userId="76809f7d3df9c57e" providerId="LiveId" clId="{B7AD6D1E-352A-4621-BD1E-B4F8C57A5996}" dt="2022-04-21T08:22:55.888" v="4768" actId="478"/>
          <ac:spMkLst>
            <pc:docMk/>
            <pc:sldMk cId="2139466818" sldId="356"/>
            <ac:spMk id="30" creationId="{3B9ED616-4052-4F54-B715-5813F2523417}"/>
          </ac:spMkLst>
        </pc:spChg>
        <pc:spChg chg="add mod">
          <ac:chgData name="Andreas Smolders" userId="76809f7d3df9c57e" providerId="LiveId" clId="{B7AD6D1E-352A-4621-BD1E-B4F8C57A5996}" dt="2022-04-20T11:52:20.949" v="2662"/>
          <ac:spMkLst>
            <pc:docMk/>
            <pc:sldMk cId="2139466818" sldId="356"/>
            <ac:spMk id="38" creationId="{BD8B739A-F644-4AF9-AA89-455C15C9E481}"/>
          </ac:spMkLst>
        </pc:spChg>
        <pc:spChg chg="add mod">
          <ac:chgData name="Andreas Smolders" userId="76809f7d3df9c57e" providerId="LiveId" clId="{B7AD6D1E-352A-4621-BD1E-B4F8C57A5996}" dt="2022-04-20T11:52:20.949" v="2662"/>
          <ac:spMkLst>
            <pc:docMk/>
            <pc:sldMk cId="2139466818" sldId="356"/>
            <ac:spMk id="39" creationId="{9A3B4B4B-760D-4676-A210-2AC1DF2D5C95}"/>
          </ac:spMkLst>
        </pc:spChg>
        <pc:spChg chg="add mod">
          <ac:chgData name="Andreas Smolders" userId="76809f7d3df9c57e" providerId="LiveId" clId="{B7AD6D1E-352A-4621-BD1E-B4F8C57A5996}" dt="2022-04-20T11:52:20.949" v="2662"/>
          <ac:spMkLst>
            <pc:docMk/>
            <pc:sldMk cId="2139466818" sldId="356"/>
            <ac:spMk id="40" creationId="{CD4ED4D1-8551-4BB9-8B12-7DB328FC88CC}"/>
          </ac:spMkLst>
        </pc:spChg>
        <pc:spChg chg="add mod">
          <ac:chgData name="Andreas Smolders" userId="76809f7d3df9c57e" providerId="LiveId" clId="{B7AD6D1E-352A-4621-BD1E-B4F8C57A5996}" dt="2022-04-20T11:52:20.949" v="2662"/>
          <ac:spMkLst>
            <pc:docMk/>
            <pc:sldMk cId="2139466818" sldId="356"/>
            <ac:spMk id="41" creationId="{F5894A4C-4F85-41E6-AC4D-3034D90478D4}"/>
          </ac:spMkLst>
        </pc:spChg>
        <pc:spChg chg="add del mod">
          <ac:chgData name="Andreas Smolders" userId="76809f7d3df9c57e" providerId="LiveId" clId="{B7AD6D1E-352A-4621-BD1E-B4F8C57A5996}" dt="2022-04-20T11:54:27.730" v="2699" actId="478"/>
          <ac:spMkLst>
            <pc:docMk/>
            <pc:sldMk cId="2139466818" sldId="356"/>
            <ac:spMk id="42" creationId="{2EDF7200-80B6-408D-8F3E-588D082D538F}"/>
          </ac:spMkLst>
        </pc:spChg>
      </pc:sldChg>
      <pc:sldChg chg="addSp delSp modSp add mod delAnim">
        <pc:chgData name="Andreas Smolders" userId="76809f7d3df9c57e" providerId="LiveId" clId="{B7AD6D1E-352A-4621-BD1E-B4F8C57A5996}" dt="2022-04-21T08:22:57.824" v="4769" actId="478"/>
        <pc:sldMkLst>
          <pc:docMk/>
          <pc:sldMk cId="3819528239" sldId="357"/>
        </pc:sldMkLst>
        <pc:spChg chg="add mod">
          <ac:chgData name="Andreas Smolders" userId="76809f7d3df9c57e" providerId="LiveId" clId="{B7AD6D1E-352A-4621-BD1E-B4F8C57A5996}" dt="2022-04-20T13:24:57.349" v="3175" actId="1582"/>
          <ac:spMkLst>
            <pc:docMk/>
            <pc:sldMk cId="3819528239" sldId="357"/>
            <ac:spMk id="2" creationId="{7B8B7152-A0AD-419B-BF07-5A723A444FDE}"/>
          </ac:spMkLst>
        </pc:spChg>
        <pc:spChg chg="mod">
          <ac:chgData name="Andreas Smolders" userId="76809f7d3df9c57e" providerId="LiveId" clId="{B7AD6D1E-352A-4621-BD1E-B4F8C57A5996}" dt="2022-04-20T13:18:21.706" v="3139" actId="1035"/>
          <ac:spMkLst>
            <pc:docMk/>
            <pc:sldMk cId="3819528239" sldId="357"/>
            <ac:spMk id="11" creationId="{1AB6778E-903F-4730-8D1F-B0505B6A230D}"/>
          </ac:spMkLst>
        </pc:spChg>
        <pc:spChg chg="del">
          <ac:chgData name="Andreas Smolders" userId="76809f7d3df9c57e" providerId="LiveId" clId="{B7AD6D1E-352A-4621-BD1E-B4F8C57A5996}" dt="2022-04-20T13:18:13.854" v="3117" actId="478"/>
          <ac:spMkLst>
            <pc:docMk/>
            <pc:sldMk cId="3819528239" sldId="357"/>
            <ac:spMk id="12" creationId="{EDDD0CC6-0F17-4C94-B81C-9773B1077973}"/>
          </ac:spMkLst>
        </pc:spChg>
        <pc:spChg chg="del">
          <ac:chgData name="Andreas Smolders" userId="76809f7d3df9c57e" providerId="LiveId" clId="{B7AD6D1E-352A-4621-BD1E-B4F8C57A5996}" dt="2022-04-20T13:18:10.097" v="3115" actId="478"/>
          <ac:spMkLst>
            <pc:docMk/>
            <pc:sldMk cId="3819528239" sldId="357"/>
            <ac:spMk id="22" creationId="{6E5D7B3A-576E-46DE-8D27-F8A3ADFDEA11}"/>
          </ac:spMkLst>
        </pc:spChg>
        <pc:spChg chg="del mod">
          <ac:chgData name="Andreas Smolders" userId="76809f7d3df9c57e" providerId="LiveId" clId="{B7AD6D1E-352A-4621-BD1E-B4F8C57A5996}" dt="2022-04-21T08:22:57.824" v="4769" actId="478"/>
          <ac:spMkLst>
            <pc:docMk/>
            <pc:sldMk cId="3819528239" sldId="357"/>
            <ac:spMk id="31" creationId="{7067CE8F-C1A0-436C-9740-D7423AE3BEE7}"/>
          </ac:spMkLst>
        </pc:spChg>
        <pc:spChg chg="add mod">
          <ac:chgData name="Andreas Smolders" userId="76809f7d3df9c57e" providerId="LiveId" clId="{B7AD6D1E-352A-4621-BD1E-B4F8C57A5996}" dt="2022-04-20T11:52:24.689" v="2663"/>
          <ac:spMkLst>
            <pc:docMk/>
            <pc:sldMk cId="3819528239" sldId="357"/>
            <ac:spMk id="36" creationId="{F5EC8606-D188-4DED-8CC0-6933B937F315}"/>
          </ac:spMkLst>
        </pc:spChg>
        <pc:spChg chg="add mod">
          <ac:chgData name="Andreas Smolders" userId="76809f7d3df9c57e" providerId="LiveId" clId="{B7AD6D1E-352A-4621-BD1E-B4F8C57A5996}" dt="2022-04-20T11:52:24.689" v="2663"/>
          <ac:spMkLst>
            <pc:docMk/>
            <pc:sldMk cId="3819528239" sldId="357"/>
            <ac:spMk id="37" creationId="{F8543AFB-4E2B-432E-B5B8-1002E2DE002F}"/>
          </ac:spMkLst>
        </pc:spChg>
        <pc:spChg chg="add mod">
          <ac:chgData name="Andreas Smolders" userId="76809f7d3df9c57e" providerId="LiveId" clId="{B7AD6D1E-352A-4621-BD1E-B4F8C57A5996}" dt="2022-04-20T11:52:24.689" v="2663"/>
          <ac:spMkLst>
            <pc:docMk/>
            <pc:sldMk cId="3819528239" sldId="357"/>
            <ac:spMk id="38" creationId="{66C60658-2490-472D-9114-39B0B7913D5E}"/>
          </ac:spMkLst>
        </pc:spChg>
        <pc:spChg chg="add mod">
          <ac:chgData name="Andreas Smolders" userId="76809f7d3df9c57e" providerId="LiveId" clId="{B7AD6D1E-352A-4621-BD1E-B4F8C57A5996}" dt="2022-04-20T11:52:24.689" v="2663"/>
          <ac:spMkLst>
            <pc:docMk/>
            <pc:sldMk cId="3819528239" sldId="357"/>
            <ac:spMk id="39" creationId="{75FC9870-FB0A-4E8E-8B35-7BE4A1C16F02}"/>
          </ac:spMkLst>
        </pc:spChg>
        <pc:spChg chg="add del mod">
          <ac:chgData name="Andreas Smolders" userId="76809f7d3df9c57e" providerId="LiveId" clId="{B7AD6D1E-352A-4621-BD1E-B4F8C57A5996}" dt="2022-04-20T11:54:22.344" v="2698" actId="478"/>
          <ac:spMkLst>
            <pc:docMk/>
            <pc:sldMk cId="3819528239" sldId="357"/>
            <ac:spMk id="40" creationId="{BF13BD33-7486-4BE5-9D5A-AFBA82C1F853}"/>
          </ac:spMkLst>
        </pc:spChg>
        <pc:spChg chg="add mod">
          <ac:chgData name="Andreas Smolders" userId="76809f7d3df9c57e" providerId="LiveId" clId="{B7AD6D1E-352A-4621-BD1E-B4F8C57A5996}" dt="2022-04-20T13:24:57.349" v="3175" actId="1582"/>
          <ac:spMkLst>
            <pc:docMk/>
            <pc:sldMk cId="3819528239" sldId="357"/>
            <ac:spMk id="41" creationId="{52E11D39-E853-48AB-91CC-E8C30F3C6337}"/>
          </ac:spMkLst>
        </pc:spChg>
        <pc:picChg chg="mod">
          <ac:chgData name="Andreas Smolders" userId="76809f7d3df9c57e" providerId="LiveId" clId="{B7AD6D1E-352A-4621-BD1E-B4F8C57A5996}" dt="2022-04-20T13:18:21.706" v="3139" actId="1035"/>
          <ac:picMkLst>
            <pc:docMk/>
            <pc:sldMk cId="3819528239" sldId="357"/>
            <ac:picMk id="5" creationId="{3ABD9049-F4E5-4442-868F-AF7C31ED4E34}"/>
          </ac:picMkLst>
        </pc:picChg>
        <pc:picChg chg="del">
          <ac:chgData name="Andreas Smolders" userId="76809f7d3df9c57e" providerId="LiveId" clId="{B7AD6D1E-352A-4621-BD1E-B4F8C57A5996}" dt="2022-04-20T13:18:12.003" v="3116" actId="478"/>
          <ac:picMkLst>
            <pc:docMk/>
            <pc:sldMk cId="3819528239" sldId="357"/>
            <ac:picMk id="8" creationId="{3A78C755-4C42-4C36-9584-331CE0EA0AFE}"/>
          </ac:picMkLst>
        </pc:picChg>
        <pc:picChg chg="del">
          <ac:chgData name="Andreas Smolders" userId="76809f7d3df9c57e" providerId="LiveId" clId="{B7AD6D1E-352A-4621-BD1E-B4F8C57A5996}" dt="2022-04-20T13:18:15.643" v="3118" actId="478"/>
          <ac:picMkLst>
            <pc:docMk/>
            <pc:sldMk cId="3819528239" sldId="357"/>
            <ac:picMk id="9" creationId="{B0ECAA4B-0930-48FD-B836-BBA3DD4C26F6}"/>
          </ac:picMkLst>
        </pc:picChg>
        <pc:picChg chg="mod">
          <ac:chgData name="Andreas Smolders" userId="76809f7d3df9c57e" providerId="LiveId" clId="{B7AD6D1E-352A-4621-BD1E-B4F8C57A5996}" dt="2022-04-20T13:18:21.706" v="3139" actId="1035"/>
          <ac:picMkLst>
            <pc:docMk/>
            <pc:sldMk cId="3819528239" sldId="357"/>
            <ac:picMk id="10" creationId="{DA7ECAED-C9D0-4E4E-8C1D-96AC51557275}"/>
          </ac:picMkLst>
        </pc:picChg>
      </pc:sldChg>
      <pc:sldChg chg="addSp delSp modSp add mod delAnim">
        <pc:chgData name="Andreas Smolders" userId="76809f7d3df9c57e" providerId="LiveId" clId="{B7AD6D1E-352A-4621-BD1E-B4F8C57A5996}" dt="2022-04-21T08:22:42.374" v="4765" actId="478"/>
        <pc:sldMkLst>
          <pc:docMk/>
          <pc:sldMk cId="1374650896" sldId="358"/>
        </pc:sldMkLst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6" creationId="{9D525D0F-6698-4DA7-9AEC-67EBCF4831FF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7" creationId="{2DF4BE3B-35E6-4C5B-A385-CD00DF776CDE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8" creationId="{191EA3A6-8003-470E-AAA0-23212FE7D93D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9" creationId="{B11C041F-F724-4CCB-AFEA-BE80B00FA8DA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10" creationId="{F2373A62-578D-49C6-8A38-1968847EB5C1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11" creationId="{EC8EB201-2AA4-42E5-B95F-35FD6F3C997A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12" creationId="{16BB460D-AF72-49E8-B4E7-BDAFA35F473C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15" creationId="{90C6D1E8-A830-4185-9091-85AE76224F4B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20" creationId="{724999E0-4857-4C70-9E67-3F22B97D2E3D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24" creationId="{FDDCD3CD-AB7B-446A-9C17-DC42822F7259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0" creationId="{46418811-2A87-42DA-8F8E-38638A4A5B16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1" creationId="{D1EEEC28-1C4C-4E26-9BA7-F3F58922B582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2" creationId="{D43A3289-E982-4B17-AF4E-68EF15232570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4" creationId="{087F786F-5F6F-4968-9643-B3CB8452A5AE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7" creationId="{5587E945-2202-4A00-BE31-718846CDF9E7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8" creationId="{561BD707-7B11-41A6-8313-3CEDC69B6571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39" creationId="{867F5EEA-23EC-4707-B472-0241258B196C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43" creationId="{3E8A8044-C8E4-444D-B3E0-D90ABDB90E43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44" creationId="{2966235C-A4E5-4C90-BBE8-15A4EB94694F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45" creationId="{5DDA4FF9-7226-4A3A-87EB-C6650A8999AA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46" creationId="{83ECB06F-8388-4459-8A71-68AD11ACE039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47" creationId="{88E17568-85CB-457C-AEEF-C249549635DB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50" creationId="{4E198B03-1D8D-4AED-9662-0AEE6E1C0718}"/>
          </ac:spMkLst>
        </pc:spChg>
        <pc:spChg chg="del">
          <ac:chgData name="Andreas Smolders" userId="76809f7d3df9c57e" providerId="LiveId" clId="{B7AD6D1E-352A-4621-BD1E-B4F8C57A5996}" dt="2022-04-20T12:43:41.395" v="2951" actId="478"/>
          <ac:spMkLst>
            <pc:docMk/>
            <pc:sldMk cId="1374650896" sldId="358"/>
            <ac:spMk id="56" creationId="{19AFC054-26AE-4D7F-85C6-6A295FFA6BEB}"/>
          </ac:spMkLst>
        </pc:spChg>
        <pc:spChg chg="del">
          <ac:chgData name="Andreas Smolders" userId="76809f7d3df9c57e" providerId="LiveId" clId="{B7AD6D1E-352A-4621-BD1E-B4F8C57A5996}" dt="2022-04-20T12:43:41.395" v="2951" actId="478"/>
          <ac:spMkLst>
            <pc:docMk/>
            <pc:sldMk cId="1374650896" sldId="358"/>
            <ac:spMk id="57" creationId="{7B6B99F4-1309-4550-9788-89292F1B8B7C}"/>
          </ac:spMkLst>
        </pc:spChg>
        <pc:spChg chg="del">
          <ac:chgData name="Andreas Smolders" userId="76809f7d3df9c57e" providerId="LiveId" clId="{B7AD6D1E-352A-4621-BD1E-B4F8C57A5996}" dt="2022-04-20T12:43:41.395" v="2951" actId="478"/>
          <ac:spMkLst>
            <pc:docMk/>
            <pc:sldMk cId="1374650896" sldId="358"/>
            <ac:spMk id="58" creationId="{B28A70F1-7478-426B-B713-E7AF642E4FBE}"/>
          </ac:spMkLst>
        </pc:spChg>
        <pc:spChg chg="del">
          <ac:chgData name="Andreas Smolders" userId="76809f7d3df9c57e" providerId="LiveId" clId="{B7AD6D1E-352A-4621-BD1E-B4F8C57A5996}" dt="2022-04-20T12:43:41.395" v="2951" actId="478"/>
          <ac:spMkLst>
            <pc:docMk/>
            <pc:sldMk cId="1374650896" sldId="358"/>
            <ac:spMk id="59" creationId="{FBBA7565-5320-4AF8-8B52-161F45218F55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61" creationId="{9CFA0512-F806-410C-9C21-FF213A120636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62" creationId="{44C425C8-ED44-40A7-8EDE-942EF076588A}"/>
          </ac:spMkLst>
        </pc:spChg>
        <pc:spChg chg="del">
          <ac:chgData name="Andreas Smolders" userId="76809f7d3df9c57e" providerId="LiveId" clId="{B7AD6D1E-352A-4621-BD1E-B4F8C57A5996}" dt="2022-04-20T12:44:09.823" v="2952" actId="478"/>
          <ac:spMkLst>
            <pc:docMk/>
            <pc:sldMk cId="1374650896" sldId="358"/>
            <ac:spMk id="63" creationId="{2B054BA5-296E-43BE-A783-C8C77E25394D}"/>
          </ac:spMkLst>
        </pc:spChg>
        <pc:spChg chg="mod">
          <ac:chgData name="Andreas Smolders" userId="76809f7d3df9c57e" providerId="LiveId" clId="{B7AD6D1E-352A-4621-BD1E-B4F8C57A5996}" dt="2022-04-20T11:52:12.296" v="2658" actId="1076"/>
          <ac:spMkLst>
            <pc:docMk/>
            <pc:sldMk cId="1374650896" sldId="358"/>
            <ac:spMk id="64" creationId="{2ABD4FDA-B79F-457D-B4C0-384413B6F965}"/>
          </ac:spMkLst>
        </pc:spChg>
        <pc:spChg chg="add mod">
          <ac:chgData name="Andreas Smolders" userId="76809f7d3df9c57e" providerId="LiveId" clId="{B7AD6D1E-352A-4621-BD1E-B4F8C57A5996}" dt="2022-04-20T11:52:09.311" v="2657"/>
          <ac:spMkLst>
            <pc:docMk/>
            <pc:sldMk cId="1374650896" sldId="358"/>
            <ac:spMk id="66" creationId="{B164FECF-906F-4DE2-A9F1-9F55EE1FC5FE}"/>
          </ac:spMkLst>
        </pc:spChg>
        <pc:spChg chg="add mod">
          <ac:chgData name="Andreas Smolders" userId="76809f7d3df9c57e" providerId="LiveId" clId="{B7AD6D1E-352A-4621-BD1E-B4F8C57A5996}" dt="2022-04-20T11:52:09.311" v="2657"/>
          <ac:spMkLst>
            <pc:docMk/>
            <pc:sldMk cId="1374650896" sldId="358"/>
            <ac:spMk id="67" creationId="{10DC8554-6A4A-4236-A89F-C4CE59F8FDE1}"/>
          </ac:spMkLst>
        </pc:spChg>
        <pc:spChg chg="add mod">
          <ac:chgData name="Andreas Smolders" userId="76809f7d3df9c57e" providerId="LiveId" clId="{B7AD6D1E-352A-4621-BD1E-B4F8C57A5996}" dt="2022-04-20T11:52:09.311" v="2657"/>
          <ac:spMkLst>
            <pc:docMk/>
            <pc:sldMk cId="1374650896" sldId="358"/>
            <ac:spMk id="68" creationId="{01F7A8F1-0D63-4192-96F7-868798F93433}"/>
          </ac:spMkLst>
        </pc:spChg>
        <pc:spChg chg="add mod">
          <ac:chgData name="Andreas Smolders" userId="76809f7d3df9c57e" providerId="LiveId" clId="{B7AD6D1E-352A-4621-BD1E-B4F8C57A5996}" dt="2022-04-20T11:52:09.311" v="2657"/>
          <ac:spMkLst>
            <pc:docMk/>
            <pc:sldMk cId="1374650896" sldId="358"/>
            <ac:spMk id="69" creationId="{B1C90660-51B6-4FF3-922C-B0257E6D0C34}"/>
          </ac:spMkLst>
        </pc:spChg>
        <pc:spChg chg="del">
          <ac:chgData name="Andreas Smolders" userId="76809f7d3df9c57e" providerId="LiveId" clId="{B7AD6D1E-352A-4621-BD1E-B4F8C57A5996}" dt="2022-04-20T11:52:09.008" v="2656" actId="478"/>
          <ac:spMkLst>
            <pc:docMk/>
            <pc:sldMk cId="1374650896" sldId="358"/>
            <ac:spMk id="70" creationId="{9B0651B9-B5E0-479E-A6F4-806FABF3B8C7}"/>
          </ac:spMkLst>
        </pc:spChg>
        <pc:spChg chg="del">
          <ac:chgData name="Andreas Smolders" userId="76809f7d3df9c57e" providerId="LiveId" clId="{B7AD6D1E-352A-4621-BD1E-B4F8C57A5996}" dt="2022-04-20T11:52:09.008" v="2656" actId="478"/>
          <ac:spMkLst>
            <pc:docMk/>
            <pc:sldMk cId="1374650896" sldId="358"/>
            <ac:spMk id="71" creationId="{C07C9595-5A22-4E2C-AD79-70993FA804BA}"/>
          </ac:spMkLst>
        </pc:spChg>
        <pc:spChg chg="del">
          <ac:chgData name="Andreas Smolders" userId="76809f7d3df9c57e" providerId="LiveId" clId="{B7AD6D1E-352A-4621-BD1E-B4F8C57A5996}" dt="2022-04-20T11:52:09.008" v="2656" actId="478"/>
          <ac:spMkLst>
            <pc:docMk/>
            <pc:sldMk cId="1374650896" sldId="358"/>
            <ac:spMk id="72" creationId="{43893EC2-78D1-42AB-BDA0-7DC2CD6ED574}"/>
          </ac:spMkLst>
        </pc:spChg>
        <pc:spChg chg="add del mod">
          <ac:chgData name="Andreas Smolders" userId="76809f7d3df9c57e" providerId="LiveId" clId="{B7AD6D1E-352A-4621-BD1E-B4F8C57A5996}" dt="2022-04-20T11:54:33.053" v="2701" actId="478"/>
          <ac:spMkLst>
            <pc:docMk/>
            <pc:sldMk cId="1374650896" sldId="358"/>
            <ac:spMk id="73" creationId="{127FBE03-0CC5-4C6F-98C8-B13ABE9BF8CD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75" creationId="{558543BC-CC5D-4764-9BBA-956B27F925CB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76" creationId="{7B7ABF0B-91B1-4766-A207-A202D504EA61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77" creationId="{8E26E1BA-52D8-4682-A9DE-E830F53FED29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78" creationId="{E2FD12E6-F2EB-4B0B-A34F-FDD61AC3BC05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79" creationId="{66DE9CA2-2015-45C0-8FB1-044178FF12B9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80" creationId="{ED9FCB55-6644-45C4-BF72-8A6DF2A4671C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81" creationId="{124D3E37-9FC3-44C1-A80A-4E49FF485804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84" creationId="{7153ED48-A083-4DFF-B951-EC8370A607A3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89" creationId="{6BEB54EC-BC24-48ED-9A88-B47ED7A99867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93" creationId="{EE2D1C86-FA8C-4784-A973-5CF141E81101}"/>
          </ac:spMkLst>
        </pc:spChg>
        <pc:spChg chg="add del mod">
          <ac:chgData name="Andreas Smolders" userId="76809f7d3df9c57e" providerId="LiveId" clId="{B7AD6D1E-352A-4621-BD1E-B4F8C57A5996}" dt="2022-04-20T12:45:33.755" v="2967" actId="478"/>
          <ac:spMkLst>
            <pc:docMk/>
            <pc:sldMk cId="1374650896" sldId="358"/>
            <ac:spMk id="99" creationId="{2940D52E-3D2B-4294-9932-79FD6062994A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100" creationId="{0F3D6078-D5A0-455D-81CD-A12E2B516133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102" creationId="{B83E4E95-1AEE-41EF-A578-4FECE23EC096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05" creationId="{2A98C841-6A09-4C86-A57B-8318515A07AE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06" creationId="{45C965CA-C335-49E7-BC7B-388417D59F23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107" creationId="{8101E39B-8DB9-4F5F-9D5F-374055286FAB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11" creationId="{06972C01-1749-4347-8725-925A9E571753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12" creationId="{4C98CD8A-A5E2-48AD-8851-1D5AA392D420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13" creationId="{033A38F9-D2D7-46BE-B900-AE47DD85F160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14" creationId="{3BD8DBDE-C304-49D1-8032-C3856A429224}"/>
          </ac:spMkLst>
        </pc:spChg>
        <pc:spChg chg="add mod">
          <ac:chgData name="Andreas Smolders" userId="76809f7d3df9c57e" providerId="LiveId" clId="{B7AD6D1E-352A-4621-BD1E-B4F8C57A5996}" dt="2022-04-20T12:47:26.849" v="3068" actId="207"/>
          <ac:spMkLst>
            <pc:docMk/>
            <pc:sldMk cId="1374650896" sldId="358"/>
            <ac:spMk id="115" creationId="{47ECC20E-88D5-442C-8777-C93FCEB98A6A}"/>
          </ac:spMkLst>
        </pc:spChg>
        <pc:spChg chg="add mod">
          <ac:chgData name="Andreas Smolders" userId="76809f7d3df9c57e" providerId="LiveId" clId="{B7AD6D1E-352A-4621-BD1E-B4F8C57A5996}" dt="2022-04-20T12:44:34.410" v="2964" actId="404"/>
          <ac:spMkLst>
            <pc:docMk/>
            <pc:sldMk cId="1374650896" sldId="358"/>
            <ac:spMk id="118" creationId="{517AEC86-B334-49CB-AAE8-9DBFA0ECD20D}"/>
          </ac:spMkLst>
        </pc:spChg>
        <pc:spChg chg="add del mod">
          <ac:chgData name="Andreas Smolders" userId="76809f7d3df9c57e" providerId="LiveId" clId="{B7AD6D1E-352A-4621-BD1E-B4F8C57A5996}" dt="2022-04-20T12:46:44.803" v="3064" actId="478"/>
          <ac:spMkLst>
            <pc:docMk/>
            <pc:sldMk cId="1374650896" sldId="358"/>
            <ac:spMk id="124" creationId="{023C0C53-6039-485A-99D4-3FCC7864AF3D}"/>
          </ac:spMkLst>
        </pc:spChg>
        <pc:spChg chg="add mod">
          <ac:chgData name="Andreas Smolders" userId="76809f7d3df9c57e" providerId="LiveId" clId="{B7AD6D1E-352A-4621-BD1E-B4F8C57A5996}" dt="2022-04-20T12:45:51.333" v="2971" actId="1076"/>
          <ac:spMkLst>
            <pc:docMk/>
            <pc:sldMk cId="1374650896" sldId="358"/>
            <ac:spMk id="125" creationId="{D218C2D4-C405-42D7-B0BF-F05C14365CD0}"/>
          </ac:spMkLst>
        </pc:spChg>
        <pc:spChg chg="add mod">
          <ac:chgData name="Andreas Smolders" userId="76809f7d3df9c57e" providerId="LiveId" clId="{B7AD6D1E-352A-4621-BD1E-B4F8C57A5996}" dt="2022-04-20T12:45:51.333" v="2971" actId="1076"/>
          <ac:spMkLst>
            <pc:docMk/>
            <pc:sldMk cId="1374650896" sldId="358"/>
            <ac:spMk id="126" creationId="{52413E63-CD51-49B1-B01D-EBE54F7A6DAB}"/>
          </ac:spMkLst>
        </pc:spChg>
        <pc:spChg chg="add del mod">
          <ac:chgData name="Andreas Smolders" userId="76809f7d3df9c57e" providerId="LiveId" clId="{B7AD6D1E-352A-4621-BD1E-B4F8C57A5996}" dt="2022-04-20T12:45:53.962" v="2972" actId="478"/>
          <ac:spMkLst>
            <pc:docMk/>
            <pc:sldMk cId="1374650896" sldId="358"/>
            <ac:spMk id="127" creationId="{E5F4A6E9-6B0F-4AFE-9003-95E2870731EC}"/>
          </ac:spMkLst>
        </pc:spChg>
        <pc:spChg chg="add del mod">
          <ac:chgData name="Andreas Smolders" userId="76809f7d3df9c57e" providerId="LiveId" clId="{B7AD6D1E-352A-4621-BD1E-B4F8C57A5996}" dt="2022-04-20T12:46:41.807" v="3063" actId="478"/>
          <ac:spMkLst>
            <pc:docMk/>
            <pc:sldMk cId="1374650896" sldId="358"/>
            <ac:spMk id="129" creationId="{9988FE26-CA68-4E11-B287-A4F7519FAF62}"/>
          </ac:spMkLst>
        </pc:spChg>
        <pc:spChg chg="add del mod">
          <ac:chgData name="Andreas Smolders" userId="76809f7d3df9c57e" providerId="LiveId" clId="{B7AD6D1E-352A-4621-BD1E-B4F8C57A5996}" dt="2022-04-20T12:46:41.807" v="3063" actId="478"/>
          <ac:spMkLst>
            <pc:docMk/>
            <pc:sldMk cId="1374650896" sldId="358"/>
            <ac:spMk id="131" creationId="{9D5E3838-0AEE-437B-B915-E6660E745629}"/>
          </ac:spMkLst>
        </pc:spChg>
        <pc:spChg chg="add del mod">
          <ac:chgData name="Andreas Smolders" userId="76809f7d3df9c57e" providerId="LiveId" clId="{B7AD6D1E-352A-4621-BD1E-B4F8C57A5996}" dt="2022-04-20T12:46:41.807" v="3063" actId="478"/>
          <ac:spMkLst>
            <pc:docMk/>
            <pc:sldMk cId="1374650896" sldId="358"/>
            <ac:spMk id="133" creationId="{ECB00394-73E0-49D1-A3C3-079B8643AAB5}"/>
          </ac:spMkLst>
        </pc:spChg>
        <pc:spChg chg="add del mod">
          <ac:chgData name="Andreas Smolders" userId="76809f7d3df9c57e" providerId="LiveId" clId="{B7AD6D1E-352A-4621-BD1E-B4F8C57A5996}" dt="2022-04-20T12:46:25.586" v="3062" actId="478"/>
          <ac:spMkLst>
            <pc:docMk/>
            <pc:sldMk cId="1374650896" sldId="358"/>
            <ac:spMk id="134" creationId="{18EE5366-D540-4943-9544-D563A29046C8}"/>
          </ac:spMkLst>
        </pc:spChg>
        <pc:spChg chg="add del mod">
          <ac:chgData name="Andreas Smolders" userId="76809f7d3df9c57e" providerId="LiveId" clId="{B7AD6D1E-352A-4621-BD1E-B4F8C57A5996}" dt="2022-04-20T12:46:41.807" v="3063" actId="478"/>
          <ac:spMkLst>
            <pc:docMk/>
            <pc:sldMk cId="1374650896" sldId="358"/>
            <ac:spMk id="135" creationId="{83100138-4F4F-4BA2-944A-67DD340D2620}"/>
          </ac:spMkLst>
        </pc:spChg>
        <pc:spChg chg="add del mod">
          <ac:chgData name="Andreas Smolders" userId="76809f7d3df9c57e" providerId="LiveId" clId="{B7AD6D1E-352A-4621-BD1E-B4F8C57A5996}" dt="2022-04-20T12:46:47.121" v="3065" actId="478"/>
          <ac:spMkLst>
            <pc:docMk/>
            <pc:sldMk cId="1374650896" sldId="358"/>
            <ac:spMk id="136" creationId="{0BB6990F-D0E6-4CFC-88A1-53810FA91D64}"/>
          </ac:spMkLst>
        </pc:spChg>
        <pc:spChg chg="add del mod">
          <ac:chgData name="Andreas Smolders" userId="76809f7d3df9c57e" providerId="LiveId" clId="{B7AD6D1E-352A-4621-BD1E-B4F8C57A5996}" dt="2022-04-20T12:47:33.181" v="3069" actId="478"/>
          <ac:spMkLst>
            <pc:docMk/>
            <pc:sldMk cId="1374650896" sldId="358"/>
            <ac:spMk id="137" creationId="{DCF598AD-81C6-441A-A4DF-507C840F7D7C}"/>
          </ac:spMkLst>
        </pc:spChg>
        <pc:spChg chg="add del mod">
          <ac:chgData name="Andreas Smolders" userId="76809f7d3df9c57e" providerId="LiveId" clId="{B7AD6D1E-352A-4621-BD1E-B4F8C57A5996}" dt="2022-04-21T08:22:42.374" v="4765" actId="478"/>
          <ac:spMkLst>
            <pc:docMk/>
            <pc:sldMk cId="1374650896" sldId="358"/>
            <ac:spMk id="138" creationId="{A90DCA58-2BAB-4EE7-A0DF-F0879F3AEE2A}"/>
          </ac:spMkLst>
        </pc:spChg>
        <pc:spChg chg="add del mod">
          <ac:chgData name="Andreas Smolders" userId="76809f7d3df9c57e" providerId="LiveId" clId="{B7AD6D1E-352A-4621-BD1E-B4F8C57A5996}" dt="2022-04-21T08:22:38.955" v="4764" actId="478"/>
          <ac:spMkLst>
            <pc:docMk/>
            <pc:sldMk cId="1374650896" sldId="358"/>
            <ac:spMk id="139" creationId="{9997937C-C0F5-4065-A29B-A9A0501A6F18}"/>
          </ac:spMkLst>
        </pc:spChg>
        <pc:spChg chg="add del mod">
          <ac:chgData name="Andreas Smolders" userId="76809f7d3df9c57e" providerId="LiveId" clId="{B7AD6D1E-352A-4621-BD1E-B4F8C57A5996}" dt="2022-04-20T13:23:51.045" v="3161" actId="478"/>
          <ac:spMkLst>
            <pc:docMk/>
            <pc:sldMk cId="1374650896" sldId="358"/>
            <ac:spMk id="140" creationId="{3F717D86-0C7A-4E2F-86C8-F30A16464DA8}"/>
          </ac:spMkLst>
        </pc:spChg>
        <pc:grpChg chg="add mod">
          <ac:chgData name="Andreas Smolders" userId="76809f7d3df9c57e" providerId="LiveId" clId="{B7AD6D1E-352A-4621-BD1E-B4F8C57A5996}" dt="2022-04-20T12:44:28.076" v="2956" actId="14100"/>
          <ac:grpSpMkLst>
            <pc:docMk/>
            <pc:sldMk cId="1374650896" sldId="358"/>
            <ac:grpSpMk id="2" creationId="{36C77020-64B7-4460-8080-6D8A4D2242C7}"/>
          </ac:grpSpMkLst>
        </pc:grp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" creationId="{75C323F0-518C-4D2E-9284-81147186A89F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3" creationId="{49791DF4-9EF7-44FF-8D1C-956BD3A28FB8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4" creationId="{5A51CA1F-AEC6-41E6-A8C0-FCCDEF350D86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6" creationId="{AF88D851-9E9E-469E-8900-38F64146C552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7" creationId="{FCC8A1A8-48D8-4C61-8D35-83BF5891D32B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8" creationId="{15A4EAD9-C8E5-41BC-B2A2-9CE9F1D5E0AD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19" creationId="{F3A2B26C-FC7A-43CA-817F-ACA48F838EA1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1" creationId="{8E6E93F6-4CA4-4888-821E-A309783AB2A5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2" creationId="{35B46B0F-7C4E-457A-B92C-079BE889CC9D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3" creationId="{AA898EF1-6FCC-466F-BE84-01EE71F6ABCF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5" creationId="{5F864DCA-72C5-44B6-AD7A-74818EF484A2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6" creationId="{71CB3D6D-122E-4BE7-B591-EFE69DBD6612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7" creationId="{630EAA3B-F336-4262-BA84-5CEC1D15E03B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8" creationId="{EA7098AB-8471-4F60-9B66-9874C964C82C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29" creationId="{61A04A76-2DE2-48C8-808D-55CC74DF251A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33" creationId="{3E92FC51-4AB5-46E1-92AD-A7FFE1B9E171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35" creationId="{FD024BBE-D92C-43C7-848C-C2DD68586F6E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36" creationId="{33578192-12D4-4B8C-B6E8-1C1E0CFDD6BF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40" creationId="{04F7DFCB-56F2-41F7-9779-3D9FBDC14134}"/>
          </ac:cxnSpMkLst>
        </pc:cxnChg>
        <pc:cxnChg chg="del mod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41" creationId="{73EE50AC-1D38-4387-A057-0969D2FCBCF2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42" creationId="{48ADFAA8-D7F8-43D8-8C6C-ADB639F18DC0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48" creationId="{588DBB3B-1DA8-436C-9060-3FF3D3117EED}"/>
          </ac:cxnSpMkLst>
        </pc:cxnChg>
        <pc:cxnChg chg="del mod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49" creationId="{CD9B1F2F-8961-4629-A83B-1CB53A9079BF}"/>
          </ac:cxnSpMkLst>
        </pc:cxnChg>
        <pc:cxnChg chg="del mod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1" creationId="{11A5B879-EC7A-4BCB-B090-C903E49DA79D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2" creationId="{6989D674-2786-4DA2-9555-BF2B702F76F6}"/>
          </ac:cxnSpMkLst>
        </pc:cxnChg>
        <pc:cxnChg chg="del mod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3" creationId="{BEF29E7D-2AD1-4394-8132-408E2FABDCA6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4" creationId="{1F1DF02A-1F5C-43F1-90D1-58804B1684BD}"/>
          </ac:cxnSpMkLst>
        </pc:cxnChg>
        <pc:cxnChg chg="del">
          <ac:chgData name="Andreas Smolders" userId="76809f7d3df9c57e" providerId="LiveId" clId="{B7AD6D1E-352A-4621-BD1E-B4F8C57A5996}" dt="2022-04-20T12:44:09.823" v="2952" actId="478"/>
          <ac:cxnSpMkLst>
            <pc:docMk/>
            <pc:sldMk cId="1374650896" sldId="358"/>
            <ac:cxnSpMk id="55" creationId="{C04D5E19-A753-4D3B-90C0-037B7BB8C56F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74" creationId="{BE36C600-57DA-4CAD-9907-E9A891BD06A9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2" creationId="{94CB1FA2-05C8-4CA6-ACB8-C99DE034DED9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3" creationId="{5845584D-43D1-465E-951A-C34077647F7D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5" creationId="{36BDB709-3BF9-49CF-9344-0DE08E893924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6" creationId="{FD18B626-8B4A-46B6-B867-EB11D0DECE62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7" creationId="{C4414B14-DEE6-4CD6-BB2C-EBAA9996B5D4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88" creationId="{9C70D8AB-61C0-4311-BF39-52A588E08EB0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90" creationId="{B518A52B-43E9-40D6-A021-80F501EE6409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91" creationId="{DFF377B9-036A-4051-B1FD-51DB38F67382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92" creationId="{7C59E3FF-8F22-4BA5-A905-A5A4039DB8A4}"/>
          </ac:cxnSpMkLst>
        </pc:cxnChg>
        <pc:cxnChg chg="add mod">
          <ac:chgData name="Andreas Smolders" userId="76809f7d3df9c57e" providerId="LiveId" clId="{B7AD6D1E-352A-4621-BD1E-B4F8C57A5996}" dt="2022-04-20T12:46:03.434" v="3026" actId="1038"/>
          <ac:cxnSpMkLst>
            <pc:docMk/>
            <pc:sldMk cId="1374650896" sldId="358"/>
            <ac:cxnSpMk id="94" creationId="{A448EF3D-9F4B-4BAA-B5C6-F4816ABA7941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95" creationId="{486CA7B4-4908-4492-B3D9-17AD6549BC56}"/>
          </ac:cxnSpMkLst>
        </pc:cxnChg>
        <pc:cxnChg chg="add del mod">
          <ac:chgData name="Andreas Smolders" userId="76809f7d3df9c57e" providerId="LiveId" clId="{B7AD6D1E-352A-4621-BD1E-B4F8C57A5996}" dt="2022-04-20T12:45:37.192" v="2968" actId="478"/>
          <ac:cxnSpMkLst>
            <pc:docMk/>
            <pc:sldMk cId="1374650896" sldId="358"/>
            <ac:cxnSpMk id="96" creationId="{8BACF592-A079-46AE-8748-811B729E666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97" creationId="{FF1FAA13-BBB9-44EA-8251-98DDEAC82A94}"/>
          </ac:cxnSpMkLst>
        </pc:cxnChg>
        <pc:cxnChg chg="add mod">
          <ac:chgData name="Andreas Smolders" userId="76809f7d3df9c57e" providerId="LiveId" clId="{B7AD6D1E-352A-4621-BD1E-B4F8C57A5996}" dt="2022-04-20T12:46:14.003" v="3061" actId="1038"/>
          <ac:cxnSpMkLst>
            <pc:docMk/>
            <pc:sldMk cId="1374650896" sldId="358"/>
            <ac:cxnSpMk id="98" creationId="{9445BA06-A4E7-4EAC-B042-EC80AF92EF5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01" creationId="{BE9CAD2A-12A7-44ED-B626-79C68CADF99B}"/>
          </ac:cxnSpMkLst>
        </pc:cxnChg>
        <pc:cxnChg chg="add mod">
          <ac:chgData name="Andreas Smolders" userId="76809f7d3df9c57e" providerId="LiveId" clId="{B7AD6D1E-352A-4621-BD1E-B4F8C57A5996}" dt="2022-04-20T12:46:07.400" v="3027" actId="14100"/>
          <ac:cxnSpMkLst>
            <pc:docMk/>
            <pc:sldMk cId="1374650896" sldId="358"/>
            <ac:cxnSpMk id="103" creationId="{045AAD00-AA2A-489D-8A92-39D18983966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04" creationId="{B9813977-B6DB-411F-B7B0-9D5384EDC747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08" creationId="{19EBABE8-B358-4372-BA3B-E7FE545EC48D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09" creationId="{F19607EF-6817-48F9-A73D-936AE5988230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10" creationId="{46B7FF0A-21A4-42AE-8FD0-539093363A0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16" creationId="{F83EBB9D-1E80-4828-90B2-B82F63515727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17" creationId="{6F038A49-60AC-4778-83B4-F20780425940}"/>
          </ac:cxnSpMkLst>
        </pc:cxnChg>
        <pc:cxnChg chg="add mod">
          <ac:chgData name="Andreas Smolders" userId="76809f7d3df9c57e" providerId="LiveId" clId="{B7AD6D1E-352A-4621-BD1E-B4F8C57A5996}" dt="2022-04-20T12:44:34.410" v="2964" actId="404"/>
          <ac:cxnSpMkLst>
            <pc:docMk/>
            <pc:sldMk cId="1374650896" sldId="358"/>
            <ac:cxnSpMk id="119" creationId="{436D33A5-2892-4526-AFF6-F33FE19BAB67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20" creationId="{998E3C67-0978-4297-BCFA-566E5EFFCA5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21" creationId="{719D1BF5-4734-4BC5-BFC3-4E5060A8B175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22" creationId="{6410F79F-94AA-480A-9390-1739C05EC7C9}"/>
          </ac:cxnSpMkLst>
        </pc:cxnChg>
        <pc:cxnChg chg="add mod">
          <ac:chgData name="Andreas Smolders" userId="76809f7d3df9c57e" providerId="LiveId" clId="{B7AD6D1E-352A-4621-BD1E-B4F8C57A5996}" dt="2022-04-20T12:44:20.920" v="2954" actId="164"/>
          <ac:cxnSpMkLst>
            <pc:docMk/>
            <pc:sldMk cId="1374650896" sldId="358"/>
            <ac:cxnSpMk id="123" creationId="{226EC20E-F44D-4B61-A040-5E589DD06AC0}"/>
          </ac:cxnSpMkLst>
        </pc:cxnChg>
        <pc:cxnChg chg="add del mod">
          <ac:chgData name="Andreas Smolders" userId="76809f7d3df9c57e" providerId="LiveId" clId="{B7AD6D1E-352A-4621-BD1E-B4F8C57A5996}" dt="2022-04-20T12:46:41.807" v="3063" actId="478"/>
          <ac:cxnSpMkLst>
            <pc:docMk/>
            <pc:sldMk cId="1374650896" sldId="358"/>
            <ac:cxnSpMk id="128" creationId="{AE2855FF-6A90-4F30-9D51-3C85A154CD2F}"/>
          </ac:cxnSpMkLst>
        </pc:cxnChg>
        <pc:cxnChg chg="add del mod">
          <ac:chgData name="Andreas Smolders" userId="76809f7d3df9c57e" providerId="LiveId" clId="{B7AD6D1E-352A-4621-BD1E-B4F8C57A5996}" dt="2022-04-20T12:46:41.807" v="3063" actId="478"/>
          <ac:cxnSpMkLst>
            <pc:docMk/>
            <pc:sldMk cId="1374650896" sldId="358"/>
            <ac:cxnSpMk id="130" creationId="{703A1AF0-8D5F-4536-B0BD-CE70087862F7}"/>
          </ac:cxnSpMkLst>
        </pc:cxnChg>
        <pc:cxnChg chg="add del mod">
          <ac:chgData name="Andreas Smolders" userId="76809f7d3df9c57e" providerId="LiveId" clId="{B7AD6D1E-352A-4621-BD1E-B4F8C57A5996}" dt="2022-04-20T12:46:41.807" v="3063" actId="478"/>
          <ac:cxnSpMkLst>
            <pc:docMk/>
            <pc:sldMk cId="1374650896" sldId="358"/>
            <ac:cxnSpMk id="132" creationId="{2926FBCA-1E75-47EA-8F52-4C7E2BE97E85}"/>
          </ac:cxnSpMkLst>
        </pc:cxnChg>
      </pc:sldChg>
      <pc:sldChg chg="addSp delSp modSp add mod ord">
        <pc:chgData name="Andreas Smolders" userId="76809f7d3df9c57e" providerId="LiveId" clId="{B7AD6D1E-352A-4621-BD1E-B4F8C57A5996}" dt="2022-04-21T08:23:09.609" v="4773"/>
        <pc:sldMkLst>
          <pc:docMk/>
          <pc:sldMk cId="3800579128" sldId="360"/>
        </pc:sldMkLst>
        <pc:spChg chg="del mod">
          <ac:chgData name="Andreas Smolders" userId="76809f7d3df9c57e" providerId="LiveId" clId="{B7AD6D1E-352A-4621-BD1E-B4F8C57A5996}" dt="2022-04-21T08:22:47.746" v="4766" actId="478"/>
          <ac:spMkLst>
            <pc:docMk/>
            <pc:sldMk cId="3800579128" sldId="360"/>
            <ac:spMk id="31" creationId="{7067CE8F-C1A0-436C-9740-D7423AE3BEE7}"/>
          </ac:spMkLst>
        </pc:spChg>
        <pc:spChg chg="mod">
          <ac:chgData name="Andreas Smolders" userId="76809f7d3df9c57e" providerId="LiveId" clId="{B7AD6D1E-352A-4621-BD1E-B4F8C57A5996}" dt="2022-04-20T13:19:59.473" v="3142" actId="6549"/>
          <ac:spMkLst>
            <pc:docMk/>
            <pc:sldMk cId="3800579128" sldId="360"/>
            <ac:spMk id="32" creationId="{A7D71C05-0841-4B9A-A839-786CF7A8C446}"/>
          </ac:spMkLst>
        </pc:spChg>
        <pc:spChg chg="add mod">
          <ac:chgData name="Andreas Smolders" userId="76809f7d3df9c57e" providerId="LiveId" clId="{B7AD6D1E-352A-4621-BD1E-B4F8C57A5996}" dt="2022-04-20T11:54:15.234" v="2696"/>
          <ac:spMkLst>
            <pc:docMk/>
            <pc:sldMk cId="3800579128" sldId="360"/>
            <ac:spMk id="142" creationId="{12C5EA47-03F6-46DB-9D9D-DBE185AAEE1B}"/>
          </ac:spMkLst>
        </pc:spChg>
        <pc:spChg chg="add mod">
          <ac:chgData name="Andreas Smolders" userId="76809f7d3df9c57e" providerId="LiveId" clId="{B7AD6D1E-352A-4621-BD1E-B4F8C57A5996}" dt="2022-04-20T11:54:15.234" v="2696"/>
          <ac:spMkLst>
            <pc:docMk/>
            <pc:sldMk cId="3800579128" sldId="360"/>
            <ac:spMk id="143" creationId="{D04F55A7-F1F8-4A37-85D0-A4090F798019}"/>
          </ac:spMkLst>
        </pc:spChg>
        <pc:spChg chg="add mod">
          <ac:chgData name="Andreas Smolders" userId="76809f7d3df9c57e" providerId="LiveId" clId="{B7AD6D1E-352A-4621-BD1E-B4F8C57A5996}" dt="2022-04-20T11:54:15.234" v="2696"/>
          <ac:spMkLst>
            <pc:docMk/>
            <pc:sldMk cId="3800579128" sldId="360"/>
            <ac:spMk id="144" creationId="{705E7C4B-DBF8-460A-8406-1E8A02F4BDEB}"/>
          </ac:spMkLst>
        </pc:spChg>
        <pc:spChg chg="add mod">
          <ac:chgData name="Andreas Smolders" userId="76809f7d3df9c57e" providerId="LiveId" clId="{B7AD6D1E-352A-4621-BD1E-B4F8C57A5996}" dt="2022-04-20T11:54:15.234" v="2696"/>
          <ac:spMkLst>
            <pc:docMk/>
            <pc:sldMk cId="3800579128" sldId="360"/>
            <ac:spMk id="145" creationId="{7D8CA081-6F14-405B-A456-02C86569AA1B}"/>
          </ac:spMkLst>
        </pc:spChg>
        <pc:spChg chg="add del mod">
          <ac:chgData name="Andreas Smolders" userId="76809f7d3df9c57e" providerId="LiveId" clId="{B7AD6D1E-352A-4621-BD1E-B4F8C57A5996}" dt="2022-04-20T11:54:18.034" v="2697" actId="478"/>
          <ac:spMkLst>
            <pc:docMk/>
            <pc:sldMk cId="3800579128" sldId="360"/>
            <ac:spMk id="146" creationId="{9D787B84-BC75-4F94-A3FC-2D0E4F777FC3}"/>
          </ac:spMkLst>
        </pc:spChg>
      </pc:sldChg>
      <pc:sldChg chg="addSp delSp modSp add del mod modShow">
        <pc:chgData name="Andreas Smolders" userId="76809f7d3df9c57e" providerId="LiveId" clId="{B7AD6D1E-352A-4621-BD1E-B4F8C57A5996}" dt="2022-04-20T14:03:59.908" v="3309" actId="47"/>
        <pc:sldMkLst>
          <pc:docMk/>
          <pc:sldMk cId="1898593184" sldId="361"/>
        </pc:sldMkLst>
        <pc:spChg chg="add mod">
          <ac:chgData name="Andreas Smolders" userId="76809f7d3df9c57e" providerId="LiveId" clId="{B7AD6D1E-352A-4621-BD1E-B4F8C57A5996}" dt="2022-04-20T11:52:27.506" v="2664"/>
          <ac:spMkLst>
            <pc:docMk/>
            <pc:sldMk cId="1898593184" sldId="361"/>
            <ac:spMk id="64" creationId="{2234C7F4-0410-4CF8-811B-56D7DF2878F5}"/>
          </ac:spMkLst>
        </pc:spChg>
        <pc:spChg chg="add mod">
          <ac:chgData name="Andreas Smolders" userId="76809f7d3df9c57e" providerId="LiveId" clId="{B7AD6D1E-352A-4621-BD1E-B4F8C57A5996}" dt="2022-04-20T11:52:27.506" v="2664"/>
          <ac:spMkLst>
            <pc:docMk/>
            <pc:sldMk cId="1898593184" sldId="361"/>
            <ac:spMk id="65" creationId="{28E5AA71-C8A1-465F-B9B8-A6B88119E348}"/>
          </ac:spMkLst>
        </pc:spChg>
        <pc:spChg chg="add mod">
          <ac:chgData name="Andreas Smolders" userId="76809f7d3df9c57e" providerId="LiveId" clId="{B7AD6D1E-352A-4621-BD1E-B4F8C57A5996}" dt="2022-04-20T11:52:27.506" v="2664"/>
          <ac:spMkLst>
            <pc:docMk/>
            <pc:sldMk cId="1898593184" sldId="361"/>
            <ac:spMk id="66" creationId="{1ADBE798-74AD-4070-A022-97EC60FD37CE}"/>
          </ac:spMkLst>
        </pc:spChg>
        <pc:spChg chg="add mod">
          <ac:chgData name="Andreas Smolders" userId="76809f7d3df9c57e" providerId="LiveId" clId="{B7AD6D1E-352A-4621-BD1E-B4F8C57A5996}" dt="2022-04-20T11:52:27.506" v="2664"/>
          <ac:spMkLst>
            <pc:docMk/>
            <pc:sldMk cId="1898593184" sldId="361"/>
            <ac:spMk id="67" creationId="{7CAA749F-0F03-4B89-B257-C0CAE824F391}"/>
          </ac:spMkLst>
        </pc:spChg>
        <pc:spChg chg="add del mod">
          <ac:chgData name="Andreas Smolders" userId="76809f7d3df9c57e" providerId="LiveId" clId="{B7AD6D1E-352A-4621-BD1E-B4F8C57A5996}" dt="2022-04-20T11:54:09.665" v="2695" actId="478"/>
          <ac:spMkLst>
            <pc:docMk/>
            <pc:sldMk cId="1898593184" sldId="361"/>
            <ac:spMk id="68" creationId="{3E301117-81A8-44C3-A4E4-6AC18EEE5B66}"/>
          </ac:spMkLst>
        </pc:spChg>
      </pc:sldChg>
      <pc:sldChg chg="addSp delSp modSp add del mod modShow">
        <pc:chgData name="Andreas Smolders" userId="76809f7d3df9c57e" providerId="LiveId" clId="{B7AD6D1E-352A-4621-BD1E-B4F8C57A5996}" dt="2022-04-20T14:03:55.451" v="3308" actId="47"/>
        <pc:sldMkLst>
          <pc:docMk/>
          <pc:sldMk cId="542082286" sldId="362"/>
        </pc:sldMkLst>
        <pc:spChg chg="add mod">
          <ac:chgData name="Andreas Smolders" userId="76809f7d3df9c57e" providerId="LiveId" clId="{B7AD6D1E-352A-4621-BD1E-B4F8C57A5996}" dt="2022-04-20T11:52:30.507" v="2665"/>
          <ac:spMkLst>
            <pc:docMk/>
            <pc:sldMk cId="542082286" sldId="362"/>
            <ac:spMk id="15" creationId="{EAE01365-BCF6-4585-9373-6770A8A4A8A0}"/>
          </ac:spMkLst>
        </pc:spChg>
        <pc:spChg chg="add mod">
          <ac:chgData name="Andreas Smolders" userId="76809f7d3df9c57e" providerId="LiveId" clId="{B7AD6D1E-352A-4621-BD1E-B4F8C57A5996}" dt="2022-04-20T11:52:30.507" v="2665"/>
          <ac:spMkLst>
            <pc:docMk/>
            <pc:sldMk cId="542082286" sldId="362"/>
            <ac:spMk id="16" creationId="{C4464F41-9F00-4B1D-A664-47D4B6CF6617}"/>
          </ac:spMkLst>
        </pc:spChg>
        <pc:spChg chg="add mod">
          <ac:chgData name="Andreas Smolders" userId="76809f7d3df9c57e" providerId="LiveId" clId="{B7AD6D1E-352A-4621-BD1E-B4F8C57A5996}" dt="2022-04-20T11:52:30.507" v="2665"/>
          <ac:spMkLst>
            <pc:docMk/>
            <pc:sldMk cId="542082286" sldId="362"/>
            <ac:spMk id="17" creationId="{665E16E4-F219-431A-AE48-49CB99ED6A7C}"/>
          </ac:spMkLst>
        </pc:spChg>
        <pc:spChg chg="add mod">
          <ac:chgData name="Andreas Smolders" userId="76809f7d3df9c57e" providerId="LiveId" clId="{B7AD6D1E-352A-4621-BD1E-B4F8C57A5996}" dt="2022-04-20T11:52:30.507" v="2665"/>
          <ac:spMkLst>
            <pc:docMk/>
            <pc:sldMk cId="542082286" sldId="362"/>
            <ac:spMk id="18" creationId="{FFFD40B3-86EB-4E8D-8AF2-1D09F82C213D}"/>
          </ac:spMkLst>
        </pc:spChg>
        <pc:spChg chg="add del mod">
          <ac:chgData name="Andreas Smolders" userId="76809f7d3df9c57e" providerId="LiveId" clId="{B7AD6D1E-352A-4621-BD1E-B4F8C57A5996}" dt="2022-04-20T11:54:06.631" v="2694" actId="478"/>
          <ac:spMkLst>
            <pc:docMk/>
            <pc:sldMk cId="542082286" sldId="362"/>
            <ac:spMk id="19" creationId="{BF5F7596-1441-4A85-930E-2C8318883ABB}"/>
          </ac:spMkLst>
        </pc:spChg>
      </pc:sldChg>
      <pc:sldChg chg="addSp delSp modSp add mod">
        <pc:chgData name="Andreas Smolders" userId="76809f7d3df9c57e" providerId="LiveId" clId="{B7AD6D1E-352A-4621-BD1E-B4F8C57A5996}" dt="2022-04-20T14:07:20.448" v="3315" actId="14100"/>
        <pc:sldMkLst>
          <pc:docMk/>
          <pc:sldMk cId="363062447" sldId="363"/>
        </pc:sldMkLst>
        <pc:spChg chg="mod">
          <ac:chgData name="Andreas Smolders" userId="76809f7d3df9c57e" providerId="LiveId" clId="{B7AD6D1E-352A-4621-BD1E-B4F8C57A5996}" dt="2022-04-20T13:35:30.643" v="3253" actId="20577"/>
          <ac:spMkLst>
            <pc:docMk/>
            <pc:sldMk cId="363062447" sldId="363"/>
            <ac:spMk id="3" creationId="{47B61C0C-8359-4672-8653-4E29264C11CF}"/>
          </ac:spMkLst>
        </pc:spChg>
        <pc:spChg chg="del">
          <ac:chgData name="Andreas Smolders" userId="76809f7d3df9c57e" providerId="LiveId" clId="{B7AD6D1E-352A-4621-BD1E-B4F8C57A5996}" dt="2022-04-20T13:35:24.315" v="3243" actId="478"/>
          <ac:spMkLst>
            <pc:docMk/>
            <pc:sldMk cId="363062447" sldId="363"/>
            <ac:spMk id="8" creationId="{7E1DA654-AAAF-425B-BEF1-F01EF0CC9FB9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14" creationId="{A5C67CD8-C26B-4626-BCD6-62094A83B22E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19" creationId="{F592B67B-22A1-416A-8DA1-F9F349D9F4E4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0" creationId="{EE6B56DE-6830-4417-B310-22AD1966319F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1" creationId="{118DDBE3-1095-4416-84C7-F987FF027790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4" creationId="{07CCF00A-32BB-45AA-A2EA-C0BF95D928AC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5" creationId="{99041B2D-47C2-4F66-BD44-4E355505E20F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6" creationId="{8B95869A-B48A-4900-A288-5F9033E1FEF0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27" creationId="{946E58BD-61AC-45C6-B8B5-5340223405C5}"/>
          </ac:spMkLst>
        </pc:spChg>
        <pc:spChg chg="add mod">
          <ac:chgData name="Andreas Smolders" userId="76809f7d3df9c57e" providerId="LiveId" clId="{B7AD6D1E-352A-4621-BD1E-B4F8C57A5996}" dt="2022-04-20T11:52:33.565" v="2666"/>
          <ac:spMkLst>
            <pc:docMk/>
            <pc:sldMk cId="363062447" sldId="363"/>
            <ac:spMk id="29" creationId="{1AC42057-6E7D-429B-94F9-B30FC90623E6}"/>
          </ac:spMkLst>
        </pc:spChg>
        <pc:spChg chg="add mod">
          <ac:chgData name="Andreas Smolders" userId="76809f7d3df9c57e" providerId="LiveId" clId="{B7AD6D1E-352A-4621-BD1E-B4F8C57A5996}" dt="2022-04-20T11:52:33.565" v="2666"/>
          <ac:spMkLst>
            <pc:docMk/>
            <pc:sldMk cId="363062447" sldId="363"/>
            <ac:spMk id="30" creationId="{E19BCC60-FA88-4AAF-AAFD-59A66A5ECBE8}"/>
          </ac:spMkLst>
        </pc:spChg>
        <pc:spChg chg="add mod">
          <ac:chgData name="Andreas Smolders" userId="76809f7d3df9c57e" providerId="LiveId" clId="{B7AD6D1E-352A-4621-BD1E-B4F8C57A5996}" dt="2022-04-20T11:52:33.565" v="2666"/>
          <ac:spMkLst>
            <pc:docMk/>
            <pc:sldMk cId="363062447" sldId="363"/>
            <ac:spMk id="31" creationId="{FAB105CA-7041-4919-BD1D-613080466A67}"/>
          </ac:spMkLst>
        </pc:spChg>
        <pc:spChg chg="add mod">
          <ac:chgData name="Andreas Smolders" userId="76809f7d3df9c57e" providerId="LiveId" clId="{B7AD6D1E-352A-4621-BD1E-B4F8C57A5996}" dt="2022-04-20T11:52:33.565" v="2666"/>
          <ac:spMkLst>
            <pc:docMk/>
            <pc:sldMk cId="363062447" sldId="363"/>
            <ac:spMk id="32" creationId="{B4720839-5F11-47C0-82D9-0A548B24A5BB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33" creationId="{8E9E2091-F20B-4943-84B1-B32FA890D8DB}"/>
          </ac:spMkLst>
        </pc:spChg>
        <pc:spChg chg="add del mod">
          <ac:chgData name="Andreas Smolders" userId="76809f7d3df9c57e" providerId="LiveId" clId="{B7AD6D1E-352A-4621-BD1E-B4F8C57A5996}" dt="2022-04-20T11:54:03.878" v="2693" actId="478"/>
          <ac:spMkLst>
            <pc:docMk/>
            <pc:sldMk cId="363062447" sldId="363"/>
            <ac:spMk id="35" creationId="{4C161A95-EC5E-4032-A761-03E2870DCCA5}"/>
          </ac:spMkLst>
        </pc:spChg>
        <pc:spChg chg="mod">
          <ac:chgData name="Andreas Smolders" userId="76809f7d3df9c57e" providerId="LiveId" clId="{B7AD6D1E-352A-4621-BD1E-B4F8C57A5996}" dt="2022-04-20T13:35:38.715" v="3296" actId="1035"/>
          <ac:spMkLst>
            <pc:docMk/>
            <pc:sldMk cId="363062447" sldId="363"/>
            <ac:spMk id="36" creationId="{407BAA36-20C2-4FB6-907C-871E3269A4CC}"/>
          </ac:spMkLst>
        </pc:spChg>
        <pc:grpChg chg="add del mod">
          <ac:chgData name="Andreas Smolders" userId="76809f7d3df9c57e" providerId="LiveId" clId="{B7AD6D1E-352A-4621-BD1E-B4F8C57A5996}" dt="2022-04-20T13:23:27.809" v="3154" actId="478"/>
          <ac:grpSpMkLst>
            <pc:docMk/>
            <pc:sldMk cId="363062447" sldId="363"/>
            <ac:grpSpMk id="2" creationId="{792906D1-0CD5-4238-8B94-DFD077E59CC0}"/>
          </ac:grpSpMkLst>
        </pc:grpChg>
        <pc:picChg chg="add mod modCrop">
          <ac:chgData name="Andreas Smolders" userId="76809f7d3df9c57e" providerId="LiveId" clId="{B7AD6D1E-352A-4621-BD1E-B4F8C57A5996}" dt="2022-04-20T13:28:08.213" v="3188" actId="732"/>
          <ac:picMkLst>
            <pc:docMk/>
            <pc:sldMk cId="363062447" sldId="363"/>
            <ac:picMk id="10" creationId="{FEA129BD-16D9-4CE5-A35A-FFE9BF673EB1}"/>
          </ac:picMkLst>
        </pc:picChg>
        <pc:picChg chg="del mod">
          <ac:chgData name="Andreas Smolders" userId="76809f7d3df9c57e" providerId="LiveId" clId="{B7AD6D1E-352A-4621-BD1E-B4F8C57A5996}" dt="2022-04-20T14:07:04.663" v="3311" actId="21"/>
          <ac:picMkLst>
            <pc:docMk/>
            <pc:sldMk cId="363062447" sldId="363"/>
            <ac:picMk id="12" creationId="{7E40DAB1-15B1-40CA-A42A-80E50BFF630E}"/>
          </ac:picMkLst>
        </pc:picChg>
        <pc:picChg chg="add mod modCrop">
          <ac:chgData name="Andreas Smolders" userId="76809f7d3df9c57e" providerId="LiveId" clId="{B7AD6D1E-352A-4621-BD1E-B4F8C57A5996}" dt="2022-04-20T13:28:02.545" v="3187" actId="732"/>
          <ac:picMkLst>
            <pc:docMk/>
            <pc:sldMk cId="363062447" sldId="363"/>
            <ac:picMk id="13" creationId="{75EB73A9-C1BC-4EA5-B0C8-655AC3768579}"/>
          </ac:picMkLst>
        </pc:picChg>
        <pc:picChg chg="del">
          <ac:chgData name="Andreas Smolders" userId="76809f7d3df9c57e" providerId="LiveId" clId="{B7AD6D1E-352A-4621-BD1E-B4F8C57A5996}" dt="2022-04-20T13:27:03.617" v="3176" actId="478"/>
          <ac:picMkLst>
            <pc:docMk/>
            <pc:sldMk cId="363062447" sldId="363"/>
            <ac:picMk id="16" creationId="{D4CB8462-712F-470A-84BA-DE7862F08027}"/>
          </ac:picMkLst>
        </pc:picChg>
        <pc:picChg chg="add mod">
          <ac:chgData name="Andreas Smolders" userId="76809f7d3df9c57e" providerId="LiveId" clId="{B7AD6D1E-352A-4621-BD1E-B4F8C57A5996}" dt="2022-04-20T14:07:20.448" v="3315" actId="14100"/>
          <ac:picMkLst>
            <pc:docMk/>
            <pc:sldMk cId="363062447" sldId="363"/>
            <ac:picMk id="17" creationId="{FCC399C8-54F5-4F1C-82BC-63997A104CBC}"/>
          </ac:picMkLst>
        </pc:picChg>
        <pc:picChg chg="del">
          <ac:chgData name="Andreas Smolders" userId="76809f7d3df9c57e" providerId="LiveId" clId="{B7AD6D1E-352A-4621-BD1E-B4F8C57A5996}" dt="2022-04-20T13:27:03.617" v="3176" actId="478"/>
          <ac:picMkLst>
            <pc:docMk/>
            <pc:sldMk cId="363062447" sldId="363"/>
            <ac:picMk id="18" creationId="{C2FC259C-1005-4D31-B1E2-E4CD06F6E3C0}"/>
          </ac:picMkLst>
        </pc:picChg>
        <pc:picChg chg="add mod">
          <ac:chgData name="Andreas Smolders" userId="76809f7d3df9c57e" providerId="LiveId" clId="{B7AD6D1E-352A-4621-BD1E-B4F8C57A5996}" dt="2022-04-20T13:22:30.405" v="3147" actId="164"/>
          <ac:picMkLst>
            <pc:docMk/>
            <pc:sldMk cId="363062447" sldId="363"/>
            <ac:picMk id="37" creationId="{0EBB063C-B133-44E1-BC7F-0D6793FAB24B}"/>
          </ac:picMkLst>
        </pc:picChg>
        <pc:picChg chg="add mod">
          <ac:chgData name="Andreas Smolders" userId="76809f7d3df9c57e" providerId="LiveId" clId="{B7AD6D1E-352A-4621-BD1E-B4F8C57A5996}" dt="2022-04-20T13:22:30.405" v="3147" actId="164"/>
          <ac:picMkLst>
            <pc:docMk/>
            <pc:sldMk cId="363062447" sldId="363"/>
            <ac:picMk id="38" creationId="{3C5D65AC-34D3-488B-903C-DB8F1AEC09A9}"/>
          </ac:picMkLst>
        </pc:picChg>
        <pc:picChg chg="add mod">
          <ac:chgData name="Andreas Smolders" userId="76809f7d3df9c57e" providerId="LiveId" clId="{B7AD6D1E-352A-4621-BD1E-B4F8C57A5996}" dt="2022-04-20T13:22:30.405" v="3147" actId="164"/>
          <ac:picMkLst>
            <pc:docMk/>
            <pc:sldMk cId="363062447" sldId="363"/>
            <ac:picMk id="39" creationId="{C0D09866-1599-4DE3-99E6-7F54AD98DD68}"/>
          </ac:picMkLst>
        </pc:picChg>
        <pc:picChg chg="add mod">
          <ac:chgData name="Andreas Smolders" userId="76809f7d3df9c57e" providerId="LiveId" clId="{B7AD6D1E-352A-4621-BD1E-B4F8C57A5996}" dt="2022-04-20T13:22:30.405" v="3147" actId="164"/>
          <ac:picMkLst>
            <pc:docMk/>
            <pc:sldMk cId="363062447" sldId="363"/>
            <ac:picMk id="40" creationId="{B884C48E-D4DA-4212-8B79-D292FA84B0CB}"/>
          </ac:picMkLst>
        </pc:picChg>
        <pc:cxnChg chg="mod">
          <ac:chgData name="Andreas Smolders" userId="76809f7d3df9c57e" providerId="LiveId" clId="{B7AD6D1E-352A-4621-BD1E-B4F8C57A5996}" dt="2022-04-20T13:35:38.715" v="3296" actId="1035"/>
          <ac:cxnSpMkLst>
            <pc:docMk/>
            <pc:sldMk cId="363062447" sldId="363"/>
            <ac:cxnSpMk id="22" creationId="{2D11F925-C928-4B17-9F64-F49388DDADA1}"/>
          </ac:cxnSpMkLst>
        </pc:cxnChg>
        <pc:cxnChg chg="mod">
          <ac:chgData name="Andreas Smolders" userId="76809f7d3df9c57e" providerId="LiveId" clId="{B7AD6D1E-352A-4621-BD1E-B4F8C57A5996}" dt="2022-04-20T13:35:38.715" v="3296" actId="1035"/>
          <ac:cxnSpMkLst>
            <pc:docMk/>
            <pc:sldMk cId="363062447" sldId="363"/>
            <ac:cxnSpMk id="23" creationId="{E472DB3F-63BA-4F46-BC98-D770215379B9}"/>
          </ac:cxnSpMkLst>
        </pc:cxnChg>
        <pc:cxnChg chg="mod">
          <ac:chgData name="Andreas Smolders" userId="76809f7d3df9c57e" providerId="LiveId" clId="{B7AD6D1E-352A-4621-BD1E-B4F8C57A5996}" dt="2022-04-20T13:35:38.715" v="3296" actId="1035"/>
          <ac:cxnSpMkLst>
            <pc:docMk/>
            <pc:sldMk cId="363062447" sldId="363"/>
            <ac:cxnSpMk id="28" creationId="{E9F4758F-FD49-4CAC-99A3-8AA92B53B90C}"/>
          </ac:cxnSpMkLst>
        </pc:cxnChg>
        <pc:cxnChg chg="mod">
          <ac:chgData name="Andreas Smolders" userId="76809f7d3df9c57e" providerId="LiveId" clId="{B7AD6D1E-352A-4621-BD1E-B4F8C57A5996}" dt="2022-04-20T13:35:38.715" v="3296" actId="1035"/>
          <ac:cxnSpMkLst>
            <pc:docMk/>
            <pc:sldMk cId="363062447" sldId="363"/>
            <ac:cxnSpMk id="34" creationId="{901E722A-1399-43B8-BADB-61BE00A6ED7C}"/>
          </ac:cxnSpMkLst>
        </pc:cxnChg>
      </pc:sldChg>
      <pc:sldChg chg="addSp delSp modSp add del mod">
        <pc:chgData name="Andreas Smolders" userId="76809f7d3df9c57e" providerId="LiveId" clId="{B7AD6D1E-352A-4621-BD1E-B4F8C57A5996}" dt="2022-04-20T12:27:29.908" v="2728" actId="47"/>
        <pc:sldMkLst>
          <pc:docMk/>
          <pc:sldMk cId="859627781" sldId="364"/>
        </pc:sldMkLst>
        <pc:spChg chg="add mod">
          <ac:chgData name="Andreas Smolders" userId="76809f7d3df9c57e" providerId="LiveId" clId="{B7AD6D1E-352A-4621-BD1E-B4F8C57A5996}" dt="2022-04-20T11:52:35.865" v="2667"/>
          <ac:spMkLst>
            <pc:docMk/>
            <pc:sldMk cId="859627781" sldId="364"/>
            <ac:spMk id="13" creationId="{A43DCBA9-A081-421F-95B6-19F129F479EC}"/>
          </ac:spMkLst>
        </pc:spChg>
        <pc:spChg chg="add mod">
          <ac:chgData name="Andreas Smolders" userId="76809f7d3df9c57e" providerId="LiveId" clId="{B7AD6D1E-352A-4621-BD1E-B4F8C57A5996}" dt="2022-04-20T11:52:35.865" v="2667"/>
          <ac:spMkLst>
            <pc:docMk/>
            <pc:sldMk cId="859627781" sldId="364"/>
            <ac:spMk id="14" creationId="{7C731440-EFC5-4B1D-93D2-09FB57983911}"/>
          </ac:spMkLst>
        </pc:spChg>
        <pc:spChg chg="add mod">
          <ac:chgData name="Andreas Smolders" userId="76809f7d3df9c57e" providerId="LiveId" clId="{B7AD6D1E-352A-4621-BD1E-B4F8C57A5996}" dt="2022-04-20T11:52:35.865" v="2667"/>
          <ac:spMkLst>
            <pc:docMk/>
            <pc:sldMk cId="859627781" sldId="364"/>
            <ac:spMk id="15" creationId="{EBCBC851-5172-42BB-96DC-5459733127B6}"/>
          </ac:spMkLst>
        </pc:spChg>
        <pc:spChg chg="add mod">
          <ac:chgData name="Andreas Smolders" userId="76809f7d3df9c57e" providerId="LiveId" clId="{B7AD6D1E-352A-4621-BD1E-B4F8C57A5996}" dt="2022-04-20T11:52:35.865" v="2667"/>
          <ac:spMkLst>
            <pc:docMk/>
            <pc:sldMk cId="859627781" sldId="364"/>
            <ac:spMk id="16" creationId="{4E80ACA8-25CA-4B98-B004-744DDC7E789C}"/>
          </ac:spMkLst>
        </pc:spChg>
        <pc:spChg chg="add del mod">
          <ac:chgData name="Andreas Smolders" userId="76809f7d3df9c57e" providerId="LiveId" clId="{B7AD6D1E-352A-4621-BD1E-B4F8C57A5996}" dt="2022-04-20T11:54:00.992" v="2692" actId="478"/>
          <ac:spMkLst>
            <pc:docMk/>
            <pc:sldMk cId="859627781" sldId="364"/>
            <ac:spMk id="17" creationId="{EF54FFDF-ACCE-449B-A136-AC66AFBC1B8F}"/>
          </ac:spMkLst>
        </pc:spChg>
      </pc:sldChg>
      <pc:sldChg chg="addSp delSp modSp add mod">
        <pc:chgData name="Andreas Smolders" userId="76809f7d3df9c57e" providerId="LiveId" clId="{B7AD6D1E-352A-4621-BD1E-B4F8C57A5996}" dt="2022-04-20T11:53:56.709" v="2691" actId="478"/>
        <pc:sldMkLst>
          <pc:docMk/>
          <pc:sldMk cId="3343167187" sldId="365"/>
        </pc:sldMkLst>
        <pc:spChg chg="add mod">
          <ac:chgData name="Andreas Smolders" userId="76809f7d3df9c57e" providerId="LiveId" clId="{B7AD6D1E-352A-4621-BD1E-B4F8C57A5996}" dt="2022-04-20T11:52:37.623" v="2668"/>
          <ac:spMkLst>
            <pc:docMk/>
            <pc:sldMk cId="3343167187" sldId="365"/>
            <ac:spMk id="23" creationId="{52941D58-8925-4ED0-81C9-251711F3B1F2}"/>
          </ac:spMkLst>
        </pc:spChg>
        <pc:spChg chg="add mod">
          <ac:chgData name="Andreas Smolders" userId="76809f7d3df9c57e" providerId="LiveId" clId="{B7AD6D1E-352A-4621-BD1E-B4F8C57A5996}" dt="2022-04-20T11:52:37.623" v="2668"/>
          <ac:spMkLst>
            <pc:docMk/>
            <pc:sldMk cId="3343167187" sldId="365"/>
            <ac:spMk id="24" creationId="{7698759B-79FD-4067-9317-89E97978535E}"/>
          </ac:spMkLst>
        </pc:spChg>
        <pc:spChg chg="add mod">
          <ac:chgData name="Andreas Smolders" userId="76809f7d3df9c57e" providerId="LiveId" clId="{B7AD6D1E-352A-4621-BD1E-B4F8C57A5996}" dt="2022-04-20T11:52:37.623" v="2668"/>
          <ac:spMkLst>
            <pc:docMk/>
            <pc:sldMk cId="3343167187" sldId="365"/>
            <ac:spMk id="25" creationId="{85E65D8C-72B5-4D11-9360-A88FA4E44201}"/>
          </ac:spMkLst>
        </pc:spChg>
        <pc:spChg chg="add mod">
          <ac:chgData name="Andreas Smolders" userId="76809f7d3df9c57e" providerId="LiveId" clId="{B7AD6D1E-352A-4621-BD1E-B4F8C57A5996}" dt="2022-04-20T11:52:37.623" v="2668"/>
          <ac:spMkLst>
            <pc:docMk/>
            <pc:sldMk cId="3343167187" sldId="365"/>
            <ac:spMk id="26" creationId="{E143DD93-CAAD-44C3-BDC9-57ACD6B3A92C}"/>
          </ac:spMkLst>
        </pc:spChg>
        <pc:spChg chg="add del mod">
          <ac:chgData name="Andreas Smolders" userId="76809f7d3df9c57e" providerId="LiveId" clId="{B7AD6D1E-352A-4621-BD1E-B4F8C57A5996}" dt="2022-04-20T11:53:56.709" v="2691" actId="478"/>
          <ac:spMkLst>
            <pc:docMk/>
            <pc:sldMk cId="3343167187" sldId="365"/>
            <ac:spMk id="30" creationId="{A1BD1AD0-CAFD-4931-8222-2F9DC7F3F05A}"/>
          </ac:spMkLst>
        </pc:spChg>
      </pc:sldChg>
      <pc:sldChg chg="addSp delSp modSp add mod">
        <pc:chgData name="Andreas Smolders" userId="76809f7d3df9c57e" providerId="LiveId" clId="{B7AD6D1E-352A-4621-BD1E-B4F8C57A5996}" dt="2022-04-20T12:41:17.127" v="2947" actId="20577"/>
        <pc:sldMkLst>
          <pc:docMk/>
          <pc:sldMk cId="4280515109" sldId="366"/>
        </pc:sldMkLst>
        <pc:spChg chg="del">
          <ac:chgData name="Andreas Smolders" userId="76809f7d3df9c57e" providerId="LiveId" clId="{B7AD6D1E-352A-4621-BD1E-B4F8C57A5996}" dt="2022-04-20T12:27:59.813" v="2737" actId="478"/>
          <ac:spMkLst>
            <pc:docMk/>
            <pc:sldMk cId="4280515109" sldId="366"/>
            <ac:spMk id="21" creationId="{91CAFC03-9F74-47E1-A472-94C3E892EE58}"/>
          </ac:spMkLst>
        </pc:spChg>
        <pc:spChg chg="del">
          <ac:chgData name="Andreas Smolders" userId="76809f7d3df9c57e" providerId="LiveId" clId="{B7AD6D1E-352A-4621-BD1E-B4F8C57A5996}" dt="2022-04-20T12:28:02.636" v="2738" actId="478"/>
          <ac:spMkLst>
            <pc:docMk/>
            <pc:sldMk cId="4280515109" sldId="366"/>
            <ac:spMk id="23" creationId="{354D850C-6BCB-4C69-A43F-67F75BCF702E}"/>
          </ac:spMkLst>
        </pc:spChg>
        <pc:spChg chg="del">
          <ac:chgData name="Andreas Smolders" userId="76809f7d3df9c57e" providerId="LiveId" clId="{B7AD6D1E-352A-4621-BD1E-B4F8C57A5996}" dt="2022-04-20T12:27:38.416" v="2729" actId="478"/>
          <ac:spMkLst>
            <pc:docMk/>
            <pc:sldMk cId="4280515109" sldId="366"/>
            <ac:spMk id="25" creationId="{D3C75971-3967-4BD4-B51A-EE1DB1C3F54E}"/>
          </ac:spMkLst>
        </pc:spChg>
        <pc:spChg chg="del">
          <ac:chgData name="Andreas Smolders" userId="76809f7d3df9c57e" providerId="LiveId" clId="{B7AD6D1E-352A-4621-BD1E-B4F8C57A5996}" dt="2022-04-20T12:27:57.229" v="2736" actId="478"/>
          <ac:spMkLst>
            <pc:docMk/>
            <pc:sldMk cId="4280515109" sldId="366"/>
            <ac:spMk id="27" creationId="{F7903A25-99D9-4E4B-B47A-D5A839149C17}"/>
          </ac:spMkLst>
        </pc:spChg>
        <pc:spChg chg="add mod">
          <ac:chgData name="Andreas Smolders" userId="76809f7d3df9c57e" providerId="LiveId" clId="{B7AD6D1E-352A-4621-BD1E-B4F8C57A5996}" dt="2022-04-20T11:52:40.687" v="2669"/>
          <ac:spMkLst>
            <pc:docMk/>
            <pc:sldMk cId="4280515109" sldId="366"/>
            <ac:spMk id="28" creationId="{066C10A2-3CAD-4933-BD7D-EB1724A1F3E5}"/>
          </ac:spMkLst>
        </pc:spChg>
        <pc:spChg chg="del">
          <ac:chgData name="Andreas Smolders" userId="76809f7d3df9c57e" providerId="LiveId" clId="{B7AD6D1E-352A-4621-BD1E-B4F8C57A5996}" dt="2022-04-20T12:28:07.310" v="2739" actId="478"/>
          <ac:spMkLst>
            <pc:docMk/>
            <pc:sldMk cId="4280515109" sldId="366"/>
            <ac:spMk id="29" creationId="{BA309D43-4148-491B-B19F-42EB0457D74F}"/>
          </ac:spMkLst>
        </pc:spChg>
        <pc:spChg chg="add mod">
          <ac:chgData name="Andreas Smolders" userId="76809f7d3df9c57e" providerId="LiveId" clId="{B7AD6D1E-352A-4621-BD1E-B4F8C57A5996}" dt="2022-04-20T11:52:40.687" v="2669"/>
          <ac:spMkLst>
            <pc:docMk/>
            <pc:sldMk cId="4280515109" sldId="366"/>
            <ac:spMk id="30" creationId="{7B8CB7F4-DB1C-4CE0-89F2-13D3CBE3B752}"/>
          </ac:spMkLst>
        </pc:spChg>
        <pc:spChg chg="add mod">
          <ac:chgData name="Andreas Smolders" userId="76809f7d3df9c57e" providerId="LiveId" clId="{B7AD6D1E-352A-4621-BD1E-B4F8C57A5996}" dt="2022-04-20T11:52:40.687" v="2669"/>
          <ac:spMkLst>
            <pc:docMk/>
            <pc:sldMk cId="4280515109" sldId="366"/>
            <ac:spMk id="32" creationId="{C0703B3C-E349-4FDE-A1AD-15999F971296}"/>
          </ac:spMkLst>
        </pc:spChg>
        <pc:spChg chg="add mod">
          <ac:chgData name="Andreas Smolders" userId="76809f7d3df9c57e" providerId="LiveId" clId="{B7AD6D1E-352A-4621-BD1E-B4F8C57A5996}" dt="2022-04-20T11:52:40.687" v="2669"/>
          <ac:spMkLst>
            <pc:docMk/>
            <pc:sldMk cId="4280515109" sldId="366"/>
            <ac:spMk id="34" creationId="{8495D652-B6CF-4996-84C2-44AFDB342418}"/>
          </ac:spMkLst>
        </pc:spChg>
        <pc:spChg chg="add del mod">
          <ac:chgData name="Andreas Smolders" userId="76809f7d3df9c57e" providerId="LiveId" clId="{B7AD6D1E-352A-4621-BD1E-B4F8C57A5996}" dt="2022-04-20T11:53:54.311" v="2690" actId="478"/>
          <ac:spMkLst>
            <pc:docMk/>
            <pc:sldMk cId="4280515109" sldId="366"/>
            <ac:spMk id="41" creationId="{86FE6E95-2777-4BC7-9A01-936609C7EE00}"/>
          </ac:spMkLst>
        </pc:spChg>
        <pc:spChg chg="add mod">
          <ac:chgData name="Andreas Smolders" userId="76809f7d3df9c57e" providerId="LiveId" clId="{B7AD6D1E-352A-4621-BD1E-B4F8C57A5996}" dt="2022-04-20T12:41:11.478" v="2940" actId="20577"/>
          <ac:spMkLst>
            <pc:docMk/>
            <pc:sldMk cId="4280515109" sldId="366"/>
            <ac:spMk id="50" creationId="{C96B1811-BF86-4F94-8D55-46F61E9443BC}"/>
          </ac:spMkLst>
        </pc:spChg>
        <pc:spChg chg="add mod">
          <ac:chgData name="Andreas Smolders" userId="76809f7d3df9c57e" providerId="LiveId" clId="{B7AD6D1E-352A-4621-BD1E-B4F8C57A5996}" dt="2022-04-20T12:41:17.127" v="2947" actId="20577"/>
          <ac:spMkLst>
            <pc:docMk/>
            <pc:sldMk cId="4280515109" sldId="366"/>
            <ac:spMk id="52" creationId="{BD757743-4203-41D1-897C-DF1A66E0BB99}"/>
          </ac:spMkLst>
        </pc:spChg>
        <pc:picChg chg="add mod">
          <ac:chgData name="Andreas Smolders" userId="76809f7d3df9c57e" providerId="LiveId" clId="{B7AD6D1E-352A-4621-BD1E-B4F8C57A5996}" dt="2022-04-20T12:40:42.115" v="2905" actId="1076"/>
          <ac:picMkLst>
            <pc:docMk/>
            <pc:sldMk cId="4280515109" sldId="366"/>
            <ac:picMk id="5" creationId="{446026C6-A144-4606-B271-320D5D4E19E2}"/>
          </ac:picMkLst>
        </pc:picChg>
        <pc:picChg chg="add mod">
          <ac:chgData name="Andreas Smolders" userId="76809f7d3df9c57e" providerId="LiveId" clId="{B7AD6D1E-352A-4621-BD1E-B4F8C57A5996}" dt="2022-04-20T12:40:46.650" v="2906" actId="1076"/>
          <ac:picMkLst>
            <pc:docMk/>
            <pc:sldMk cId="4280515109" sldId="366"/>
            <ac:picMk id="7" creationId="{F83AF5B6-3410-4565-94FC-28D6A24D6B43}"/>
          </ac:picMkLst>
        </pc:picChg>
        <pc:picChg chg="del">
          <ac:chgData name="Andreas Smolders" userId="76809f7d3df9c57e" providerId="LiveId" clId="{B7AD6D1E-352A-4621-BD1E-B4F8C57A5996}" dt="2022-04-20T12:27:54.785" v="2735" actId="478"/>
          <ac:picMkLst>
            <pc:docMk/>
            <pc:sldMk cId="4280515109" sldId="366"/>
            <ac:picMk id="31" creationId="{1F56B52A-D245-4B39-8BFE-FFD88EA8E064}"/>
          </ac:picMkLst>
        </pc:picChg>
        <pc:picChg chg="del">
          <ac:chgData name="Andreas Smolders" userId="76809f7d3df9c57e" providerId="LiveId" clId="{B7AD6D1E-352A-4621-BD1E-B4F8C57A5996}" dt="2022-04-20T12:27:54.785" v="2735" actId="478"/>
          <ac:picMkLst>
            <pc:docMk/>
            <pc:sldMk cId="4280515109" sldId="366"/>
            <ac:picMk id="33" creationId="{0C34D3D1-6789-4863-9F20-987D938CE6B3}"/>
          </ac:picMkLst>
        </pc:picChg>
        <pc:picChg chg="del">
          <ac:chgData name="Andreas Smolders" userId="76809f7d3df9c57e" providerId="LiveId" clId="{B7AD6D1E-352A-4621-BD1E-B4F8C57A5996}" dt="2022-04-20T12:27:40.960" v="2731" actId="478"/>
          <ac:picMkLst>
            <pc:docMk/>
            <pc:sldMk cId="4280515109" sldId="366"/>
            <ac:picMk id="35" creationId="{EF2249E8-CC78-4EC0-B557-D8E6D8327645}"/>
          </ac:picMkLst>
        </pc:picChg>
        <pc:picChg chg="del">
          <ac:chgData name="Andreas Smolders" userId="76809f7d3df9c57e" providerId="LiveId" clId="{B7AD6D1E-352A-4621-BD1E-B4F8C57A5996}" dt="2022-04-20T12:27:54.785" v="2735" actId="478"/>
          <ac:picMkLst>
            <pc:docMk/>
            <pc:sldMk cId="4280515109" sldId="366"/>
            <ac:picMk id="36" creationId="{962B2380-3E2C-47A2-81B1-B0A076A1C231}"/>
          </ac:picMkLst>
        </pc:picChg>
        <pc:picChg chg="del">
          <ac:chgData name="Andreas Smolders" userId="76809f7d3df9c57e" providerId="LiveId" clId="{B7AD6D1E-352A-4621-BD1E-B4F8C57A5996}" dt="2022-04-20T12:27:54.785" v="2735" actId="478"/>
          <ac:picMkLst>
            <pc:docMk/>
            <pc:sldMk cId="4280515109" sldId="366"/>
            <ac:picMk id="37" creationId="{CA72F59F-1482-4AB2-821A-B0A6646986C5}"/>
          </ac:picMkLst>
        </pc:picChg>
        <pc:picChg chg="del">
          <ac:chgData name="Andreas Smolders" userId="76809f7d3df9c57e" providerId="LiveId" clId="{B7AD6D1E-352A-4621-BD1E-B4F8C57A5996}" dt="2022-04-20T12:27:57.229" v="2736" actId="478"/>
          <ac:picMkLst>
            <pc:docMk/>
            <pc:sldMk cId="4280515109" sldId="366"/>
            <ac:picMk id="38" creationId="{EC823799-D43A-4353-91F9-85277D838EBF}"/>
          </ac:picMkLst>
        </pc:picChg>
        <pc:picChg chg="del">
          <ac:chgData name="Andreas Smolders" userId="76809f7d3df9c57e" providerId="LiveId" clId="{B7AD6D1E-352A-4621-BD1E-B4F8C57A5996}" dt="2022-04-20T12:27:57.229" v="2736" actId="478"/>
          <ac:picMkLst>
            <pc:docMk/>
            <pc:sldMk cId="4280515109" sldId="366"/>
            <ac:picMk id="39" creationId="{AA200434-C71B-4AAD-99AF-C97D80239870}"/>
          </ac:picMkLst>
        </pc:picChg>
        <pc:picChg chg="del">
          <ac:chgData name="Andreas Smolders" userId="76809f7d3df9c57e" providerId="LiveId" clId="{B7AD6D1E-352A-4621-BD1E-B4F8C57A5996}" dt="2022-04-20T12:27:57.229" v="2736" actId="478"/>
          <ac:picMkLst>
            <pc:docMk/>
            <pc:sldMk cId="4280515109" sldId="366"/>
            <ac:picMk id="40" creationId="{7E190C98-5867-448E-904D-00F6380320B3}"/>
          </ac:picMkLst>
        </pc:picChg>
        <pc:picChg chg="del">
          <ac:chgData name="Andreas Smolders" userId="76809f7d3df9c57e" providerId="LiveId" clId="{B7AD6D1E-352A-4621-BD1E-B4F8C57A5996}" dt="2022-04-20T12:27:41.587" v="2732" actId="478"/>
          <ac:picMkLst>
            <pc:docMk/>
            <pc:sldMk cId="4280515109" sldId="366"/>
            <ac:picMk id="42" creationId="{591C1204-9F7E-4246-B458-0F2386CC7ED5}"/>
          </ac:picMkLst>
        </pc:picChg>
        <pc:picChg chg="del">
          <ac:chgData name="Andreas Smolders" userId="76809f7d3df9c57e" providerId="LiveId" clId="{B7AD6D1E-352A-4621-BD1E-B4F8C57A5996}" dt="2022-04-20T12:27:40.402" v="2730" actId="478"/>
          <ac:picMkLst>
            <pc:docMk/>
            <pc:sldMk cId="4280515109" sldId="366"/>
            <ac:picMk id="43" creationId="{A1DBC432-BACB-499A-8D16-DBE62D918D43}"/>
          </ac:picMkLst>
        </pc:picChg>
        <pc:picChg chg="del">
          <ac:chgData name="Andreas Smolders" userId="76809f7d3df9c57e" providerId="LiveId" clId="{B7AD6D1E-352A-4621-BD1E-B4F8C57A5996}" dt="2022-04-20T12:27:42.852" v="2733" actId="478"/>
          <ac:picMkLst>
            <pc:docMk/>
            <pc:sldMk cId="4280515109" sldId="366"/>
            <ac:picMk id="44" creationId="{43041493-356F-4DCA-919F-B59C2D6C1869}"/>
          </ac:picMkLst>
        </pc:picChg>
        <pc:picChg chg="del">
          <ac:chgData name="Andreas Smolders" userId="76809f7d3df9c57e" providerId="LiveId" clId="{B7AD6D1E-352A-4621-BD1E-B4F8C57A5996}" dt="2022-04-20T12:28:07.310" v="2739" actId="478"/>
          <ac:picMkLst>
            <pc:docMk/>
            <pc:sldMk cId="4280515109" sldId="366"/>
            <ac:picMk id="45" creationId="{2E4D53BA-2F85-49F1-B2BF-5E48276C9746}"/>
          </ac:picMkLst>
        </pc:picChg>
        <pc:picChg chg="del">
          <ac:chgData name="Andreas Smolders" userId="76809f7d3df9c57e" providerId="LiveId" clId="{B7AD6D1E-352A-4621-BD1E-B4F8C57A5996}" dt="2022-04-20T12:28:07.310" v="2739" actId="478"/>
          <ac:picMkLst>
            <pc:docMk/>
            <pc:sldMk cId="4280515109" sldId="366"/>
            <ac:picMk id="46" creationId="{7F8CCAC8-1A5D-43DA-8E08-B8626EB33048}"/>
          </ac:picMkLst>
        </pc:picChg>
        <pc:cxnChg chg="del">
          <ac:chgData name="Andreas Smolders" userId="76809f7d3df9c57e" providerId="LiveId" clId="{B7AD6D1E-352A-4621-BD1E-B4F8C57A5996}" dt="2022-04-20T12:27:57.229" v="2736" actId="478"/>
          <ac:cxnSpMkLst>
            <pc:docMk/>
            <pc:sldMk cId="4280515109" sldId="366"/>
            <ac:cxnSpMk id="22" creationId="{1DAAA7C8-FDEA-4368-8E0F-0192125F2D6D}"/>
          </ac:cxnSpMkLst>
        </pc:cxnChg>
        <pc:cxnChg chg="del">
          <ac:chgData name="Andreas Smolders" userId="76809f7d3df9c57e" providerId="LiveId" clId="{B7AD6D1E-352A-4621-BD1E-B4F8C57A5996}" dt="2022-04-20T12:27:57.229" v="2736" actId="478"/>
          <ac:cxnSpMkLst>
            <pc:docMk/>
            <pc:sldMk cId="4280515109" sldId="366"/>
            <ac:cxnSpMk id="24" creationId="{4EB41256-4E73-4201-ACFF-27F6A5C446C4}"/>
          </ac:cxnSpMkLst>
        </pc:cxnChg>
        <pc:cxnChg chg="del">
          <ac:chgData name="Andreas Smolders" userId="76809f7d3df9c57e" providerId="LiveId" clId="{B7AD6D1E-352A-4621-BD1E-B4F8C57A5996}" dt="2022-04-20T12:27:43.969" v="2734" actId="478"/>
          <ac:cxnSpMkLst>
            <pc:docMk/>
            <pc:sldMk cId="4280515109" sldId="366"/>
            <ac:cxnSpMk id="26" creationId="{01A4C15D-ED25-439B-B0EE-CE1837490EBC}"/>
          </ac:cxnSpMkLst>
        </pc:cxnChg>
        <pc:cxnChg chg="add mod">
          <ac:chgData name="Andreas Smolders" userId="76809f7d3df9c57e" providerId="LiveId" clId="{B7AD6D1E-352A-4621-BD1E-B4F8C57A5996}" dt="2022-04-20T12:41:02.921" v="2922" actId="1036"/>
          <ac:cxnSpMkLst>
            <pc:docMk/>
            <pc:sldMk cId="4280515109" sldId="366"/>
            <ac:cxnSpMk id="51" creationId="{8B576A77-06E9-402C-9020-44EEAB845C57}"/>
          </ac:cxnSpMkLst>
        </pc:cxnChg>
        <pc:cxnChg chg="add mod">
          <ac:chgData name="Andreas Smolders" userId="76809f7d3df9c57e" providerId="LiveId" clId="{B7AD6D1E-352A-4621-BD1E-B4F8C57A5996}" dt="2022-04-20T12:41:02.921" v="2922" actId="1036"/>
          <ac:cxnSpMkLst>
            <pc:docMk/>
            <pc:sldMk cId="4280515109" sldId="366"/>
            <ac:cxnSpMk id="53" creationId="{4249DA97-BD7F-4FEB-BB76-002456CA89D3}"/>
          </ac:cxnSpMkLst>
        </pc:cxnChg>
      </pc:sldChg>
      <pc:sldChg chg="addSp delSp modSp add mod">
        <pc:chgData name="Andreas Smolders" userId="76809f7d3df9c57e" providerId="LiveId" clId="{B7AD6D1E-352A-4621-BD1E-B4F8C57A5996}" dt="2022-04-20T12:42:10.345" v="2950" actId="1076"/>
        <pc:sldMkLst>
          <pc:docMk/>
          <pc:sldMk cId="405735398" sldId="367"/>
        </pc:sldMkLst>
        <pc:spChg chg="add mod">
          <ac:chgData name="Andreas Smolders" userId="76809f7d3df9c57e" providerId="LiveId" clId="{B7AD6D1E-352A-4621-BD1E-B4F8C57A5996}" dt="2022-04-20T11:52:43.441" v="2670"/>
          <ac:spMkLst>
            <pc:docMk/>
            <pc:sldMk cId="405735398" sldId="367"/>
            <ac:spMk id="10" creationId="{2C537BD5-FB89-4AFC-92A3-AEDE85FD3ABD}"/>
          </ac:spMkLst>
        </pc:spChg>
        <pc:spChg chg="add mod">
          <ac:chgData name="Andreas Smolders" userId="76809f7d3df9c57e" providerId="LiveId" clId="{B7AD6D1E-352A-4621-BD1E-B4F8C57A5996}" dt="2022-04-20T11:52:43.441" v="2670"/>
          <ac:spMkLst>
            <pc:docMk/>
            <pc:sldMk cId="405735398" sldId="367"/>
            <ac:spMk id="11" creationId="{604512D9-37C5-479B-BA7E-31F593F15E7B}"/>
          </ac:spMkLst>
        </pc:spChg>
        <pc:spChg chg="add mod">
          <ac:chgData name="Andreas Smolders" userId="76809f7d3df9c57e" providerId="LiveId" clId="{B7AD6D1E-352A-4621-BD1E-B4F8C57A5996}" dt="2022-04-20T11:52:43.441" v="2670"/>
          <ac:spMkLst>
            <pc:docMk/>
            <pc:sldMk cId="405735398" sldId="367"/>
            <ac:spMk id="15" creationId="{252F4CE2-5E1F-4792-A91F-395F90151CAA}"/>
          </ac:spMkLst>
        </pc:spChg>
        <pc:spChg chg="add mod">
          <ac:chgData name="Andreas Smolders" userId="76809f7d3df9c57e" providerId="LiveId" clId="{B7AD6D1E-352A-4621-BD1E-B4F8C57A5996}" dt="2022-04-20T11:52:43.441" v="2670"/>
          <ac:spMkLst>
            <pc:docMk/>
            <pc:sldMk cId="405735398" sldId="367"/>
            <ac:spMk id="19" creationId="{95C75848-1A69-40E7-A1B0-330142E47CC9}"/>
          </ac:spMkLst>
        </pc:spChg>
        <pc:spChg chg="add del mod">
          <ac:chgData name="Andreas Smolders" userId="76809f7d3df9c57e" providerId="LiveId" clId="{B7AD6D1E-352A-4621-BD1E-B4F8C57A5996}" dt="2022-04-20T11:53:51.462" v="2689" actId="478"/>
          <ac:spMkLst>
            <pc:docMk/>
            <pc:sldMk cId="405735398" sldId="367"/>
            <ac:spMk id="20" creationId="{42DD7D5C-FE11-462B-8E20-38A147B47EA7}"/>
          </ac:spMkLst>
        </pc:spChg>
        <pc:picChg chg="add mod">
          <ac:chgData name="Andreas Smolders" userId="76809f7d3df9c57e" providerId="LiveId" clId="{B7AD6D1E-352A-4621-BD1E-B4F8C57A5996}" dt="2022-04-20T12:42:10.345" v="2950" actId="1076"/>
          <ac:picMkLst>
            <pc:docMk/>
            <pc:sldMk cId="405735398" sldId="367"/>
            <ac:picMk id="5" creationId="{A9E3C142-32AE-48F6-B9FB-FB2BA5BBB0CB}"/>
          </ac:picMkLst>
        </pc:picChg>
        <pc:picChg chg="del">
          <ac:chgData name="Andreas Smolders" userId="76809f7d3df9c57e" providerId="LiveId" clId="{B7AD6D1E-352A-4621-BD1E-B4F8C57A5996}" dt="2022-04-20T12:41:57.864" v="2948" actId="478"/>
          <ac:picMkLst>
            <pc:docMk/>
            <pc:sldMk cId="405735398" sldId="367"/>
            <ac:picMk id="12" creationId="{67EB6A1A-E382-4008-8C30-7C407F256255}"/>
          </ac:picMkLst>
        </pc:picChg>
      </pc:sldChg>
      <pc:sldChg chg="addSp delSp modSp add mod">
        <pc:chgData name="Andreas Smolders" userId="76809f7d3df9c57e" providerId="LiveId" clId="{B7AD6D1E-352A-4621-BD1E-B4F8C57A5996}" dt="2022-04-20T11:53:49.085" v="2688" actId="478"/>
        <pc:sldMkLst>
          <pc:docMk/>
          <pc:sldMk cId="780290177" sldId="368"/>
        </pc:sldMkLst>
        <pc:spChg chg="add mod">
          <ac:chgData name="Andreas Smolders" userId="76809f7d3df9c57e" providerId="LiveId" clId="{B7AD6D1E-352A-4621-BD1E-B4F8C57A5996}" dt="2022-04-20T11:52:45.734" v="2671"/>
          <ac:spMkLst>
            <pc:docMk/>
            <pc:sldMk cId="780290177" sldId="368"/>
            <ac:spMk id="34" creationId="{8D96DDFB-F316-4A18-94DF-5A8ACCC7016E}"/>
          </ac:spMkLst>
        </pc:spChg>
        <pc:spChg chg="add mod">
          <ac:chgData name="Andreas Smolders" userId="76809f7d3df9c57e" providerId="LiveId" clId="{B7AD6D1E-352A-4621-BD1E-B4F8C57A5996}" dt="2022-04-20T11:52:45.734" v="2671"/>
          <ac:spMkLst>
            <pc:docMk/>
            <pc:sldMk cId="780290177" sldId="368"/>
            <ac:spMk id="35" creationId="{5572437B-A5C2-4F70-BFE4-9419761B2C35}"/>
          </ac:spMkLst>
        </pc:spChg>
        <pc:spChg chg="add mod">
          <ac:chgData name="Andreas Smolders" userId="76809f7d3df9c57e" providerId="LiveId" clId="{B7AD6D1E-352A-4621-BD1E-B4F8C57A5996}" dt="2022-04-20T11:52:45.734" v="2671"/>
          <ac:spMkLst>
            <pc:docMk/>
            <pc:sldMk cId="780290177" sldId="368"/>
            <ac:spMk id="40" creationId="{5FB4B76D-09D2-434D-BA35-1FB74C209241}"/>
          </ac:spMkLst>
        </pc:spChg>
        <pc:spChg chg="add mod">
          <ac:chgData name="Andreas Smolders" userId="76809f7d3df9c57e" providerId="LiveId" clId="{B7AD6D1E-352A-4621-BD1E-B4F8C57A5996}" dt="2022-04-20T11:52:45.734" v="2671"/>
          <ac:spMkLst>
            <pc:docMk/>
            <pc:sldMk cId="780290177" sldId="368"/>
            <ac:spMk id="41" creationId="{8B196783-E5BE-442C-95A9-D5A5A2488D31}"/>
          </ac:spMkLst>
        </pc:spChg>
        <pc:spChg chg="add del mod">
          <ac:chgData name="Andreas Smolders" userId="76809f7d3df9c57e" providerId="LiveId" clId="{B7AD6D1E-352A-4621-BD1E-B4F8C57A5996}" dt="2022-04-20T11:53:49.085" v="2688" actId="478"/>
          <ac:spMkLst>
            <pc:docMk/>
            <pc:sldMk cId="780290177" sldId="368"/>
            <ac:spMk id="42" creationId="{CEAE99BC-F6C8-46D5-B295-3328E8BD0464}"/>
          </ac:spMkLst>
        </pc:spChg>
      </pc:sldChg>
      <pc:sldChg chg="addSp delSp modSp add del mod">
        <pc:chgData name="Andreas Smolders" userId="76809f7d3df9c57e" providerId="LiveId" clId="{B7AD6D1E-352A-4621-BD1E-B4F8C57A5996}" dt="2022-04-20T12:26:52.040" v="2727" actId="47"/>
        <pc:sldMkLst>
          <pc:docMk/>
          <pc:sldMk cId="2101021024" sldId="369"/>
        </pc:sldMkLst>
        <pc:spChg chg="add mod">
          <ac:chgData name="Andreas Smolders" userId="76809f7d3df9c57e" providerId="LiveId" clId="{B7AD6D1E-352A-4621-BD1E-B4F8C57A5996}" dt="2022-04-20T11:52:48.299" v="2672"/>
          <ac:spMkLst>
            <pc:docMk/>
            <pc:sldMk cId="2101021024" sldId="369"/>
            <ac:spMk id="16" creationId="{42578795-A422-4D80-9526-1BB5F5A22E70}"/>
          </ac:spMkLst>
        </pc:spChg>
        <pc:spChg chg="add mod">
          <ac:chgData name="Andreas Smolders" userId="76809f7d3df9c57e" providerId="LiveId" clId="{B7AD6D1E-352A-4621-BD1E-B4F8C57A5996}" dt="2022-04-20T11:52:48.299" v="2672"/>
          <ac:spMkLst>
            <pc:docMk/>
            <pc:sldMk cId="2101021024" sldId="369"/>
            <ac:spMk id="17" creationId="{0B70EE1A-5674-4B0D-895F-3108FF8DA129}"/>
          </ac:spMkLst>
        </pc:spChg>
        <pc:spChg chg="add mod">
          <ac:chgData name="Andreas Smolders" userId="76809f7d3df9c57e" providerId="LiveId" clId="{B7AD6D1E-352A-4621-BD1E-B4F8C57A5996}" dt="2022-04-20T11:52:48.299" v="2672"/>
          <ac:spMkLst>
            <pc:docMk/>
            <pc:sldMk cId="2101021024" sldId="369"/>
            <ac:spMk id="18" creationId="{C856E41F-6692-4926-A3DF-29D2F7EFAA7B}"/>
          </ac:spMkLst>
        </pc:spChg>
        <pc:spChg chg="add mod">
          <ac:chgData name="Andreas Smolders" userId="76809f7d3df9c57e" providerId="LiveId" clId="{B7AD6D1E-352A-4621-BD1E-B4F8C57A5996}" dt="2022-04-20T11:52:48.299" v="2672"/>
          <ac:spMkLst>
            <pc:docMk/>
            <pc:sldMk cId="2101021024" sldId="369"/>
            <ac:spMk id="19" creationId="{1C9C328D-7ACF-410B-ABDA-98840461EE2D}"/>
          </ac:spMkLst>
        </pc:spChg>
        <pc:spChg chg="add del mod">
          <ac:chgData name="Andreas Smolders" userId="76809f7d3df9c57e" providerId="LiveId" clId="{B7AD6D1E-352A-4621-BD1E-B4F8C57A5996}" dt="2022-04-20T11:53:46.097" v="2687" actId="478"/>
          <ac:spMkLst>
            <pc:docMk/>
            <pc:sldMk cId="2101021024" sldId="369"/>
            <ac:spMk id="20" creationId="{D9F193E8-87E6-4E13-A636-81611456FA5F}"/>
          </ac:spMkLst>
        </pc:spChg>
      </pc:sldChg>
      <pc:sldChg chg="addSp delSp modSp add mod">
        <pc:chgData name="Andreas Smolders" userId="76809f7d3df9c57e" providerId="LiveId" clId="{B7AD6D1E-352A-4621-BD1E-B4F8C57A5996}" dt="2022-04-20T11:53:42.336" v="2686" actId="478"/>
        <pc:sldMkLst>
          <pc:docMk/>
          <pc:sldMk cId="3910033245" sldId="370"/>
        </pc:sldMkLst>
        <pc:spChg chg="add mod">
          <ac:chgData name="Andreas Smolders" userId="76809f7d3df9c57e" providerId="LiveId" clId="{B7AD6D1E-352A-4621-BD1E-B4F8C57A5996}" dt="2022-04-20T11:53:40.009" v="2685"/>
          <ac:spMkLst>
            <pc:docMk/>
            <pc:sldMk cId="3910033245" sldId="370"/>
            <ac:spMk id="16" creationId="{7450A5AD-15F6-4A49-8F2D-7A43B4B6CA34}"/>
          </ac:spMkLst>
        </pc:spChg>
        <pc:spChg chg="add mod">
          <ac:chgData name="Andreas Smolders" userId="76809f7d3df9c57e" providerId="LiveId" clId="{B7AD6D1E-352A-4621-BD1E-B4F8C57A5996}" dt="2022-04-20T11:53:40.009" v="2685"/>
          <ac:spMkLst>
            <pc:docMk/>
            <pc:sldMk cId="3910033245" sldId="370"/>
            <ac:spMk id="17" creationId="{32001FF8-D88B-4637-8ED1-917DF62A39E0}"/>
          </ac:spMkLst>
        </pc:spChg>
        <pc:spChg chg="add mod">
          <ac:chgData name="Andreas Smolders" userId="76809f7d3df9c57e" providerId="LiveId" clId="{B7AD6D1E-352A-4621-BD1E-B4F8C57A5996}" dt="2022-04-20T11:53:40.009" v="2685"/>
          <ac:spMkLst>
            <pc:docMk/>
            <pc:sldMk cId="3910033245" sldId="370"/>
            <ac:spMk id="18" creationId="{EE58CD24-78A0-483B-8962-FF01E7DD42DC}"/>
          </ac:spMkLst>
        </pc:spChg>
        <pc:spChg chg="add mod">
          <ac:chgData name="Andreas Smolders" userId="76809f7d3df9c57e" providerId="LiveId" clId="{B7AD6D1E-352A-4621-BD1E-B4F8C57A5996}" dt="2022-04-20T11:53:40.009" v="2685"/>
          <ac:spMkLst>
            <pc:docMk/>
            <pc:sldMk cId="3910033245" sldId="370"/>
            <ac:spMk id="19" creationId="{0579FE25-71D5-4916-ADB9-3190309B1BE1}"/>
          </ac:spMkLst>
        </pc:spChg>
        <pc:spChg chg="add del mod">
          <ac:chgData name="Andreas Smolders" userId="76809f7d3df9c57e" providerId="LiveId" clId="{B7AD6D1E-352A-4621-BD1E-B4F8C57A5996}" dt="2022-04-20T11:53:42.336" v="2686" actId="478"/>
          <ac:spMkLst>
            <pc:docMk/>
            <pc:sldMk cId="3910033245" sldId="370"/>
            <ac:spMk id="20" creationId="{96AA6318-DD02-4901-8E2F-72F24DD4D5AB}"/>
          </ac:spMkLst>
        </pc:spChg>
      </pc:sldChg>
      <pc:sldChg chg="addSp delSp modSp add mod">
        <pc:chgData name="Andreas Smolders" userId="76809f7d3df9c57e" providerId="LiveId" clId="{B7AD6D1E-352A-4621-BD1E-B4F8C57A5996}" dt="2022-04-21T08:32:17.069" v="4776" actId="20577"/>
        <pc:sldMkLst>
          <pc:docMk/>
          <pc:sldMk cId="1345841875" sldId="371"/>
        </pc:sldMkLst>
        <pc:spChg chg="mod">
          <ac:chgData name="Andreas Smolders" userId="76809f7d3df9c57e" providerId="LiveId" clId="{B7AD6D1E-352A-4621-BD1E-B4F8C57A5996}" dt="2022-04-21T08:32:17.069" v="4776" actId="20577"/>
          <ac:spMkLst>
            <pc:docMk/>
            <pc:sldMk cId="1345841875" sldId="371"/>
            <ac:spMk id="3" creationId="{209F5954-6D49-43E1-BF00-A02AD9BCDE24}"/>
          </ac:spMkLst>
        </pc:spChg>
        <pc:spChg chg="del">
          <ac:chgData name="Andreas Smolders" userId="76809f7d3df9c57e" providerId="LiveId" clId="{B7AD6D1E-352A-4621-BD1E-B4F8C57A5996}" dt="2022-04-20T13:38:45.765" v="3298" actId="478"/>
          <ac:spMkLst>
            <pc:docMk/>
            <pc:sldMk cId="1345841875" sldId="371"/>
            <ac:spMk id="9" creationId="{8BC4F482-2ABE-4D93-A1DF-171A64D5A7BA}"/>
          </ac:spMkLst>
        </pc:spChg>
        <pc:spChg chg="del">
          <ac:chgData name="Andreas Smolders" userId="76809f7d3df9c57e" providerId="LiveId" clId="{B7AD6D1E-352A-4621-BD1E-B4F8C57A5996}" dt="2022-04-20T13:38:50.039" v="3300" actId="478"/>
          <ac:spMkLst>
            <pc:docMk/>
            <pc:sldMk cId="1345841875" sldId="371"/>
            <ac:spMk id="11" creationId="{3232A410-F302-4675-B10A-1823E29EC74A}"/>
          </ac:spMkLst>
        </pc:spChg>
        <pc:spChg chg="add mod">
          <ac:chgData name="Andreas Smolders" userId="76809f7d3df9c57e" providerId="LiveId" clId="{B7AD6D1E-352A-4621-BD1E-B4F8C57A5996}" dt="2022-04-20T11:52:51.441" v="2673"/>
          <ac:spMkLst>
            <pc:docMk/>
            <pc:sldMk cId="1345841875" sldId="371"/>
            <ac:spMk id="26" creationId="{32B5FA39-C9F8-4387-A3F1-6B3C27396EB4}"/>
          </ac:spMkLst>
        </pc:spChg>
        <pc:spChg chg="add mod">
          <ac:chgData name="Andreas Smolders" userId="76809f7d3df9c57e" providerId="LiveId" clId="{B7AD6D1E-352A-4621-BD1E-B4F8C57A5996}" dt="2022-04-20T11:52:51.441" v="2673"/>
          <ac:spMkLst>
            <pc:docMk/>
            <pc:sldMk cId="1345841875" sldId="371"/>
            <ac:spMk id="27" creationId="{A6C41FE3-B233-4718-B7EF-DEAC9B22215A}"/>
          </ac:spMkLst>
        </pc:spChg>
        <pc:spChg chg="add mod">
          <ac:chgData name="Andreas Smolders" userId="76809f7d3df9c57e" providerId="LiveId" clId="{B7AD6D1E-352A-4621-BD1E-B4F8C57A5996}" dt="2022-04-20T11:52:51.441" v="2673"/>
          <ac:spMkLst>
            <pc:docMk/>
            <pc:sldMk cId="1345841875" sldId="371"/>
            <ac:spMk id="28" creationId="{42D786B3-D3FA-4B73-A7D9-0B2F6E3BF17B}"/>
          </ac:spMkLst>
        </pc:spChg>
        <pc:spChg chg="add mod">
          <ac:chgData name="Andreas Smolders" userId="76809f7d3df9c57e" providerId="LiveId" clId="{B7AD6D1E-352A-4621-BD1E-B4F8C57A5996}" dt="2022-04-20T11:52:51.441" v="2673"/>
          <ac:spMkLst>
            <pc:docMk/>
            <pc:sldMk cId="1345841875" sldId="371"/>
            <ac:spMk id="29" creationId="{D5E27D05-C0C0-4EEF-9263-9E8E5D6C8D4F}"/>
          </ac:spMkLst>
        </pc:spChg>
        <pc:spChg chg="add del mod">
          <ac:chgData name="Andreas Smolders" userId="76809f7d3df9c57e" providerId="LiveId" clId="{B7AD6D1E-352A-4621-BD1E-B4F8C57A5996}" dt="2022-04-20T11:53:36.173" v="2684" actId="478"/>
          <ac:spMkLst>
            <pc:docMk/>
            <pc:sldMk cId="1345841875" sldId="371"/>
            <ac:spMk id="30" creationId="{05419ED1-2B73-4DE0-AAC3-127196AA33E7}"/>
          </ac:spMkLst>
        </pc:spChg>
        <pc:picChg chg="add mod ord">
          <ac:chgData name="Andreas Smolders" userId="76809f7d3df9c57e" providerId="LiveId" clId="{B7AD6D1E-352A-4621-BD1E-B4F8C57A5996}" dt="2022-04-20T13:39:09.938" v="3304" actId="1076"/>
          <ac:picMkLst>
            <pc:docMk/>
            <pc:sldMk cId="1345841875" sldId="371"/>
            <ac:picMk id="5" creationId="{3EE97195-BD82-4A95-8C70-B10A8D614319}"/>
          </ac:picMkLst>
        </pc:picChg>
        <pc:picChg chg="del">
          <ac:chgData name="Andreas Smolders" userId="76809f7d3df9c57e" providerId="LiveId" clId="{B7AD6D1E-352A-4621-BD1E-B4F8C57A5996}" dt="2022-04-20T13:38:42.226" v="3297" actId="478"/>
          <ac:picMkLst>
            <pc:docMk/>
            <pc:sldMk cId="1345841875" sldId="371"/>
            <ac:picMk id="6" creationId="{22B2DBB4-D04B-4671-9EF9-24CC56CE3D60}"/>
          </ac:picMkLst>
        </pc:picChg>
        <pc:picChg chg="del">
          <ac:chgData name="Andreas Smolders" userId="76809f7d3df9c57e" providerId="LiveId" clId="{B7AD6D1E-352A-4621-BD1E-B4F8C57A5996}" dt="2022-04-20T13:38:47.492" v="3299" actId="478"/>
          <ac:picMkLst>
            <pc:docMk/>
            <pc:sldMk cId="1345841875" sldId="371"/>
            <ac:picMk id="8" creationId="{3C334FEC-89D3-479C-A9FF-0B9B19F951DA}"/>
          </ac:picMkLst>
        </pc:picChg>
        <pc:cxnChg chg="del">
          <ac:chgData name="Andreas Smolders" userId="76809f7d3df9c57e" providerId="LiveId" clId="{B7AD6D1E-352A-4621-BD1E-B4F8C57A5996}" dt="2022-04-20T13:38:45.765" v="3298" actId="478"/>
          <ac:cxnSpMkLst>
            <pc:docMk/>
            <pc:sldMk cId="1345841875" sldId="371"/>
            <ac:cxnSpMk id="10" creationId="{AE00C10A-490F-424E-9F3D-779179629BE4}"/>
          </ac:cxnSpMkLst>
        </pc:cxnChg>
        <pc:cxnChg chg="del">
          <ac:chgData name="Andreas Smolders" userId="76809f7d3df9c57e" providerId="LiveId" clId="{B7AD6D1E-352A-4621-BD1E-B4F8C57A5996}" dt="2022-04-20T13:38:50.039" v="3300" actId="478"/>
          <ac:cxnSpMkLst>
            <pc:docMk/>
            <pc:sldMk cId="1345841875" sldId="371"/>
            <ac:cxnSpMk id="12" creationId="{69E5DBCB-0980-4A03-9641-F8342DEF933F}"/>
          </ac:cxnSpMkLst>
        </pc:cxnChg>
      </pc:sldChg>
      <pc:sldChg chg="addSp delSp modSp add mod">
        <pc:chgData name="Andreas Smolders" userId="76809f7d3df9c57e" providerId="LiveId" clId="{B7AD6D1E-352A-4621-BD1E-B4F8C57A5996}" dt="2022-04-20T11:53:33.949" v="2683" actId="478"/>
        <pc:sldMkLst>
          <pc:docMk/>
          <pc:sldMk cId="2728913416" sldId="372"/>
        </pc:sldMkLst>
        <pc:spChg chg="add mod">
          <ac:chgData name="Andreas Smolders" userId="76809f7d3df9c57e" providerId="LiveId" clId="{B7AD6D1E-352A-4621-BD1E-B4F8C57A5996}" dt="2022-04-20T11:52:54.700" v="2674"/>
          <ac:spMkLst>
            <pc:docMk/>
            <pc:sldMk cId="2728913416" sldId="372"/>
            <ac:spMk id="19" creationId="{4C4A67AB-C063-489B-AB7B-F20104D2383F}"/>
          </ac:spMkLst>
        </pc:spChg>
        <pc:spChg chg="add mod">
          <ac:chgData name="Andreas Smolders" userId="76809f7d3df9c57e" providerId="LiveId" clId="{B7AD6D1E-352A-4621-BD1E-B4F8C57A5996}" dt="2022-04-20T11:52:54.700" v="2674"/>
          <ac:spMkLst>
            <pc:docMk/>
            <pc:sldMk cId="2728913416" sldId="372"/>
            <ac:spMk id="20" creationId="{702FA9FB-158C-401D-A1B6-4D5F5B5BDD29}"/>
          </ac:spMkLst>
        </pc:spChg>
        <pc:spChg chg="add mod">
          <ac:chgData name="Andreas Smolders" userId="76809f7d3df9c57e" providerId="LiveId" clId="{B7AD6D1E-352A-4621-BD1E-B4F8C57A5996}" dt="2022-04-20T11:52:54.700" v="2674"/>
          <ac:spMkLst>
            <pc:docMk/>
            <pc:sldMk cId="2728913416" sldId="372"/>
            <ac:spMk id="21" creationId="{B61D0575-FB72-4A61-B784-633D288B661E}"/>
          </ac:spMkLst>
        </pc:spChg>
        <pc:spChg chg="add mod">
          <ac:chgData name="Andreas Smolders" userId="76809f7d3df9c57e" providerId="LiveId" clId="{B7AD6D1E-352A-4621-BD1E-B4F8C57A5996}" dt="2022-04-20T11:52:54.700" v="2674"/>
          <ac:spMkLst>
            <pc:docMk/>
            <pc:sldMk cId="2728913416" sldId="372"/>
            <ac:spMk id="22" creationId="{36F9C221-4A98-464C-80EE-024DE43C9038}"/>
          </ac:spMkLst>
        </pc:spChg>
        <pc:spChg chg="add del mod">
          <ac:chgData name="Andreas Smolders" userId="76809f7d3df9c57e" providerId="LiveId" clId="{B7AD6D1E-352A-4621-BD1E-B4F8C57A5996}" dt="2022-04-20T11:53:33.949" v="2683" actId="478"/>
          <ac:spMkLst>
            <pc:docMk/>
            <pc:sldMk cId="2728913416" sldId="372"/>
            <ac:spMk id="23" creationId="{5D4DDB72-34CE-4DD4-8005-0393A35498C0}"/>
          </ac:spMkLst>
        </pc:spChg>
      </pc:sldChg>
      <pc:sldChg chg="add del">
        <pc:chgData name="Andreas Smolders" userId="76809f7d3df9c57e" providerId="LiveId" clId="{B7AD6D1E-352A-4621-BD1E-B4F8C57A5996}" dt="2022-04-20T08:38:45.069" v="2326" actId="47"/>
        <pc:sldMkLst>
          <pc:docMk/>
          <pc:sldMk cId="4074542802" sldId="374"/>
        </pc:sldMkLst>
      </pc:sldChg>
      <pc:sldChg chg="addSp delSp modSp mod">
        <pc:chgData name="Andreas Smolders" userId="76809f7d3df9c57e" providerId="LiveId" clId="{B7AD6D1E-352A-4621-BD1E-B4F8C57A5996}" dt="2022-04-20T11:55:08.843" v="2714" actId="478"/>
        <pc:sldMkLst>
          <pc:docMk/>
          <pc:sldMk cId="1269580664" sldId="387"/>
        </pc:sldMkLst>
        <pc:spChg chg="mod">
          <ac:chgData name="Andreas Smolders" userId="76809f7d3df9c57e" providerId="LiveId" clId="{B7AD6D1E-352A-4621-BD1E-B4F8C57A5996}" dt="2022-04-20T07:40:34.550" v="1901" actId="20577"/>
          <ac:spMkLst>
            <pc:docMk/>
            <pc:sldMk cId="1269580664" sldId="387"/>
            <ac:spMk id="3" creationId="{6C68E1D5-7C64-469E-9FFC-4139D6079177}"/>
          </ac:spMkLst>
        </pc:spChg>
        <pc:spChg chg="add mod">
          <ac:chgData name="Andreas Smolders" userId="76809f7d3df9c57e" providerId="LiveId" clId="{B7AD6D1E-352A-4621-BD1E-B4F8C57A5996}" dt="2022-04-20T07:54:37.585" v="2110"/>
          <ac:spMkLst>
            <pc:docMk/>
            <pc:sldMk cId="1269580664" sldId="387"/>
            <ac:spMk id="18" creationId="{9731A67C-9EFF-463F-A6B3-860908B2B974}"/>
          </ac:spMkLst>
        </pc:spChg>
        <pc:spChg chg="add mod">
          <ac:chgData name="Andreas Smolders" userId="76809f7d3df9c57e" providerId="LiveId" clId="{B7AD6D1E-352A-4621-BD1E-B4F8C57A5996}" dt="2022-04-20T07:54:37.585" v="2110"/>
          <ac:spMkLst>
            <pc:docMk/>
            <pc:sldMk cId="1269580664" sldId="387"/>
            <ac:spMk id="19" creationId="{ECBFC86E-FF62-4315-83CE-8E9E249D3AAF}"/>
          </ac:spMkLst>
        </pc:spChg>
        <pc:spChg chg="add mod">
          <ac:chgData name="Andreas Smolders" userId="76809f7d3df9c57e" providerId="LiveId" clId="{B7AD6D1E-352A-4621-BD1E-B4F8C57A5996}" dt="2022-04-20T07:54:37.585" v="2110"/>
          <ac:spMkLst>
            <pc:docMk/>
            <pc:sldMk cId="1269580664" sldId="387"/>
            <ac:spMk id="28" creationId="{5A924F59-F4BA-4020-ABC8-0D8D50D6E81A}"/>
          </ac:spMkLst>
        </pc:spChg>
        <pc:spChg chg="add mod">
          <ac:chgData name="Andreas Smolders" userId="76809f7d3df9c57e" providerId="LiveId" clId="{B7AD6D1E-352A-4621-BD1E-B4F8C57A5996}" dt="2022-04-20T07:54:37.585" v="2110"/>
          <ac:spMkLst>
            <pc:docMk/>
            <pc:sldMk cId="1269580664" sldId="387"/>
            <ac:spMk id="29" creationId="{474A6A49-46DA-4F6C-8365-3C309618798D}"/>
          </ac:spMkLst>
        </pc:spChg>
        <pc:spChg chg="add del mod">
          <ac:chgData name="Andreas Smolders" userId="76809f7d3df9c57e" providerId="LiveId" clId="{B7AD6D1E-352A-4621-BD1E-B4F8C57A5996}" dt="2022-04-20T11:55:08.843" v="2714" actId="478"/>
          <ac:spMkLst>
            <pc:docMk/>
            <pc:sldMk cId="1269580664" sldId="387"/>
            <ac:spMk id="30" creationId="{570FCDC6-5905-48D5-8C62-3B400696306D}"/>
          </ac:spMkLst>
        </pc:spChg>
      </pc:sldChg>
      <pc:sldChg chg="addSp delSp modSp mod modAnim">
        <pc:chgData name="Andreas Smolders" userId="76809f7d3df9c57e" providerId="LiveId" clId="{B7AD6D1E-352A-4621-BD1E-B4F8C57A5996}" dt="2022-04-20T16:03:58.936" v="4343" actId="20577"/>
        <pc:sldMkLst>
          <pc:docMk/>
          <pc:sldMk cId="452137608" sldId="389"/>
        </pc:sldMkLst>
        <pc:spChg chg="add mod">
          <ac:chgData name="Andreas Smolders" userId="76809f7d3df9c57e" providerId="LiveId" clId="{B7AD6D1E-352A-4621-BD1E-B4F8C57A5996}" dt="2022-04-20T11:52:57.770" v="2675"/>
          <ac:spMkLst>
            <pc:docMk/>
            <pc:sldMk cId="452137608" sldId="389"/>
            <ac:spMk id="11" creationId="{A7B315A4-7A31-4EA3-8F3B-04D923ACE247}"/>
          </ac:spMkLst>
        </pc:spChg>
        <pc:spChg chg="add mod">
          <ac:chgData name="Andreas Smolders" userId="76809f7d3df9c57e" providerId="LiveId" clId="{B7AD6D1E-352A-4621-BD1E-B4F8C57A5996}" dt="2022-04-20T11:52:57.770" v="2675"/>
          <ac:spMkLst>
            <pc:docMk/>
            <pc:sldMk cId="452137608" sldId="389"/>
            <ac:spMk id="12" creationId="{AD2B6F31-3E2F-48BE-9574-DA619325A088}"/>
          </ac:spMkLst>
        </pc:spChg>
        <pc:spChg chg="add mod">
          <ac:chgData name="Andreas Smolders" userId="76809f7d3df9c57e" providerId="LiveId" clId="{B7AD6D1E-352A-4621-BD1E-B4F8C57A5996}" dt="2022-04-20T11:52:57.770" v="2675"/>
          <ac:spMkLst>
            <pc:docMk/>
            <pc:sldMk cId="452137608" sldId="389"/>
            <ac:spMk id="14" creationId="{C647D568-E988-4858-B8B9-76F6E8F76D77}"/>
          </ac:spMkLst>
        </pc:spChg>
        <pc:spChg chg="add mod">
          <ac:chgData name="Andreas Smolders" userId="76809f7d3df9c57e" providerId="LiveId" clId="{B7AD6D1E-352A-4621-BD1E-B4F8C57A5996}" dt="2022-04-20T11:53:02.816" v="2676" actId="207"/>
          <ac:spMkLst>
            <pc:docMk/>
            <pc:sldMk cId="452137608" sldId="389"/>
            <ac:spMk id="16" creationId="{DED86BCF-3684-4AF3-82E4-DF1FA4FD6C04}"/>
          </ac:spMkLst>
        </pc:spChg>
        <pc:spChg chg="mod">
          <ac:chgData name="Andreas Smolders" userId="76809f7d3df9c57e" providerId="LiveId" clId="{B7AD6D1E-352A-4621-BD1E-B4F8C57A5996}" dt="2022-04-20T16:03:58.936" v="4343" actId="20577"/>
          <ac:spMkLst>
            <pc:docMk/>
            <pc:sldMk cId="452137608" sldId="389"/>
            <ac:spMk id="17" creationId="{C283DAB6-64CC-723A-2C12-17D7146FCB95}"/>
          </ac:spMkLst>
        </pc:spChg>
        <pc:spChg chg="add del mod">
          <ac:chgData name="Andreas Smolders" userId="76809f7d3df9c57e" providerId="LiveId" clId="{B7AD6D1E-352A-4621-BD1E-B4F8C57A5996}" dt="2022-04-20T11:53:28.427" v="2681" actId="478"/>
          <ac:spMkLst>
            <pc:docMk/>
            <pc:sldMk cId="452137608" sldId="389"/>
            <ac:spMk id="18" creationId="{E4385867-EA85-4F35-86AA-D67C919C8B70}"/>
          </ac:spMkLst>
        </pc:spChg>
      </pc:sldChg>
      <pc:sldChg chg="addSp delSp modSp mod">
        <pc:chgData name="Andreas Smolders" userId="76809f7d3df9c57e" providerId="LiveId" clId="{B7AD6D1E-352A-4621-BD1E-B4F8C57A5996}" dt="2022-04-20T11:54:51.859" v="2708" actId="478"/>
        <pc:sldMkLst>
          <pc:docMk/>
          <pc:sldMk cId="1145581466" sldId="390"/>
        </pc:sldMkLst>
        <pc:spChg chg="mod">
          <ac:chgData name="Andreas Smolders" userId="76809f7d3df9c57e" providerId="LiveId" clId="{B7AD6D1E-352A-4621-BD1E-B4F8C57A5996}" dt="2022-04-20T10:08:08.708" v="2386" actId="20577"/>
          <ac:spMkLst>
            <pc:docMk/>
            <pc:sldMk cId="1145581466" sldId="390"/>
            <ac:spMk id="3" creationId="{AF00AC54-949D-35DB-4CB6-FF40DFB23F89}"/>
          </ac:spMkLst>
        </pc:spChg>
        <pc:spChg chg="add mod">
          <ac:chgData name="Andreas Smolders" userId="76809f7d3df9c57e" providerId="LiveId" clId="{B7AD6D1E-352A-4621-BD1E-B4F8C57A5996}" dt="2022-04-20T11:51:37.233" v="2648"/>
          <ac:spMkLst>
            <pc:docMk/>
            <pc:sldMk cId="1145581466" sldId="390"/>
            <ac:spMk id="6" creationId="{06054DEE-3EBF-4557-86D9-56BFED5C6E8D}"/>
          </ac:spMkLst>
        </pc:spChg>
        <pc:spChg chg="add mod">
          <ac:chgData name="Andreas Smolders" userId="76809f7d3df9c57e" providerId="LiveId" clId="{B7AD6D1E-352A-4621-BD1E-B4F8C57A5996}" dt="2022-04-20T11:51:37.233" v="2648"/>
          <ac:spMkLst>
            <pc:docMk/>
            <pc:sldMk cId="1145581466" sldId="390"/>
            <ac:spMk id="7" creationId="{7E8B1DA2-9D38-4AAB-A98F-D80848B84215}"/>
          </ac:spMkLst>
        </pc:spChg>
        <pc:spChg chg="add mod">
          <ac:chgData name="Andreas Smolders" userId="76809f7d3df9c57e" providerId="LiveId" clId="{B7AD6D1E-352A-4621-BD1E-B4F8C57A5996}" dt="2022-04-20T11:51:37.233" v="2648"/>
          <ac:spMkLst>
            <pc:docMk/>
            <pc:sldMk cId="1145581466" sldId="390"/>
            <ac:spMk id="9" creationId="{6053546A-BB28-4C6C-8843-4CEA82F28C65}"/>
          </ac:spMkLst>
        </pc:spChg>
        <pc:spChg chg="add mod">
          <ac:chgData name="Andreas Smolders" userId="76809f7d3df9c57e" providerId="LiveId" clId="{B7AD6D1E-352A-4621-BD1E-B4F8C57A5996}" dt="2022-04-20T11:51:37.233" v="2648"/>
          <ac:spMkLst>
            <pc:docMk/>
            <pc:sldMk cId="1145581466" sldId="390"/>
            <ac:spMk id="10" creationId="{629248A9-336E-4EFD-AE4C-FAAD8A26B5EE}"/>
          </ac:spMkLst>
        </pc:spChg>
        <pc:spChg chg="del">
          <ac:chgData name="Andreas Smolders" userId="76809f7d3df9c57e" providerId="LiveId" clId="{B7AD6D1E-352A-4621-BD1E-B4F8C57A5996}" dt="2022-04-20T08:02:10.621" v="2315" actId="478"/>
          <ac:spMkLst>
            <pc:docMk/>
            <pc:sldMk cId="1145581466" sldId="390"/>
            <ac:spMk id="10" creationId="{D8CE37B4-CBAD-4B76-D657-7DB891BF655C}"/>
          </ac:spMkLst>
        </pc:spChg>
        <pc:spChg chg="add del mod">
          <ac:chgData name="Andreas Smolders" userId="76809f7d3df9c57e" providerId="LiveId" clId="{B7AD6D1E-352A-4621-BD1E-B4F8C57A5996}" dt="2022-04-20T11:54:51.859" v="2708" actId="478"/>
          <ac:spMkLst>
            <pc:docMk/>
            <pc:sldMk cId="1145581466" sldId="390"/>
            <ac:spMk id="11" creationId="{DE20244F-79F4-4E69-B56E-26F8DC8AD8D2}"/>
          </ac:spMkLst>
        </pc:spChg>
        <pc:spChg chg="del">
          <ac:chgData name="Andreas Smolders" userId="76809f7d3df9c57e" providerId="LiveId" clId="{B7AD6D1E-352A-4621-BD1E-B4F8C57A5996}" dt="2022-04-20T07:41:59.600" v="1904" actId="478"/>
          <ac:spMkLst>
            <pc:docMk/>
            <pc:sldMk cId="1145581466" sldId="390"/>
            <ac:spMk id="13" creationId="{2805694C-7A21-4C8B-8A45-5D3437EC31FF}"/>
          </ac:spMkLst>
        </pc:spChg>
        <pc:spChg chg="del">
          <ac:chgData name="Andreas Smolders" userId="76809f7d3df9c57e" providerId="LiveId" clId="{B7AD6D1E-352A-4621-BD1E-B4F8C57A5996}" dt="2022-04-20T08:02:10.621" v="2315" actId="478"/>
          <ac:spMkLst>
            <pc:docMk/>
            <pc:sldMk cId="1145581466" sldId="390"/>
            <ac:spMk id="14" creationId="{1F1D671A-CA95-4B26-CDBF-35D3A394A726}"/>
          </ac:spMkLst>
        </pc:spChg>
        <pc:spChg chg="del">
          <ac:chgData name="Andreas Smolders" userId="76809f7d3df9c57e" providerId="LiveId" clId="{B7AD6D1E-352A-4621-BD1E-B4F8C57A5996}" dt="2022-04-20T08:02:10.621" v="2315" actId="478"/>
          <ac:spMkLst>
            <pc:docMk/>
            <pc:sldMk cId="1145581466" sldId="390"/>
            <ac:spMk id="17" creationId="{F83F10BC-B9B8-8AF2-63BC-94A23D99D579}"/>
          </ac:spMkLst>
        </pc:spChg>
        <pc:graphicFrameChg chg="del">
          <ac:chgData name="Andreas Smolders" userId="76809f7d3df9c57e" providerId="LiveId" clId="{B7AD6D1E-352A-4621-BD1E-B4F8C57A5996}" dt="2022-04-20T07:41:56.146" v="1903" actId="478"/>
          <ac:graphicFrameMkLst>
            <pc:docMk/>
            <pc:sldMk cId="1145581466" sldId="390"/>
            <ac:graphicFrameMk id="7" creationId="{06B10424-22A1-5A16-C938-1C69D73FC37E}"/>
          </ac:graphicFrameMkLst>
        </pc:graphicFrameChg>
        <pc:picChg chg="add del mod">
          <ac:chgData name="Andreas Smolders" userId="76809f7d3df9c57e" providerId="LiveId" clId="{B7AD6D1E-352A-4621-BD1E-B4F8C57A5996}" dt="2022-04-20T08:06:27.913" v="2324" actId="478"/>
          <ac:picMkLst>
            <pc:docMk/>
            <pc:sldMk cId="1145581466" sldId="390"/>
            <ac:picMk id="5" creationId="{1D0B2A77-9083-4DE7-9434-3E421A779C6C}"/>
          </ac:picMkLst>
        </pc:picChg>
        <pc:picChg chg="add mod">
          <ac:chgData name="Andreas Smolders" userId="76809f7d3df9c57e" providerId="LiveId" clId="{B7AD6D1E-352A-4621-BD1E-B4F8C57A5996}" dt="2022-04-20T09:58:27.645" v="2380" actId="1076"/>
          <ac:picMkLst>
            <pc:docMk/>
            <pc:sldMk cId="1145581466" sldId="390"/>
            <ac:picMk id="5" creationId="{60300E3A-8C94-46F4-89B9-46ED9A3E7301}"/>
          </ac:picMkLst>
        </pc:picChg>
        <pc:picChg chg="add mod">
          <ac:chgData name="Andreas Smolders" userId="76809f7d3df9c57e" providerId="LiveId" clId="{B7AD6D1E-352A-4621-BD1E-B4F8C57A5996}" dt="2022-04-20T09:58:32.172" v="2381" actId="1076"/>
          <ac:picMkLst>
            <pc:docMk/>
            <pc:sldMk cId="1145581466" sldId="390"/>
            <ac:picMk id="8" creationId="{D8516EEF-EA9D-46AB-8EFC-072787627CFF}"/>
          </ac:picMkLst>
        </pc:picChg>
        <pc:picChg chg="del">
          <ac:chgData name="Andreas Smolders" userId="76809f7d3df9c57e" providerId="LiveId" clId="{B7AD6D1E-352A-4621-BD1E-B4F8C57A5996}" dt="2022-04-20T08:02:10.621" v="2315" actId="478"/>
          <ac:picMkLst>
            <pc:docMk/>
            <pc:sldMk cId="1145581466" sldId="390"/>
            <ac:picMk id="19" creationId="{AC9FBFAD-2FFA-539B-FAF4-D99235978BF8}"/>
          </ac:picMkLst>
        </pc:picChg>
        <pc:cxnChg chg="del">
          <ac:chgData name="Andreas Smolders" userId="76809f7d3df9c57e" providerId="LiveId" clId="{B7AD6D1E-352A-4621-BD1E-B4F8C57A5996}" dt="2022-04-20T08:02:10.621" v="2315" actId="478"/>
          <ac:cxnSpMkLst>
            <pc:docMk/>
            <pc:sldMk cId="1145581466" sldId="390"/>
            <ac:cxnSpMk id="12" creationId="{3987F9A9-88B1-59A5-2C7E-5CB8AAD0FF7B}"/>
          </ac:cxnSpMkLst>
        </pc:cxnChg>
        <pc:cxnChg chg="del">
          <ac:chgData name="Andreas Smolders" userId="76809f7d3df9c57e" providerId="LiveId" clId="{B7AD6D1E-352A-4621-BD1E-B4F8C57A5996}" dt="2022-04-20T08:02:10.621" v="2315" actId="478"/>
          <ac:cxnSpMkLst>
            <pc:docMk/>
            <pc:sldMk cId="1145581466" sldId="390"/>
            <ac:cxnSpMk id="16" creationId="{D8A48EA0-09D8-6F83-068C-5D714D84DC7F}"/>
          </ac:cxnSpMkLst>
        </pc:cxnChg>
        <pc:cxnChg chg="del">
          <ac:chgData name="Andreas Smolders" userId="76809f7d3df9c57e" providerId="LiveId" clId="{B7AD6D1E-352A-4621-BD1E-B4F8C57A5996}" dt="2022-04-20T08:02:10.621" v="2315" actId="478"/>
          <ac:cxnSpMkLst>
            <pc:docMk/>
            <pc:sldMk cId="1145581466" sldId="390"/>
            <ac:cxnSpMk id="18" creationId="{F9F41516-CB63-CAD9-914F-148977D44C43}"/>
          </ac:cxnSpMkLst>
        </pc:cxnChg>
      </pc:sldChg>
      <pc:sldChg chg="addSp delSp modSp mod ord">
        <pc:chgData name="Andreas Smolders" userId="76809f7d3df9c57e" providerId="LiveId" clId="{B7AD6D1E-352A-4621-BD1E-B4F8C57A5996}" dt="2022-04-20T11:54:43.571" v="2705" actId="478"/>
        <pc:sldMkLst>
          <pc:docMk/>
          <pc:sldMk cId="3852110410" sldId="392"/>
        </pc:sldMkLst>
        <pc:spChg chg="add mod">
          <ac:chgData name="Andreas Smolders" userId="76809f7d3df9c57e" providerId="LiveId" clId="{B7AD6D1E-352A-4621-BD1E-B4F8C57A5996}" dt="2022-04-20T11:51:43.626" v="2651"/>
          <ac:spMkLst>
            <pc:docMk/>
            <pc:sldMk cId="3852110410" sldId="392"/>
            <ac:spMk id="5" creationId="{453061DB-570C-4235-8924-2A846D9F8B44}"/>
          </ac:spMkLst>
        </pc:spChg>
        <pc:spChg chg="add mod">
          <ac:chgData name="Andreas Smolders" userId="76809f7d3df9c57e" providerId="LiveId" clId="{B7AD6D1E-352A-4621-BD1E-B4F8C57A5996}" dt="2022-04-20T11:51:43.626" v="2651"/>
          <ac:spMkLst>
            <pc:docMk/>
            <pc:sldMk cId="3852110410" sldId="392"/>
            <ac:spMk id="6" creationId="{3E6A6DE3-C8EF-440E-B837-E32CCFFD28CE}"/>
          </ac:spMkLst>
        </pc:spChg>
        <pc:spChg chg="add mod">
          <ac:chgData name="Andreas Smolders" userId="76809f7d3df9c57e" providerId="LiveId" clId="{B7AD6D1E-352A-4621-BD1E-B4F8C57A5996}" dt="2022-04-20T11:51:43.626" v="2651"/>
          <ac:spMkLst>
            <pc:docMk/>
            <pc:sldMk cId="3852110410" sldId="392"/>
            <ac:spMk id="8" creationId="{329128C0-9830-4985-B698-6871C010C470}"/>
          </ac:spMkLst>
        </pc:spChg>
        <pc:spChg chg="add mod">
          <ac:chgData name="Andreas Smolders" userId="76809f7d3df9c57e" providerId="LiveId" clId="{B7AD6D1E-352A-4621-BD1E-B4F8C57A5996}" dt="2022-04-20T11:51:43.626" v="2651"/>
          <ac:spMkLst>
            <pc:docMk/>
            <pc:sldMk cId="3852110410" sldId="392"/>
            <ac:spMk id="9" creationId="{A183B528-7D2A-491D-B948-233D50FCA6FF}"/>
          </ac:spMkLst>
        </pc:spChg>
        <pc:spChg chg="add del mod">
          <ac:chgData name="Andreas Smolders" userId="76809f7d3df9c57e" providerId="LiveId" clId="{B7AD6D1E-352A-4621-BD1E-B4F8C57A5996}" dt="2022-04-20T11:54:43.571" v="2705" actId="478"/>
          <ac:spMkLst>
            <pc:docMk/>
            <pc:sldMk cId="3852110410" sldId="392"/>
            <ac:spMk id="10" creationId="{60D6DCD1-BEED-42D8-95CD-2A10436AAB8B}"/>
          </ac:spMkLst>
        </pc:spChg>
        <pc:graphicFrameChg chg="del">
          <ac:chgData name="Andreas Smolders" userId="76809f7d3df9c57e" providerId="LiveId" clId="{B7AD6D1E-352A-4621-BD1E-B4F8C57A5996}" dt="2022-04-20T07:41:41.941" v="1902" actId="478"/>
          <ac:graphicFrameMkLst>
            <pc:docMk/>
            <pc:sldMk cId="3852110410" sldId="392"/>
            <ac:graphicFrameMk id="2" creationId="{51F09B0F-8D01-45EE-8D18-BA3F711D17A1}"/>
          </ac:graphicFrameMkLst>
        </pc:graphicFrameChg>
        <pc:picChg chg="add del">
          <ac:chgData name="Andreas Smolders" userId="76809f7d3df9c57e" providerId="LiveId" clId="{B7AD6D1E-352A-4621-BD1E-B4F8C57A5996}" dt="2022-04-20T09:56:57.624" v="2372" actId="478"/>
          <ac:picMkLst>
            <pc:docMk/>
            <pc:sldMk cId="3852110410" sldId="392"/>
            <ac:picMk id="5" creationId="{C99A742C-A4BC-4982-96B3-8BF535A735B5}"/>
          </ac:picMkLst>
        </pc:picChg>
        <pc:picChg chg="add mod">
          <ac:chgData name="Andreas Smolders" userId="76809f7d3df9c57e" providerId="LiveId" clId="{B7AD6D1E-352A-4621-BD1E-B4F8C57A5996}" dt="2022-04-20T10:16:18.744" v="2388" actId="1076"/>
          <ac:picMkLst>
            <pc:docMk/>
            <pc:sldMk cId="3852110410" sldId="392"/>
            <ac:picMk id="7" creationId="{DD8D7A31-255D-4AE7-81B6-C0AF8FEA3DFF}"/>
          </ac:picMkLst>
        </pc:picChg>
      </pc:sldChg>
      <pc:sldChg chg="addSp delSp modSp mod ord">
        <pc:chgData name="Andreas Smolders" userId="76809f7d3df9c57e" providerId="LiveId" clId="{B7AD6D1E-352A-4621-BD1E-B4F8C57A5996}" dt="2022-04-21T07:42:55.105" v="4651" actId="1076"/>
        <pc:sldMkLst>
          <pc:docMk/>
          <pc:sldMk cId="1607614404" sldId="393"/>
        </pc:sldMkLst>
        <pc:spChg chg="add mod">
          <ac:chgData name="Andreas Smolders" userId="76809f7d3df9c57e" providerId="LiveId" clId="{B7AD6D1E-352A-4621-BD1E-B4F8C57A5996}" dt="2022-04-20T11:51:35.073" v="2647"/>
          <ac:spMkLst>
            <pc:docMk/>
            <pc:sldMk cId="1607614404" sldId="393"/>
            <ac:spMk id="8" creationId="{176F028F-BC53-4027-8DF3-E8D9E8B1EBC1}"/>
          </ac:spMkLst>
        </pc:spChg>
        <pc:spChg chg="add mod">
          <ac:chgData name="Andreas Smolders" userId="76809f7d3df9c57e" providerId="LiveId" clId="{B7AD6D1E-352A-4621-BD1E-B4F8C57A5996}" dt="2022-04-20T11:51:35.073" v="2647"/>
          <ac:spMkLst>
            <pc:docMk/>
            <pc:sldMk cId="1607614404" sldId="393"/>
            <ac:spMk id="9" creationId="{9239348A-1729-4297-9E33-706EC63897A0}"/>
          </ac:spMkLst>
        </pc:spChg>
        <pc:spChg chg="add mod">
          <ac:chgData name="Andreas Smolders" userId="76809f7d3df9c57e" providerId="LiveId" clId="{B7AD6D1E-352A-4621-BD1E-B4F8C57A5996}" dt="2022-04-20T11:51:35.073" v="2647"/>
          <ac:spMkLst>
            <pc:docMk/>
            <pc:sldMk cId="1607614404" sldId="393"/>
            <ac:spMk id="10" creationId="{0B26CE3C-B6C3-441D-8BF3-243ABC68EBD8}"/>
          </ac:spMkLst>
        </pc:spChg>
        <pc:spChg chg="add mod">
          <ac:chgData name="Andreas Smolders" userId="76809f7d3df9c57e" providerId="LiveId" clId="{B7AD6D1E-352A-4621-BD1E-B4F8C57A5996}" dt="2022-04-20T11:51:35.073" v="2647"/>
          <ac:spMkLst>
            <pc:docMk/>
            <pc:sldMk cId="1607614404" sldId="393"/>
            <ac:spMk id="11" creationId="{6EE331F8-873B-4C88-BACA-5AF62672A7BD}"/>
          </ac:spMkLst>
        </pc:spChg>
        <pc:spChg chg="add del mod">
          <ac:chgData name="Andreas Smolders" userId="76809f7d3df9c57e" providerId="LiveId" clId="{B7AD6D1E-352A-4621-BD1E-B4F8C57A5996}" dt="2022-04-20T11:54:54.673" v="2709" actId="478"/>
          <ac:spMkLst>
            <pc:docMk/>
            <pc:sldMk cId="1607614404" sldId="393"/>
            <ac:spMk id="12" creationId="{4E6446CE-E841-4C52-96AD-BAAF1921FF42}"/>
          </ac:spMkLst>
        </pc:spChg>
        <pc:picChg chg="add mod">
          <ac:chgData name="Andreas Smolders" userId="76809f7d3df9c57e" providerId="LiveId" clId="{B7AD6D1E-352A-4621-BD1E-B4F8C57A5996}" dt="2022-04-21T07:42:39.431" v="4648" actId="1076"/>
          <ac:picMkLst>
            <pc:docMk/>
            <pc:sldMk cId="1607614404" sldId="393"/>
            <ac:picMk id="5" creationId="{4816EFBF-AE13-4ADB-8615-E229F462F54B}"/>
          </ac:picMkLst>
        </pc:picChg>
        <pc:picChg chg="add mod">
          <ac:chgData name="Andreas Smolders" userId="76809f7d3df9c57e" providerId="LiveId" clId="{B7AD6D1E-352A-4621-BD1E-B4F8C57A5996}" dt="2022-04-21T07:42:55.105" v="4651" actId="1076"/>
          <ac:picMkLst>
            <pc:docMk/>
            <pc:sldMk cId="1607614404" sldId="393"/>
            <ac:picMk id="7" creationId="{310C713A-C3D6-4047-99E7-1BCB7835609F}"/>
          </ac:picMkLst>
        </pc:picChg>
        <pc:picChg chg="add mod">
          <ac:chgData name="Andreas Smolders" userId="76809f7d3df9c57e" providerId="LiveId" clId="{B7AD6D1E-352A-4621-BD1E-B4F8C57A5996}" dt="2022-04-21T07:42:46.572" v="4649" actId="1076"/>
          <ac:picMkLst>
            <pc:docMk/>
            <pc:sldMk cId="1607614404" sldId="393"/>
            <ac:picMk id="14" creationId="{F5B3D65D-6EDE-4416-88EF-5D1A348D0029}"/>
          </ac:picMkLst>
        </pc:picChg>
        <pc:picChg chg="add mod">
          <ac:chgData name="Andreas Smolders" userId="76809f7d3df9c57e" providerId="LiveId" clId="{B7AD6D1E-352A-4621-BD1E-B4F8C57A5996}" dt="2022-04-21T07:42:49.432" v="4650" actId="1076"/>
          <ac:picMkLst>
            <pc:docMk/>
            <pc:sldMk cId="1607614404" sldId="393"/>
            <ac:picMk id="16" creationId="{E61FEA0C-DFA0-4B63-8E83-4B6FA157E204}"/>
          </ac:picMkLst>
        </pc:picChg>
        <pc:picChg chg="del">
          <ac:chgData name="Andreas Smolders" userId="76809f7d3df9c57e" providerId="LiveId" clId="{B7AD6D1E-352A-4621-BD1E-B4F8C57A5996}" dt="2022-04-21T07:42:10.548" v="4641" actId="478"/>
          <ac:picMkLst>
            <pc:docMk/>
            <pc:sldMk cId="1607614404" sldId="393"/>
            <ac:picMk id="17" creationId="{6CFD34B1-75B7-4339-B847-D5D51D009966}"/>
          </ac:picMkLst>
        </pc:picChg>
        <pc:picChg chg="del">
          <ac:chgData name="Andreas Smolders" userId="76809f7d3df9c57e" providerId="LiveId" clId="{B7AD6D1E-352A-4621-BD1E-B4F8C57A5996}" dt="2022-04-21T07:42:10.548" v="4641" actId="478"/>
          <ac:picMkLst>
            <pc:docMk/>
            <pc:sldMk cId="1607614404" sldId="393"/>
            <ac:picMk id="18" creationId="{16C1279D-74CA-485D-BD21-6DA8913FCE45}"/>
          </ac:picMkLst>
        </pc:picChg>
        <pc:picChg chg="del">
          <ac:chgData name="Andreas Smolders" userId="76809f7d3df9c57e" providerId="LiveId" clId="{B7AD6D1E-352A-4621-BD1E-B4F8C57A5996}" dt="2022-04-21T07:42:10.548" v="4641" actId="478"/>
          <ac:picMkLst>
            <pc:docMk/>
            <pc:sldMk cId="1607614404" sldId="393"/>
            <ac:picMk id="19" creationId="{A6322A5D-43DB-4562-B9AA-F6387294770D}"/>
          </ac:picMkLst>
        </pc:picChg>
        <pc:picChg chg="del">
          <ac:chgData name="Andreas Smolders" userId="76809f7d3df9c57e" providerId="LiveId" clId="{B7AD6D1E-352A-4621-BD1E-B4F8C57A5996}" dt="2022-04-21T07:42:10.548" v="4641" actId="478"/>
          <ac:picMkLst>
            <pc:docMk/>
            <pc:sldMk cId="1607614404" sldId="393"/>
            <ac:picMk id="20" creationId="{7BC8956B-06C9-4A52-BAB5-623203D7B568}"/>
          </ac:picMkLst>
        </pc:picChg>
      </pc:sldChg>
      <pc:sldChg chg="addSp delSp modSp mod delAnim modAnim">
        <pc:chgData name="Andreas Smolders" userId="76809f7d3df9c57e" providerId="LiveId" clId="{B7AD6D1E-352A-4621-BD1E-B4F8C57A5996}" dt="2022-04-22T08:55:51.335" v="4780" actId="478"/>
        <pc:sldMkLst>
          <pc:docMk/>
          <pc:sldMk cId="1400899700" sldId="396"/>
        </pc:sldMkLst>
        <pc:spChg chg="mod">
          <ac:chgData name="Andreas Smolders" userId="76809f7d3df9c57e" providerId="LiveId" clId="{B7AD6D1E-352A-4621-BD1E-B4F8C57A5996}" dt="2022-04-19T12:46:37.780" v="714" actId="113"/>
          <ac:spMkLst>
            <pc:docMk/>
            <pc:sldMk cId="1400899700" sldId="396"/>
            <ac:spMk id="3" creationId="{E0357E1B-29FC-4C57-A942-B09CF7C61AC6}"/>
          </ac:spMkLst>
        </pc:spChg>
        <pc:spChg chg="del">
          <ac:chgData name="Andreas Smolders" userId="76809f7d3df9c57e" providerId="LiveId" clId="{B7AD6D1E-352A-4621-BD1E-B4F8C57A5996}" dt="2022-04-19T12:46:44.253" v="715" actId="478"/>
          <ac:spMkLst>
            <pc:docMk/>
            <pc:sldMk cId="1400899700" sldId="396"/>
            <ac:spMk id="5" creationId="{3689FAAC-1D36-4E38-AC85-1F57DAF74C0F}"/>
          </ac:spMkLst>
        </pc:spChg>
        <pc:spChg chg="del">
          <ac:chgData name="Andreas Smolders" userId="76809f7d3df9c57e" providerId="LiveId" clId="{B7AD6D1E-352A-4621-BD1E-B4F8C57A5996}" dt="2022-04-19T12:46:46.548" v="716" actId="478"/>
          <ac:spMkLst>
            <pc:docMk/>
            <pc:sldMk cId="1400899700" sldId="396"/>
            <ac:spMk id="6" creationId="{76A8C052-E862-4931-9C85-B98E8AFD5ED4}"/>
          </ac:spMkLst>
        </pc:spChg>
        <pc:spChg chg="add mod">
          <ac:chgData name="Andreas Smolders" userId="76809f7d3df9c57e" providerId="LiveId" clId="{B7AD6D1E-352A-4621-BD1E-B4F8C57A5996}" dt="2022-04-19T12:54:58.040" v="792" actId="1076"/>
          <ac:spMkLst>
            <pc:docMk/>
            <pc:sldMk cId="1400899700" sldId="396"/>
            <ac:spMk id="7" creationId="{D347FFC9-5C0B-4EF0-A44A-5989F5D5F455}"/>
          </ac:spMkLst>
        </pc:spChg>
        <pc:spChg chg="add mod">
          <ac:chgData name="Andreas Smolders" userId="76809f7d3df9c57e" providerId="LiveId" clId="{B7AD6D1E-352A-4621-BD1E-B4F8C57A5996}" dt="2022-04-19T12:47:02.222" v="718"/>
          <ac:spMkLst>
            <pc:docMk/>
            <pc:sldMk cId="1400899700" sldId="396"/>
            <ac:spMk id="9" creationId="{BF4B8C00-CA84-414E-9F2B-6DD7C2CB7F5A}"/>
          </ac:spMkLst>
        </pc:spChg>
        <pc:spChg chg="add mod">
          <ac:chgData name="Andreas Smolders" userId="76809f7d3df9c57e" providerId="LiveId" clId="{B7AD6D1E-352A-4621-BD1E-B4F8C57A5996}" dt="2022-04-19T12:47:02.222" v="718"/>
          <ac:spMkLst>
            <pc:docMk/>
            <pc:sldMk cId="1400899700" sldId="396"/>
            <ac:spMk id="10" creationId="{7D0A7464-18D8-4B3E-BA0E-DC8D4AE3B4BC}"/>
          </ac:spMkLst>
        </pc:spChg>
        <pc:spChg chg="add mod">
          <ac:chgData name="Andreas Smolders" userId="76809f7d3df9c57e" providerId="LiveId" clId="{B7AD6D1E-352A-4621-BD1E-B4F8C57A5996}" dt="2022-04-19T12:47:02.222" v="718"/>
          <ac:spMkLst>
            <pc:docMk/>
            <pc:sldMk cId="1400899700" sldId="396"/>
            <ac:spMk id="11" creationId="{9DD0E70F-D2BD-43FD-BDD1-1B7D69C8E5D4}"/>
          </ac:spMkLst>
        </pc:spChg>
        <pc:spChg chg="add mod">
          <ac:chgData name="Andreas Smolders" userId="76809f7d3df9c57e" providerId="LiveId" clId="{B7AD6D1E-352A-4621-BD1E-B4F8C57A5996}" dt="2022-04-19T12:47:02.222" v="718"/>
          <ac:spMkLst>
            <pc:docMk/>
            <pc:sldMk cId="1400899700" sldId="396"/>
            <ac:spMk id="12" creationId="{82CACE30-D851-4C7E-9CF5-579284557478}"/>
          </ac:spMkLst>
        </pc:spChg>
        <pc:spChg chg="add del mod">
          <ac:chgData name="Andreas Smolders" userId="76809f7d3df9c57e" providerId="LiveId" clId="{B7AD6D1E-352A-4621-BD1E-B4F8C57A5996}" dt="2022-04-20T11:55:25.808" v="2720" actId="478"/>
          <ac:spMkLst>
            <pc:docMk/>
            <pc:sldMk cId="1400899700" sldId="396"/>
            <ac:spMk id="13" creationId="{63626066-C9FB-4243-8F54-FD60D489D2B5}"/>
          </ac:spMkLst>
        </pc:spChg>
        <pc:spChg chg="add mod">
          <ac:chgData name="Andreas Smolders" userId="76809f7d3df9c57e" providerId="LiveId" clId="{B7AD6D1E-352A-4621-BD1E-B4F8C57A5996}" dt="2022-04-19T12:54:58.040" v="792" actId="1076"/>
          <ac:spMkLst>
            <pc:docMk/>
            <pc:sldMk cId="1400899700" sldId="396"/>
            <ac:spMk id="14" creationId="{CB799FF9-3095-4BFD-B61C-561BC0A887A2}"/>
          </ac:spMkLst>
        </pc:spChg>
        <pc:spChg chg="add del mod">
          <ac:chgData name="Andreas Smolders" userId="76809f7d3df9c57e" providerId="LiveId" clId="{B7AD6D1E-352A-4621-BD1E-B4F8C57A5996}" dt="2022-04-19T12:51:22.619" v="775" actId="478"/>
          <ac:spMkLst>
            <pc:docMk/>
            <pc:sldMk cId="1400899700" sldId="396"/>
            <ac:spMk id="15" creationId="{B33E50E7-F865-4BFB-BE1B-9EDA7A8CF546}"/>
          </ac:spMkLst>
        </pc:spChg>
        <pc:spChg chg="add mod">
          <ac:chgData name="Andreas Smolders" userId="76809f7d3df9c57e" providerId="LiveId" clId="{B7AD6D1E-352A-4621-BD1E-B4F8C57A5996}" dt="2022-04-19T12:53:50.588" v="787" actId="571"/>
          <ac:spMkLst>
            <pc:docMk/>
            <pc:sldMk cId="1400899700" sldId="396"/>
            <ac:spMk id="16" creationId="{47CE35A9-A852-4960-9E95-6B3E723B0362}"/>
          </ac:spMkLst>
        </pc:spChg>
        <pc:spChg chg="add mod">
          <ac:chgData name="Andreas Smolders" userId="76809f7d3df9c57e" providerId="LiveId" clId="{B7AD6D1E-352A-4621-BD1E-B4F8C57A5996}" dt="2022-04-19T12:53:56.417" v="789" actId="571"/>
          <ac:spMkLst>
            <pc:docMk/>
            <pc:sldMk cId="1400899700" sldId="396"/>
            <ac:spMk id="17" creationId="{84A14246-4926-4704-9FE9-1AF837A5607C}"/>
          </ac:spMkLst>
        </pc:spChg>
        <pc:spChg chg="add mod">
          <ac:chgData name="Andreas Smolders" userId="76809f7d3df9c57e" providerId="LiveId" clId="{B7AD6D1E-352A-4621-BD1E-B4F8C57A5996}" dt="2022-04-19T12:55:48.478" v="818" actId="255"/>
          <ac:spMkLst>
            <pc:docMk/>
            <pc:sldMk cId="1400899700" sldId="396"/>
            <ac:spMk id="18" creationId="{4DD03586-F724-4598-90E5-43A2DCAB1FFC}"/>
          </ac:spMkLst>
        </pc:spChg>
        <pc:spChg chg="add mod">
          <ac:chgData name="Andreas Smolders" userId="76809f7d3df9c57e" providerId="LiveId" clId="{B7AD6D1E-352A-4621-BD1E-B4F8C57A5996}" dt="2022-04-19T12:55:48.478" v="818" actId="255"/>
          <ac:spMkLst>
            <pc:docMk/>
            <pc:sldMk cId="1400899700" sldId="396"/>
            <ac:spMk id="20" creationId="{B7C145D8-87E3-41C5-A0DC-B0D2F641AA6D}"/>
          </ac:spMkLst>
        </pc:spChg>
        <pc:spChg chg="add mod">
          <ac:chgData name="Andreas Smolders" userId="76809f7d3df9c57e" providerId="LiveId" clId="{B7AD6D1E-352A-4621-BD1E-B4F8C57A5996}" dt="2022-04-19T13:15:57.415" v="1136" actId="1035"/>
          <ac:spMkLst>
            <pc:docMk/>
            <pc:sldMk cId="1400899700" sldId="396"/>
            <ac:spMk id="28" creationId="{8E7C1CEC-58BA-46F4-8444-DCA46D09225F}"/>
          </ac:spMkLst>
        </pc:spChg>
        <pc:spChg chg="add mod">
          <ac:chgData name="Andreas Smolders" userId="76809f7d3df9c57e" providerId="LiveId" clId="{B7AD6D1E-352A-4621-BD1E-B4F8C57A5996}" dt="2022-04-19T13:15:57.415" v="1136" actId="1035"/>
          <ac:spMkLst>
            <pc:docMk/>
            <pc:sldMk cId="1400899700" sldId="396"/>
            <ac:spMk id="29" creationId="{FF34B6DF-3526-447B-BB7F-EB35B05D3241}"/>
          </ac:spMkLst>
        </pc:spChg>
        <pc:spChg chg="mod">
          <ac:chgData name="Andreas Smolders" userId="76809f7d3df9c57e" providerId="LiveId" clId="{B7AD6D1E-352A-4621-BD1E-B4F8C57A5996}" dt="2022-04-19T13:08:55.399" v="947"/>
          <ac:spMkLst>
            <pc:docMk/>
            <pc:sldMk cId="1400899700" sldId="396"/>
            <ac:spMk id="32" creationId="{1AE017AB-614A-4AA5-BFA7-2D4FD3C96077}"/>
          </ac:spMkLst>
        </pc:spChg>
        <pc:spChg chg="mod">
          <ac:chgData name="Andreas Smolders" userId="76809f7d3df9c57e" providerId="LiveId" clId="{B7AD6D1E-352A-4621-BD1E-B4F8C57A5996}" dt="2022-04-19T13:08:55.399" v="947"/>
          <ac:spMkLst>
            <pc:docMk/>
            <pc:sldMk cId="1400899700" sldId="396"/>
            <ac:spMk id="33" creationId="{20189B0C-2125-4817-9030-3FD72874C421}"/>
          </ac:spMkLst>
        </pc:spChg>
        <pc:spChg chg="add mod">
          <ac:chgData name="Andreas Smolders" userId="76809f7d3df9c57e" providerId="LiveId" clId="{B7AD6D1E-352A-4621-BD1E-B4F8C57A5996}" dt="2022-04-19T13:32:24.912" v="1176" actId="113"/>
          <ac:spMkLst>
            <pc:docMk/>
            <pc:sldMk cId="1400899700" sldId="396"/>
            <ac:spMk id="34" creationId="{FD0B04D9-4BE3-4FD8-93FE-B702AFF094CE}"/>
          </ac:spMkLst>
        </pc:spChg>
        <pc:spChg chg="add mod">
          <ac:chgData name="Andreas Smolders" userId="76809f7d3df9c57e" providerId="LiveId" clId="{B7AD6D1E-352A-4621-BD1E-B4F8C57A5996}" dt="2022-04-19T13:32:29.114" v="1177" actId="113"/>
          <ac:spMkLst>
            <pc:docMk/>
            <pc:sldMk cId="1400899700" sldId="396"/>
            <ac:spMk id="35" creationId="{A1245BAE-608A-4D1A-ABE5-BCCF2FD2D884}"/>
          </ac:spMkLst>
        </pc:spChg>
        <pc:spChg chg="add del mod">
          <ac:chgData name="Andreas Smolders" userId="76809f7d3df9c57e" providerId="LiveId" clId="{B7AD6D1E-352A-4621-BD1E-B4F8C57A5996}" dt="2022-04-19T13:32:44.321" v="1179"/>
          <ac:spMkLst>
            <pc:docMk/>
            <pc:sldMk cId="1400899700" sldId="396"/>
            <ac:spMk id="36" creationId="{28B1457A-5045-458F-B073-B7474CC5DF22}"/>
          </ac:spMkLst>
        </pc:spChg>
        <pc:spChg chg="mod">
          <ac:chgData name="Andreas Smolders" userId="76809f7d3df9c57e" providerId="LiveId" clId="{B7AD6D1E-352A-4621-BD1E-B4F8C57A5996}" dt="2022-04-19T13:32:48.527" v="1180" actId="571"/>
          <ac:spMkLst>
            <pc:docMk/>
            <pc:sldMk cId="1400899700" sldId="396"/>
            <ac:spMk id="39" creationId="{86EF5838-1A27-4718-8532-D7C6EDCDBD55}"/>
          </ac:spMkLst>
        </pc:spChg>
        <pc:spChg chg="mod">
          <ac:chgData name="Andreas Smolders" userId="76809f7d3df9c57e" providerId="LiveId" clId="{B7AD6D1E-352A-4621-BD1E-B4F8C57A5996}" dt="2022-04-19T13:32:48.527" v="1180" actId="571"/>
          <ac:spMkLst>
            <pc:docMk/>
            <pc:sldMk cId="1400899700" sldId="396"/>
            <ac:spMk id="40" creationId="{14B6BD0E-EAE5-4EF7-80D6-A4CB6069467B}"/>
          </ac:spMkLst>
        </pc:spChg>
        <pc:spChg chg="add del mod">
          <ac:chgData name="Andreas Smolders" userId="76809f7d3df9c57e" providerId="LiveId" clId="{B7AD6D1E-352A-4621-BD1E-B4F8C57A5996}" dt="2022-04-22T08:55:51.335" v="4780" actId="478"/>
          <ac:spMkLst>
            <pc:docMk/>
            <pc:sldMk cId="1400899700" sldId="396"/>
            <ac:spMk id="42" creationId="{77AB7C38-B585-457D-81AF-C2C665BCA70A}"/>
          </ac:spMkLst>
        </pc:spChg>
        <pc:grpChg chg="add mod">
          <ac:chgData name="Andreas Smolders" userId="76809f7d3df9c57e" providerId="LiveId" clId="{B7AD6D1E-352A-4621-BD1E-B4F8C57A5996}" dt="2022-04-19T13:09:03.305" v="948" actId="1076"/>
          <ac:grpSpMkLst>
            <pc:docMk/>
            <pc:sldMk cId="1400899700" sldId="396"/>
            <ac:grpSpMk id="31" creationId="{D4C6F1E0-A9F3-4A26-B9DE-F888EFF09BD4}"/>
          </ac:grpSpMkLst>
        </pc:grpChg>
        <pc:grpChg chg="add del mod">
          <ac:chgData name="Andreas Smolders" userId="76809f7d3df9c57e" providerId="LiveId" clId="{B7AD6D1E-352A-4621-BD1E-B4F8C57A5996}" dt="2022-04-22T08:55:49.963" v="4779" actId="478"/>
          <ac:grpSpMkLst>
            <pc:docMk/>
            <pc:sldMk cId="1400899700" sldId="396"/>
            <ac:grpSpMk id="38" creationId="{312DE04B-5F12-426E-A6B9-EED64AED095E}"/>
          </ac:grpSpMkLst>
        </pc:grpChg>
        <pc:picChg chg="add mod">
          <ac:chgData name="Andreas Smolders" userId="76809f7d3df9c57e" providerId="LiveId" clId="{B7AD6D1E-352A-4621-BD1E-B4F8C57A5996}" dt="2022-04-19T13:16:15.839" v="1175" actId="1035"/>
          <ac:picMkLst>
            <pc:docMk/>
            <pc:sldMk cId="1400899700" sldId="396"/>
            <ac:picMk id="25" creationId="{58F1F0B7-C037-4A36-A5DA-12B4541722EB}"/>
          </ac:picMkLst>
        </pc:picChg>
        <pc:picChg chg="add mod">
          <ac:chgData name="Andreas Smolders" userId="76809f7d3df9c57e" providerId="LiveId" clId="{B7AD6D1E-352A-4621-BD1E-B4F8C57A5996}" dt="2022-04-19T13:16:15.839" v="1175" actId="1035"/>
          <ac:picMkLst>
            <pc:docMk/>
            <pc:sldMk cId="1400899700" sldId="396"/>
            <ac:picMk id="27" creationId="{F8349B9A-814C-41EF-955F-3A09906423E0}"/>
          </ac:picMkLst>
        </pc:picChg>
        <pc:cxnChg chg="add mod">
          <ac:chgData name="Andreas Smolders" userId="76809f7d3df9c57e" providerId="LiveId" clId="{B7AD6D1E-352A-4621-BD1E-B4F8C57A5996}" dt="2022-04-19T12:54:58.040" v="792" actId="1076"/>
          <ac:cxnSpMkLst>
            <pc:docMk/>
            <pc:sldMk cId="1400899700" sldId="396"/>
            <ac:cxnSpMk id="8" creationId="{71586D93-4631-41FF-B2FA-A01A6E1689CE}"/>
          </ac:cxnSpMkLst>
        </pc:cxnChg>
        <pc:cxnChg chg="add mod">
          <ac:chgData name="Andreas Smolders" userId="76809f7d3df9c57e" providerId="LiveId" clId="{B7AD6D1E-352A-4621-BD1E-B4F8C57A5996}" dt="2022-04-19T12:55:29.101" v="796" actId="1076"/>
          <ac:cxnSpMkLst>
            <pc:docMk/>
            <pc:sldMk cId="1400899700" sldId="396"/>
            <ac:cxnSpMk id="19" creationId="{FC679B0D-0D78-4F23-BCAB-DB0831989608}"/>
          </ac:cxnSpMkLst>
        </pc:cxnChg>
        <pc:cxnChg chg="add mod">
          <ac:chgData name="Andreas Smolders" userId="76809f7d3df9c57e" providerId="LiveId" clId="{B7AD6D1E-352A-4621-BD1E-B4F8C57A5996}" dt="2022-04-19T12:55:17.744" v="795" actId="1076"/>
          <ac:cxnSpMkLst>
            <pc:docMk/>
            <pc:sldMk cId="1400899700" sldId="396"/>
            <ac:cxnSpMk id="21" creationId="{DD6742EA-62C5-40C3-87EF-533F65CFABA2}"/>
          </ac:cxnSpMkLst>
        </pc:cxnChg>
        <pc:cxnChg chg="add mod">
          <ac:chgData name="Andreas Smolders" userId="76809f7d3df9c57e" providerId="LiveId" clId="{B7AD6D1E-352A-4621-BD1E-B4F8C57A5996}" dt="2022-04-19T13:09:03.305" v="948" actId="1076"/>
          <ac:cxnSpMkLst>
            <pc:docMk/>
            <pc:sldMk cId="1400899700" sldId="396"/>
            <ac:cxnSpMk id="30" creationId="{4B450463-FC2E-4278-9268-A1D95CA46760}"/>
          </ac:cxnSpMkLst>
        </pc:cxnChg>
        <pc:cxnChg chg="add del mod">
          <ac:chgData name="Andreas Smolders" userId="76809f7d3df9c57e" providerId="LiveId" clId="{B7AD6D1E-352A-4621-BD1E-B4F8C57A5996}" dt="2022-04-19T13:32:59.965" v="1184" actId="478"/>
          <ac:cxnSpMkLst>
            <pc:docMk/>
            <pc:sldMk cId="1400899700" sldId="396"/>
            <ac:cxnSpMk id="37" creationId="{043B778A-935E-442D-8B04-8C569B5E8E7E}"/>
          </ac:cxnSpMkLst>
        </pc:cxnChg>
        <pc:cxnChg chg="add del mod">
          <ac:chgData name="Andreas Smolders" userId="76809f7d3df9c57e" providerId="LiveId" clId="{B7AD6D1E-352A-4621-BD1E-B4F8C57A5996}" dt="2022-04-22T08:55:49.137" v="4778" actId="478"/>
          <ac:cxnSpMkLst>
            <pc:docMk/>
            <pc:sldMk cId="1400899700" sldId="396"/>
            <ac:cxnSpMk id="44" creationId="{54B3A158-6228-4E63-8F0C-EF4A33159006}"/>
          </ac:cxnSpMkLst>
        </pc:cxnChg>
      </pc:sldChg>
      <pc:sldChg chg="addSp delSp modSp mod delAnim modAnim">
        <pc:chgData name="Andreas Smolders" userId="76809f7d3df9c57e" providerId="LiveId" clId="{B7AD6D1E-352A-4621-BD1E-B4F8C57A5996}" dt="2022-04-20T11:55:17.534" v="2717" actId="478"/>
        <pc:sldMkLst>
          <pc:docMk/>
          <pc:sldMk cId="848653680" sldId="397"/>
        </pc:sldMkLst>
        <pc:spChg chg="mod">
          <ac:chgData name="Andreas Smolders" userId="76809f7d3df9c57e" providerId="LiveId" clId="{B7AD6D1E-352A-4621-BD1E-B4F8C57A5996}" dt="2022-04-20T07:44:39.154" v="1962" actId="14100"/>
          <ac:spMkLst>
            <pc:docMk/>
            <pc:sldMk cId="848653680" sldId="397"/>
            <ac:spMk id="5" creationId="{06A2B5EA-87A8-48E7-AC38-86D4B86D8924}"/>
          </ac:spMkLst>
        </pc:spChg>
        <pc:spChg chg="mod">
          <ac:chgData name="Andreas Smolders" userId="76809f7d3df9c57e" providerId="LiveId" clId="{B7AD6D1E-352A-4621-BD1E-B4F8C57A5996}" dt="2022-04-20T07:43:55.593" v="1937" actId="14100"/>
          <ac:spMkLst>
            <pc:docMk/>
            <pc:sldMk cId="848653680" sldId="397"/>
            <ac:spMk id="7" creationId="{F3B00A9C-9B65-48D6-AA56-2DBBE2CD8B23}"/>
          </ac:spMkLst>
        </pc:spChg>
        <pc:spChg chg="del">
          <ac:chgData name="Andreas Smolders" userId="76809f7d3df9c57e" providerId="LiveId" clId="{B7AD6D1E-352A-4621-BD1E-B4F8C57A5996}" dt="2022-04-19T15:46:44.683" v="1321" actId="478"/>
          <ac:spMkLst>
            <pc:docMk/>
            <pc:sldMk cId="848653680" sldId="397"/>
            <ac:spMk id="15" creationId="{B2E419E7-576A-4A12-AE29-7FD65E4B676F}"/>
          </ac:spMkLst>
        </pc:spChg>
        <pc:spChg chg="mod">
          <ac:chgData name="Andreas Smolders" userId="76809f7d3df9c57e" providerId="LiveId" clId="{B7AD6D1E-352A-4621-BD1E-B4F8C57A5996}" dt="2022-04-20T07:43:25.800" v="1919"/>
          <ac:spMkLst>
            <pc:docMk/>
            <pc:sldMk cId="848653680" sldId="397"/>
            <ac:spMk id="17" creationId="{DE2A1ECA-F924-4FA2-A635-45B58A630DC3}"/>
          </ac:spMkLst>
        </pc:spChg>
        <pc:spChg chg="mod">
          <ac:chgData name="Andreas Smolders" userId="76809f7d3df9c57e" providerId="LiveId" clId="{B7AD6D1E-352A-4621-BD1E-B4F8C57A5996}" dt="2022-04-20T07:43:25.800" v="1919"/>
          <ac:spMkLst>
            <pc:docMk/>
            <pc:sldMk cId="848653680" sldId="397"/>
            <ac:spMk id="18" creationId="{20AE9240-1C59-4FEC-953A-392CDF36D5C9}"/>
          </ac:spMkLst>
        </pc:spChg>
        <pc:spChg chg="add mod">
          <ac:chgData name="Andreas Smolders" userId="76809f7d3df9c57e" providerId="LiveId" clId="{B7AD6D1E-352A-4621-BD1E-B4F8C57A5996}" dt="2022-04-20T07:45:04.563" v="1995" actId="1076"/>
          <ac:spMkLst>
            <pc:docMk/>
            <pc:sldMk cId="848653680" sldId="397"/>
            <ac:spMk id="19" creationId="{6A4C7740-F7B7-41E8-B35D-BA86E58E5E9B}"/>
          </ac:spMkLst>
        </pc:spChg>
        <pc:spChg chg="add mod ord">
          <ac:chgData name="Andreas Smolders" userId="76809f7d3df9c57e" providerId="LiveId" clId="{B7AD6D1E-352A-4621-BD1E-B4F8C57A5996}" dt="2022-04-20T07:44:27.168" v="1946" actId="1076"/>
          <ac:spMkLst>
            <pc:docMk/>
            <pc:sldMk cId="848653680" sldId="397"/>
            <ac:spMk id="20" creationId="{10C6C327-13BC-4FD4-83B5-F8A072DB4A3F}"/>
          </ac:spMkLst>
        </pc:spChg>
        <pc:spChg chg="add mod">
          <ac:chgData name="Andreas Smolders" userId="76809f7d3df9c57e" providerId="LiveId" clId="{B7AD6D1E-352A-4621-BD1E-B4F8C57A5996}" dt="2022-04-20T07:53:54.921" v="2104"/>
          <ac:spMkLst>
            <pc:docMk/>
            <pc:sldMk cId="848653680" sldId="397"/>
            <ac:spMk id="22" creationId="{2D4960A1-D501-4A15-82F0-7D2023A1CCE0}"/>
          </ac:spMkLst>
        </pc:spChg>
        <pc:spChg chg="add mod">
          <ac:chgData name="Andreas Smolders" userId="76809f7d3df9c57e" providerId="LiveId" clId="{B7AD6D1E-352A-4621-BD1E-B4F8C57A5996}" dt="2022-04-20T07:53:54.921" v="2104"/>
          <ac:spMkLst>
            <pc:docMk/>
            <pc:sldMk cId="848653680" sldId="397"/>
            <ac:spMk id="23" creationId="{9FFFD14F-1836-409A-958B-A6C194D93935}"/>
          </ac:spMkLst>
        </pc:spChg>
        <pc:spChg chg="add mod">
          <ac:chgData name="Andreas Smolders" userId="76809f7d3df9c57e" providerId="LiveId" clId="{B7AD6D1E-352A-4621-BD1E-B4F8C57A5996}" dt="2022-04-20T07:53:54.921" v="2104"/>
          <ac:spMkLst>
            <pc:docMk/>
            <pc:sldMk cId="848653680" sldId="397"/>
            <ac:spMk id="24" creationId="{B498B726-7D68-4EE3-BC7D-BB05EBA06113}"/>
          </ac:spMkLst>
        </pc:spChg>
        <pc:spChg chg="add mod">
          <ac:chgData name="Andreas Smolders" userId="76809f7d3df9c57e" providerId="LiveId" clId="{B7AD6D1E-352A-4621-BD1E-B4F8C57A5996}" dt="2022-04-20T07:53:54.921" v="2104"/>
          <ac:spMkLst>
            <pc:docMk/>
            <pc:sldMk cId="848653680" sldId="397"/>
            <ac:spMk id="25" creationId="{80AF8CA0-E36C-4C1C-801B-4F467B12FC23}"/>
          </ac:spMkLst>
        </pc:spChg>
        <pc:spChg chg="add del mod">
          <ac:chgData name="Andreas Smolders" userId="76809f7d3df9c57e" providerId="LiveId" clId="{B7AD6D1E-352A-4621-BD1E-B4F8C57A5996}" dt="2022-04-20T11:55:17.534" v="2717" actId="478"/>
          <ac:spMkLst>
            <pc:docMk/>
            <pc:sldMk cId="848653680" sldId="397"/>
            <ac:spMk id="26" creationId="{9F5A7DBB-62DB-419C-A33D-E1AA70989F0D}"/>
          </ac:spMkLst>
        </pc:spChg>
        <pc:grpChg chg="add mod">
          <ac:chgData name="Andreas Smolders" userId="76809f7d3df9c57e" providerId="LiveId" clId="{B7AD6D1E-352A-4621-BD1E-B4F8C57A5996}" dt="2022-04-20T07:43:30.880" v="1920" actId="1076"/>
          <ac:grpSpMkLst>
            <pc:docMk/>
            <pc:sldMk cId="848653680" sldId="397"/>
            <ac:grpSpMk id="16" creationId="{75257752-079F-46C8-AA1F-0806E1A227C1}"/>
          </ac:grpSpMkLst>
        </pc:grpChg>
        <pc:picChg chg="add mod modCrop">
          <ac:chgData name="Andreas Smolders" userId="76809f7d3df9c57e" providerId="LiveId" clId="{B7AD6D1E-352A-4621-BD1E-B4F8C57A5996}" dt="2022-04-20T07:44:43.341" v="1963" actId="1076"/>
          <ac:picMkLst>
            <pc:docMk/>
            <pc:sldMk cId="848653680" sldId="397"/>
            <ac:picMk id="9" creationId="{E57BCA7A-15C5-49CE-A641-F52C34CEA576}"/>
          </ac:picMkLst>
        </pc:picChg>
        <pc:picChg chg="add mod modCrop">
          <ac:chgData name="Andreas Smolders" userId="76809f7d3df9c57e" providerId="LiveId" clId="{B7AD6D1E-352A-4621-BD1E-B4F8C57A5996}" dt="2022-04-20T07:44:48.999" v="1964" actId="1076"/>
          <ac:picMkLst>
            <pc:docMk/>
            <pc:sldMk cId="848653680" sldId="397"/>
            <ac:picMk id="11" creationId="{95FC8E32-C9BF-400F-A3FA-3F026104D74E}"/>
          </ac:picMkLst>
        </pc:picChg>
        <pc:picChg chg="del mod modCrop">
          <ac:chgData name="Andreas Smolders" userId="76809f7d3df9c57e" providerId="LiveId" clId="{B7AD6D1E-352A-4621-BD1E-B4F8C57A5996}" dt="2022-04-19T15:46:42.013" v="1320" actId="478"/>
          <ac:picMkLst>
            <pc:docMk/>
            <pc:sldMk cId="848653680" sldId="397"/>
            <ac:picMk id="12" creationId="{80AB5369-0BD5-4C1B-8AE7-BB3E5BDBE2D2}"/>
          </ac:picMkLst>
        </pc:picChg>
        <pc:picChg chg="del">
          <ac:chgData name="Andreas Smolders" userId="76809f7d3df9c57e" providerId="LiveId" clId="{B7AD6D1E-352A-4621-BD1E-B4F8C57A5996}" dt="2022-04-19T15:46:42.013" v="1320" actId="478"/>
          <ac:picMkLst>
            <pc:docMk/>
            <pc:sldMk cId="848653680" sldId="397"/>
            <ac:picMk id="14" creationId="{72CA7D68-43C1-4126-A501-2A619928E212}"/>
          </ac:picMkLst>
        </pc:picChg>
        <pc:cxnChg chg="mod">
          <ac:chgData name="Andreas Smolders" userId="76809f7d3df9c57e" providerId="LiveId" clId="{B7AD6D1E-352A-4621-BD1E-B4F8C57A5996}" dt="2022-04-20T07:44:39.154" v="1962" actId="14100"/>
          <ac:cxnSpMkLst>
            <pc:docMk/>
            <pc:sldMk cId="848653680" sldId="397"/>
            <ac:cxnSpMk id="6" creationId="{B11827F8-1FA2-4AFB-ACC0-13C40B14F0BF}"/>
          </ac:cxnSpMkLst>
        </pc:cxnChg>
        <pc:cxnChg chg="mod">
          <ac:chgData name="Andreas Smolders" userId="76809f7d3df9c57e" providerId="LiveId" clId="{B7AD6D1E-352A-4621-BD1E-B4F8C57A5996}" dt="2022-04-20T07:43:55.593" v="1937" actId="14100"/>
          <ac:cxnSpMkLst>
            <pc:docMk/>
            <pc:sldMk cId="848653680" sldId="397"/>
            <ac:cxnSpMk id="8" creationId="{9E79A1ED-10AF-4A71-B275-1BC3C0DFE3D7}"/>
          </ac:cxnSpMkLst>
        </pc:cxnChg>
      </pc:sldChg>
      <pc:sldChg chg="addSp delSp modSp mod">
        <pc:chgData name="Andreas Smolders" userId="76809f7d3df9c57e" providerId="LiveId" clId="{B7AD6D1E-352A-4621-BD1E-B4F8C57A5996}" dt="2022-04-20T13:35:00.413" v="3242" actId="14100"/>
        <pc:sldMkLst>
          <pc:docMk/>
          <pc:sldMk cId="1491914227" sldId="398"/>
        </pc:sldMkLst>
        <pc:spChg chg="mod">
          <ac:chgData name="Andreas Smolders" userId="76809f7d3df9c57e" providerId="LiveId" clId="{B7AD6D1E-352A-4621-BD1E-B4F8C57A5996}" dt="2022-04-20T13:34:32.581" v="3190"/>
          <ac:spMkLst>
            <pc:docMk/>
            <pc:sldMk cId="1491914227" sldId="398"/>
            <ac:spMk id="3" creationId="{A10240B0-0E2A-4E35-B6A5-63A8283271E9}"/>
          </ac:spMkLst>
        </pc:spChg>
        <pc:spChg chg="mod">
          <ac:chgData name="Andreas Smolders" userId="76809f7d3df9c57e" providerId="LiveId" clId="{B7AD6D1E-352A-4621-BD1E-B4F8C57A5996}" dt="2022-04-20T13:34:53.935" v="3240" actId="1036"/>
          <ac:spMkLst>
            <pc:docMk/>
            <pc:sldMk cId="1491914227" sldId="398"/>
            <ac:spMk id="6" creationId="{9F72CFCB-575B-4B59-B0A2-E0BA0ABFB79F}"/>
          </ac:spMkLst>
        </pc:spChg>
        <pc:spChg chg="mod">
          <ac:chgData name="Andreas Smolders" userId="76809f7d3df9c57e" providerId="LiveId" clId="{B7AD6D1E-352A-4621-BD1E-B4F8C57A5996}" dt="2022-04-20T13:34:53.935" v="3240" actId="1036"/>
          <ac:spMkLst>
            <pc:docMk/>
            <pc:sldMk cId="1491914227" sldId="398"/>
            <ac:spMk id="8" creationId="{8CE9FA33-C42C-4D64-82D0-C4AEDCCDEC15}"/>
          </ac:spMkLst>
        </pc:spChg>
        <pc:spChg chg="mod">
          <ac:chgData name="Andreas Smolders" userId="76809f7d3df9c57e" providerId="LiveId" clId="{B7AD6D1E-352A-4621-BD1E-B4F8C57A5996}" dt="2022-04-20T13:34:53.935" v="3240" actId="1036"/>
          <ac:spMkLst>
            <pc:docMk/>
            <pc:sldMk cId="1491914227" sldId="398"/>
            <ac:spMk id="12" creationId="{3DA42876-AFD2-4258-909D-C1ACB66689E0}"/>
          </ac:spMkLst>
        </pc:spChg>
        <pc:spChg chg="add mod">
          <ac:chgData name="Andreas Smolders" userId="76809f7d3df9c57e" providerId="LiveId" clId="{B7AD6D1E-352A-4621-BD1E-B4F8C57A5996}" dt="2022-04-20T07:54:39.600" v="2111"/>
          <ac:spMkLst>
            <pc:docMk/>
            <pc:sldMk cId="1491914227" sldId="398"/>
            <ac:spMk id="15" creationId="{46A5417A-F9D8-475C-A92E-7D6D41D09164}"/>
          </ac:spMkLst>
        </pc:spChg>
        <pc:spChg chg="add mod">
          <ac:chgData name="Andreas Smolders" userId="76809f7d3df9c57e" providerId="LiveId" clId="{B7AD6D1E-352A-4621-BD1E-B4F8C57A5996}" dt="2022-04-20T07:54:39.600" v="2111"/>
          <ac:spMkLst>
            <pc:docMk/>
            <pc:sldMk cId="1491914227" sldId="398"/>
            <ac:spMk id="16" creationId="{CDFBAC08-A8C6-4369-9D4E-4948C21C502A}"/>
          </ac:spMkLst>
        </pc:spChg>
        <pc:spChg chg="add mod">
          <ac:chgData name="Andreas Smolders" userId="76809f7d3df9c57e" providerId="LiveId" clId="{B7AD6D1E-352A-4621-BD1E-B4F8C57A5996}" dt="2022-04-20T07:54:39.600" v="2111"/>
          <ac:spMkLst>
            <pc:docMk/>
            <pc:sldMk cId="1491914227" sldId="398"/>
            <ac:spMk id="17" creationId="{8D7E4E66-2C78-439E-845E-DEA81F012D9C}"/>
          </ac:spMkLst>
        </pc:spChg>
        <pc:spChg chg="add mod">
          <ac:chgData name="Andreas Smolders" userId="76809f7d3df9c57e" providerId="LiveId" clId="{B7AD6D1E-352A-4621-BD1E-B4F8C57A5996}" dt="2022-04-20T07:54:39.600" v="2111"/>
          <ac:spMkLst>
            <pc:docMk/>
            <pc:sldMk cId="1491914227" sldId="398"/>
            <ac:spMk id="18" creationId="{82B5C6E0-602E-48B2-B72E-21ACBEBD2AA5}"/>
          </ac:spMkLst>
        </pc:spChg>
        <pc:spChg chg="add del mod">
          <ac:chgData name="Andreas Smolders" userId="76809f7d3df9c57e" providerId="LiveId" clId="{B7AD6D1E-352A-4621-BD1E-B4F8C57A5996}" dt="2022-04-20T11:55:06.268" v="2713" actId="478"/>
          <ac:spMkLst>
            <pc:docMk/>
            <pc:sldMk cId="1491914227" sldId="398"/>
            <ac:spMk id="19" creationId="{73BB6409-277F-4924-818F-9FF4AA95FAC9}"/>
          </ac:spMkLst>
        </pc:spChg>
        <pc:spChg chg="add mod">
          <ac:chgData name="Andreas Smolders" userId="76809f7d3df9c57e" providerId="LiveId" clId="{B7AD6D1E-352A-4621-BD1E-B4F8C57A5996}" dt="2022-04-20T13:35:00.413" v="3242" actId="14100"/>
          <ac:spMkLst>
            <pc:docMk/>
            <pc:sldMk cId="1491914227" sldId="398"/>
            <ac:spMk id="20" creationId="{516C0164-E571-44B1-9308-D132A4E5AC01}"/>
          </ac:spMkLst>
        </pc:spChg>
        <pc:picChg chg="del">
          <ac:chgData name="Andreas Smolders" userId="76809f7d3df9c57e" providerId="LiveId" clId="{B7AD6D1E-352A-4621-BD1E-B4F8C57A5996}" dt="2022-04-20T07:39:26.005" v="1894" actId="478"/>
          <ac:picMkLst>
            <pc:docMk/>
            <pc:sldMk cId="1491914227" sldId="398"/>
            <ac:picMk id="5" creationId="{1094DBD3-DC85-42A2-AE26-8B92AAE6F46A}"/>
          </ac:picMkLst>
        </pc:picChg>
        <pc:picChg chg="add mod">
          <ac:chgData name="Andreas Smolders" userId="76809f7d3df9c57e" providerId="LiveId" clId="{B7AD6D1E-352A-4621-BD1E-B4F8C57A5996}" dt="2022-04-20T13:34:53.935" v="3240" actId="1036"/>
          <ac:picMkLst>
            <pc:docMk/>
            <pc:sldMk cId="1491914227" sldId="398"/>
            <ac:picMk id="10" creationId="{0BD1C36E-DAA7-4A53-9485-5F6E23D23A8F}"/>
          </ac:picMkLst>
        </pc:picChg>
        <pc:picChg chg="del">
          <ac:chgData name="Andreas Smolders" userId="76809f7d3df9c57e" providerId="LiveId" clId="{B7AD6D1E-352A-4621-BD1E-B4F8C57A5996}" dt="2022-04-20T07:39:26.005" v="1894" actId="478"/>
          <ac:picMkLst>
            <pc:docMk/>
            <pc:sldMk cId="1491914227" sldId="398"/>
            <ac:picMk id="11" creationId="{AE9B1872-23FE-46F6-A7FA-0AD6E1FB660B}"/>
          </ac:picMkLst>
        </pc:picChg>
        <pc:picChg chg="add mod">
          <ac:chgData name="Andreas Smolders" userId="76809f7d3df9c57e" providerId="LiveId" clId="{B7AD6D1E-352A-4621-BD1E-B4F8C57A5996}" dt="2022-04-20T13:34:53.935" v="3240" actId="1036"/>
          <ac:picMkLst>
            <pc:docMk/>
            <pc:sldMk cId="1491914227" sldId="398"/>
            <ac:picMk id="14" creationId="{EC3867F4-F272-4389-B3E4-E7F1B65CC07B}"/>
          </ac:picMkLst>
        </pc:picChg>
        <pc:cxnChg chg="mod">
          <ac:chgData name="Andreas Smolders" userId="76809f7d3df9c57e" providerId="LiveId" clId="{B7AD6D1E-352A-4621-BD1E-B4F8C57A5996}" dt="2022-04-20T13:34:53.935" v="3240" actId="1036"/>
          <ac:cxnSpMkLst>
            <pc:docMk/>
            <pc:sldMk cId="1491914227" sldId="398"/>
            <ac:cxnSpMk id="7" creationId="{486226F8-795A-4F46-88D7-0180F1A445D6}"/>
          </ac:cxnSpMkLst>
        </pc:cxnChg>
        <pc:cxnChg chg="mod">
          <ac:chgData name="Andreas Smolders" userId="76809f7d3df9c57e" providerId="LiveId" clId="{B7AD6D1E-352A-4621-BD1E-B4F8C57A5996}" dt="2022-04-20T13:34:53.935" v="3240" actId="1036"/>
          <ac:cxnSpMkLst>
            <pc:docMk/>
            <pc:sldMk cId="1491914227" sldId="398"/>
            <ac:cxnSpMk id="9" creationId="{2A196BFE-6B0A-44FF-8898-1C3B19736D8B}"/>
          </ac:cxnSpMkLst>
        </pc:cxnChg>
      </pc:sldChg>
      <pc:sldChg chg="addSp delSp modSp mod">
        <pc:chgData name="Andreas Smolders" userId="76809f7d3df9c57e" providerId="LiveId" clId="{B7AD6D1E-352A-4621-BD1E-B4F8C57A5996}" dt="2022-04-20T11:55:03.443" v="2712" actId="478"/>
        <pc:sldMkLst>
          <pc:docMk/>
          <pc:sldMk cId="2943398151" sldId="399"/>
        </pc:sldMkLst>
        <pc:spChg chg="mod">
          <ac:chgData name="Andreas Smolders" userId="76809f7d3df9c57e" providerId="LiveId" clId="{B7AD6D1E-352A-4621-BD1E-B4F8C57A5996}" dt="2022-04-20T07:54:48.560" v="2113" actId="313"/>
          <ac:spMkLst>
            <pc:docMk/>
            <pc:sldMk cId="2943398151" sldId="399"/>
            <ac:spMk id="2" creationId="{87527084-29EA-42A5-ADD4-98A1D21D9B70}"/>
          </ac:spMkLst>
        </pc:spChg>
        <pc:spChg chg="add mod">
          <ac:chgData name="Andreas Smolders" userId="76809f7d3df9c57e" providerId="LiveId" clId="{B7AD6D1E-352A-4621-BD1E-B4F8C57A5996}" dt="2022-04-20T07:54:41.945" v="2112"/>
          <ac:spMkLst>
            <pc:docMk/>
            <pc:sldMk cId="2943398151" sldId="399"/>
            <ac:spMk id="10" creationId="{072D7C08-4148-479B-B992-1E3D29A9462B}"/>
          </ac:spMkLst>
        </pc:spChg>
        <pc:spChg chg="add mod">
          <ac:chgData name="Andreas Smolders" userId="76809f7d3df9c57e" providerId="LiveId" clId="{B7AD6D1E-352A-4621-BD1E-B4F8C57A5996}" dt="2022-04-20T07:54:41.945" v="2112"/>
          <ac:spMkLst>
            <pc:docMk/>
            <pc:sldMk cId="2943398151" sldId="399"/>
            <ac:spMk id="11" creationId="{47FFC951-1D73-416C-8F4A-CEBE016BF612}"/>
          </ac:spMkLst>
        </pc:spChg>
        <pc:spChg chg="add mod">
          <ac:chgData name="Andreas Smolders" userId="76809f7d3df9c57e" providerId="LiveId" clId="{B7AD6D1E-352A-4621-BD1E-B4F8C57A5996}" dt="2022-04-20T07:54:41.945" v="2112"/>
          <ac:spMkLst>
            <pc:docMk/>
            <pc:sldMk cId="2943398151" sldId="399"/>
            <ac:spMk id="12" creationId="{016F5182-9756-431C-B7D5-6DF79F866068}"/>
          </ac:spMkLst>
        </pc:spChg>
        <pc:spChg chg="add mod">
          <ac:chgData name="Andreas Smolders" userId="76809f7d3df9c57e" providerId="LiveId" clId="{B7AD6D1E-352A-4621-BD1E-B4F8C57A5996}" dt="2022-04-20T07:54:41.945" v="2112"/>
          <ac:spMkLst>
            <pc:docMk/>
            <pc:sldMk cId="2943398151" sldId="399"/>
            <ac:spMk id="13" creationId="{1679BA21-FEC5-4634-994F-9492BF74AAA2}"/>
          </ac:spMkLst>
        </pc:spChg>
        <pc:spChg chg="add del mod">
          <ac:chgData name="Andreas Smolders" userId="76809f7d3df9c57e" providerId="LiveId" clId="{B7AD6D1E-352A-4621-BD1E-B4F8C57A5996}" dt="2022-04-20T11:55:03.443" v="2712" actId="478"/>
          <ac:spMkLst>
            <pc:docMk/>
            <pc:sldMk cId="2943398151" sldId="399"/>
            <ac:spMk id="14" creationId="{E0DDA5F9-E0DF-40C5-86EB-89F689ED26B5}"/>
          </ac:spMkLst>
        </pc:spChg>
      </pc:sldChg>
      <pc:sldChg chg="addSp delSp modSp mod">
        <pc:chgData name="Andreas Smolders" userId="76809f7d3df9c57e" providerId="LiveId" clId="{B7AD6D1E-352A-4621-BD1E-B4F8C57A5996}" dt="2022-04-20T11:54:57.093" v="2710" actId="478"/>
        <pc:sldMkLst>
          <pc:docMk/>
          <pc:sldMk cId="3023387306" sldId="400"/>
        </pc:sldMkLst>
        <pc:spChg chg="add mod">
          <ac:chgData name="Andreas Smolders" userId="76809f7d3df9c57e" providerId="LiveId" clId="{B7AD6D1E-352A-4621-BD1E-B4F8C57A5996}" dt="2022-04-20T11:51:33.167" v="2646"/>
          <ac:spMkLst>
            <pc:docMk/>
            <pc:sldMk cId="3023387306" sldId="400"/>
            <ac:spMk id="10" creationId="{11A564C2-476D-46B4-8401-5749732FEB52}"/>
          </ac:spMkLst>
        </pc:spChg>
        <pc:spChg chg="add mod">
          <ac:chgData name="Andreas Smolders" userId="76809f7d3df9c57e" providerId="LiveId" clId="{B7AD6D1E-352A-4621-BD1E-B4F8C57A5996}" dt="2022-04-20T11:51:33.167" v="2646"/>
          <ac:spMkLst>
            <pc:docMk/>
            <pc:sldMk cId="3023387306" sldId="400"/>
            <ac:spMk id="11" creationId="{43CC8E7A-2CD5-4751-8D05-B4083018A981}"/>
          </ac:spMkLst>
        </pc:spChg>
        <pc:spChg chg="add mod">
          <ac:chgData name="Andreas Smolders" userId="76809f7d3df9c57e" providerId="LiveId" clId="{B7AD6D1E-352A-4621-BD1E-B4F8C57A5996}" dt="2022-04-20T11:51:33.167" v="2646"/>
          <ac:spMkLst>
            <pc:docMk/>
            <pc:sldMk cId="3023387306" sldId="400"/>
            <ac:spMk id="12" creationId="{CE284EAE-C7A0-4D8A-9062-86C494DEB8EF}"/>
          </ac:spMkLst>
        </pc:spChg>
        <pc:spChg chg="add mod">
          <ac:chgData name="Andreas Smolders" userId="76809f7d3df9c57e" providerId="LiveId" clId="{B7AD6D1E-352A-4621-BD1E-B4F8C57A5996}" dt="2022-04-20T11:51:33.167" v="2646"/>
          <ac:spMkLst>
            <pc:docMk/>
            <pc:sldMk cId="3023387306" sldId="400"/>
            <ac:spMk id="15" creationId="{98DB6E05-CEC6-45BC-89E1-DFB154C71A76}"/>
          </ac:spMkLst>
        </pc:spChg>
        <pc:spChg chg="add del mod">
          <ac:chgData name="Andreas Smolders" userId="76809f7d3df9c57e" providerId="LiveId" clId="{B7AD6D1E-352A-4621-BD1E-B4F8C57A5996}" dt="2022-04-20T11:54:57.093" v="2710" actId="478"/>
          <ac:spMkLst>
            <pc:docMk/>
            <pc:sldMk cId="3023387306" sldId="400"/>
            <ac:spMk id="20" creationId="{33B42C2C-EE80-4D75-A358-EA9096EC5101}"/>
          </ac:spMkLst>
        </pc:spChg>
      </pc:sldChg>
      <pc:sldChg chg="del">
        <pc:chgData name="Andreas Smolders" userId="76809f7d3df9c57e" providerId="LiveId" clId="{B7AD6D1E-352A-4621-BD1E-B4F8C57A5996}" dt="2022-04-20T07:18:39.176" v="1410" actId="2696"/>
        <pc:sldMkLst>
          <pc:docMk/>
          <pc:sldMk cId="1465664262" sldId="401"/>
        </pc:sldMkLst>
      </pc:sldChg>
      <pc:sldChg chg="addSp delSp modSp add mod">
        <pc:chgData name="Andreas Smolders" userId="76809f7d3df9c57e" providerId="LiveId" clId="{B7AD6D1E-352A-4621-BD1E-B4F8C57A5996}" dt="2022-04-20T13:11:01.511" v="3108" actId="1076"/>
        <pc:sldMkLst>
          <pc:docMk/>
          <pc:sldMk cId="1489798127" sldId="401"/>
        </pc:sldMkLst>
        <pc:spChg chg="add mod">
          <ac:chgData name="Andreas Smolders" userId="76809f7d3df9c57e" providerId="LiveId" clId="{B7AD6D1E-352A-4621-BD1E-B4F8C57A5996}" dt="2022-04-20T11:51:41.252" v="2650"/>
          <ac:spMkLst>
            <pc:docMk/>
            <pc:sldMk cId="1489798127" sldId="401"/>
            <ac:spMk id="6" creationId="{2B66C6CA-7CA3-40B3-AA52-3C4BAFF64553}"/>
          </ac:spMkLst>
        </pc:spChg>
        <pc:spChg chg="add mod">
          <ac:chgData name="Andreas Smolders" userId="76809f7d3df9c57e" providerId="LiveId" clId="{B7AD6D1E-352A-4621-BD1E-B4F8C57A5996}" dt="2022-04-20T11:51:41.252" v="2650"/>
          <ac:spMkLst>
            <pc:docMk/>
            <pc:sldMk cId="1489798127" sldId="401"/>
            <ac:spMk id="7" creationId="{27239EFD-0D44-402A-BD9C-A5F0BDFC15FA}"/>
          </ac:spMkLst>
        </pc:spChg>
        <pc:spChg chg="add mod">
          <ac:chgData name="Andreas Smolders" userId="76809f7d3df9c57e" providerId="LiveId" clId="{B7AD6D1E-352A-4621-BD1E-B4F8C57A5996}" dt="2022-04-20T11:51:41.252" v="2650"/>
          <ac:spMkLst>
            <pc:docMk/>
            <pc:sldMk cId="1489798127" sldId="401"/>
            <ac:spMk id="8" creationId="{B25C685B-2B71-4F38-8F0A-1BBE37F1E108}"/>
          </ac:spMkLst>
        </pc:spChg>
        <pc:spChg chg="add mod">
          <ac:chgData name="Andreas Smolders" userId="76809f7d3df9c57e" providerId="LiveId" clId="{B7AD6D1E-352A-4621-BD1E-B4F8C57A5996}" dt="2022-04-20T11:51:41.252" v="2650"/>
          <ac:spMkLst>
            <pc:docMk/>
            <pc:sldMk cId="1489798127" sldId="401"/>
            <ac:spMk id="9" creationId="{998F620A-5D3F-4E0C-A751-69912CDB555F}"/>
          </ac:spMkLst>
        </pc:spChg>
        <pc:spChg chg="add del mod">
          <ac:chgData name="Andreas Smolders" userId="76809f7d3df9c57e" providerId="LiveId" clId="{B7AD6D1E-352A-4621-BD1E-B4F8C57A5996}" dt="2022-04-20T11:54:46.482" v="2706" actId="478"/>
          <ac:spMkLst>
            <pc:docMk/>
            <pc:sldMk cId="1489798127" sldId="401"/>
            <ac:spMk id="10" creationId="{F130593E-070A-4BF7-8775-D3DF08533386}"/>
          </ac:spMkLst>
        </pc:spChg>
        <pc:picChg chg="add mod">
          <ac:chgData name="Andreas Smolders" userId="76809f7d3df9c57e" providerId="LiveId" clId="{B7AD6D1E-352A-4621-BD1E-B4F8C57A5996}" dt="2022-04-20T13:11:01.511" v="3108" actId="1076"/>
          <ac:picMkLst>
            <pc:docMk/>
            <pc:sldMk cId="1489798127" sldId="401"/>
            <ac:picMk id="5" creationId="{22896282-D56E-4188-A8FF-2A07BCC16F25}"/>
          </ac:picMkLst>
        </pc:picChg>
      </pc:sldChg>
      <pc:sldChg chg="del">
        <pc:chgData name="Andreas Smolders" userId="76809f7d3df9c57e" providerId="LiveId" clId="{B7AD6D1E-352A-4621-BD1E-B4F8C57A5996}" dt="2022-04-20T07:18:31.680" v="1409" actId="47"/>
        <pc:sldMkLst>
          <pc:docMk/>
          <pc:sldMk cId="3187770507" sldId="402"/>
        </pc:sldMkLst>
      </pc:sldChg>
      <pc:sldChg chg="addSp delSp modSp new mod">
        <pc:chgData name="Andreas Smolders" userId="76809f7d3df9c57e" providerId="LiveId" clId="{B7AD6D1E-352A-4621-BD1E-B4F8C57A5996}" dt="2022-04-20T16:13:39.273" v="4473" actId="20577"/>
        <pc:sldMkLst>
          <pc:docMk/>
          <pc:sldMk cId="2575909219" sldId="403"/>
        </pc:sldMkLst>
        <pc:spChg chg="add del">
          <ac:chgData name="Andreas Smolders" userId="76809f7d3df9c57e" providerId="LiveId" clId="{B7AD6D1E-352A-4621-BD1E-B4F8C57A5996}" dt="2022-04-19T15:46:30.091" v="1319" actId="478"/>
          <ac:spMkLst>
            <pc:docMk/>
            <pc:sldMk cId="2575909219" sldId="403"/>
            <ac:spMk id="2" creationId="{553C3100-3111-482B-8F89-E23700418C91}"/>
          </ac:spMkLst>
        </pc:spChg>
        <pc:spChg chg="mod">
          <ac:chgData name="Andreas Smolders" userId="76809f7d3df9c57e" providerId="LiveId" clId="{B7AD6D1E-352A-4621-BD1E-B4F8C57A5996}" dt="2022-04-19T14:48:14.666" v="1314" actId="20577"/>
          <ac:spMkLst>
            <pc:docMk/>
            <pc:sldMk cId="2575909219" sldId="403"/>
            <ac:spMk id="3" creationId="{AE072B06-25F5-4A04-9800-8228C585B5B1}"/>
          </ac:spMkLst>
        </pc:spChg>
        <pc:spChg chg="add mod">
          <ac:chgData name="Andreas Smolders" userId="76809f7d3df9c57e" providerId="LiveId" clId="{B7AD6D1E-352A-4621-BD1E-B4F8C57A5996}" dt="2022-04-20T07:53:52.186" v="2102"/>
          <ac:spMkLst>
            <pc:docMk/>
            <pc:sldMk cId="2575909219" sldId="403"/>
            <ac:spMk id="5" creationId="{F207AF86-B16A-4D5B-A776-DF582DF69DE9}"/>
          </ac:spMkLst>
        </pc:spChg>
        <pc:spChg chg="add mod">
          <ac:chgData name="Andreas Smolders" userId="76809f7d3df9c57e" providerId="LiveId" clId="{B7AD6D1E-352A-4621-BD1E-B4F8C57A5996}" dt="2022-04-20T07:53:52.186" v="2102"/>
          <ac:spMkLst>
            <pc:docMk/>
            <pc:sldMk cId="2575909219" sldId="403"/>
            <ac:spMk id="6" creationId="{0E6797EA-A364-49A9-B4D6-75E14AA39962}"/>
          </ac:spMkLst>
        </pc:spChg>
        <pc:spChg chg="add mod">
          <ac:chgData name="Andreas Smolders" userId="76809f7d3df9c57e" providerId="LiveId" clId="{B7AD6D1E-352A-4621-BD1E-B4F8C57A5996}" dt="2022-04-20T07:53:52.186" v="2102"/>
          <ac:spMkLst>
            <pc:docMk/>
            <pc:sldMk cId="2575909219" sldId="403"/>
            <ac:spMk id="7" creationId="{F7578135-731F-4B46-B446-14F76970604A}"/>
          </ac:spMkLst>
        </pc:spChg>
        <pc:spChg chg="add mod">
          <ac:chgData name="Andreas Smolders" userId="76809f7d3df9c57e" providerId="LiveId" clId="{B7AD6D1E-352A-4621-BD1E-B4F8C57A5996}" dt="2022-04-20T07:53:52.186" v="2102"/>
          <ac:spMkLst>
            <pc:docMk/>
            <pc:sldMk cId="2575909219" sldId="403"/>
            <ac:spMk id="8" creationId="{985FADA2-8FA3-4340-9C81-F218929726F6}"/>
          </ac:spMkLst>
        </pc:spChg>
        <pc:spChg chg="add del mod">
          <ac:chgData name="Andreas Smolders" userId="76809f7d3df9c57e" providerId="LiveId" clId="{B7AD6D1E-352A-4621-BD1E-B4F8C57A5996}" dt="2022-04-20T11:55:23.006" v="2719" actId="478"/>
          <ac:spMkLst>
            <pc:docMk/>
            <pc:sldMk cId="2575909219" sldId="403"/>
            <ac:spMk id="9" creationId="{56EE0D87-981F-446E-B9B1-0AD4DF17D61F}"/>
          </ac:spMkLst>
        </pc:spChg>
        <pc:spChg chg="add mod">
          <ac:chgData name="Andreas Smolders" userId="76809f7d3df9c57e" providerId="LiveId" clId="{B7AD6D1E-352A-4621-BD1E-B4F8C57A5996}" dt="2022-04-20T16:12:32.354" v="4427" actId="1076"/>
          <ac:spMkLst>
            <pc:docMk/>
            <pc:sldMk cId="2575909219" sldId="403"/>
            <ac:spMk id="11" creationId="{5472B3AD-F23D-4ACF-BD59-3765D2CEBFF7}"/>
          </ac:spMkLst>
        </pc:spChg>
        <pc:spChg chg="add mod">
          <ac:chgData name="Andreas Smolders" userId="76809f7d3df9c57e" providerId="LiveId" clId="{B7AD6D1E-352A-4621-BD1E-B4F8C57A5996}" dt="2022-04-20T16:12:32.354" v="4427" actId="1076"/>
          <ac:spMkLst>
            <pc:docMk/>
            <pc:sldMk cId="2575909219" sldId="403"/>
            <ac:spMk id="13" creationId="{650AC422-038E-4326-A082-E51E13908064}"/>
          </ac:spMkLst>
        </pc:spChg>
        <pc:spChg chg="add mod">
          <ac:chgData name="Andreas Smolders" userId="76809f7d3df9c57e" providerId="LiveId" clId="{B7AD6D1E-352A-4621-BD1E-B4F8C57A5996}" dt="2022-04-20T16:12:32.354" v="4427" actId="1076"/>
          <ac:spMkLst>
            <pc:docMk/>
            <pc:sldMk cId="2575909219" sldId="403"/>
            <ac:spMk id="15" creationId="{2C5560A6-3700-45A7-AD48-A285724D5485}"/>
          </ac:spMkLst>
        </pc:spChg>
        <pc:spChg chg="add mod">
          <ac:chgData name="Andreas Smolders" userId="76809f7d3df9c57e" providerId="LiveId" clId="{B7AD6D1E-352A-4621-BD1E-B4F8C57A5996}" dt="2022-04-20T16:13:24.034" v="4463" actId="20577"/>
          <ac:spMkLst>
            <pc:docMk/>
            <pc:sldMk cId="2575909219" sldId="403"/>
            <ac:spMk id="16" creationId="{47FDE6A2-4D29-4972-8458-5A4B9CDD452A}"/>
          </ac:spMkLst>
        </pc:spChg>
        <pc:spChg chg="add mod">
          <ac:chgData name="Andreas Smolders" userId="76809f7d3df9c57e" providerId="LiveId" clId="{B7AD6D1E-352A-4621-BD1E-B4F8C57A5996}" dt="2022-04-20T16:13:09.394" v="4456" actId="20577"/>
          <ac:spMkLst>
            <pc:docMk/>
            <pc:sldMk cId="2575909219" sldId="403"/>
            <ac:spMk id="17" creationId="{E54F1DAE-04C4-4B83-9C72-616FB24FD6D8}"/>
          </ac:spMkLst>
        </pc:spChg>
        <pc:spChg chg="add mod">
          <ac:chgData name="Andreas Smolders" userId="76809f7d3df9c57e" providerId="LiveId" clId="{B7AD6D1E-352A-4621-BD1E-B4F8C57A5996}" dt="2022-04-20T16:13:39.273" v="4473" actId="20577"/>
          <ac:spMkLst>
            <pc:docMk/>
            <pc:sldMk cId="2575909219" sldId="403"/>
            <ac:spMk id="18" creationId="{20BECED4-6D9D-4827-B0B6-943DB5CA0F2A}"/>
          </ac:spMkLst>
        </pc:spChg>
        <pc:picChg chg="add mod modCrop">
          <ac:chgData name="Andreas Smolders" userId="76809f7d3df9c57e" providerId="LiveId" clId="{B7AD6D1E-352A-4621-BD1E-B4F8C57A5996}" dt="2022-04-20T16:12:32.354" v="4427" actId="1076"/>
          <ac:picMkLst>
            <pc:docMk/>
            <pc:sldMk cId="2575909219" sldId="403"/>
            <ac:picMk id="10" creationId="{10050806-5FD9-49B0-9E13-48E19A0096CF}"/>
          </ac:picMkLst>
        </pc:picChg>
        <pc:picChg chg="add mod modCrop">
          <ac:chgData name="Andreas Smolders" userId="76809f7d3df9c57e" providerId="LiveId" clId="{B7AD6D1E-352A-4621-BD1E-B4F8C57A5996}" dt="2022-04-20T16:12:32.354" v="4427" actId="1076"/>
          <ac:picMkLst>
            <pc:docMk/>
            <pc:sldMk cId="2575909219" sldId="403"/>
            <ac:picMk id="12" creationId="{BC78615F-C79D-4BBB-95D6-B4F3424FEF2F}"/>
          </ac:picMkLst>
        </pc:picChg>
        <pc:picChg chg="add mod modCrop">
          <ac:chgData name="Andreas Smolders" userId="76809f7d3df9c57e" providerId="LiveId" clId="{B7AD6D1E-352A-4621-BD1E-B4F8C57A5996}" dt="2022-04-20T16:12:32.354" v="4427" actId="1076"/>
          <ac:picMkLst>
            <pc:docMk/>
            <pc:sldMk cId="2575909219" sldId="403"/>
            <ac:picMk id="14" creationId="{95EFC94B-914D-4ED0-9AEB-CC821DFB9D94}"/>
          </ac:picMkLst>
        </pc:picChg>
      </pc:sldChg>
      <pc:sldChg chg="addSp delSp modSp add mod modAnim">
        <pc:chgData name="Andreas Smolders" userId="76809f7d3df9c57e" providerId="LiveId" clId="{B7AD6D1E-352A-4621-BD1E-B4F8C57A5996}" dt="2022-04-20T15:46:56.538" v="3670" actId="1076"/>
        <pc:sldMkLst>
          <pc:docMk/>
          <pc:sldMk cId="3730252082" sldId="404"/>
        </pc:sldMkLst>
        <pc:spChg chg="mod">
          <ac:chgData name="Andreas Smolders" userId="76809f7d3df9c57e" providerId="LiveId" clId="{B7AD6D1E-352A-4621-BD1E-B4F8C57A5996}" dt="2022-04-20T07:14:28.507" v="1407" actId="20577"/>
          <ac:spMkLst>
            <pc:docMk/>
            <pc:sldMk cId="3730252082" sldId="404"/>
            <ac:spMk id="3" creationId="{AE072B06-25F5-4A04-9800-8228C585B5B1}"/>
          </ac:spMkLst>
        </pc:spChg>
        <pc:spChg chg="add mod">
          <ac:chgData name="Andreas Smolders" userId="76809f7d3df9c57e" providerId="LiveId" clId="{B7AD6D1E-352A-4621-BD1E-B4F8C57A5996}" dt="2022-04-20T15:23:18.840" v="3516" actId="1037"/>
          <ac:spMkLst>
            <pc:docMk/>
            <pc:sldMk cId="3730252082" sldId="404"/>
            <ac:spMk id="5" creationId="{366C5010-8A17-4D40-BEE0-E7AAFD7867DE}"/>
          </ac:spMkLst>
        </pc:spChg>
        <pc:spChg chg="add mod">
          <ac:chgData name="Andreas Smolders" userId="76809f7d3df9c57e" providerId="LiveId" clId="{B7AD6D1E-352A-4621-BD1E-B4F8C57A5996}" dt="2022-04-20T15:23:26.299" v="3534" actId="1037"/>
          <ac:spMkLst>
            <pc:docMk/>
            <pc:sldMk cId="3730252082" sldId="404"/>
            <ac:spMk id="7" creationId="{DE91DDA2-4D20-4568-B671-5DB6E7B852DF}"/>
          </ac:spMkLst>
        </pc:spChg>
        <pc:spChg chg="add mod">
          <ac:chgData name="Andreas Smolders" userId="76809f7d3df9c57e" providerId="LiveId" clId="{B7AD6D1E-352A-4621-BD1E-B4F8C57A5996}" dt="2022-04-20T07:53:53.405" v="2103"/>
          <ac:spMkLst>
            <pc:docMk/>
            <pc:sldMk cId="3730252082" sldId="404"/>
            <ac:spMk id="10" creationId="{F99C5B4C-30A0-42B0-AB26-D96451D3808B}"/>
          </ac:spMkLst>
        </pc:spChg>
        <pc:spChg chg="add mod">
          <ac:chgData name="Andreas Smolders" userId="76809f7d3df9c57e" providerId="LiveId" clId="{B7AD6D1E-352A-4621-BD1E-B4F8C57A5996}" dt="2022-04-20T07:53:53.405" v="2103"/>
          <ac:spMkLst>
            <pc:docMk/>
            <pc:sldMk cId="3730252082" sldId="404"/>
            <ac:spMk id="11" creationId="{E7DFC2BE-B066-45A7-B09E-6043C65B109B}"/>
          </ac:spMkLst>
        </pc:spChg>
        <pc:spChg chg="add mod">
          <ac:chgData name="Andreas Smolders" userId="76809f7d3df9c57e" providerId="LiveId" clId="{B7AD6D1E-352A-4621-BD1E-B4F8C57A5996}" dt="2022-04-20T07:53:53.405" v="2103"/>
          <ac:spMkLst>
            <pc:docMk/>
            <pc:sldMk cId="3730252082" sldId="404"/>
            <ac:spMk id="12" creationId="{12F01D46-AD5D-4EBB-8E07-1AA7E9F46A4C}"/>
          </ac:spMkLst>
        </pc:spChg>
        <pc:spChg chg="add mod">
          <ac:chgData name="Andreas Smolders" userId="76809f7d3df9c57e" providerId="LiveId" clId="{B7AD6D1E-352A-4621-BD1E-B4F8C57A5996}" dt="2022-04-20T07:53:53.405" v="2103"/>
          <ac:spMkLst>
            <pc:docMk/>
            <pc:sldMk cId="3730252082" sldId="404"/>
            <ac:spMk id="13" creationId="{740EBB15-FE35-44D7-9BB5-28A91CE3C384}"/>
          </ac:spMkLst>
        </pc:spChg>
        <pc:spChg chg="add del mod">
          <ac:chgData name="Andreas Smolders" userId="76809f7d3df9c57e" providerId="LiveId" clId="{B7AD6D1E-352A-4621-BD1E-B4F8C57A5996}" dt="2022-04-20T11:55:19.800" v="2718" actId="478"/>
          <ac:spMkLst>
            <pc:docMk/>
            <pc:sldMk cId="3730252082" sldId="404"/>
            <ac:spMk id="14" creationId="{BB9E7996-A865-414C-AC8F-277DCBF9D7F2}"/>
          </ac:spMkLst>
        </pc:spChg>
        <pc:spChg chg="add mod">
          <ac:chgData name="Andreas Smolders" userId="76809f7d3df9c57e" providerId="LiveId" clId="{B7AD6D1E-352A-4621-BD1E-B4F8C57A5996}" dt="2022-04-20T15:42:19.225" v="3592" actId="207"/>
          <ac:spMkLst>
            <pc:docMk/>
            <pc:sldMk cId="3730252082" sldId="404"/>
            <ac:spMk id="27" creationId="{7582810C-2045-4225-ACF6-120B0E315EE7}"/>
          </ac:spMkLst>
        </pc:spChg>
        <pc:spChg chg="add mod">
          <ac:chgData name="Andreas Smolders" userId="76809f7d3df9c57e" providerId="LiveId" clId="{B7AD6D1E-352A-4621-BD1E-B4F8C57A5996}" dt="2022-04-20T15:42:27.054" v="3593" actId="571"/>
          <ac:spMkLst>
            <pc:docMk/>
            <pc:sldMk cId="3730252082" sldId="404"/>
            <ac:spMk id="28" creationId="{75BF94C1-FE0B-4D13-8DD4-B6F17F913F79}"/>
          </ac:spMkLst>
        </pc:spChg>
        <pc:spChg chg="add mod">
          <ac:chgData name="Andreas Smolders" userId="76809f7d3df9c57e" providerId="LiveId" clId="{B7AD6D1E-352A-4621-BD1E-B4F8C57A5996}" dt="2022-04-20T15:42:31.948" v="3594" actId="571"/>
          <ac:spMkLst>
            <pc:docMk/>
            <pc:sldMk cId="3730252082" sldId="404"/>
            <ac:spMk id="29" creationId="{F277ED39-0983-435D-AEC6-78824F2DB032}"/>
          </ac:spMkLst>
        </pc:spChg>
        <pc:spChg chg="add mod">
          <ac:chgData name="Andreas Smolders" userId="76809f7d3df9c57e" providerId="LiveId" clId="{B7AD6D1E-352A-4621-BD1E-B4F8C57A5996}" dt="2022-04-20T15:42:58.428" v="3629" actId="1076"/>
          <ac:spMkLst>
            <pc:docMk/>
            <pc:sldMk cId="3730252082" sldId="404"/>
            <ac:spMk id="30" creationId="{B3703BD1-FF4F-4349-A332-4E546DC4EFEA}"/>
          </ac:spMkLst>
        </pc:spChg>
        <pc:spChg chg="add mod">
          <ac:chgData name="Andreas Smolders" userId="76809f7d3df9c57e" providerId="LiveId" clId="{B7AD6D1E-352A-4621-BD1E-B4F8C57A5996}" dt="2022-04-20T15:43:15.181" v="3635" actId="20577"/>
          <ac:spMkLst>
            <pc:docMk/>
            <pc:sldMk cId="3730252082" sldId="404"/>
            <ac:spMk id="31" creationId="{4DD0AE56-7738-4593-9B25-C4DAF46361FB}"/>
          </ac:spMkLst>
        </pc:spChg>
        <pc:spChg chg="add mod">
          <ac:chgData name="Andreas Smolders" userId="76809f7d3df9c57e" providerId="LiveId" clId="{B7AD6D1E-352A-4621-BD1E-B4F8C57A5996}" dt="2022-04-20T15:43:12.557" v="3633" actId="20577"/>
          <ac:spMkLst>
            <pc:docMk/>
            <pc:sldMk cId="3730252082" sldId="404"/>
            <ac:spMk id="32" creationId="{78BDB492-6235-4F39-95FA-9BB58E818594}"/>
          </ac:spMkLst>
        </pc:spChg>
        <pc:spChg chg="add mod">
          <ac:chgData name="Andreas Smolders" userId="76809f7d3df9c57e" providerId="LiveId" clId="{B7AD6D1E-352A-4621-BD1E-B4F8C57A5996}" dt="2022-04-20T15:45:42.119" v="3651" actId="1076"/>
          <ac:spMkLst>
            <pc:docMk/>
            <pc:sldMk cId="3730252082" sldId="404"/>
            <ac:spMk id="33" creationId="{C7567D77-FB90-4614-99A4-BB33ACF03BBF}"/>
          </ac:spMkLst>
        </pc:spChg>
        <pc:spChg chg="add mod">
          <ac:chgData name="Andreas Smolders" userId="76809f7d3df9c57e" providerId="LiveId" clId="{B7AD6D1E-352A-4621-BD1E-B4F8C57A5996}" dt="2022-04-20T15:46:25.184" v="3665" actId="1076"/>
          <ac:spMkLst>
            <pc:docMk/>
            <pc:sldMk cId="3730252082" sldId="404"/>
            <ac:spMk id="35" creationId="{BD7883F4-44E0-4D10-85B0-33471448EF6C}"/>
          </ac:spMkLst>
        </pc:spChg>
        <pc:picChg chg="add mod modCrop">
          <ac:chgData name="Andreas Smolders" userId="76809f7d3df9c57e" providerId="LiveId" clId="{B7AD6D1E-352A-4621-BD1E-B4F8C57A5996}" dt="2022-04-20T15:31:55.625" v="3547" actId="14100"/>
          <ac:picMkLst>
            <pc:docMk/>
            <pc:sldMk cId="3730252082" sldId="404"/>
            <ac:picMk id="17" creationId="{C4A2B591-1B77-45EB-B096-CE6DA24D1F43}"/>
          </ac:picMkLst>
        </pc:picChg>
        <pc:picChg chg="add mod modCrop">
          <ac:chgData name="Andreas Smolders" userId="76809f7d3df9c57e" providerId="LiveId" clId="{B7AD6D1E-352A-4621-BD1E-B4F8C57A5996}" dt="2022-04-20T15:32:13.065" v="3553" actId="18131"/>
          <ac:picMkLst>
            <pc:docMk/>
            <pc:sldMk cId="3730252082" sldId="404"/>
            <ac:picMk id="18" creationId="{897E3FB9-75E2-40FA-9475-0D2A338A8BBD}"/>
          </ac:picMkLst>
        </pc:picChg>
        <pc:picChg chg="add mod modCrop">
          <ac:chgData name="Andreas Smolders" userId="76809f7d3df9c57e" providerId="LiveId" clId="{B7AD6D1E-352A-4621-BD1E-B4F8C57A5996}" dt="2022-04-20T15:41:58.304" v="3585" actId="1076"/>
          <ac:picMkLst>
            <pc:docMk/>
            <pc:sldMk cId="3730252082" sldId="404"/>
            <ac:picMk id="22" creationId="{529FBE9A-0902-4061-A704-0AA21C81C7C8}"/>
          </ac:picMkLst>
        </pc:picChg>
        <pc:picChg chg="add mod modCrop">
          <ac:chgData name="Andreas Smolders" userId="76809f7d3df9c57e" providerId="LiveId" clId="{B7AD6D1E-352A-4621-BD1E-B4F8C57A5996}" dt="2022-04-20T15:43:34.562" v="3636" actId="18131"/>
          <ac:picMkLst>
            <pc:docMk/>
            <pc:sldMk cId="3730252082" sldId="404"/>
            <ac:picMk id="24" creationId="{76122810-7596-4922-8785-1F511E405902}"/>
          </ac:picMkLst>
        </pc:picChg>
        <pc:picChg chg="add mod modCrop">
          <ac:chgData name="Andreas Smolders" userId="76809f7d3df9c57e" providerId="LiveId" clId="{B7AD6D1E-352A-4621-BD1E-B4F8C57A5996}" dt="2022-04-20T15:42:00.338" v="3586" actId="1076"/>
          <ac:picMkLst>
            <pc:docMk/>
            <pc:sldMk cId="3730252082" sldId="404"/>
            <ac:picMk id="26" creationId="{FB196537-5CC8-4578-87B9-0A05226E8497}"/>
          </ac:picMkLst>
        </pc:picChg>
        <pc:picChg chg="add mod">
          <ac:chgData name="Andreas Smolders" userId="76809f7d3df9c57e" providerId="LiveId" clId="{B7AD6D1E-352A-4621-BD1E-B4F8C57A5996}" dt="2022-04-20T15:46:56.538" v="3670" actId="1076"/>
          <ac:picMkLst>
            <pc:docMk/>
            <pc:sldMk cId="3730252082" sldId="404"/>
            <ac:picMk id="34" creationId="{437E0CD7-2641-43F7-9575-C64D2964556A}"/>
          </ac:picMkLst>
        </pc:picChg>
        <pc:cxnChg chg="add mod">
          <ac:chgData name="Andreas Smolders" userId="76809f7d3df9c57e" providerId="LiveId" clId="{B7AD6D1E-352A-4621-BD1E-B4F8C57A5996}" dt="2022-04-20T15:23:18.840" v="3516" actId="1037"/>
          <ac:cxnSpMkLst>
            <pc:docMk/>
            <pc:sldMk cId="3730252082" sldId="404"/>
            <ac:cxnSpMk id="6" creationId="{F77F4B5B-5AF5-4668-B6D5-3CD12DA8B203}"/>
          </ac:cxnSpMkLst>
        </pc:cxnChg>
        <pc:cxnChg chg="add del mod">
          <ac:chgData name="Andreas Smolders" userId="76809f7d3df9c57e" providerId="LiveId" clId="{B7AD6D1E-352A-4621-BD1E-B4F8C57A5996}" dt="2022-04-20T15:23:03.013" v="3496" actId="478"/>
          <ac:cxnSpMkLst>
            <pc:docMk/>
            <pc:sldMk cId="3730252082" sldId="404"/>
            <ac:cxnSpMk id="8" creationId="{E1642241-BFC3-4AD4-AAEC-14D3D61C857C}"/>
          </ac:cxnSpMkLst>
        </pc:cxnChg>
        <pc:cxnChg chg="add mod">
          <ac:chgData name="Andreas Smolders" userId="76809f7d3df9c57e" providerId="LiveId" clId="{B7AD6D1E-352A-4621-BD1E-B4F8C57A5996}" dt="2022-04-20T15:23:26.299" v="3534" actId="1037"/>
          <ac:cxnSpMkLst>
            <pc:docMk/>
            <pc:sldMk cId="3730252082" sldId="404"/>
            <ac:cxnSpMk id="15" creationId="{43DE4135-CBB3-4802-A662-89A1BAA3ABEB}"/>
          </ac:cxnSpMkLst>
        </pc:cxnChg>
        <pc:cxnChg chg="add">
          <ac:chgData name="Andreas Smolders" userId="76809f7d3df9c57e" providerId="LiveId" clId="{B7AD6D1E-352A-4621-BD1E-B4F8C57A5996}" dt="2022-04-20T15:32:22.935" v="3554" actId="11529"/>
          <ac:cxnSpMkLst>
            <pc:docMk/>
            <pc:sldMk cId="3730252082" sldId="404"/>
            <ac:cxnSpMk id="20" creationId="{944EA13B-B65D-4E16-940F-2BC0E023B82D}"/>
          </ac:cxnSpMkLst>
        </pc:cxnChg>
        <pc:cxnChg chg="add">
          <ac:chgData name="Andreas Smolders" userId="76809f7d3df9c57e" providerId="LiveId" clId="{B7AD6D1E-352A-4621-BD1E-B4F8C57A5996}" dt="2022-04-20T15:46:34.187" v="3666" actId="11529"/>
          <ac:cxnSpMkLst>
            <pc:docMk/>
            <pc:sldMk cId="3730252082" sldId="404"/>
            <ac:cxnSpMk id="37" creationId="{8E9A8D49-B250-4676-B65B-80270AF4005C}"/>
          </ac:cxnSpMkLst>
        </pc:cxnChg>
        <pc:cxnChg chg="add">
          <ac:chgData name="Andreas Smolders" userId="76809f7d3df9c57e" providerId="LiveId" clId="{B7AD6D1E-352A-4621-BD1E-B4F8C57A5996}" dt="2022-04-20T15:46:40.373" v="3667" actId="11529"/>
          <ac:cxnSpMkLst>
            <pc:docMk/>
            <pc:sldMk cId="3730252082" sldId="404"/>
            <ac:cxnSpMk id="39" creationId="{3F4A21B9-0FB3-472C-B58E-7052A5AE627B}"/>
          </ac:cxnSpMkLst>
        </pc:cxnChg>
        <pc:cxnChg chg="add">
          <ac:chgData name="Andreas Smolders" userId="76809f7d3df9c57e" providerId="LiveId" clId="{B7AD6D1E-352A-4621-BD1E-B4F8C57A5996}" dt="2022-04-20T15:46:45.456" v="3668" actId="11529"/>
          <ac:cxnSpMkLst>
            <pc:docMk/>
            <pc:sldMk cId="3730252082" sldId="404"/>
            <ac:cxnSpMk id="41" creationId="{EB0A5BDA-634A-4F4F-837B-2266092D6A4B}"/>
          </ac:cxnSpMkLst>
        </pc:cxnChg>
        <pc:cxnChg chg="add mod">
          <ac:chgData name="Andreas Smolders" userId="76809f7d3df9c57e" providerId="LiveId" clId="{B7AD6D1E-352A-4621-BD1E-B4F8C57A5996}" dt="2022-04-20T15:46:56.538" v="3670" actId="1076"/>
          <ac:cxnSpMkLst>
            <pc:docMk/>
            <pc:sldMk cId="3730252082" sldId="404"/>
            <ac:cxnSpMk id="43" creationId="{14E05FB6-846C-4E3C-A109-F69642989EE9}"/>
          </ac:cxnSpMkLst>
        </pc:cxnChg>
      </pc:sldChg>
      <pc:sldChg chg="addSp delSp modSp add mod">
        <pc:chgData name="Andreas Smolders" userId="76809f7d3df9c57e" providerId="LiveId" clId="{B7AD6D1E-352A-4621-BD1E-B4F8C57A5996}" dt="2022-04-21T08:22:53.517" v="4767" actId="478"/>
        <pc:sldMkLst>
          <pc:docMk/>
          <pc:sldMk cId="3224331623" sldId="405"/>
        </pc:sldMkLst>
        <pc:spChg chg="mod">
          <ac:chgData name="Andreas Smolders" userId="76809f7d3df9c57e" providerId="LiveId" clId="{B7AD6D1E-352A-4621-BD1E-B4F8C57A5996}" dt="2022-04-20T13:13:53.830" v="3114" actId="1076"/>
          <ac:spMkLst>
            <pc:docMk/>
            <pc:sldMk cId="3224331623" sldId="405"/>
            <ac:spMk id="2" creationId="{00000000-0000-0000-0000-000000000000}"/>
          </ac:spMkLst>
        </pc:spChg>
        <pc:spChg chg="del">
          <ac:chgData name="Andreas Smolders" userId="76809f7d3df9c57e" providerId="LiveId" clId="{B7AD6D1E-352A-4621-BD1E-B4F8C57A5996}" dt="2022-04-20T13:13:29.955" v="3109" actId="478"/>
          <ac:spMkLst>
            <pc:docMk/>
            <pc:sldMk cId="3224331623" sldId="405"/>
            <ac:spMk id="5" creationId="{00000000-0000-0000-0000-000000000000}"/>
          </ac:spMkLst>
        </pc:spChg>
        <pc:spChg chg="del">
          <ac:chgData name="Andreas Smolders" userId="76809f7d3df9c57e" providerId="LiveId" clId="{B7AD6D1E-352A-4621-BD1E-B4F8C57A5996}" dt="2022-04-20T13:13:29.955" v="3109" actId="478"/>
          <ac:spMkLst>
            <pc:docMk/>
            <pc:sldMk cId="3224331623" sldId="405"/>
            <ac:spMk id="6" creationId="{00000000-0000-0000-0000-000000000000}"/>
          </ac:spMkLst>
        </pc:spChg>
        <pc:spChg chg="del mod">
          <ac:chgData name="Andreas Smolders" userId="76809f7d3df9c57e" providerId="LiveId" clId="{B7AD6D1E-352A-4621-BD1E-B4F8C57A5996}" dt="2022-04-21T08:22:53.517" v="4767" actId="478"/>
          <ac:spMkLst>
            <pc:docMk/>
            <pc:sldMk cId="3224331623" sldId="405"/>
            <ac:spMk id="7" creationId="{4DAD86D9-27A2-42A7-8FA6-FBAE7C9F0C3E}"/>
          </ac:spMkLst>
        </pc:spChg>
        <pc:spChg chg="mod">
          <ac:chgData name="Andreas Smolders" userId="76809f7d3df9c57e" providerId="LiveId" clId="{B7AD6D1E-352A-4621-BD1E-B4F8C57A5996}" dt="2022-04-20T13:13:53.830" v="3114" actId="1076"/>
          <ac:spMkLst>
            <pc:docMk/>
            <pc:sldMk cId="3224331623" sldId="405"/>
            <ac:spMk id="8" creationId="{00000000-0000-0000-0000-000000000000}"/>
          </ac:spMkLst>
        </pc:spChg>
        <pc:spChg chg="del">
          <ac:chgData name="Andreas Smolders" userId="76809f7d3df9c57e" providerId="LiveId" clId="{B7AD6D1E-352A-4621-BD1E-B4F8C57A5996}" dt="2022-04-20T13:13:32.925" v="3110" actId="478"/>
          <ac:spMkLst>
            <pc:docMk/>
            <pc:sldMk cId="3224331623" sldId="405"/>
            <ac:spMk id="9" creationId="{E6BA6C09-0624-4802-9486-E139BCEF04E3}"/>
          </ac:spMkLst>
        </pc:spChg>
        <pc:spChg chg="del">
          <ac:chgData name="Andreas Smolders" userId="76809f7d3df9c57e" providerId="LiveId" clId="{B7AD6D1E-352A-4621-BD1E-B4F8C57A5996}" dt="2022-04-20T11:52:17.865" v="2660" actId="478"/>
          <ac:spMkLst>
            <pc:docMk/>
            <pc:sldMk cId="3224331623" sldId="405"/>
            <ac:spMk id="17" creationId="{142F97E2-E3B4-4BB6-8AED-85A4C7A35646}"/>
          </ac:spMkLst>
        </pc:spChg>
        <pc:spChg chg="del">
          <ac:chgData name="Andreas Smolders" userId="76809f7d3df9c57e" providerId="LiveId" clId="{B7AD6D1E-352A-4621-BD1E-B4F8C57A5996}" dt="2022-04-20T11:52:17.865" v="2660" actId="478"/>
          <ac:spMkLst>
            <pc:docMk/>
            <pc:sldMk cId="3224331623" sldId="405"/>
            <ac:spMk id="18" creationId="{5148E893-486A-45B2-A603-D6EF199C551D}"/>
          </ac:spMkLst>
        </pc:spChg>
        <pc:spChg chg="mod">
          <ac:chgData name="Andreas Smolders" userId="76809f7d3df9c57e" providerId="LiveId" clId="{B7AD6D1E-352A-4621-BD1E-B4F8C57A5996}" dt="2022-04-20T13:13:53.830" v="3114" actId="1076"/>
          <ac:spMkLst>
            <pc:docMk/>
            <pc:sldMk cId="3224331623" sldId="405"/>
            <ac:spMk id="19" creationId="{00000000-0000-0000-0000-000000000000}"/>
          </ac:spMkLst>
        </pc:spChg>
        <pc:spChg chg="mod">
          <ac:chgData name="Andreas Smolders" userId="76809f7d3df9c57e" providerId="LiveId" clId="{B7AD6D1E-352A-4621-BD1E-B4F8C57A5996}" dt="2022-04-20T11:52:16.295" v="2659" actId="1076"/>
          <ac:spMkLst>
            <pc:docMk/>
            <pc:sldMk cId="3224331623" sldId="405"/>
            <ac:spMk id="20" creationId="{00000000-0000-0000-0000-000000000000}"/>
          </ac:spMkLst>
        </pc:spChg>
        <pc:spChg chg="mod">
          <ac:chgData name="Andreas Smolders" userId="76809f7d3df9c57e" providerId="LiveId" clId="{B7AD6D1E-352A-4621-BD1E-B4F8C57A5996}" dt="2022-04-20T13:13:53.830" v="3114" actId="1076"/>
          <ac:spMkLst>
            <pc:docMk/>
            <pc:sldMk cId="3224331623" sldId="405"/>
            <ac:spMk id="21" creationId="{00000000-0000-0000-0000-000000000000}"/>
          </ac:spMkLst>
        </pc:spChg>
        <pc:spChg chg="del">
          <ac:chgData name="Andreas Smolders" userId="76809f7d3df9c57e" providerId="LiveId" clId="{B7AD6D1E-352A-4621-BD1E-B4F8C57A5996}" dt="2022-04-20T11:52:17.865" v="2660" actId="478"/>
          <ac:spMkLst>
            <pc:docMk/>
            <pc:sldMk cId="3224331623" sldId="405"/>
            <ac:spMk id="22" creationId="{6F8E43FC-B9FC-4634-AAB1-F29F4CDF4451}"/>
          </ac:spMkLst>
        </pc:spChg>
        <pc:spChg chg="add mod">
          <ac:chgData name="Andreas Smolders" userId="76809f7d3df9c57e" providerId="LiveId" clId="{B7AD6D1E-352A-4621-BD1E-B4F8C57A5996}" dt="2022-04-20T11:52:18.294" v="2661"/>
          <ac:spMkLst>
            <pc:docMk/>
            <pc:sldMk cId="3224331623" sldId="405"/>
            <ac:spMk id="23" creationId="{8FE7537C-DEDD-40A5-8E7A-9FBB6C587B2A}"/>
          </ac:spMkLst>
        </pc:spChg>
        <pc:spChg chg="add mod">
          <ac:chgData name="Andreas Smolders" userId="76809f7d3df9c57e" providerId="LiveId" clId="{B7AD6D1E-352A-4621-BD1E-B4F8C57A5996}" dt="2022-04-20T11:52:18.294" v="2661"/>
          <ac:spMkLst>
            <pc:docMk/>
            <pc:sldMk cId="3224331623" sldId="405"/>
            <ac:spMk id="24" creationId="{0A8AA36E-09D2-42C4-B10C-E6EC4D1D9570}"/>
          </ac:spMkLst>
        </pc:spChg>
        <pc:spChg chg="add mod">
          <ac:chgData name="Andreas Smolders" userId="76809f7d3df9c57e" providerId="LiveId" clId="{B7AD6D1E-352A-4621-BD1E-B4F8C57A5996}" dt="2022-04-20T11:52:18.294" v="2661"/>
          <ac:spMkLst>
            <pc:docMk/>
            <pc:sldMk cId="3224331623" sldId="405"/>
            <ac:spMk id="25" creationId="{6F2A534C-62FC-456C-A695-0E0FE3149184}"/>
          </ac:spMkLst>
        </pc:spChg>
        <pc:spChg chg="add mod">
          <ac:chgData name="Andreas Smolders" userId="76809f7d3df9c57e" providerId="LiveId" clId="{B7AD6D1E-352A-4621-BD1E-B4F8C57A5996}" dt="2022-04-20T11:52:18.294" v="2661"/>
          <ac:spMkLst>
            <pc:docMk/>
            <pc:sldMk cId="3224331623" sldId="405"/>
            <ac:spMk id="26" creationId="{B5E8D1D7-D627-47CD-BFF7-FAF0A88E11D9}"/>
          </ac:spMkLst>
        </pc:spChg>
        <pc:spChg chg="add del mod">
          <ac:chgData name="Andreas Smolders" userId="76809f7d3df9c57e" providerId="LiveId" clId="{B7AD6D1E-352A-4621-BD1E-B4F8C57A5996}" dt="2022-04-20T11:54:29.880" v="2700" actId="478"/>
          <ac:spMkLst>
            <pc:docMk/>
            <pc:sldMk cId="3224331623" sldId="405"/>
            <ac:spMk id="27" creationId="{A1AE2A36-34C9-4B84-ACF5-A1AEBA7526A4}"/>
          </ac:spMkLst>
        </pc:spChg>
        <pc:grpChg chg="del">
          <ac:chgData name="Andreas Smolders" userId="76809f7d3df9c57e" providerId="LiveId" clId="{B7AD6D1E-352A-4621-BD1E-B4F8C57A5996}" dt="2022-04-20T13:13:36.690" v="3111" actId="478"/>
          <ac:grpSpMkLst>
            <pc:docMk/>
            <pc:sldMk cId="3224331623" sldId="405"/>
            <ac:grpSpMk id="13" creationId="{00000000-0000-0000-0000-000000000000}"/>
          </ac:grpSpMkLst>
        </pc:grpChg>
        <pc:cxnChg chg="del">
          <ac:chgData name="Andreas Smolders" userId="76809f7d3df9c57e" providerId="LiveId" clId="{B7AD6D1E-352A-4621-BD1E-B4F8C57A5996}" dt="2022-04-20T13:13:38.680" v="3112" actId="478"/>
          <ac:cxnSpMkLst>
            <pc:docMk/>
            <pc:sldMk cId="3224331623" sldId="405"/>
            <ac:cxnSpMk id="12" creationId="{00000000-0000-0000-0000-000000000000}"/>
          </ac:cxnSpMkLst>
        </pc:cxnChg>
      </pc:sldChg>
      <pc:sldChg chg="addSp delSp modSp new mod modAnim">
        <pc:chgData name="Andreas Smolders" userId="76809f7d3df9c57e" providerId="LiveId" clId="{B7AD6D1E-352A-4621-BD1E-B4F8C57A5996}" dt="2022-04-20T11:55:14.802" v="2716" actId="478"/>
        <pc:sldMkLst>
          <pc:docMk/>
          <pc:sldMk cId="212249542" sldId="406"/>
        </pc:sldMkLst>
        <pc:spChg chg="del mod">
          <ac:chgData name="Andreas Smolders" userId="76809f7d3df9c57e" providerId="LiveId" clId="{B7AD6D1E-352A-4621-BD1E-B4F8C57A5996}" dt="2022-04-20T07:26:04.195" v="1424" actId="478"/>
          <ac:spMkLst>
            <pc:docMk/>
            <pc:sldMk cId="212249542" sldId="406"/>
            <ac:spMk id="2" creationId="{98F28C26-B221-436D-8222-D997FB686323}"/>
          </ac:spMkLst>
        </pc:spChg>
        <pc:spChg chg="del mod">
          <ac:chgData name="Andreas Smolders" userId="76809f7d3df9c57e" providerId="LiveId" clId="{B7AD6D1E-352A-4621-BD1E-B4F8C57A5996}" dt="2022-04-20T07:32:01.954" v="1790" actId="478"/>
          <ac:spMkLst>
            <pc:docMk/>
            <pc:sldMk cId="212249542" sldId="406"/>
            <ac:spMk id="3" creationId="{25BAE4D6-ED57-4028-A78E-4A9C881C62A7}"/>
          </ac:spMkLst>
        </pc:spChg>
        <pc:spChg chg="add mod">
          <ac:chgData name="Andreas Smolders" userId="76809f7d3df9c57e" providerId="LiveId" clId="{B7AD6D1E-352A-4621-BD1E-B4F8C57A5996}" dt="2022-04-20T11:50:26.339" v="2644" actId="20577"/>
          <ac:spMkLst>
            <pc:docMk/>
            <pc:sldMk cId="212249542" sldId="406"/>
            <ac:spMk id="5" creationId="{B175BC14-9034-4DDB-9484-B2DB03739D7F}"/>
          </ac:spMkLst>
        </pc:spChg>
        <pc:spChg chg="add mod">
          <ac:chgData name="Andreas Smolders" userId="76809f7d3df9c57e" providerId="LiveId" clId="{B7AD6D1E-352A-4621-BD1E-B4F8C57A5996}" dt="2022-04-20T07:30:07.993" v="1617" actId="20577"/>
          <ac:spMkLst>
            <pc:docMk/>
            <pc:sldMk cId="212249542" sldId="406"/>
            <ac:spMk id="6" creationId="{9B172351-B59B-4F76-919B-98952DF5BFA1}"/>
          </ac:spMkLst>
        </pc:spChg>
        <pc:spChg chg="add mod">
          <ac:chgData name="Andreas Smolders" userId="76809f7d3df9c57e" providerId="LiveId" clId="{B7AD6D1E-352A-4621-BD1E-B4F8C57A5996}" dt="2022-04-20T07:34:59.450" v="1836" actId="1035"/>
          <ac:spMkLst>
            <pc:docMk/>
            <pc:sldMk cId="212249542" sldId="406"/>
            <ac:spMk id="8" creationId="{A7F072B5-E8AD-4059-BE0A-2FC8B418E29F}"/>
          </ac:spMkLst>
        </pc:spChg>
        <pc:spChg chg="add mod">
          <ac:chgData name="Andreas Smolders" userId="76809f7d3df9c57e" providerId="LiveId" clId="{B7AD6D1E-352A-4621-BD1E-B4F8C57A5996}" dt="2022-04-20T07:46:38.282" v="2030" actId="20577"/>
          <ac:spMkLst>
            <pc:docMk/>
            <pc:sldMk cId="212249542" sldId="406"/>
            <ac:spMk id="12" creationId="{595F8E46-5882-444C-B8FE-AAFE932CB996}"/>
          </ac:spMkLst>
        </pc:spChg>
        <pc:spChg chg="add mod">
          <ac:chgData name="Andreas Smolders" userId="76809f7d3df9c57e" providerId="LiveId" clId="{B7AD6D1E-352A-4621-BD1E-B4F8C57A5996}" dt="2022-04-20T07:55:27.395" v="2117" actId="20577"/>
          <ac:spMkLst>
            <pc:docMk/>
            <pc:sldMk cId="212249542" sldId="406"/>
            <ac:spMk id="13" creationId="{9936A578-3E24-4765-A6AE-2DB1B05BFBB8}"/>
          </ac:spMkLst>
        </pc:spChg>
        <pc:spChg chg="add mod">
          <ac:chgData name="Andreas Smolders" userId="76809f7d3df9c57e" providerId="LiveId" clId="{B7AD6D1E-352A-4621-BD1E-B4F8C57A5996}" dt="2022-04-20T07:53:57.515" v="2105"/>
          <ac:spMkLst>
            <pc:docMk/>
            <pc:sldMk cId="212249542" sldId="406"/>
            <ac:spMk id="14" creationId="{1DA40337-46EE-4CE9-B323-9DF299DBDAE5}"/>
          </ac:spMkLst>
        </pc:spChg>
        <pc:spChg chg="add mod">
          <ac:chgData name="Andreas Smolders" userId="76809f7d3df9c57e" providerId="LiveId" clId="{B7AD6D1E-352A-4621-BD1E-B4F8C57A5996}" dt="2022-04-20T07:53:57.515" v="2105"/>
          <ac:spMkLst>
            <pc:docMk/>
            <pc:sldMk cId="212249542" sldId="406"/>
            <ac:spMk id="15" creationId="{6839BAEA-EA32-4A79-AE3D-7F829CFCC184}"/>
          </ac:spMkLst>
        </pc:spChg>
        <pc:spChg chg="add mod">
          <ac:chgData name="Andreas Smolders" userId="76809f7d3df9c57e" providerId="LiveId" clId="{B7AD6D1E-352A-4621-BD1E-B4F8C57A5996}" dt="2022-04-20T07:53:57.515" v="2105"/>
          <ac:spMkLst>
            <pc:docMk/>
            <pc:sldMk cId="212249542" sldId="406"/>
            <ac:spMk id="16" creationId="{5654FCB2-748E-48A5-9926-7D26C5866194}"/>
          </ac:spMkLst>
        </pc:spChg>
        <pc:spChg chg="add mod">
          <ac:chgData name="Andreas Smolders" userId="76809f7d3df9c57e" providerId="LiveId" clId="{B7AD6D1E-352A-4621-BD1E-B4F8C57A5996}" dt="2022-04-20T07:53:57.515" v="2105"/>
          <ac:spMkLst>
            <pc:docMk/>
            <pc:sldMk cId="212249542" sldId="406"/>
            <ac:spMk id="17" creationId="{57FFED01-B4BB-4EC2-996B-6F535071FA00}"/>
          </ac:spMkLst>
        </pc:spChg>
        <pc:spChg chg="add del mod">
          <ac:chgData name="Andreas Smolders" userId="76809f7d3df9c57e" providerId="LiveId" clId="{B7AD6D1E-352A-4621-BD1E-B4F8C57A5996}" dt="2022-04-20T11:55:14.802" v="2716" actId="478"/>
          <ac:spMkLst>
            <pc:docMk/>
            <pc:sldMk cId="212249542" sldId="406"/>
            <ac:spMk id="18" creationId="{01BD79E9-3FA4-4B73-803B-192A00083FF1}"/>
          </ac:spMkLst>
        </pc:spChg>
        <pc:cxnChg chg="add mod">
          <ac:chgData name="Andreas Smolders" userId="76809f7d3df9c57e" providerId="LiveId" clId="{B7AD6D1E-352A-4621-BD1E-B4F8C57A5996}" dt="2022-04-20T07:38:01.960" v="1893" actId="1035"/>
          <ac:cxnSpMkLst>
            <pc:docMk/>
            <pc:sldMk cId="212249542" sldId="406"/>
            <ac:cxnSpMk id="7" creationId="{3C6FE539-9B23-4E12-9672-9FCDDCF50EB3}"/>
          </ac:cxnSpMkLst>
        </pc:cxnChg>
        <pc:cxnChg chg="add mod">
          <ac:chgData name="Andreas Smolders" userId="76809f7d3df9c57e" providerId="LiveId" clId="{B7AD6D1E-352A-4621-BD1E-B4F8C57A5996}" dt="2022-04-20T07:34:59.450" v="1836" actId="1035"/>
          <ac:cxnSpMkLst>
            <pc:docMk/>
            <pc:sldMk cId="212249542" sldId="406"/>
            <ac:cxnSpMk id="9" creationId="{9B5197D2-3875-481B-B760-171B37588135}"/>
          </ac:cxnSpMkLst>
        </pc:cxnChg>
      </pc:sldChg>
      <pc:sldChg chg="addSp delSp modSp new mod ord">
        <pc:chgData name="Andreas Smolders" userId="76809f7d3df9c57e" providerId="LiveId" clId="{B7AD6D1E-352A-4621-BD1E-B4F8C57A5996}" dt="2022-04-20T16:30:39.305" v="4475"/>
        <pc:sldMkLst>
          <pc:docMk/>
          <pc:sldMk cId="611608861" sldId="407"/>
        </pc:sldMkLst>
        <pc:spChg chg="del">
          <ac:chgData name="Andreas Smolders" userId="76809f7d3df9c57e" providerId="LiveId" clId="{B7AD6D1E-352A-4621-BD1E-B4F8C57A5996}" dt="2022-04-20T07:50:01.445" v="2058" actId="478"/>
          <ac:spMkLst>
            <pc:docMk/>
            <pc:sldMk cId="611608861" sldId="407"/>
            <ac:spMk id="2" creationId="{F7DB395B-78CC-46DA-9CA6-16B28EE5BD2D}"/>
          </ac:spMkLst>
        </pc:spChg>
        <pc:spChg chg="mod">
          <ac:chgData name="Andreas Smolders" userId="76809f7d3df9c57e" providerId="LiveId" clId="{B7AD6D1E-352A-4621-BD1E-B4F8C57A5996}" dt="2022-04-20T07:54:13.909" v="2108" actId="20577"/>
          <ac:spMkLst>
            <pc:docMk/>
            <pc:sldMk cId="611608861" sldId="407"/>
            <ac:spMk id="3" creationId="{18638EF2-241D-4859-A836-3957741BB0DD}"/>
          </ac:spMkLst>
        </pc:spChg>
        <pc:spChg chg="add del mod">
          <ac:chgData name="Andreas Smolders" userId="76809f7d3df9c57e" providerId="LiveId" clId="{B7AD6D1E-352A-4621-BD1E-B4F8C57A5996}" dt="2022-04-20T07:52:30.718" v="2100" actId="478"/>
          <ac:spMkLst>
            <pc:docMk/>
            <pc:sldMk cId="611608861" sldId="407"/>
            <ac:spMk id="5" creationId="{2C82E40C-795A-4C26-8D54-A2ADBB04DA82}"/>
          </ac:spMkLst>
        </pc:spChg>
        <pc:spChg chg="add mod">
          <ac:chgData name="Andreas Smolders" userId="76809f7d3df9c57e" providerId="LiveId" clId="{B7AD6D1E-352A-4621-BD1E-B4F8C57A5996}" dt="2022-04-20T07:53:59.437" v="2106"/>
          <ac:spMkLst>
            <pc:docMk/>
            <pc:sldMk cId="611608861" sldId="407"/>
            <ac:spMk id="6" creationId="{7E68DFB2-91B4-496C-91F2-55444E15BC71}"/>
          </ac:spMkLst>
        </pc:spChg>
        <pc:spChg chg="add mod">
          <ac:chgData name="Andreas Smolders" userId="76809f7d3df9c57e" providerId="LiveId" clId="{B7AD6D1E-352A-4621-BD1E-B4F8C57A5996}" dt="2022-04-20T07:54:28.818" v="2109" actId="207"/>
          <ac:spMkLst>
            <pc:docMk/>
            <pc:sldMk cId="611608861" sldId="407"/>
            <ac:spMk id="7" creationId="{C1491885-121D-4BF4-9B6D-D1A3CE5F2F29}"/>
          </ac:spMkLst>
        </pc:spChg>
        <pc:spChg chg="add mod">
          <ac:chgData name="Andreas Smolders" userId="76809f7d3df9c57e" providerId="LiveId" clId="{B7AD6D1E-352A-4621-BD1E-B4F8C57A5996}" dt="2022-04-20T07:53:59.437" v="2106"/>
          <ac:spMkLst>
            <pc:docMk/>
            <pc:sldMk cId="611608861" sldId="407"/>
            <ac:spMk id="8" creationId="{25ECBCA5-84E7-4923-8B58-6122E7C778ED}"/>
          </ac:spMkLst>
        </pc:spChg>
        <pc:spChg chg="add mod">
          <ac:chgData name="Andreas Smolders" userId="76809f7d3df9c57e" providerId="LiveId" clId="{B7AD6D1E-352A-4621-BD1E-B4F8C57A5996}" dt="2022-04-20T07:53:59.437" v="2106"/>
          <ac:spMkLst>
            <pc:docMk/>
            <pc:sldMk cId="611608861" sldId="407"/>
            <ac:spMk id="9" creationId="{9AB3F0D8-420D-4B74-9B60-6ED6FD036CD9}"/>
          </ac:spMkLst>
        </pc:spChg>
        <pc:spChg chg="add del mod">
          <ac:chgData name="Andreas Smolders" userId="76809f7d3df9c57e" providerId="LiveId" clId="{B7AD6D1E-352A-4621-BD1E-B4F8C57A5996}" dt="2022-04-20T11:55:12.513" v="2715" actId="478"/>
          <ac:spMkLst>
            <pc:docMk/>
            <pc:sldMk cId="611608861" sldId="407"/>
            <ac:spMk id="10" creationId="{C01F1FA2-4993-4417-BA4E-8B05FA4A7DA1}"/>
          </ac:spMkLst>
        </pc:spChg>
        <pc:picChg chg="mod modCrop">
          <ac:chgData name="Andreas Smolders" userId="76809f7d3df9c57e" providerId="LiveId" clId="{B7AD6D1E-352A-4621-BD1E-B4F8C57A5996}" dt="2022-04-20T08:59:15.757" v="2365" actId="1076"/>
          <ac:picMkLst>
            <pc:docMk/>
            <pc:sldMk cId="611608861" sldId="407"/>
            <ac:picMk id="2" creationId="{9FA05555-0255-7943-59BE-404370FF160B}"/>
          </ac:picMkLst>
        </pc:picChg>
        <pc:picChg chg="mod modCrop">
          <ac:chgData name="Andreas Smolders" userId="76809f7d3df9c57e" providerId="LiveId" clId="{B7AD6D1E-352A-4621-BD1E-B4F8C57A5996}" dt="2022-04-20T08:59:18.935" v="2367" actId="1076"/>
          <ac:picMkLst>
            <pc:docMk/>
            <pc:sldMk cId="611608861" sldId="407"/>
            <ac:picMk id="5" creationId="{C882D28D-B6CB-72A5-627D-4211D5899B71}"/>
          </ac:picMkLst>
        </pc:picChg>
        <pc:picChg chg="mod modCrop">
          <ac:chgData name="Andreas Smolders" userId="76809f7d3df9c57e" providerId="LiveId" clId="{B7AD6D1E-352A-4621-BD1E-B4F8C57A5996}" dt="2022-04-20T08:59:17.889" v="2366" actId="1076"/>
          <ac:picMkLst>
            <pc:docMk/>
            <pc:sldMk cId="611608861" sldId="407"/>
            <ac:picMk id="11" creationId="{874C2C97-9EED-8C0A-F365-264506F8F378}"/>
          </ac:picMkLst>
        </pc:picChg>
        <pc:picChg chg="add mod">
          <ac:chgData name="Andreas Smolders" userId="76809f7d3df9c57e" providerId="LiveId" clId="{B7AD6D1E-352A-4621-BD1E-B4F8C57A5996}" dt="2022-04-20T08:52:47.201" v="2348" actId="1076"/>
          <ac:picMkLst>
            <pc:docMk/>
            <pc:sldMk cId="611608861" sldId="407"/>
            <ac:picMk id="7170" creationId="{25FBB6CF-3517-4304-BA8A-E8B28B646BA7}"/>
          </ac:picMkLst>
        </pc:picChg>
        <pc:picChg chg="add mod">
          <ac:chgData name="Andreas Smolders" userId="76809f7d3df9c57e" providerId="LiveId" clId="{B7AD6D1E-352A-4621-BD1E-B4F8C57A5996}" dt="2022-04-20T08:52:21.501" v="2339" actId="1076"/>
          <ac:picMkLst>
            <pc:docMk/>
            <pc:sldMk cId="611608861" sldId="407"/>
            <ac:picMk id="7172" creationId="{EEFD9BF4-FFF4-401E-81C7-17F3B2BB3F0E}"/>
          </ac:picMkLst>
        </pc:picChg>
      </pc:sldChg>
      <pc:sldChg chg="delSp new del mod">
        <pc:chgData name="Andreas Smolders" userId="76809f7d3df9c57e" providerId="LiveId" clId="{B7AD6D1E-352A-4621-BD1E-B4F8C57A5996}" dt="2022-04-20T07:49:29.205" v="2036" actId="47"/>
        <pc:sldMkLst>
          <pc:docMk/>
          <pc:sldMk cId="1236681243" sldId="407"/>
        </pc:sldMkLst>
        <pc:spChg chg="del">
          <ac:chgData name="Andreas Smolders" userId="76809f7d3df9c57e" providerId="LiveId" clId="{B7AD6D1E-352A-4621-BD1E-B4F8C57A5996}" dt="2022-04-20T07:48:35.062" v="2032" actId="478"/>
          <ac:spMkLst>
            <pc:docMk/>
            <pc:sldMk cId="1236681243" sldId="407"/>
            <ac:spMk id="2" creationId="{5B8E9982-7A8C-4BD4-892E-FAFA0788AB1A}"/>
          </ac:spMkLst>
        </pc:spChg>
        <pc:spChg chg="del">
          <ac:chgData name="Andreas Smolders" userId="76809f7d3df9c57e" providerId="LiveId" clId="{B7AD6D1E-352A-4621-BD1E-B4F8C57A5996}" dt="2022-04-20T07:48:54.299" v="2033" actId="478"/>
          <ac:spMkLst>
            <pc:docMk/>
            <pc:sldMk cId="1236681243" sldId="407"/>
            <ac:spMk id="3" creationId="{AD704513-A8FB-4D7F-89E2-B06B8A0B3602}"/>
          </ac:spMkLst>
        </pc:spChg>
      </pc:sldChg>
      <pc:sldChg chg="addSp delSp modSp add mod">
        <pc:chgData name="Andreas Smolders" userId="76809f7d3df9c57e" providerId="LiveId" clId="{B7AD6D1E-352A-4621-BD1E-B4F8C57A5996}" dt="2022-04-20T11:54:35.854" v="2702" actId="478"/>
        <pc:sldMkLst>
          <pc:docMk/>
          <pc:sldMk cId="1157562576" sldId="408"/>
        </pc:sldMkLst>
        <pc:spChg chg="mod">
          <ac:chgData name="Andreas Smolders" userId="76809f7d3df9c57e" providerId="LiveId" clId="{B7AD6D1E-352A-4621-BD1E-B4F8C57A5996}" dt="2022-04-20T07:55:39.338" v="2121" actId="20577"/>
          <ac:spMkLst>
            <pc:docMk/>
            <pc:sldMk cId="1157562576" sldId="408"/>
            <ac:spMk id="3" creationId="{18638EF2-241D-4859-A836-3957741BB0DD}"/>
          </ac:spMkLst>
        </pc:spChg>
        <pc:spChg chg="add mod">
          <ac:chgData name="Andreas Smolders" userId="76809f7d3df9c57e" providerId="LiveId" clId="{B7AD6D1E-352A-4621-BD1E-B4F8C57A5996}" dt="2022-04-20T11:51:49.687" v="2654"/>
          <ac:spMkLst>
            <pc:docMk/>
            <pc:sldMk cId="1157562576" sldId="408"/>
            <ac:spMk id="11" creationId="{753EF7CD-C411-48DF-9831-3FBDE9DC7CA5}"/>
          </ac:spMkLst>
        </pc:spChg>
        <pc:spChg chg="add mod">
          <ac:chgData name="Andreas Smolders" userId="76809f7d3df9c57e" providerId="LiveId" clId="{B7AD6D1E-352A-4621-BD1E-B4F8C57A5996}" dt="2022-04-20T11:51:49.687" v="2654"/>
          <ac:spMkLst>
            <pc:docMk/>
            <pc:sldMk cId="1157562576" sldId="408"/>
            <ac:spMk id="12" creationId="{266749CC-AC73-4B04-A0EA-3617A0ED5298}"/>
          </ac:spMkLst>
        </pc:spChg>
        <pc:spChg chg="add mod">
          <ac:chgData name="Andreas Smolders" userId="76809f7d3df9c57e" providerId="LiveId" clId="{B7AD6D1E-352A-4621-BD1E-B4F8C57A5996}" dt="2022-04-20T11:52:00.333" v="2655" actId="207"/>
          <ac:spMkLst>
            <pc:docMk/>
            <pc:sldMk cId="1157562576" sldId="408"/>
            <ac:spMk id="13" creationId="{16EAE2B8-7B2F-4349-9B0E-55ABF4AA4F0A}"/>
          </ac:spMkLst>
        </pc:spChg>
        <pc:spChg chg="add mod">
          <ac:chgData name="Andreas Smolders" userId="76809f7d3df9c57e" providerId="LiveId" clId="{B7AD6D1E-352A-4621-BD1E-B4F8C57A5996}" dt="2022-04-20T11:51:49.687" v="2654"/>
          <ac:spMkLst>
            <pc:docMk/>
            <pc:sldMk cId="1157562576" sldId="408"/>
            <ac:spMk id="14" creationId="{CE084075-2B90-48A4-A5E8-A3A5062A5702}"/>
          </ac:spMkLst>
        </pc:spChg>
        <pc:spChg chg="add del mod">
          <ac:chgData name="Andreas Smolders" userId="76809f7d3df9c57e" providerId="LiveId" clId="{B7AD6D1E-352A-4621-BD1E-B4F8C57A5996}" dt="2022-04-20T11:54:35.854" v="2702" actId="478"/>
          <ac:spMkLst>
            <pc:docMk/>
            <pc:sldMk cId="1157562576" sldId="408"/>
            <ac:spMk id="15" creationId="{94462FF9-CAC6-4A72-9B3F-A3092D1C7BE5}"/>
          </ac:spMkLst>
        </pc:spChg>
        <pc:picChg chg="add mod">
          <ac:chgData name="Andreas Smolders" userId="76809f7d3df9c57e" providerId="LiveId" clId="{B7AD6D1E-352A-4621-BD1E-B4F8C57A5996}" dt="2022-04-20T11:17:35.263" v="2574" actId="1076"/>
          <ac:picMkLst>
            <pc:docMk/>
            <pc:sldMk cId="1157562576" sldId="408"/>
            <ac:picMk id="6" creationId="{2165E5F9-8EAB-46A8-A45C-08A1CBC2C982}"/>
          </ac:picMkLst>
        </pc:picChg>
        <pc:picChg chg="add mod">
          <ac:chgData name="Andreas Smolders" userId="76809f7d3df9c57e" providerId="LiveId" clId="{B7AD6D1E-352A-4621-BD1E-B4F8C57A5996}" dt="2022-04-20T11:19:46.866" v="2587" actId="1076"/>
          <ac:picMkLst>
            <pc:docMk/>
            <pc:sldMk cId="1157562576" sldId="408"/>
            <ac:picMk id="7" creationId="{1BE4DEA2-CC70-4CC4-A738-D25B8DE48BF9}"/>
          </ac:picMkLst>
        </pc:picChg>
        <pc:picChg chg="add mod">
          <ac:chgData name="Andreas Smolders" userId="76809f7d3df9c57e" providerId="LiveId" clId="{B7AD6D1E-352A-4621-BD1E-B4F8C57A5996}" dt="2022-04-20T11:19:46.866" v="2587" actId="1076"/>
          <ac:picMkLst>
            <pc:docMk/>
            <pc:sldMk cId="1157562576" sldId="408"/>
            <ac:picMk id="8" creationId="{51D9475E-BFA6-415A-85CC-4C1E444E3612}"/>
          </ac:picMkLst>
        </pc:picChg>
        <pc:picChg chg="add mod">
          <ac:chgData name="Andreas Smolders" userId="76809f7d3df9c57e" providerId="LiveId" clId="{B7AD6D1E-352A-4621-BD1E-B4F8C57A5996}" dt="2022-04-20T11:19:46.866" v="2587" actId="1076"/>
          <ac:picMkLst>
            <pc:docMk/>
            <pc:sldMk cId="1157562576" sldId="408"/>
            <ac:picMk id="9" creationId="{9F5EC223-B3B9-453D-9388-F4701977C2DE}"/>
          </ac:picMkLst>
        </pc:picChg>
        <pc:picChg chg="add del mod">
          <ac:chgData name="Andreas Smolders" userId="76809f7d3df9c57e" providerId="LiveId" clId="{B7AD6D1E-352A-4621-BD1E-B4F8C57A5996}" dt="2022-04-20T09:06:20.153" v="2370" actId="478"/>
          <ac:picMkLst>
            <pc:docMk/>
            <pc:sldMk cId="1157562576" sldId="408"/>
            <ac:picMk id="1026" creationId="{F0812472-8A8C-4288-A0FF-BF25CE674B42}"/>
          </ac:picMkLst>
        </pc:picChg>
        <pc:picChg chg="add mod">
          <ac:chgData name="Andreas Smolders" userId="76809f7d3df9c57e" providerId="LiveId" clId="{B7AD6D1E-352A-4621-BD1E-B4F8C57A5996}" dt="2022-04-20T11:17:33.987" v="2573" actId="14100"/>
          <ac:picMkLst>
            <pc:docMk/>
            <pc:sldMk cId="1157562576" sldId="408"/>
            <ac:picMk id="1028" creationId="{F7BC625A-5F6F-4833-BD04-28B08D0CF872}"/>
          </ac:picMkLst>
        </pc:picChg>
        <pc:picChg chg="add mod">
          <ac:chgData name="Andreas Smolders" userId="76809f7d3df9c57e" providerId="LiveId" clId="{B7AD6D1E-352A-4621-BD1E-B4F8C57A5996}" dt="2022-04-20T11:19:46.866" v="2587" actId="1076"/>
          <ac:picMkLst>
            <pc:docMk/>
            <pc:sldMk cId="1157562576" sldId="408"/>
            <ac:picMk id="1030" creationId="{78C523C8-4084-43CB-BAA1-047C9D1DF1DA}"/>
          </ac:picMkLst>
        </pc:picChg>
      </pc:sldChg>
      <pc:sldChg chg="new del">
        <pc:chgData name="Andreas Smolders" userId="76809f7d3df9c57e" providerId="LiveId" clId="{B7AD6D1E-352A-4621-BD1E-B4F8C57A5996}" dt="2022-04-20T07:49:25.040" v="2035" actId="47"/>
        <pc:sldMkLst>
          <pc:docMk/>
          <pc:sldMk cId="1892200138" sldId="408"/>
        </pc:sldMkLst>
      </pc:sldChg>
      <pc:sldChg chg="addSp delSp modSp add mod">
        <pc:chgData name="Andreas Smolders" userId="76809f7d3df9c57e" providerId="LiveId" clId="{B7AD6D1E-352A-4621-BD1E-B4F8C57A5996}" dt="2022-04-21T08:14:45.716" v="4763" actId="33524"/>
        <pc:sldMkLst>
          <pc:docMk/>
          <pc:sldMk cId="3103353533" sldId="409"/>
        </pc:sldMkLst>
        <pc:spChg chg="mod">
          <ac:chgData name="Andreas Smolders" userId="76809f7d3df9c57e" providerId="LiveId" clId="{B7AD6D1E-352A-4621-BD1E-B4F8C57A5996}" dt="2022-04-21T08:14:45.716" v="4763" actId="33524"/>
          <ac:spMkLst>
            <pc:docMk/>
            <pc:sldMk cId="3103353533" sldId="409"/>
            <ac:spMk id="2" creationId="{BBB5B48B-39C7-4032-A5AB-C766FD4CA238}"/>
          </ac:spMkLst>
        </pc:spChg>
        <pc:spChg chg="add mod">
          <ac:chgData name="Andreas Smolders" userId="76809f7d3df9c57e" providerId="LiveId" clId="{B7AD6D1E-352A-4621-BD1E-B4F8C57A5996}" dt="2022-04-20T11:51:44.951" v="2652"/>
          <ac:spMkLst>
            <pc:docMk/>
            <pc:sldMk cId="3103353533" sldId="409"/>
            <ac:spMk id="13" creationId="{E345A61F-A88C-45AC-9286-8C61C1E29203}"/>
          </ac:spMkLst>
        </pc:spChg>
        <pc:spChg chg="add mod">
          <ac:chgData name="Andreas Smolders" userId="76809f7d3df9c57e" providerId="LiveId" clId="{B7AD6D1E-352A-4621-BD1E-B4F8C57A5996}" dt="2022-04-20T11:51:44.951" v="2652"/>
          <ac:spMkLst>
            <pc:docMk/>
            <pc:sldMk cId="3103353533" sldId="409"/>
            <ac:spMk id="14" creationId="{ABAD8932-8EF2-45C5-A8EB-DF197BEB1972}"/>
          </ac:spMkLst>
        </pc:spChg>
        <pc:spChg chg="add mod">
          <ac:chgData name="Andreas Smolders" userId="76809f7d3df9c57e" providerId="LiveId" clId="{B7AD6D1E-352A-4621-BD1E-B4F8C57A5996}" dt="2022-04-20T11:51:44.951" v="2652"/>
          <ac:spMkLst>
            <pc:docMk/>
            <pc:sldMk cId="3103353533" sldId="409"/>
            <ac:spMk id="15" creationId="{A281491D-7B7D-4615-AF85-BEEE90AD3B79}"/>
          </ac:spMkLst>
        </pc:spChg>
        <pc:spChg chg="add mod">
          <ac:chgData name="Andreas Smolders" userId="76809f7d3df9c57e" providerId="LiveId" clId="{B7AD6D1E-352A-4621-BD1E-B4F8C57A5996}" dt="2022-04-20T11:51:44.951" v="2652"/>
          <ac:spMkLst>
            <pc:docMk/>
            <pc:sldMk cId="3103353533" sldId="409"/>
            <ac:spMk id="16" creationId="{0F8F0E0B-1BF3-475D-AC2B-895C0AA75902}"/>
          </ac:spMkLst>
        </pc:spChg>
        <pc:spChg chg="add del mod">
          <ac:chgData name="Andreas Smolders" userId="76809f7d3df9c57e" providerId="LiveId" clId="{B7AD6D1E-352A-4621-BD1E-B4F8C57A5996}" dt="2022-04-20T11:54:40.842" v="2704" actId="478"/>
          <ac:spMkLst>
            <pc:docMk/>
            <pc:sldMk cId="3103353533" sldId="409"/>
            <ac:spMk id="17" creationId="{63F1F4EB-484C-4D33-B784-C28E52C9A1E0}"/>
          </ac:spMkLst>
        </pc:spChg>
        <pc:picChg chg="mod">
          <ac:chgData name="Andreas Smolders" userId="76809f7d3df9c57e" providerId="LiveId" clId="{B7AD6D1E-352A-4621-BD1E-B4F8C57A5996}" dt="2022-04-20T07:58:14.985" v="2140" actId="1035"/>
          <ac:picMkLst>
            <pc:docMk/>
            <pc:sldMk cId="3103353533" sldId="409"/>
            <ac:picMk id="9" creationId="{E813E6F5-220D-4ED9-A396-B3B36736B7C1}"/>
          </ac:picMkLst>
        </pc:picChg>
        <pc:picChg chg="add mod">
          <ac:chgData name="Andreas Smolders" userId="76809f7d3df9c57e" providerId="LiveId" clId="{B7AD6D1E-352A-4621-BD1E-B4F8C57A5996}" dt="2022-04-20T07:58:26.918" v="2142" actId="14100"/>
          <ac:picMkLst>
            <pc:docMk/>
            <pc:sldMk cId="3103353533" sldId="409"/>
            <ac:picMk id="10" creationId="{C4CB96D8-0339-4284-A275-378B95ED32A7}"/>
          </ac:picMkLst>
        </pc:picChg>
        <pc:picChg chg="del">
          <ac:chgData name="Andreas Smolders" userId="76809f7d3df9c57e" providerId="LiveId" clId="{B7AD6D1E-352A-4621-BD1E-B4F8C57A5996}" dt="2022-04-20T07:58:32.495" v="2143" actId="478"/>
          <ac:picMkLst>
            <pc:docMk/>
            <pc:sldMk cId="3103353533" sldId="409"/>
            <ac:picMk id="11" creationId="{1CA55BA0-983A-43E0-80BC-88BFE21BE0A5}"/>
          </ac:picMkLst>
        </pc:picChg>
        <pc:picChg chg="mod">
          <ac:chgData name="Andreas Smolders" userId="76809f7d3df9c57e" providerId="LiveId" clId="{B7AD6D1E-352A-4621-BD1E-B4F8C57A5996}" dt="2022-04-20T07:58:07.493" v="2134" actId="1076"/>
          <ac:picMkLst>
            <pc:docMk/>
            <pc:sldMk cId="3103353533" sldId="409"/>
            <ac:picMk id="12" creationId="{085CB6DB-3F5C-49CD-926D-BB7E288D88F8}"/>
          </ac:picMkLst>
        </pc:picChg>
        <pc:picChg chg="del">
          <ac:chgData name="Andreas Smolders" userId="76809f7d3df9c57e" providerId="LiveId" clId="{B7AD6D1E-352A-4621-BD1E-B4F8C57A5996}" dt="2022-04-20T07:56:24.451" v="2128" actId="478"/>
          <ac:picMkLst>
            <pc:docMk/>
            <pc:sldMk cId="3103353533" sldId="409"/>
            <ac:picMk id="13" creationId="{711A1D6B-EA7B-474D-B083-9ECF635EE34B}"/>
          </ac:picMkLst>
        </pc:picChg>
        <pc:picChg chg="del">
          <ac:chgData name="Andreas Smolders" userId="76809f7d3df9c57e" providerId="LiveId" clId="{B7AD6D1E-352A-4621-BD1E-B4F8C57A5996}" dt="2022-04-20T07:56:21.576" v="2127" actId="478"/>
          <ac:picMkLst>
            <pc:docMk/>
            <pc:sldMk cId="3103353533" sldId="409"/>
            <ac:picMk id="14" creationId="{4FC14378-1F9C-4E22-B533-554113758E91}"/>
          </ac:picMkLst>
        </pc:picChg>
        <pc:picChg chg="del">
          <ac:chgData name="Andreas Smolders" userId="76809f7d3df9c57e" providerId="LiveId" clId="{B7AD6D1E-352A-4621-BD1E-B4F8C57A5996}" dt="2022-04-20T07:56:17.872" v="2123" actId="478"/>
          <ac:picMkLst>
            <pc:docMk/>
            <pc:sldMk cId="3103353533" sldId="409"/>
            <ac:picMk id="15" creationId="{05C1A869-E0AB-4908-AD47-FC7BB9D6B563}"/>
          </ac:picMkLst>
        </pc:picChg>
        <pc:picChg chg="del">
          <ac:chgData name="Andreas Smolders" userId="76809f7d3df9c57e" providerId="LiveId" clId="{B7AD6D1E-352A-4621-BD1E-B4F8C57A5996}" dt="2022-04-20T07:56:20.716" v="2126" actId="478"/>
          <ac:picMkLst>
            <pc:docMk/>
            <pc:sldMk cId="3103353533" sldId="409"/>
            <ac:picMk id="16" creationId="{930930CD-058A-42C6-BA12-EB112D8E8B78}"/>
          </ac:picMkLst>
        </pc:picChg>
        <pc:picChg chg="del">
          <ac:chgData name="Andreas Smolders" userId="76809f7d3df9c57e" providerId="LiveId" clId="{B7AD6D1E-352A-4621-BD1E-B4F8C57A5996}" dt="2022-04-20T07:56:19.747" v="2125" actId="478"/>
          <ac:picMkLst>
            <pc:docMk/>
            <pc:sldMk cId="3103353533" sldId="409"/>
            <ac:picMk id="17" creationId="{54F443E0-BCB7-4247-94A6-BE457975F8A4}"/>
          </ac:picMkLst>
        </pc:picChg>
        <pc:picChg chg="del">
          <ac:chgData name="Andreas Smolders" userId="76809f7d3df9c57e" providerId="LiveId" clId="{B7AD6D1E-352A-4621-BD1E-B4F8C57A5996}" dt="2022-04-20T07:56:18.997" v="2124" actId="478"/>
          <ac:picMkLst>
            <pc:docMk/>
            <pc:sldMk cId="3103353533" sldId="409"/>
            <ac:picMk id="18" creationId="{FF2CE2C4-99E0-441A-B911-6358D1D17315}"/>
          </ac:picMkLst>
        </pc:picChg>
        <pc:picChg chg="add mod">
          <ac:chgData name="Andreas Smolders" userId="76809f7d3df9c57e" providerId="LiveId" clId="{B7AD6D1E-352A-4621-BD1E-B4F8C57A5996}" dt="2022-04-20T07:59:16.424" v="2147" actId="1076"/>
          <ac:picMkLst>
            <pc:docMk/>
            <pc:sldMk cId="3103353533" sldId="409"/>
            <ac:picMk id="20" creationId="{D2C61B3E-3F7E-4A36-9526-0D3256508774}"/>
          </ac:picMkLst>
        </pc:picChg>
      </pc:sldChg>
      <pc:sldChg chg="addSp delSp modSp add mod">
        <pc:chgData name="Andreas Smolders" userId="76809f7d3df9c57e" providerId="LiveId" clId="{B7AD6D1E-352A-4621-BD1E-B4F8C57A5996}" dt="2022-04-20T13:22:49.114" v="3152" actId="1076"/>
        <pc:sldMkLst>
          <pc:docMk/>
          <pc:sldMk cId="330797354" sldId="410"/>
        </pc:sldMkLst>
        <pc:spChg chg="del">
          <ac:chgData name="Andreas Smolders" userId="76809f7d3df9c57e" providerId="LiveId" clId="{B7AD6D1E-352A-4621-BD1E-B4F8C57A5996}" dt="2022-04-20T10:19:06.720" v="2414" actId="478"/>
          <ac:spMkLst>
            <pc:docMk/>
            <pc:sldMk cId="330797354" sldId="410"/>
            <ac:spMk id="2" creationId="{71204541-BEA3-44C0-BAF2-ACDDE4EF7A55}"/>
          </ac:spMkLst>
        </pc:spChg>
        <pc:spChg chg="mod">
          <ac:chgData name="Andreas Smolders" userId="76809f7d3df9c57e" providerId="LiveId" clId="{B7AD6D1E-352A-4621-BD1E-B4F8C57A5996}" dt="2022-04-20T10:17:44.742" v="2412" actId="20577"/>
          <ac:spMkLst>
            <pc:docMk/>
            <pc:sldMk cId="330797354" sldId="410"/>
            <ac:spMk id="3" creationId="{8210BF0B-B6C3-4996-91A2-EFC4D22366F5}"/>
          </ac:spMkLst>
        </pc:spChg>
        <pc:spChg chg="mod">
          <ac:chgData name="Andreas Smolders" userId="76809f7d3df9c57e" providerId="LiveId" clId="{B7AD6D1E-352A-4621-BD1E-B4F8C57A5996}" dt="2022-04-20T13:22:49.114" v="3152" actId="1076"/>
          <ac:spMkLst>
            <pc:docMk/>
            <pc:sldMk cId="330797354" sldId="410"/>
            <ac:spMk id="16" creationId="{B4CCF281-BF29-4DE7-985C-751C1300E575}"/>
          </ac:spMkLst>
        </pc:spChg>
        <pc:spChg chg="add del mod">
          <ac:chgData name="Andreas Smolders" userId="76809f7d3df9c57e" providerId="LiveId" clId="{B7AD6D1E-352A-4621-BD1E-B4F8C57A5996}" dt="2022-04-20T10:19:10.673" v="2415" actId="478"/>
          <ac:spMkLst>
            <pc:docMk/>
            <pc:sldMk cId="330797354" sldId="410"/>
            <ac:spMk id="19" creationId="{B61F40DE-BD87-4724-9E91-AAC4E03D34F0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1" creationId="{24C4A56B-3D11-4ED4-B331-6E6ADB798A5F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2" creationId="{2CFC060C-3DFE-410D-8C6B-7C63FCE202C8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3" creationId="{FEB24C7E-C2AC-4388-A1F2-D990219C98EA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4" creationId="{F3DFC174-6F75-431E-9CCF-2366B53F212E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5" creationId="{4321A09F-00B5-497F-BEC4-0C7A004F84EB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6" creationId="{8C02CDA7-A4CD-4E41-AF44-78853F652EC1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7" creationId="{3F60B508-4A51-438C-B9F7-C082AB53BD66}"/>
          </ac:spMkLst>
        </pc:spChg>
        <pc:spChg chg="mod">
          <ac:chgData name="Andreas Smolders" userId="76809f7d3df9c57e" providerId="LiveId" clId="{B7AD6D1E-352A-4621-BD1E-B4F8C57A5996}" dt="2022-04-20T13:01:33.854" v="3100" actId="1076"/>
          <ac:spMkLst>
            <pc:docMk/>
            <pc:sldMk cId="330797354" sldId="410"/>
            <ac:spMk id="28" creationId="{120AB2E7-6111-4619-A1BF-1DC585F44D01}"/>
          </ac:spMkLst>
        </pc:spChg>
        <pc:spChg chg="add mod">
          <ac:chgData name="Andreas Smolders" userId="76809f7d3df9c57e" providerId="LiveId" clId="{B7AD6D1E-352A-4621-BD1E-B4F8C57A5996}" dt="2022-04-20T11:51:39.464" v="2649"/>
          <ac:spMkLst>
            <pc:docMk/>
            <pc:sldMk cId="330797354" sldId="410"/>
            <ac:spMk id="40" creationId="{AF6A572D-F0AA-4124-A270-C6484C272C2A}"/>
          </ac:spMkLst>
        </pc:spChg>
        <pc:spChg chg="add mod">
          <ac:chgData name="Andreas Smolders" userId="76809f7d3df9c57e" providerId="LiveId" clId="{B7AD6D1E-352A-4621-BD1E-B4F8C57A5996}" dt="2022-04-20T11:51:39.464" v="2649"/>
          <ac:spMkLst>
            <pc:docMk/>
            <pc:sldMk cId="330797354" sldId="410"/>
            <ac:spMk id="41" creationId="{3269E01F-8BC8-4098-B241-A0803FE09331}"/>
          </ac:spMkLst>
        </pc:spChg>
        <pc:spChg chg="add mod">
          <ac:chgData name="Andreas Smolders" userId="76809f7d3df9c57e" providerId="LiveId" clId="{B7AD6D1E-352A-4621-BD1E-B4F8C57A5996}" dt="2022-04-20T11:51:39.464" v="2649"/>
          <ac:spMkLst>
            <pc:docMk/>
            <pc:sldMk cId="330797354" sldId="410"/>
            <ac:spMk id="42" creationId="{FF33E5C4-9DBE-4ADC-AC48-D1DB8F0455BB}"/>
          </ac:spMkLst>
        </pc:spChg>
        <pc:spChg chg="add mod">
          <ac:chgData name="Andreas Smolders" userId="76809f7d3df9c57e" providerId="LiveId" clId="{B7AD6D1E-352A-4621-BD1E-B4F8C57A5996}" dt="2022-04-20T11:51:39.464" v="2649"/>
          <ac:spMkLst>
            <pc:docMk/>
            <pc:sldMk cId="330797354" sldId="410"/>
            <ac:spMk id="43" creationId="{F239A7EF-BB26-4FD0-A54A-1D93426E7845}"/>
          </ac:spMkLst>
        </pc:spChg>
        <pc:spChg chg="add del mod">
          <ac:chgData name="Andreas Smolders" userId="76809f7d3df9c57e" providerId="LiveId" clId="{B7AD6D1E-352A-4621-BD1E-B4F8C57A5996}" dt="2022-04-20T11:54:48.643" v="2707" actId="478"/>
          <ac:spMkLst>
            <pc:docMk/>
            <pc:sldMk cId="330797354" sldId="410"/>
            <ac:spMk id="44" creationId="{88F00559-87DA-4A55-BA4E-037B9EC6ABA6}"/>
          </ac:spMkLst>
        </pc:spChg>
        <pc:picChg chg="add mod modCrop">
          <ac:chgData name="Andreas Smolders" userId="76809f7d3df9c57e" providerId="LiveId" clId="{B7AD6D1E-352A-4621-BD1E-B4F8C57A5996}" dt="2022-04-20T13:01:54.881" v="3106" actId="1076"/>
          <ac:picMkLst>
            <pc:docMk/>
            <pc:sldMk cId="330797354" sldId="410"/>
            <ac:picMk id="5" creationId="{992E0240-E176-4C7E-B6B5-82E37AEC4EAA}"/>
          </ac:picMkLst>
        </pc:picChg>
        <pc:picChg chg="del">
          <ac:chgData name="Andreas Smolders" userId="76809f7d3df9c57e" providerId="LiveId" clId="{B7AD6D1E-352A-4621-BD1E-B4F8C57A5996}" dt="2022-04-20T11:44:43.422" v="2602" actId="478"/>
          <ac:picMkLst>
            <pc:docMk/>
            <pc:sldMk cId="330797354" sldId="410"/>
            <ac:picMk id="6" creationId="{515ABF4A-E1C2-4310-966A-709385B414C8}"/>
          </ac:picMkLst>
        </pc:picChg>
        <pc:picChg chg="del">
          <ac:chgData name="Andreas Smolders" userId="76809f7d3df9c57e" providerId="LiveId" clId="{B7AD6D1E-352A-4621-BD1E-B4F8C57A5996}" dt="2022-04-20T11:44:47.427" v="2605" actId="478"/>
          <ac:picMkLst>
            <pc:docMk/>
            <pc:sldMk cId="330797354" sldId="410"/>
            <ac:picMk id="7" creationId="{C68D63C6-1A8D-483C-A540-6210667AAAE7}"/>
          </ac:picMkLst>
        </pc:picChg>
        <pc:picChg chg="del">
          <ac:chgData name="Andreas Smolders" userId="76809f7d3df9c57e" providerId="LiveId" clId="{B7AD6D1E-352A-4621-BD1E-B4F8C57A5996}" dt="2022-04-20T10:19:01.399" v="2413" actId="478"/>
          <ac:picMkLst>
            <pc:docMk/>
            <pc:sldMk cId="330797354" sldId="410"/>
            <ac:picMk id="8" creationId="{56EC5D8B-E9BA-4246-B1E9-E66DC107AD7E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9" creationId="{07AEB18F-6D1F-4202-B2E7-35AA6AEF885E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0" creationId="{1D7F987A-2AC5-4C1F-BD99-153A7D186651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1" creationId="{7EDD8044-819A-429E-B337-54B8C26814F2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2" creationId="{FDA45094-9962-48FF-85EF-C0B5A52B5926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3" creationId="{B013906A-51C1-45F4-810F-7027249F1B56}"/>
          </ac:picMkLst>
        </pc:picChg>
        <pc:picChg chg="mod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4" creationId="{7E819331-D3FC-4CF6-88DB-A5E49442E8EB}"/>
          </ac:picMkLst>
        </pc:picChg>
        <pc:picChg chg="mod modCrop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15" creationId="{0E30EFD7-E7A6-4778-BED9-DFA159F1EB34}"/>
          </ac:picMkLst>
        </pc:picChg>
        <pc:picChg chg="del">
          <ac:chgData name="Andreas Smolders" userId="76809f7d3df9c57e" providerId="LiveId" clId="{B7AD6D1E-352A-4621-BD1E-B4F8C57A5996}" dt="2022-04-20T11:44:35.792" v="2601" actId="478"/>
          <ac:picMkLst>
            <pc:docMk/>
            <pc:sldMk cId="330797354" sldId="410"/>
            <ac:picMk id="17" creationId="{2A4DC93F-5726-4ED0-A1FC-C0DAD6FD186F}"/>
          </ac:picMkLst>
        </pc:picChg>
        <pc:picChg chg="add mod modCrop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32" creationId="{CB456F14-2FA6-4153-AD42-399C6BC09F8D}"/>
          </ac:picMkLst>
        </pc:picChg>
        <pc:picChg chg="add mod modCrop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34" creationId="{40F8F7EC-D893-4B67-953C-97A4F7C3295D}"/>
          </ac:picMkLst>
        </pc:picChg>
        <pc:picChg chg="add mod modCrop">
          <ac:chgData name="Andreas Smolders" userId="76809f7d3df9c57e" providerId="LiveId" clId="{B7AD6D1E-352A-4621-BD1E-B4F8C57A5996}" dt="2022-04-20T13:01:33.854" v="3100" actId="1076"/>
          <ac:picMkLst>
            <pc:docMk/>
            <pc:sldMk cId="330797354" sldId="410"/>
            <ac:picMk id="35" creationId="{5AD00C2D-022C-46C0-BCB1-7C5F17D6706E}"/>
          </ac:picMkLst>
        </pc:picChg>
        <pc:cxnChg chg="mod">
          <ac:chgData name="Andreas Smolders" userId="76809f7d3df9c57e" providerId="LiveId" clId="{B7AD6D1E-352A-4621-BD1E-B4F8C57A5996}" dt="2022-04-20T13:22:49.114" v="3152" actId="1076"/>
          <ac:cxnSpMkLst>
            <pc:docMk/>
            <pc:sldMk cId="330797354" sldId="410"/>
            <ac:cxnSpMk id="18" creationId="{7A8C8EAE-3F23-41CB-BA04-BB5DD9EE73B5}"/>
          </ac:cxnSpMkLst>
        </pc:cxnChg>
        <pc:cxnChg chg="mod">
          <ac:chgData name="Andreas Smolders" userId="76809f7d3df9c57e" providerId="LiveId" clId="{B7AD6D1E-352A-4621-BD1E-B4F8C57A5996}" dt="2022-04-20T13:22:49.114" v="3152" actId="1076"/>
          <ac:cxnSpMkLst>
            <pc:docMk/>
            <pc:sldMk cId="330797354" sldId="410"/>
            <ac:cxnSpMk id="20" creationId="{36CE0C87-8768-4703-B891-582365050538}"/>
          </ac:cxnSpMkLst>
        </pc:cxnChg>
        <pc:cxnChg chg="mod">
          <ac:chgData name="Andreas Smolders" userId="76809f7d3df9c57e" providerId="LiveId" clId="{B7AD6D1E-352A-4621-BD1E-B4F8C57A5996}" dt="2022-04-20T13:22:49.114" v="3152" actId="1076"/>
          <ac:cxnSpMkLst>
            <pc:docMk/>
            <pc:sldMk cId="330797354" sldId="410"/>
            <ac:cxnSpMk id="30" creationId="{9132FD3B-A944-4B74-A66E-5C19A51AD931}"/>
          </ac:cxnSpMkLst>
        </pc:cxnChg>
        <pc:cxnChg chg="mod">
          <ac:chgData name="Andreas Smolders" userId="76809f7d3df9c57e" providerId="LiveId" clId="{B7AD6D1E-352A-4621-BD1E-B4F8C57A5996}" dt="2022-04-20T13:01:33.854" v="3100" actId="1076"/>
          <ac:cxnSpMkLst>
            <pc:docMk/>
            <pc:sldMk cId="330797354" sldId="410"/>
            <ac:cxnSpMk id="31" creationId="{B1DBE2FD-13FB-4609-9682-30647FC90721}"/>
          </ac:cxnSpMkLst>
        </pc:cxnChg>
        <pc:cxnChg chg="mod">
          <ac:chgData name="Andreas Smolders" userId="76809f7d3df9c57e" providerId="LiveId" clId="{B7AD6D1E-352A-4621-BD1E-B4F8C57A5996}" dt="2022-04-20T13:01:33.854" v="3100" actId="1076"/>
          <ac:cxnSpMkLst>
            <pc:docMk/>
            <pc:sldMk cId="330797354" sldId="410"/>
            <ac:cxnSpMk id="33" creationId="{9D9C1828-4391-45D5-920B-DC0E17BC25AD}"/>
          </ac:cxnSpMkLst>
        </pc:cxnChg>
        <pc:cxnChg chg="mod">
          <ac:chgData name="Andreas Smolders" userId="76809f7d3df9c57e" providerId="LiveId" clId="{B7AD6D1E-352A-4621-BD1E-B4F8C57A5996}" dt="2022-04-20T13:01:33.854" v="3100" actId="1076"/>
          <ac:cxnSpMkLst>
            <pc:docMk/>
            <pc:sldMk cId="330797354" sldId="410"/>
            <ac:cxnSpMk id="36" creationId="{42A513F1-7C91-4D5D-A2DC-38922E4A9D23}"/>
          </ac:cxnSpMkLst>
        </pc:cxnChg>
      </pc:sldChg>
      <pc:sldChg chg="addSp delSp modSp new mod modAnim">
        <pc:chgData name="Andreas Smolders" userId="76809f7d3df9c57e" providerId="LiveId" clId="{B7AD6D1E-352A-4621-BD1E-B4F8C57A5996}" dt="2022-04-20T11:54:38.677" v="2703" actId="478"/>
        <pc:sldMkLst>
          <pc:docMk/>
          <pc:sldMk cId="3309137609" sldId="411"/>
        </pc:sldMkLst>
        <pc:spChg chg="del">
          <ac:chgData name="Andreas Smolders" userId="76809f7d3df9c57e" providerId="LiveId" clId="{B7AD6D1E-352A-4621-BD1E-B4F8C57A5996}" dt="2022-04-20T10:32:15.576" v="2528" actId="478"/>
          <ac:spMkLst>
            <pc:docMk/>
            <pc:sldMk cId="3309137609" sldId="411"/>
            <ac:spMk id="2" creationId="{29687F2A-07AB-4ADF-ACE8-869828B06616}"/>
          </ac:spMkLst>
        </pc:spChg>
        <pc:spChg chg="mod">
          <ac:chgData name="Andreas Smolders" userId="76809f7d3df9c57e" providerId="LiveId" clId="{B7AD6D1E-352A-4621-BD1E-B4F8C57A5996}" dt="2022-04-20T10:32:12.707" v="2527" actId="20577"/>
          <ac:spMkLst>
            <pc:docMk/>
            <pc:sldMk cId="3309137609" sldId="411"/>
            <ac:spMk id="3" creationId="{201B966F-52C5-447B-84D1-EEE9D5E6846B}"/>
          </ac:spMkLst>
        </pc:spChg>
        <pc:spChg chg="add mod">
          <ac:chgData name="Andreas Smolders" userId="76809f7d3df9c57e" providerId="LiveId" clId="{B7AD6D1E-352A-4621-BD1E-B4F8C57A5996}" dt="2022-04-20T11:51:47.713" v="2653"/>
          <ac:spMkLst>
            <pc:docMk/>
            <pc:sldMk cId="3309137609" sldId="411"/>
            <ac:spMk id="7" creationId="{07EE6232-94FD-4DA0-A050-2A339A8F3EBB}"/>
          </ac:spMkLst>
        </pc:spChg>
        <pc:spChg chg="add mod">
          <ac:chgData name="Andreas Smolders" userId="76809f7d3df9c57e" providerId="LiveId" clId="{B7AD6D1E-352A-4621-BD1E-B4F8C57A5996}" dt="2022-04-20T10:33:53.798" v="2554" actId="1582"/>
          <ac:spMkLst>
            <pc:docMk/>
            <pc:sldMk cId="3309137609" sldId="411"/>
            <ac:spMk id="9" creationId="{83714FF9-667C-46A5-B235-B1F38D8B762B}"/>
          </ac:spMkLst>
        </pc:spChg>
        <pc:spChg chg="add mod">
          <ac:chgData name="Andreas Smolders" userId="76809f7d3df9c57e" providerId="LiveId" clId="{B7AD6D1E-352A-4621-BD1E-B4F8C57A5996}" dt="2022-04-20T11:51:47.713" v="2653"/>
          <ac:spMkLst>
            <pc:docMk/>
            <pc:sldMk cId="3309137609" sldId="411"/>
            <ac:spMk id="10" creationId="{2EEE04EF-5BFC-4448-960C-66300E74C5D5}"/>
          </ac:spMkLst>
        </pc:spChg>
        <pc:spChg chg="add mod">
          <ac:chgData name="Andreas Smolders" userId="76809f7d3df9c57e" providerId="LiveId" clId="{B7AD6D1E-352A-4621-BD1E-B4F8C57A5996}" dt="2022-04-20T11:51:47.713" v="2653"/>
          <ac:spMkLst>
            <pc:docMk/>
            <pc:sldMk cId="3309137609" sldId="411"/>
            <ac:spMk id="11" creationId="{4704B0BF-1025-40BC-A1DA-06DED5E1DE7F}"/>
          </ac:spMkLst>
        </pc:spChg>
        <pc:spChg chg="add mod">
          <ac:chgData name="Andreas Smolders" userId="76809f7d3df9c57e" providerId="LiveId" clId="{B7AD6D1E-352A-4621-BD1E-B4F8C57A5996}" dt="2022-04-20T11:51:47.713" v="2653"/>
          <ac:spMkLst>
            <pc:docMk/>
            <pc:sldMk cId="3309137609" sldId="411"/>
            <ac:spMk id="12" creationId="{D11F83BA-D07A-431A-8130-22D1B3E0B067}"/>
          </ac:spMkLst>
        </pc:spChg>
        <pc:spChg chg="add del mod">
          <ac:chgData name="Andreas Smolders" userId="76809f7d3df9c57e" providerId="LiveId" clId="{B7AD6D1E-352A-4621-BD1E-B4F8C57A5996}" dt="2022-04-20T11:54:38.677" v="2703" actId="478"/>
          <ac:spMkLst>
            <pc:docMk/>
            <pc:sldMk cId="3309137609" sldId="411"/>
            <ac:spMk id="13" creationId="{64A1FEA4-9434-4738-BF30-6721138BE7FD}"/>
          </ac:spMkLst>
        </pc:spChg>
        <pc:picChg chg="add mod ord modCrop">
          <ac:chgData name="Andreas Smolders" userId="76809f7d3df9c57e" providerId="LiveId" clId="{B7AD6D1E-352A-4621-BD1E-B4F8C57A5996}" dt="2022-04-20T10:34:33.830" v="2564" actId="1582"/>
          <ac:picMkLst>
            <pc:docMk/>
            <pc:sldMk cId="3309137609" sldId="411"/>
            <ac:picMk id="6" creationId="{6A0810D5-B439-4415-BED4-3D9E298945C0}"/>
          </ac:picMkLst>
        </pc:picChg>
        <pc:picChg chg="add mod modCrop">
          <ac:chgData name="Andreas Smolders" userId="76809f7d3df9c57e" providerId="LiveId" clId="{B7AD6D1E-352A-4621-BD1E-B4F8C57A5996}" dt="2022-04-20T10:33:15.001" v="2547" actId="1076"/>
          <ac:picMkLst>
            <pc:docMk/>
            <pc:sldMk cId="3309137609" sldId="411"/>
            <ac:picMk id="8" creationId="{B78E10AD-1B35-48AC-B3B1-514CD4246BA7}"/>
          </ac:picMkLst>
        </pc:picChg>
      </pc:sldChg>
      <pc:sldChg chg="addSp delSp modSp new mod modAnim">
        <pc:chgData name="Andreas Smolders" userId="76809f7d3df9c57e" providerId="LiveId" clId="{B7AD6D1E-352A-4621-BD1E-B4F8C57A5996}" dt="2022-04-20T14:09:05.195" v="3490"/>
        <pc:sldMkLst>
          <pc:docMk/>
          <pc:sldMk cId="1651946938" sldId="412"/>
        </pc:sldMkLst>
        <pc:spChg chg="del">
          <ac:chgData name="Andreas Smolders" userId="76809f7d3df9c57e" providerId="LiveId" clId="{B7AD6D1E-352A-4621-BD1E-B4F8C57A5996}" dt="2022-04-20T12:34:50.423" v="2740" actId="478"/>
          <ac:spMkLst>
            <pc:docMk/>
            <pc:sldMk cId="1651946938" sldId="412"/>
            <ac:spMk id="2" creationId="{7CB613D1-9EC2-4311-9CE5-C4689370D9B7}"/>
          </ac:spMkLst>
        </pc:spChg>
        <pc:spChg chg="mod">
          <ac:chgData name="Andreas Smolders" userId="76809f7d3df9c57e" providerId="LiveId" clId="{B7AD6D1E-352A-4621-BD1E-B4F8C57A5996}" dt="2022-04-20T14:08:23.878" v="3484" actId="20577"/>
          <ac:spMkLst>
            <pc:docMk/>
            <pc:sldMk cId="1651946938" sldId="412"/>
            <ac:spMk id="3" creationId="{F087FF74-F42F-4C5C-94BF-9DF1F0972EAA}"/>
          </ac:spMkLst>
        </pc:spChg>
        <pc:spChg chg="add mod">
          <ac:chgData name="Andreas Smolders" userId="76809f7d3df9c57e" providerId="LiveId" clId="{B7AD6D1E-352A-4621-BD1E-B4F8C57A5996}" dt="2022-04-20T11:53:08.061" v="2678"/>
          <ac:spMkLst>
            <pc:docMk/>
            <pc:sldMk cId="1651946938" sldId="412"/>
            <ac:spMk id="5" creationId="{FACB1A2B-4929-4482-B27B-973AE20C2ECD}"/>
          </ac:spMkLst>
        </pc:spChg>
        <pc:spChg chg="add mod">
          <ac:chgData name="Andreas Smolders" userId="76809f7d3df9c57e" providerId="LiveId" clId="{B7AD6D1E-352A-4621-BD1E-B4F8C57A5996}" dt="2022-04-20T11:53:08.061" v="2678"/>
          <ac:spMkLst>
            <pc:docMk/>
            <pc:sldMk cId="1651946938" sldId="412"/>
            <ac:spMk id="6" creationId="{5D802C82-3FD3-4952-891C-578715835ABA}"/>
          </ac:spMkLst>
        </pc:spChg>
        <pc:spChg chg="add mod">
          <ac:chgData name="Andreas Smolders" userId="76809f7d3df9c57e" providerId="LiveId" clId="{B7AD6D1E-352A-4621-BD1E-B4F8C57A5996}" dt="2022-04-20T11:53:08.061" v="2678"/>
          <ac:spMkLst>
            <pc:docMk/>
            <pc:sldMk cId="1651946938" sldId="412"/>
            <ac:spMk id="7" creationId="{46212B3D-F32E-44D6-97CE-AC893D592AF3}"/>
          </ac:spMkLst>
        </pc:spChg>
        <pc:spChg chg="add mod">
          <ac:chgData name="Andreas Smolders" userId="76809f7d3df9c57e" providerId="LiveId" clId="{B7AD6D1E-352A-4621-BD1E-B4F8C57A5996}" dt="2022-04-20T11:53:11.940" v="2679" actId="207"/>
          <ac:spMkLst>
            <pc:docMk/>
            <pc:sldMk cId="1651946938" sldId="412"/>
            <ac:spMk id="8" creationId="{DF40B4BE-7074-4AF6-9E1E-624A88F93129}"/>
          </ac:spMkLst>
        </pc:spChg>
        <pc:spChg chg="add del mod">
          <ac:chgData name="Andreas Smolders" userId="76809f7d3df9c57e" providerId="LiveId" clId="{B7AD6D1E-352A-4621-BD1E-B4F8C57A5996}" dt="2022-04-20T11:53:31.326" v="2682" actId="478"/>
          <ac:spMkLst>
            <pc:docMk/>
            <pc:sldMk cId="1651946938" sldId="412"/>
            <ac:spMk id="9" creationId="{D7C1E3D7-C3DE-4AAD-A1CE-1981E391FF1B}"/>
          </ac:spMkLst>
        </pc:spChg>
        <pc:spChg chg="add mod">
          <ac:chgData name="Andreas Smolders" userId="76809f7d3df9c57e" providerId="LiveId" clId="{B7AD6D1E-352A-4621-BD1E-B4F8C57A5996}" dt="2022-04-20T14:08:58.677" v="3489" actId="207"/>
          <ac:spMkLst>
            <pc:docMk/>
            <pc:sldMk cId="1651946938" sldId="412"/>
            <ac:spMk id="10" creationId="{398DF46B-9F6C-4CE0-A260-BF808BAF6FA2}"/>
          </ac:spMkLst>
        </pc:spChg>
        <pc:picChg chg="add mod">
          <ac:chgData name="Andreas Smolders" userId="76809f7d3df9c57e" providerId="LiveId" clId="{B7AD6D1E-352A-4621-BD1E-B4F8C57A5996}" dt="2022-04-20T14:08:51.993" v="3488" actId="1076"/>
          <ac:picMkLst>
            <pc:docMk/>
            <pc:sldMk cId="1651946938" sldId="412"/>
            <ac:picMk id="11" creationId="{ACFC5F37-5C9E-4B0F-AA9C-68D7BACC2B03}"/>
          </ac:picMkLst>
        </pc:picChg>
        <pc:picChg chg="add mod">
          <ac:chgData name="Andreas Smolders" userId="76809f7d3df9c57e" providerId="LiveId" clId="{B7AD6D1E-352A-4621-BD1E-B4F8C57A5996}" dt="2022-04-20T14:07:47.423" v="3321" actId="1076"/>
          <ac:picMkLst>
            <pc:docMk/>
            <pc:sldMk cId="1651946938" sldId="412"/>
            <ac:picMk id="12" creationId="{7651736B-926C-4183-8FA9-FF9A79B98E32}"/>
          </ac:picMkLst>
        </pc:picChg>
        <pc:picChg chg="add del mod">
          <ac:chgData name="Andreas Smolders" userId="76809f7d3df9c57e" providerId="LiveId" clId="{B7AD6D1E-352A-4621-BD1E-B4F8C57A5996}" dt="2022-04-20T13:39:34.146" v="3306" actId="478"/>
          <ac:picMkLst>
            <pc:docMk/>
            <pc:sldMk cId="1651946938" sldId="412"/>
            <ac:picMk id="1026" creationId="{BAB2776D-4529-47EA-80B6-9FC93EEA5496}"/>
          </ac:picMkLst>
        </pc:picChg>
      </pc:sldChg>
      <pc:sldChg chg="addSp delSp modSp add mod modAnim">
        <pc:chgData name="Andreas Smolders" userId="76809f7d3df9c57e" providerId="LiveId" clId="{B7AD6D1E-352A-4621-BD1E-B4F8C57A5996}" dt="2022-04-21T07:45:00.538" v="4698" actId="20577"/>
        <pc:sldMkLst>
          <pc:docMk/>
          <pc:sldMk cId="199954244" sldId="413"/>
        </pc:sldMkLst>
        <pc:spChg chg="mod">
          <ac:chgData name="Andreas Smolders" userId="76809f7d3df9c57e" providerId="LiveId" clId="{B7AD6D1E-352A-4621-BD1E-B4F8C57A5996}" dt="2022-04-20T12:39:19.363" v="2883" actId="20577"/>
          <ac:spMkLst>
            <pc:docMk/>
            <pc:sldMk cId="199954244" sldId="413"/>
            <ac:spMk id="3" creationId="{F087FF74-F42F-4C5C-94BF-9DF1F0972EAA}"/>
          </ac:spMkLst>
        </pc:spChg>
        <pc:spChg chg="add mod">
          <ac:chgData name="Andreas Smolders" userId="76809f7d3df9c57e" providerId="LiveId" clId="{B7AD6D1E-352A-4621-BD1E-B4F8C57A5996}" dt="2022-04-21T07:44:53.287" v="4682" actId="20577"/>
          <ac:spMkLst>
            <pc:docMk/>
            <pc:sldMk cId="199954244" sldId="413"/>
            <ac:spMk id="17" creationId="{FEC860A5-31B9-4725-932D-45A17E6A7EFD}"/>
          </ac:spMkLst>
        </pc:spChg>
        <pc:spChg chg="add mod">
          <ac:chgData name="Andreas Smolders" userId="76809f7d3df9c57e" providerId="LiveId" clId="{B7AD6D1E-352A-4621-BD1E-B4F8C57A5996}" dt="2022-04-21T07:45:00.538" v="4698" actId="20577"/>
          <ac:spMkLst>
            <pc:docMk/>
            <pc:sldMk cId="199954244" sldId="413"/>
            <ac:spMk id="19" creationId="{7F6BAD8C-62EA-43FC-8189-10ED8B6B4A3A}"/>
          </ac:spMkLst>
        </pc:spChg>
        <pc:picChg chg="add mod">
          <ac:chgData name="Andreas Smolders" userId="76809f7d3df9c57e" providerId="LiveId" clId="{B7AD6D1E-352A-4621-BD1E-B4F8C57A5996}" dt="2022-04-21T07:44:14.094" v="4666" actId="1076"/>
          <ac:picMkLst>
            <pc:docMk/>
            <pc:sldMk cId="199954244" sldId="413"/>
            <ac:picMk id="9" creationId="{01FB69EF-C6FA-4621-88F1-E3509FD194EA}"/>
          </ac:picMkLst>
        </pc:picChg>
        <pc:picChg chg="add mod">
          <ac:chgData name="Andreas Smolders" userId="76809f7d3df9c57e" providerId="LiveId" clId="{B7AD6D1E-352A-4621-BD1E-B4F8C57A5996}" dt="2022-04-21T07:44:14.094" v="4666" actId="1076"/>
          <ac:picMkLst>
            <pc:docMk/>
            <pc:sldMk cId="199954244" sldId="413"/>
            <ac:picMk id="11" creationId="{9F04AACD-41BB-4DEF-9326-1B3951BADC19}"/>
          </ac:picMkLst>
        </pc:picChg>
        <pc:picChg chg="add mod">
          <ac:chgData name="Andreas Smolders" userId="76809f7d3df9c57e" providerId="LiveId" clId="{B7AD6D1E-352A-4621-BD1E-B4F8C57A5996}" dt="2022-04-21T07:44:14.094" v="4666" actId="1076"/>
          <ac:picMkLst>
            <pc:docMk/>
            <pc:sldMk cId="199954244" sldId="413"/>
            <ac:picMk id="13" creationId="{687A98EB-1398-470A-8780-E3FCFF6A905C}"/>
          </ac:picMkLst>
        </pc:picChg>
        <pc:picChg chg="add mod">
          <ac:chgData name="Andreas Smolders" userId="76809f7d3df9c57e" providerId="LiveId" clId="{B7AD6D1E-352A-4621-BD1E-B4F8C57A5996}" dt="2022-04-21T07:44:14.094" v="4666" actId="1076"/>
          <ac:picMkLst>
            <pc:docMk/>
            <pc:sldMk cId="199954244" sldId="413"/>
            <ac:picMk id="15" creationId="{B51BE1DB-F807-4702-9115-48642EA80712}"/>
          </ac:picMkLst>
        </pc:picChg>
        <pc:picChg chg="del">
          <ac:chgData name="Andreas Smolders" userId="76809f7d3df9c57e" providerId="LiveId" clId="{B7AD6D1E-352A-4621-BD1E-B4F8C57A5996}" dt="2022-04-20T12:38:28.881" v="2831" actId="478"/>
          <ac:picMkLst>
            <pc:docMk/>
            <pc:sldMk cId="199954244" sldId="413"/>
            <ac:picMk id="1026" creationId="{BAB2776D-4529-47EA-80B6-9FC93EEA5496}"/>
          </ac:picMkLst>
        </pc:picChg>
        <pc:cxnChg chg="add mod">
          <ac:chgData name="Andreas Smolders" userId="76809f7d3df9c57e" providerId="LiveId" clId="{B7AD6D1E-352A-4621-BD1E-B4F8C57A5996}" dt="2022-04-21T07:44:43.457" v="4668" actId="1076"/>
          <ac:cxnSpMkLst>
            <pc:docMk/>
            <pc:sldMk cId="199954244" sldId="413"/>
            <ac:cxnSpMk id="18" creationId="{CE483A81-7EE3-4221-B00D-68E9D83A5EC7}"/>
          </ac:cxnSpMkLst>
        </pc:cxnChg>
        <pc:cxnChg chg="add mod">
          <ac:chgData name="Andreas Smolders" userId="76809f7d3df9c57e" providerId="LiveId" clId="{B7AD6D1E-352A-4621-BD1E-B4F8C57A5996}" dt="2022-04-21T07:44:43.457" v="4668" actId="1076"/>
          <ac:cxnSpMkLst>
            <pc:docMk/>
            <pc:sldMk cId="199954244" sldId="413"/>
            <ac:cxnSpMk id="20" creationId="{2F0905DF-618A-4D85-9E20-D2302B92DDAF}"/>
          </ac:cxnSpMkLst>
        </pc:cxnChg>
      </pc:sldChg>
      <pc:sldChg chg="addSp modSp new mod">
        <pc:chgData name="Andreas Smolders" userId="76809f7d3df9c57e" providerId="LiveId" clId="{B7AD6D1E-352A-4621-BD1E-B4F8C57A5996}" dt="2022-04-21T07:26:43.065" v="4640"/>
        <pc:sldMkLst>
          <pc:docMk/>
          <pc:sldMk cId="2126487359" sldId="414"/>
        </pc:sldMkLst>
        <pc:spChg chg="mod">
          <ac:chgData name="Andreas Smolders" userId="76809f7d3df9c57e" providerId="LiveId" clId="{B7AD6D1E-352A-4621-BD1E-B4F8C57A5996}" dt="2022-04-20T15:55:46.802" v="4333" actId="20577"/>
          <ac:spMkLst>
            <pc:docMk/>
            <pc:sldMk cId="2126487359" sldId="414"/>
            <ac:spMk id="2" creationId="{FA5FB4F6-FF42-4BA8-8211-697F895640E8}"/>
          </ac:spMkLst>
        </pc:spChg>
        <pc:spChg chg="mod">
          <ac:chgData name="Andreas Smolders" userId="76809f7d3df9c57e" providerId="LiveId" clId="{B7AD6D1E-352A-4621-BD1E-B4F8C57A5996}" dt="2022-04-20T12:39:44.410" v="2901" actId="33524"/>
          <ac:spMkLst>
            <pc:docMk/>
            <pc:sldMk cId="2126487359" sldId="414"/>
            <ac:spMk id="3" creationId="{C6DE0C2E-9DFB-4DC8-BDAE-CBFE06DFF920}"/>
          </ac:spMkLst>
        </pc:spChg>
        <pc:spChg chg="add mod">
          <ac:chgData name="Andreas Smolders" userId="76809f7d3df9c57e" providerId="LiveId" clId="{B7AD6D1E-352A-4621-BD1E-B4F8C57A5996}" dt="2022-04-21T07:26:43.065" v="4640"/>
          <ac:spMkLst>
            <pc:docMk/>
            <pc:sldMk cId="2126487359" sldId="414"/>
            <ac:spMk id="5" creationId="{47B83C1A-AA38-4616-BD28-09F8C22A94ED}"/>
          </ac:spMkLst>
        </pc:spChg>
        <pc:spChg chg="add mod">
          <ac:chgData name="Andreas Smolders" userId="76809f7d3df9c57e" providerId="LiveId" clId="{B7AD6D1E-352A-4621-BD1E-B4F8C57A5996}" dt="2022-04-21T07:26:43.065" v="4640"/>
          <ac:spMkLst>
            <pc:docMk/>
            <pc:sldMk cId="2126487359" sldId="414"/>
            <ac:spMk id="6" creationId="{F8F19EF1-B2D6-4432-AE01-3F6379738A7D}"/>
          </ac:spMkLst>
        </pc:spChg>
        <pc:spChg chg="add mod">
          <ac:chgData name="Andreas Smolders" userId="76809f7d3df9c57e" providerId="LiveId" clId="{B7AD6D1E-352A-4621-BD1E-B4F8C57A5996}" dt="2022-04-21T07:26:43.065" v="4640"/>
          <ac:spMkLst>
            <pc:docMk/>
            <pc:sldMk cId="2126487359" sldId="414"/>
            <ac:spMk id="7" creationId="{FC3B1FC0-0475-4572-A1DF-B27B56F0A4EA}"/>
          </ac:spMkLst>
        </pc:spChg>
        <pc:spChg chg="add mod">
          <ac:chgData name="Andreas Smolders" userId="76809f7d3df9c57e" providerId="LiveId" clId="{B7AD6D1E-352A-4621-BD1E-B4F8C57A5996}" dt="2022-04-21T07:26:43.065" v="4640"/>
          <ac:spMkLst>
            <pc:docMk/>
            <pc:sldMk cId="2126487359" sldId="414"/>
            <ac:spMk id="8" creationId="{9236C5C4-77F7-4EAC-A7FA-7A571082EAE5}"/>
          </ac:spMkLst>
        </pc:spChg>
      </pc:sldChg>
      <pc:sldChg chg="addSp delSp modSp add mod">
        <pc:chgData name="Andreas Smolders" userId="76809f7d3df9c57e" providerId="LiveId" clId="{B7AD6D1E-352A-4621-BD1E-B4F8C57A5996}" dt="2022-04-20T16:34:00.675" v="4572" actId="122"/>
        <pc:sldMkLst>
          <pc:docMk/>
          <pc:sldMk cId="4000646568" sldId="415"/>
        </pc:sldMkLst>
        <pc:spChg chg="del mod">
          <ac:chgData name="Andreas Smolders" userId="76809f7d3df9c57e" providerId="LiveId" clId="{B7AD6D1E-352A-4621-BD1E-B4F8C57A5996}" dt="2022-04-20T16:32:18.219" v="4509" actId="478"/>
          <ac:spMkLst>
            <pc:docMk/>
            <pc:sldMk cId="4000646568" sldId="415"/>
            <ac:spMk id="3" creationId="{18638EF2-241D-4859-A836-3957741BB0DD}"/>
          </ac:spMkLst>
        </pc:spChg>
        <pc:spChg chg="add del mod">
          <ac:chgData name="Andreas Smolders" userId="76809f7d3df9c57e" providerId="LiveId" clId="{B7AD6D1E-352A-4621-BD1E-B4F8C57A5996}" dt="2022-04-20T16:32:21.283" v="4510" actId="478"/>
          <ac:spMkLst>
            <pc:docMk/>
            <pc:sldMk cId="4000646568" sldId="415"/>
            <ac:spMk id="10" creationId="{90712C56-79BE-4073-BD62-3C9E4EAEEEE8}"/>
          </ac:spMkLst>
        </pc:spChg>
        <pc:spChg chg="add mod">
          <ac:chgData name="Andreas Smolders" userId="76809f7d3df9c57e" providerId="LiveId" clId="{B7AD6D1E-352A-4621-BD1E-B4F8C57A5996}" dt="2022-04-20T16:34:00.675" v="4572" actId="122"/>
          <ac:spMkLst>
            <pc:docMk/>
            <pc:sldMk cId="4000646568" sldId="415"/>
            <ac:spMk id="12" creationId="{321E6ED6-4FE9-45AB-8E7F-AE8BA4711706}"/>
          </ac:spMkLst>
        </pc:spChg>
        <pc:picChg chg="del">
          <ac:chgData name="Andreas Smolders" userId="76809f7d3df9c57e" providerId="LiveId" clId="{B7AD6D1E-352A-4621-BD1E-B4F8C57A5996}" dt="2022-04-20T16:30:52.676" v="4478" actId="478"/>
          <ac:picMkLst>
            <pc:docMk/>
            <pc:sldMk cId="4000646568" sldId="415"/>
            <ac:picMk id="2" creationId="{9FA05555-0255-7943-59BE-404370FF160B}"/>
          </ac:picMkLst>
        </pc:picChg>
        <pc:picChg chg="del">
          <ac:chgData name="Andreas Smolders" userId="76809f7d3df9c57e" providerId="LiveId" clId="{B7AD6D1E-352A-4621-BD1E-B4F8C57A5996}" dt="2022-04-20T16:30:52.676" v="4478" actId="478"/>
          <ac:picMkLst>
            <pc:docMk/>
            <pc:sldMk cId="4000646568" sldId="415"/>
            <ac:picMk id="5" creationId="{C882D28D-B6CB-72A5-627D-4211D5899B71}"/>
          </ac:picMkLst>
        </pc:picChg>
        <pc:picChg chg="del">
          <ac:chgData name="Andreas Smolders" userId="76809f7d3df9c57e" providerId="LiveId" clId="{B7AD6D1E-352A-4621-BD1E-B4F8C57A5996}" dt="2022-04-20T16:30:52.676" v="4478" actId="478"/>
          <ac:picMkLst>
            <pc:docMk/>
            <pc:sldMk cId="4000646568" sldId="415"/>
            <ac:picMk id="11" creationId="{874C2C97-9EED-8C0A-F365-264506F8F378}"/>
          </ac:picMkLst>
        </pc:picChg>
        <pc:picChg chg="del">
          <ac:chgData name="Andreas Smolders" userId="76809f7d3df9c57e" providerId="LiveId" clId="{B7AD6D1E-352A-4621-BD1E-B4F8C57A5996}" dt="2022-04-20T16:30:52.676" v="4478" actId="478"/>
          <ac:picMkLst>
            <pc:docMk/>
            <pc:sldMk cId="4000646568" sldId="415"/>
            <ac:picMk id="7170" creationId="{25FBB6CF-3517-4304-BA8A-E8B28B646BA7}"/>
          </ac:picMkLst>
        </pc:picChg>
        <pc:picChg chg="del">
          <ac:chgData name="Andreas Smolders" userId="76809f7d3df9c57e" providerId="LiveId" clId="{B7AD6D1E-352A-4621-BD1E-B4F8C57A5996}" dt="2022-04-20T16:30:49.619" v="4477" actId="478"/>
          <ac:picMkLst>
            <pc:docMk/>
            <pc:sldMk cId="4000646568" sldId="415"/>
            <ac:picMk id="7172" creationId="{EEFD9BF4-FFF4-401E-81C7-17F3B2BB3F0E}"/>
          </ac:picMkLst>
        </pc:picChg>
      </pc:sldChg>
      <pc:sldChg chg="modSp add mod">
        <pc:chgData name="Andreas Smolders" userId="76809f7d3df9c57e" providerId="LiveId" clId="{B7AD6D1E-352A-4621-BD1E-B4F8C57A5996}" dt="2022-04-20T16:35:06.867" v="4600" actId="20577"/>
        <pc:sldMkLst>
          <pc:docMk/>
          <pc:sldMk cId="2586895509" sldId="416"/>
        </pc:sldMkLst>
        <pc:spChg chg="mod">
          <ac:chgData name="Andreas Smolders" userId="76809f7d3df9c57e" providerId="LiveId" clId="{B7AD6D1E-352A-4621-BD1E-B4F8C57A5996}" dt="2022-04-20T16:35:06.867" v="4600" actId="20577"/>
          <ac:spMkLst>
            <pc:docMk/>
            <pc:sldMk cId="2586895509" sldId="416"/>
            <ac:spMk id="12" creationId="{321E6ED6-4FE9-45AB-8E7F-AE8BA4711706}"/>
          </ac:spMkLst>
        </pc:spChg>
      </pc:sldChg>
      <pc:sldChg chg="modSp add mod">
        <pc:chgData name="Andreas Smolders" userId="76809f7d3df9c57e" providerId="LiveId" clId="{B7AD6D1E-352A-4621-BD1E-B4F8C57A5996}" dt="2022-04-20T16:35:24.026" v="4607" actId="20577"/>
        <pc:sldMkLst>
          <pc:docMk/>
          <pc:sldMk cId="2183247598" sldId="417"/>
        </pc:sldMkLst>
        <pc:spChg chg="mod">
          <ac:chgData name="Andreas Smolders" userId="76809f7d3df9c57e" providerId="LiveId" clId="{B7AD6D1E-352A-4621-BD1E-B4F8C57A5996}" dt="2022-04-20T16:35:24.026" v="4607" actId="20577"/>
          <ac:spMkLst>
            <pc:docMk/>
            <pc:sldMk cId="2183247598" sldId="417"/>
            <ac:spMk id="12" creationId="{321E6ED6-4FE9-45AB-8E7F-AE8BA4711706}"/>
          </ac:spMkLst>
        </pc:spChg>
      </pc:sldChg>
      <pc:sldChg chg="add modAnim">
        <pc:chgData name="Andreas Smolders" userId="76809f7d3df9c57e" providerId="LiveId" clId="{B7AD6D1E-352A-4621-BD1E-B4F8C57A5996}" dt="2022-04-22T08:56:02.444" v="4781"/>
        <pc:sldMkLst>
          <pc:docMk/>
          <pc:sldMk cId="361094133" sldId="41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r>
              <a:rPr lang="de-DE" noProof="0"/>
              <a:t>Sechste Ebene</a:t>
            </a:r>
          </a:p>
          <a:p>
            <a:pPr lvl="6"/>
            <a:r>
              <a:rPr lang="de-DE" noProof="0"/>
              <a:t>Siebte Ebene</a:t>
            </a:r>
          </a:p>
          <a:p>
            <a:pPr lvl="7"/>
            <a:r>
              <a:rPr lang="de-DE" noProof="0"/>
              <a:t>Achte Ebene</a:t>
            </a:r>
          </a:p>
          <a:p>
            <a:pPr lvl="8"/>
            <a:r>
              <a:rPr lang="de-DE" noProof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r>
              <a:rPr lang="en-US" baseline="0" dirty="0" smtClean="0"/>
              <a:t> image with DVFs</a:t>
            </a:r>
          </a:p>
          <a:p>
            <a:r>
              <a:rPr lang="en-US" baseline="0" dirty="0" smtClean="0"/>
              <a:t>Research question?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92763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r>
              <a:rPr lang="en-US" baseline="0" dirty="0" smtClean="0"/>
              <a:t> image with DVFs</a:t>
            </a:r>
          </a:p>
          <a:p>
            <a:r>
              <a:rPr lang="en-US" baseline="0" dirty="0" smtClean="0"/>
              <a:t>Research question?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739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847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/>
              <a:t>Insert the title of your </a:t>
            </a:r>
            <a:br>
              <a:rPr lang="en-GB" noProof="0"/>
            </a:br>
            <a:r>
              <a:rPr lang="en-GB" noProof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>
                <a:effectLst/>
              </a:rPr>
              <a:t>Enter slide title</a:t>
            </a:r>
            <a:endParaRPr lang="en-GB" noProof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>
                <a:effectLst/>
              </a:rPr>
              <a:t>Enter slide title</a:t>
            </a:r>
            <a:endParaRPr lang="en-GB" noProof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  <a:endParaRPr lang="de-DE"/>
          </a:p>
          <a:p>
            <a:pPr lvl="2"/>
            <a:r>
              <a:rPr lang="en-GB" noProof="0"/>
              <a:t>Third level</a:t>
            </a:r>
            <a:endParaRPr lang="de-DE"/>
          </a:p>
          <a:p>
            <a:pPr lvl="3"/>
            <a:r>
              <a:rPr lang="en-GB" noProof="0"/>
              <a:t>Fourth level</a:t>
            </a:r>
            <a:endParaRPr lang="de-DE"/>
          </a:p>
          <a:p>
            <a:pPr lvl="4"/>
            <a:r>
              <a:rPr lang="en-GB" noProof="0"/>
              <a:t>Fifth level</a:t>
            </a:r>
            <a:endParaRPr lang="en-GB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>
                <a:effectLst/>
              </a:rPr>
              <a:t>Enter </a:t>
            </a:r>
            <a:r>
              <a:rPr lang="de-CH" err="1">
                <a:effectLst/>
              </a:rPr>
              <a:t>slide</a:t>
            </a:r>
            <a:r>
              <a:rPr lang="de-CH">
                <a:effectLst/>
              </a:rPr>
              <a:t> title</a:t>
            </a:r>
            <a:endParaRPr lang="en-GB" noProof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Edit master text format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Sixth level</a:t>
            </a:r>
          </a:p>
          <a:p>
            <a:pPr lvl="6"/>
            <a:r>
              <a:rPr lang="en-GB" noProof="0"/>
              <a:t>Seventh level</a:t>
            </a:r>
          </a:p>
          <a:p>
            <a:pPr lvl="7"/>
            <a:r>
              <a:rPr lang="en-GB" noProof="0"/>
              <a:t>Eighth level</a:t>
            </a:r>
          </a:p>
          <a:p>
            <a:pPr lvl="8"/>
            <a:r>
              <a:rPr lang="en-GB" noProof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0.png"/><Relationship Id="rId7" Type="http://schemas.openxmlformats.org/officeDocument/2006/relationships/image" Target="../media/image14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1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40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8/1361-6560/ad0282" TargetMode="External"/><Relationship Id="rId5" Type="http://schemas.openxmlformats.org/officeDocument/2006/relationships/image" Target="../media/image52.png"/><Relationship Id="rId4" Type="http://schemas.openxmlformats.org/officeDocument/2006/relationships/hyperlink" Target="https://github.com/AndreasSmolders/DIRUncertaint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Deep learning based uncertainty prediction of </a:t>
            </a:r>
            <a:r>
              <a:rPr lang="en-US" sz="2000" dirty="0" smtClean="0"/>
              <a:t>DIR for </a:t>
            </a:r>
            <a:r>
              <a:rPr lang="de-CH" sz="2000" dirty="0" smtClean="0"/>
              <a:t>dose </a:t>
            </a:r>
            <a:r>
              <a:rPr lang="de-CH" sz="2000" dirty="0" err="1"/>
              <a:t>accumulation</a:t>
            </a:r>
            <a:r>
              <a:rPr lang="de-CH" sz="2000" dirty="0"/>
              <a:t> </a:t>
            </a:r>
            <a:r>
              <a:rPr lang="de-CH" sz="2000" dirty="0" smtClean="0"/>
              <a:t>in </a:t>
            </a:r>
            <a:r>
              <a:rPr lang="de-CH" sz="2000" dirty="0" err="1" smtClean="0"/>
              <a:t>radiotherapy</a:t>
            </a:r>
            <a:endParaRPr lang="en-GB" sz="2000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Andreas Smolders ::  </a:t>
            </a:r>
            <a:r>
              <a:rPr lang="en-GB" noProof="0" dirty="0" smtClean="0"/>
              <a:t>PhD Student :: Paul </a:t>
            </a:r>
            <a:r>
              <a:rPr lang="en-GB" noProof="0" dirty="0"/>
              <a:t>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de-CH" i="1" dirty="0" err="1" smtClean="0"/>
              <a:t>From</a:t>
            </a:r>
            <a:r>
              <a:rPr lang="de-CH" i="1" dirty="0" smtClean="0"/>
              <a:t> </a:t>
            </a:r>
            <a:r>
              <a:rPr lang="de-CH" i="1" dirty="0" err="1"/>
              <a:t>Physics</a:t>
            </a:r>
            <a:r>
              <a:rPr lang="de-CH" i="1" dirty="0"/>
              <a:t> </a:t>
            </a:r>
            <a:r>
              <a:rPr lang="de-CH" i="1" dirty="0" err="1"/>
              <a:t>to</a:t>
            </a:r>
            <a:r>
              <a:rPr lang="de-CH" i="1" dirty="0"/>
              <a:t> </a:t>
            </a:r>
            <a:r>
              <a:rPr lang="de-CH" i="1" dirty="0" err="1"/>
              <a:t>Medicine</a:t>
            </a:r>
            <a:r>
              <a:rPr lang="de-CH" i="1" dirty="0"/>
              <a:t>: XAI </a:t>
            </a:r>
            <a:r>
              <a:rPr lang="de-CH" i="1" dirty="0" smtClean="0"/>
              <a:t>workshop , November 2023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835" y="4729500"/>
            <a:ext cx="1320324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4909500"/>
            <a:ext cx="5976664" cy="18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/>
              </a:rPr>
              <a:t>This </a:t>
            </a:r>
            <a:r>
              <a:rPr lang="en-US" sz="8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/>
              </a:rPr>
              <a:t>project has received funding from the European Union's Horizon 2020 Marie </a:t>
            </a:r>
            <a:r>
              <a:rPr lang="en-US" sz="8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Calibri"/>
              </a:rPr>
              <a:t>Skłodowska</a:t>
            </a:r>
            <a:r>
              <a:rPr lang="en-US" sz="8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/>
              </a:rPr>
              <a:t>-Curie Actions under Grant Agreement No. 955956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21"/>
          <a:stretch/>
        </p:blipFill>
        <p:spPr>
          <a:xfrm>
            <a:off x="768370" y="1028692"/>
            <a:ext cx="4138000" cy="4114808"/>
          </a:xfrm>
          <a:prstGeom prst="rect">
            <a:avLst/>
          </a:prstGeom>
        </p:spPr>
      </p:pic>
      <p:sp>
        <p:nvSpPr>
          <p:cNvPr id="13" name="Tekstvak 4">
            <a:extLst>
              <a:ext uri="{FF2B5EF4-FFF2-40B4-BE49-F238E27FC236}">
                <a16:creationId xmlns:a16="http://schemas.microsoft.com/office/drawing/2014/main" id="{B175BC14-9034-4DDB-9484-B2DB03739D7F}"/>
              </a:ext>
            </a:extLst>
          </p:cNvPr>
          <p:cNvSpPr txBox="1"/>
          <p:nvPr/>
        </p:nvSpPr>
        <p:spPr>
          <a:xfrm>
            <a:off x="6023950" y="2231142"/>
            <a:ext cx="2685413" cy="134005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FF0000"/>
                </a:solidFill>
                <a:latin typeface="Calibri"/>
              </a:rPr>
              <a:t>Can we quantify </a:t>
            </a:r>
            <a:r>
              <a:rPr lang="en-US" i="1" dirty="0">
                <a:solidFill>
                  <a:srgbClr val="FF0000"/>
                </a:solidFill>
                <a:latin typeface="Calibri"/>
              </a:rPr>
              <a:t>the </a:t>
            </a:r>
            <a:r>
              <a:rPr lang="en-US" b="1" i="1" dirty="0">
                <a:solidFill>
                  <a:srgbClr val="FF0000"/>
                </a:solidFill>
                <a:latin typeface="Calibri"/>
              </a:rPr>
              <a:t>uncertainties</a:t>
            </a:r>
            <a:r>
              <a:rPr lang="en-US" i="1" dirty="0">
                <a:solidFill>
                  <a:srgbClr val="FF0000"/>
                </a:solidFill>
                <a:latin typeface="Calibri"/>
              </a:rPr>
              <a:t> associated with</a:t>
            </a:r>
            <a:r>
              <a:rPr lang="en-US" b="1" i="1" dirty="0">
                <a:solidFill>
                  <a:srgbClr val="FF0000"/>
                </a:solidFill>
                <a:latin typeface="Calibri"/>
              </a:rPr>
              <a:t> DIR </a:t>
            </a:r>
            <a:r>
              <a:rPr lang="en-US" i="1" dirty="0">
                <a:solidFill>
                  <a:srgbClr val="FF0000"/>
                </a:solidFill>
                <a:latin typeface="Calibri"/>
              </a:rPr>
              <a:t>solutions and propagate them to </a:t>
            </a:r>
            <a:r>
              <a:rPr lang="en-US" b="1" i="1" dirty="0">
                <a:solidFill>
                  <a:srgbClr val="FF0000"/>
                </a:solidFill>
                <a:latin typeface="Calibri"/>
              </a:rPr>
              <a:t>clinically interpretable and usable </a:t>
            </a:r>
            <a:r>
              <a:rPr lang="en-US" b="1" i="1" dirty="0" smtClean="0">
                <a:solidFill>
                  <a:srgbClr val="FF0000"/>
                </a:solidFill>
                <a:latin typeface="Calibri"/>
              </a:rPr>
              <a:t>metrics?</a:t>
            </a:r>
            <a:endParaRPr lang="en-US" b="1" i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79160" y="1219297"/>
            <a:ext cx="2802894" cy="3433984"/>
          </a:xfrm>
          <a:prstGeom prst="rect">
            <a:avLst/>
          </a:prstGeom>
          <a:solidFill>
            <a:srgbClr val="4BBABD"/>
          </a:solidFill>
        </p:spPr>
        <p:txBody>
          <a:bodyPr wrap="square" rtlCol="0">
            <a:noAutofit/>
          </a:bodyPr>
          <a:lstStyle/>
          <a:p>
            <a:pPr marR="0" lvl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Qualitatively,</a:t>
            </a:r>
            <a:r>
              <a:rPr kumimoji="0" lang="en-US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DIR uncertainty is large if: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Large deformation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Low contrast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DIR failure</a:t>
            </a:r>
          </a:p>
          <a:p>
            <a:pPr marL="715963" lvl="2" indent="-268288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Non-correspondence</a:t>
            </a:r>
          </a:p>
          <a:p>
            <a:pPr marL="715963" lvl="2" indent="-268288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Sliding tissue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wall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85750" marR="0" lvl="0" indent="-28575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kern="0" dirty="0" smtClean="0">
                <a:solidFill>
                  <a:srgbClr val="FFFFFF"/>
                </a:solidFill>
                <a:latin typeface="Trebuchet MS" panose="020B0603020202020204"/>
              </a:rPr>
              <a:t>Quantitatively accurate: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DIR uncertainty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Contour uncertainty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Dose uncertainty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srgbClr val="FFFFFF"/>
              </a:solidFill>
              <a:latin typeface="Trebuchet MS" panose="020B0603020202020204"/>
            </a:endParaRPr>
          </a:p>
          <a:p>
            <a:pPr marR="0" lvl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 differ in some regions </a:t>
            </a:r>
            <a:r>
              <a:rPr lang="en-US" b="1" dirty="0" smtClean="0"/>
              <a:t>but agree in others</a:t>
            </a:r>
            <a:endParaRPr lang="de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A2557C2-DDFB-46BD-991A-01BFDBA9AD93}"/>
              </a:ext>
            </a:extLst>
          </p:cNvPr>
          <p:cNvCxnSpPr/>
          <p:nvPr/>
        </p:nvCxnSpPr>
        <p:spPr bwMode="auto">
          <a:xfrm flipH="1" flipV="1">
            <a:off x="5417978" y="1222619"/>
            <a:ext cx="4738" cy="3518877"/>
          </a:xfrm>
          <a:prstGeom prst="line">
            <a:avLst/>
          </a:prstGeom>
          <a:solidFill>
            <a:srgbClr val="005857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Group 26">
            <a:extLst>
              <a:ext uri="{FF2B5EF4-FFF2-40B4-BE49-F238E27FC236}">
                <a16:creationId xmlns:a16="http://schemas.microsoft.com/office/drawing/2014/main" id="{75257752-079F-46C8-AA1F-0806E1A227C1}"/>
              </a:ext>
            </a:extLst>
          </p:cNvPr>
          <p:cNvGrpSpPr/>
          <p:nvPr/>
        </p:nvGrpSpPr>
        <p:grpSpPr>
          <a:xfrm>
            <a:off x="5219956" y="2784789"/>
            <a:ext cx="396044" cy="432048"/>
            <a:chOff x="3635896" y="2571750"/>
            <a:chExt cx="396044" cy="432048"/>
          </a:xfrm>
        </p:grpSpPr>
        <p:sp>
          <p:nvSpPr>
            <p:cNvPr id="18" name="Chevron 13">
              <a:extLst>
                <a:ext uri="{FF2B5EF4-FFF2-40B4-BE49-F238E27FC236}">
                  <a16:creationId xmlns:a16="http://schemas.microsoft.com/office/drawing/2014/main" id="{DE2A1ECA-F924-4FA2-A635-45B58A630DC3}"/>
                </a:ext>
              </a:extLst>
            </p:cNvPr>
            <p:cNvSpPr/>
            <p:nvPr/>
          </p:nvSpPr>
          <p:spPr bwMode="auto">
            <a:xfrm>
              <a:off x="3743908" y="2571750"/>
              <a:ext cx="288032" cy="432048"/>
            </a:xfrm>
            <a:prstGeom prst="chevron">
              <a:avLst/>
            </a:prstGeom>
            <a:solidFill>
              <a:srgbClr val="4BBAB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9" name="Chevron 14">
              <a:extLst>
                <a:ext uri="{FF2B5EF4-FFF2-40B4-BE49-F238E27FC236}">
                  <a16:creationId xmlns:a16="http://schemas.microsoft.com/office/drawing/2014/main" id="{20AE9240-1C59-4FEC-953A-392CDF36D5C9}"/>
                </a:ext>
              </a:extLst>
            </p:cNvPr>
            <p:cNvSpPr/>
            <p:nvPr/>
          </p:nvSpPr>
          <p:spPr bwMode="auto">
            <a:xfrm>
              <a:off x="3635896" y="2643758"/>
              <a:ext cx="216024" cy="288032"/>
            </a:xfrm>
            <a:prstGeom prst="chevron">
              <a:avLst/>
            </a:prstGeom>
            <a:solidFill>
              <a:srgbClr val="F4AE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82773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7626C-40F8-4F75-89F8-F8F30CCA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21E6ED6-4FE9-45AB-8E7F-AE8BA4711706}"/>
              </a:ext>
            </a:extLst>
          </p:cNvPr>
          <p:cNvSpPr txBox="1"/>
          <p:nvPr/>
        </p:nvSpPr>
        <p:spPr>
          <a:xfrm>
            <a:off x="1128889" y="1986844"/>
            <a:ext cx="7292622" cy="16368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Part </a:t>
            </a:r>
            <a:r>
              <a:rPr lang="en-US" sz="4000" dirty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: Unsupervised learning</a:t>
            </a:r>
            <a:endParaRPr lang="en-US" sz="4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77492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63"/>
          <p:cNvSpPr/>
          <p:nvPr/>
        </p:nvSpPr>
        <p:spPr bwMode="auto">
          <a:xfrm>
            <a:off x="4799707" y="1025921"/>
            <a:ext cx="2758647" cy="1532654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49000">
                <a:srgbClr val="92D05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552516" y="1234524"/>
            <a:ext cx="2169022" cy="1208102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49000">
                <a:srgbClr val="92D05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883547" y="1184386"/>
            <a:ext cx="2169022" cy="1208102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49000">
                <a:srgbClr val="92D05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629911" y="1213315"/>
            <a:ext cx="2169022" cy="1208102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49000">
                <a:srgbClr val="92D05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method assumes Gaussian DIR uncertainty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/>
          </a:p>
        </p:txBody>
      </p:sp>
      <p:sp>
        <p:nvSpPr>
          <p:cNvPr id="5" name="Rectangle 4"/>
          <p:cNvSpPr/>
          <p:nvPr/>
        </p:nvSpPr>
        <p:spPr bwMode="auto">
          <a:xfrm>
            <a:off x="1107688" y="1910575"/>
            <a:ext cx="720000" cy="72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27688" y="1910575"/>
            <a:ext cx="720000" cy="72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27688" y="2630575"/>
            <a:ext cx="720000" cy="72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07688" y="2634253"/>
            <a:ext cx="720000" cy="720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104527" y="1538868"/>
            <a:ext cx="1768039" cy="1819064"/>
            <a:chOff x="1104527" y="1538868"/>
            <a:chExt cx="1768039" cy="1819064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1107688" y="1538868"/>
              <a:ext cx="327102" cy="3717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1815981" y="1581349"/>
              <a:ext cx="261230" cy="32554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2563024" y="1724721"/>
              <a:ext cx="234187" cy="1821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2547688" y="2484326"/>
              <a:ext cx="249523" cy="14257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2545463" y="3285893"/>
              <a:ext cx="327103" cy="573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1826576" y="3170239"/>
              <a:ext cx="394009" cy="1729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1830849" y="2429670"/>
              <a:ext cx="241326" cy="2126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V="1">
              <a:off x="1107688" y="2341756"/>
              <a:ext cx="196449" cy="2851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1104527" y="3114907"/>
              <a:ext cx="394946" cy="2430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54" name="Straight Arrow Connector 53"/>
          <p:cNvCxnSpPr/>
          <p:nvPr/>
        </p:nvCxnSpPr>
        <p:spPr bwMode="auto">
          <a:xfrm flipV="1">
            <a:off x="5074716" y="1838575"/>
            <a:ext cx="1137479" cy="5649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Oval 55"/>
          <p:cNvSpPr/>
          <p:nvPr/>
        </p:nvSpPr>
        <p:spPr bwMode="auto">
          <a:xfrm>
            <a:off x="2303201" y="2270575"/>
            <a:ext cx="893482" cy="561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4033990" y="825393"/>
            <a:ext cx="4604064" cy="288342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9" name="Straight Connector 58"/>
          <p:cNvCxnSpPr/>
          <p:nvPr/>
        </p:nvCxnSpPr>
        <p:spPr bwMode="auto">
          <a:xfrm flipV="1">
            <a:off x="2600762" y="1053900"/>
            <a:ext cx="2473954" cy="12166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2609864" y="2832410"/>
            <a:ext cx="2942652" cy="7963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Arrow Connector 13">
            <a:extLst>
              <a:ext uri="{FF2B5EF4-FFF2-40B4-BE49-F238E27FC236}">
                <a16:creationId xmlns:a16="http://schemas.microsoft.com/office/drawing/2014/main" id="{E9F4758F-FD49-4CAC-99A3-8AA92B53B90C}"/>
              </a:ext>
            </a:extLst>
          </p:cNvPr>
          <p:cNvCxnSpPr>
            <a:cxnSpLocks/>
          </p:cNvCxnSpPr>
          <p:nvPr/>
        </p:nvCxnSpPr>
        <p:spPr bwMode="auto">
          <a:xfrm>
            <a:off x="6207335" y="1838575"/>
            <a:ext cx="551338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9" name="TextBox 11">
            <a:extLst>
              <a:ext uri="{FF2B5EF4-FFF2-40B4-BE49-F238E27FC236}">
                <a16:creationId xmlns:a16="http://schemas.microsoft.com/office/drawing/2014/main" id="{8E9E2091-F20B-4943-84B1-B32FA890D8DB}"/>
              </a:ext>
            </a:extLst>
          </p:cNvPr>
          <p:cNvSpPr txBox="1"/>
          <p:nvPr/>
        </p:nvSpPr>
        <p:spPr>
          <a:xfrm>
            <a:off x="6378147" y="1862242"/>
            <a:ext cx="173881" cy="2572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dirty="0" err="1">
                <a:solidFill>
                  <a:schemeClr val="tx2"/>
                </a:solidFill>
                <a:latin typeface="Calibri"/>
              </a:rPr>
              <a:t>σ</a:t>
            </a:r>
            <a:r>
              <a:rPr lang="en-US" baseline="-25000" dirty="0" err="1">
                <a:solidFill>
                  <a:schemeClr val="tx2"/>
                </a:solidFill>
                <a:latin typeface="Calibri"/>
              </a:rPr>
              <a:t>x</a:t>
            </a:r>
            <a:endParaRPr lang="en-US" baseline="-25000" dirty="0">
              <a:solidFill>
                <a:schemeClr val="tx2"/>
              </a:solidFill>
              <a:latin typeface="Calibri"/>
            </a:endParaRPr>
          </a:p>
        </p:txBody>
      </p:sp>
      <p:cxnSp>
        <p:nvCxnSpPr>
          <p:cNvPr id="70" name="Straight Arrow Connector 13">
            <a:extLst>
              <a:ext uri="{FF2B5EF4-FFF2-40B4-BE49-F238E27FC236}">
                <a16:creationId xmlns:a16="http://schemas.microsoft.com/office/drawing/2014/main" id="{901E722A-1399-43B8-BADB-61BE00A6ED7C}"/>
              </a:ext>
            </a:extLst>
          </p:cNvPr>
          <p:cNvCxnSpPr>
            <a:cxnSpLocks/>
          </p:cNvCxnSpPr>
          <p:nvPr/>
        </p:nvCxnSpPr>
        <p:spPr bwMode="auto">
          <a:xfrm flipV="1">
            <a:off x="6202706" y="1603287"/>
            <a:ext cx="2224" cy="235288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1" name="TextBox 11">
            <a:extLst>
              <a:ext uri="{FF2B5EF4-FFF2-40B4-BE49-F238E27FC236}">
                <a16:creationId xmlns:a16="http://schemas.microsoft.com/office/drawing/2014/main" id="{407BAA36-20C2-4FB6-907C-871E3269A4CC}"/>
              </a:ext>
            </a:extLst>
          </p:cNvPr>
          <p:cNvSpPr txBox="1"/>
          <p:nvPr/>
        </p:nvSpPr>
        <p:spPr>
          <a:xfrm>
            <a:off x="5711920" y="1543399"/>
            <a:ext cx="173881" cy="2572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dirty="0" err="1">
                <a:solidFill>
                  <a:schemeClr val="tx2"/>
                </a:solidFill>
                <a:latin typeface="Calibri"/>
              </a:rPr>
              <a:t>σ</a:t>
            </a:r>
            <a:r>
              <a:rPr lang="en-US" baseline="-25000" dirty="0" err="1">
                <a:solidFill>
                  <a:schemeClr val="tx2"/>
                </a:solidFill>
                <a:latin typeface="Calibri"/>
              </a:rPr>
              <a:t>y</a:t>
            </a:r>
            <a:endParaRPr lang="en-US" baseline="-25000" dirty="0">
              <a:solidFill>
                <a:schemeClr val="tx2"/>
              </a:solidFill>
              <a:latin typeface="Calibri"/>
            </a:endParaRPr>
          </a:p>
        </p:txBody>
      </p:sp>
      <p:cxnSp>
        <p:nvCxnSpPr>
          <p:cNvPr id="77" name="Straight Connector 76"/>
          <p:cNvCxnSpPr/>
          <p:nvPr/>
        </p:nvCxnSpPr>
        <p:spPr bwMode="auto">
          <a:xfrm flipV="1">
            <a:off x="5074716" y="1053900"/>
            <a:ext cx="0" cy="2417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H="1">
            <a:off x="4033990" y="2400410"/>
            <a:ext cx="10407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3" name="Picture 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03" y="930293"/>
            <a:ext cx="2448272" cy="6120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725800" y="3951384"/>
                <a:ext cx="4608200" cy="9071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 : </a:t>
                </a:r>
                <a:r>
                  <a:rPr lang="de-CH" sz="1800" dirty="0" err="1" smtClean="0">
                    <a:solidFill>
                      <a:srgbClr val="000000"/>
                    </a:solidFill>
                    <a:latin typeface="Calibri"/>
                  </a:rPr>
                  <a:t>the</a:t>
                </a:r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800" dirty="0" err="1" smtClean="0">
                    <a:solidFill>
                      <a:srgbClr val="000000"/>
                    </a:solidFill>
                    <a:latin typeface="Calibri"/>
                  </a:rPr>
                  <a:t>output</a:t>
                </a:r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800" dirty="0" err="1" smtClean="0">
                    <a:solidFill>
                      <a:srgbClr val="000000"/>
                    </a:solidFill>
                    <a:latin typeface="Calibri"/>
                  </a:rPr>
                  <a:t>of</a:t>
                </a:r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 a </a:t>
                </a:r>
                <a:r>
                  <a:rPr lang="de-CH" sz="1800" dirty="0" err="1" smtClean="0">
                    <a:solidFill>
                      <a:srgbClr val="000000"/>
                    </a:solidFill>
                    <a:latin typeface="Calibri"/>
                  </a:rPr>
                  <a:t>given</a:t>
                </a:r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 DIR </a:t>
                </a:r>
                <a:r>
                  <a:rPr lang="de-CH" sz="1800" dirty="0" err="1" smtClean="0">
                    <a:solidFill>
                      <a:srgbClr val="000000"/>
                    </a:solidFill>
                    <a:latin typeface="Calibri"/>
                  </a:rPr>
                  <a:t>algorithm</a:t>
                </a:r>
                <a:endParaRPr lang="de-CH" sz="1800" dirty="0" smtClean="0">
                  <a:solidFill>
                    <a:srgbClr val="000000"/>
                  </a:solidFill>
                  <a:latin typeface="Calibri"/>
                </a:endParaRPr>
              </a:p>
              <a:p>
                <a:pPr marL="285750" indent="-285750"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de-CH" sz="1800" b="1" dirty="0" smtClean="0">
                    <a:solidFill>
                      <a:srgbClr val="000000"/>
                    </a:solidFill>
                    <a:latin typeface="Calibri"/>
                  </a:rPr>
                  <a:t> : predict </a:t>
                </a:r>
                <a:r>
                  <a:rPr lang="de-CH" sz="1800" b="1" dirty="0" err="1" smtClean="0">
                    <a:solidFill>
                      <a:srgbClr val="000000"/>
                    </a:solidFill>
                    <a:latin typeface="Calibri"/>
                  </a:rPr>
                  <a:t>with</a:t>
                </a:r>
                <a:r>
                  <a:rPr lang="de-CH" sz="1800" b="1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800" b="1" dirty="0" err="1" smtClean="0">
                    <a:solidFill>
                      <a:srgbClr val="000000"/>
                    </a:solidFill>
                    <a:latin typeface="Calibri"/>
                  </a:rPr>
                  <a:t>deep</a:t>
                </a:r>
                <a:r>
                  <a:rPr lang="de-CH" sz="1800" b="1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de-CH" sz="1800" b="1" dirty="0" err="1" smtClean="0">
                    <a:solidFill>
                      <a:srgbClr val="000000"/>
                    </a:solidFill>
                    <a:latin typeface="Calibri"/>
                  </a:rPr>
                  <a:t>learning</a:t>
                </a:r>
                <a:endParaRPr lang="de-CH" sz="1800" b="1" dirty="0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800" y="3951384"/>
                <a:ext cx="4608200" cy="907143"/>
              </a:xfrm>
              <a:prstGeom prst="rect">
                <a:avLst/>
              </a:prstGeom>
              <a:blipFill>
                <a:blip r:embed="rId3"/>
                <a:stretch>
                  <a:fillRect l="-2778" t="-738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5461631" y="2091860"/>
                <a:ext cx="3600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631" y="2091860"/>
                <a:ext cx="360099" cy="338554"/>
              </a:xfrm>
              <a:prstGeom prst="rect">
                <a:avLst/>
              </a:prstGeom>
              <a:blipFill>
                <a:blip r:embed="rId4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Bindu Reddy on Twitter: &quot;The data science trick that never fails you…  Simply assume a Gaussian distribution 😉 https://t.co/b8GmpCuwPy&quot; / Twit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538" y="2323083"/>
            <a:ext cx="2543462" cy="281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577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7" grpId="0" animBg="1"/>
      <p:bldP spid="66" grpId="0" animBg="1"/>
      <p:bldP spid="69" grpId="0"/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 is predicted based on CT images and DVF itself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122" y="1097468"/>
            <a:ext cx="6511190" cy="32205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4133522" y="1349026"/>
            <a:ext cx="3423920" cy="6372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1440" y="1863702"/>
            <a:ext cx="2448560" cy="20421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440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42500" y="1563655"/>
                <a:ext cx="1800807" cy="93610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/>
                  <a:t>: </a:t>
                </a:r>
                <a:r>
                  <a:rPr lang="de-CH" err="1"/>
                  <a:t>fixed</a:t>
                </a:r>
                <a:r>
                  <a:rPr lang="de-CH"/>
                  <a:t> </a:t>
                </a:r>
                <a:r>
                  <a:rPr lang="de-CH" err="1"/>
                  <a:t>image</a:t>
                </a:r>
                <a:endParaRPr lang="de-CH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/>
                  <a:t>: </a:t>
                </a:r>
                <a:r>
                  <a:rPr lang="de-CH" err="1"/>
                  <a:t>moving</a:t>
                </a:r>
                <a:r>
                  <a:rPr lang="de-CH"/>
                  <a:t> </a:t>
                </a:r>
                <a:r>
                  <a:rPr lang="de-CH" err="1"/>
                  <a:t>image</a:t>
                </a:r>
                <a:endParaRPr lang="de-CH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/>
                  <a:t>: DVF</a:t>
                </a:r>
              </a:p>
              <a:p>
                <a:endParaRPr lang="de-CH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42500" y="1563655"/>
                <a:ext cx="1800807" cy="936104"/>
              </a:xfrm>
              <a:blipFill>
                <a:blip r:embed="rId2"/>
                <a:stretch>
                  <a:fillRect l="-6757" t="-5882" r="-3716" b="-392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43911" y="216000"/>
            <a:ext cx="6431800" cy="381375"/>
          </a:xfrm>
        </p:spPr>
        <p:txBody>
          <a:bodyPr/>
          <a:lstStyle/>
          <a:p>
            <a:r>
              <a:rPr lang="en-US" dirty="0" smtClean="0"/>
              <a:t>The DIR problem can be phrased as a Bayesian problem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22623" y="1266319"/>
                <a:ext cx="2954177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800" b="0" dirty="0">
                  <a:solidFill>
                    <a:srgbClr val="000000"/>
                  </a:solidFill>
                  <a:latin typeface="Calibri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dirty="0">
                    <a:solidFill>
                      <a:srgbClr val="000000"/>
                    </a:solidFill>
                  </a:rPr>
                  <a:t>	</a:t>
                </a:r>
                <a:r>
                  <a:rPr lang="en-US" sz="1800" dirty="0">
                    <a:solidFill>
                      <a:srgbClr val="000000"/>
                    </a:solidFill>
                    <a:latin typeface="Calibri"/>
                  </a:rPr>
                  <a:t>	</a:t>
                </a:r>
                <a:endParaRPr lang="de-CH" sz="1800" dirty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623" y="1266319"/>
                <a:ext cx="2954177" cy="6480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 bwMode="auto">
          <a:xfrm>
            <a:off x="3696973" y="1857395"/>
            <a:ext cx="971340" cy="360040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>
                <a:solidFill>
                  <a:schemeClr val="bg1"/>
                </a:solidFill>
                <a:latin typeface="Times" charset="0"/>
              </a:rPr>
              <a:t>Model</a:t>
            </a:r>
            <a:endParaRPr kumimoji="0" lang="de-CH" sz="18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790601" y="1263226"/>
            <a:ext cx="4415711" cy="648072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182752" y="1105879"/>
            <a:ext cx="1300168" cy="679898"/>
          </a:xfrm>
          <a:prstGeom prst="ellipse">
            <a:avLst/>
          </a:prstGeom>
          <a:noFill/>
          <a:ln w="9525" cap="flat" cmpd="sng" algn="ctr">
            <a:solidFill>
              <a:srgbClr val="0098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26" name="Picture 2" descr="Bayesian Machine Learning Applications Examples - Analytics Yog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948" y="2037445"/>
            <a:ext cx="1854214" cy="111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5" idx="7"/>
          </p:cNvCxnSpPr>
          <p:nvPr/>
        </p:nvCxnSpPr>
        <p:spPr bwMode="auto">
          <a:xfrm flipV="1">
            <a:off x="7292515" y="1026942"/>
            <a:ext cx="332174" cy="1785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8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78529" y="846956"/>
            <a:ext cx="1465471" cy="3240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9899"/>
                </a:solidFill>
                <a:latin typeface="Calibri"/>
              </a:rPr>
              <a:t>Prior</a:t>
            </a:r>
            <a:endParaRPr lang="de-CH" sz="1800" dirty="0" err="1" smtClean="0">
              <a:solidFill>
                <a:srgbClr val="009899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076093" y="1212437"/>
            <a:ext cx="1169962" cy="508505"/>
          </a:xfrm>
          <a:prstGeom prst="ellipse">
            <a:avLst/>
          </a:prstGeom>
          <a:noFill/>
          <a:ln w="9525" cap="flat" cmpd="sng" algn="ctr">
            <a:solidFill>
              <a:srgbClr val="84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Straight Arrow Connector 26"/>
          <p:cNvCxnSpPr>
            <a:stCxn id="22" idx="1"/>
            <a:endCxn id="28" idx="2"/>
          </p:cNvCxnSpPr>
          <p:nvPr/>
        </p:nvCxnSpPr>
        <p:spPr bwMode="auto">
          <a:xfrm flipH="1" flipV="1">
            <a:off x="5079480" y="1055091"/>
            <a:ext cx="167950" cy="2318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84CA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346744" y="731055"/>
            <a:ext cx="1465471" cy="3240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84CA00"/>
                </a:solidFill>
                <a:latin typeface="Calibri"/>
              </a:rPr>
              <a:t>Evidence</a:t>
            </a:r>
            <a:endParaRPr lang="de-CH" sz="1800" dirty="0" err="1" smtClean="0">
              <a:solidFill>
                <a:srgbClr val="84CA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558297" y="3726394"/>
                <a:ext cx="55367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de-CH" dirty="0" smtClean="0"/>
                  <a:t>]</a:t>
                </a:r>
                <a:endParaRPr lang="de-CH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297" y="3726394"/>
                <a:ext cx="553678" cy="338554"/>
              </a:xfrm>
              <a:prstGeom prst="rect">
                <a:avLst/>
              </a:prstGeom>
              <a:blipFill>
                <a:blip r:embed="rId5"/>
                <a:stretch>
                  <a:fillRect t="-5357" r="-5556" b="-2142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558297" y="4123222"/>
                <a:ext cx="1472839" cy="413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297" y="4123222"/>
                <a:ext cx="1472839" cy="4131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041015" y="3726394"/>
            <a:ext cx="1083212" cy="338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ean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41015" y="4157055"/>
            <a:ext cx="1517282" cy="338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Max a posteriori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1015" y="4573338"/>
            <a:ext cx="1517282" cy="338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Max likelihood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2558296" y="4542706"/>
                <a:ext cx="1472839" cy="413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296" y="4542706"/>
                <a:ext cx="1472839" cy="4131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 bwMode="auto">
          <a:xfrm>
            <a:off x="5318948" y="3148098"/>
            <a:ext cx="197356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5318948" y="2145323"/>
            <a:ext cx="0" cy="1002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7250534" y="3145005"/>
            <a:ext cx="374155" cy="2235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z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BC1C7CE5-23CD-4E1F-8F69-8D25DBD32B0B}"/>
              </a:ext>
            </a:extLst>
          </p:cNvPr>
          <p:cNvSpPr txBox="1">
            <a:spLocks/>
          </p:cNvSpPr>
          <p:nvPr/>
        </p:nvSpPr>
        <p:spPr>
          <a:xfrm>
            <a:off x="952207" y="3438844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Normal DIR</a:t>
            </a:r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DCC29E7-A6ED-44D9-8A9B-D2116A7E3828}"/>
              </a:ext>
            </a:extLst>
          </p:cNvPr>
          <p:cNvCxnSpPr/>
          <p:nvPr/>
        </p:nvCxnSpPr>
        <p:spPr bwMode="auto">
          <a:xfrm>
            <a:off x="942975" y="3709924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Chevron 14">
            <a:extLst>
              <a:ext uri="{FF2B5EF4-FFF2-40B4-BE49-F238E27FC236}">
                <a16:creationId xmlns:a16="http://schemas.microsoft.com/office/drawing/2014/main" id="{C6A6043F-988B-4DF3-8869-ABC8DE1C5520}"/>
              </a:ext>
            </a:extLst>
          </p:cNvPr>
          <p:cNvSpPr/>
          <p:nvPr/>
        </p:nvSpPr>
        <p:spPr bwMode="auto">
          <a:xfrm>
            <a:off x="4668313" y="4207577"/>
            <a:ext cx="216024" cy="288032"/>
          </a:xfrm>
          <a:prstGeom prst="chevron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5708694" y="4049215"/>
                <a:ext cx="19698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Approximate entire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694" y="4049215"/>
                <a:ext cx="1969835" cy="584775"/>
              </a:xfrm>
              <a:prstGeom prst="rect">
                <a:avLst/>
              </a:prstGeom>
              <a:blipFill>
                <a:blip r:embed="rId8"/>
                <a:stretch>
                  <a:fillRect l="-1543" t="-3125" r="-309" b="-625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val 44"/>
          <p:cNvSpPr/>
          <p:nvPr/>
        </p:nvSpPr>
        <p:spPr bwMode="auto">
          <a:xfrm>
            <a:off x="3874480" y="1358519"/>
            <a:ext cx="1169962" cy="508505"/>
          </a:xfrm>
          <a:prstGeom prst="ellipse">
            <a:avLst/>
          </a:prstGeom>
          <a:noFill/>
          <a:ln w="9525" cap="flat" cmpd="sng" algn="ctr">
            <a:solidFill>
              <a:srgbClr val="3BA03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6" name="Straight Arrow Connector 45"/>
          <p:cNvCxnSpPr>
            <a:stCxn id="45" idx="5"/>
          </p:cNvCxnSpPr>
          <p:nvPr/>
        </p:nvCxnSpPr>
        <p:spPr bwMode="auto">
          <a:xfrm flipH="1">
            <a:off x="4625750" y="1792555"/>
            <a:ext cx="247355" cy="8002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BA03B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4074792" y="2590037"/>
            <a:ext cx="1465471" cy="3240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3BA03B"/>
                </a:solidFill>
                <a:latin typeface="Calibri"/>
              </a:rPr>
              <a:t>Posterior</a:t>
            </a:r>
            <a:endParaRPr lang="de-CH" sz="1800" dirty="0" err="1" smtClean="0">
              <a:solidFill>
                <a:srgbClr val="3BA03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7280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22" grpId="0" animBg="1"/>
      <p:bldP spid="28" grpId="0"/>
      <p:bldP spid="12" grpId="0"/>
      <p:bldP spid="29" grpId="0"/>
      <p:bldP spid="16" grpId="0"/>
      <p:bldP spid="30" grpId="0"/>
      <p:bldP spid="31" grpId="0"/>
      <p:bldP spid="32" grpId="0"/>
      <p:bldP spid="35" grpId="0"/>
      <p:bldP spid="39" grpId="0"/>
      <p:bldP spid="43" grpId="0" animBg="1"/>
      <p:bldP spid="38" grpId="0"/>
      <p:bldP spid="45" grpId="0" animBg="1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D50FBA-8709-4630-90C6-611B8D94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961" y="216000"/>
            <a:ext cx="6412750" cy="381375"/>
          </a:xfrm>
        </p:spPr>
        <p:txBody>
          <a:bodyPr/>
          <a:lstStyle/>
          <a:p>
            <a:r>
              <a:rPr lang="en-US"/>
              <a:t>Imposing a gaussian posterior and minimizing KL divergence avoids intractability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CA85D-1167-4B42-BCEB-398FA7295F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29425-2E1E-4989-8949-EC83208DB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964" y="1404803"/>
            <a:ext cx="1512168" cy="339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5E7BD5-C2E1-48D3-B9F6-85AC9C6FC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47" y="1470869"/>
            <a:ext cx="1368152" cy="2317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CD4936-ACE8-4A98-A044-28617CF6C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651" y="1713059"/>
            <a:ext cx="2304235" cy="3373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8EE00F-0B49-437E-BC2E-3E124097C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527" y="3439337"/>
            <a:ext cx="3409897" cy="372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CB6E35-7BAF-4912-A491-21DF860D09E3}"/>
                  </a:ext>
                </a:extLst>
              </p:cNvPr>
              <p:cNvSpPr txBox="1"/>
              <p:nvPr/>
            </p:nvSpPr>
            <p:spPr>
              <a:xfrm>
                <a:off x="977901" y="1398590"/>
                <a:ext cx="3384376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800" b="0">
                  <a:solidFill>
                    <a:srgbClr val="000000"/>
                  </a:solidFill>
                  <a:latin typeface="Calibri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>
                    <a:solidFill>
                      <a:srgbClr val="000000"/>
                    </a:solidFill>
                  </a:rPr>
                  <a:t>	</a:t>
                </a:r>
                <a:r>
                  <a:rPr lang="en-US" sz="1800">
                    <a:solidFill>
                      <a:srgbClr val="000000"/>
                    </a:solidFill>
                    <a:latin typeface="Calibri"/>
                  </a:rPr>
                  <a:t>	</a:t>
                </a:r>
                <a:endParaRPr lang="de-CH" sz="180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CB6E35-7BAF-4912-A491-21DF860D0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901" y="1398590"/>
                <a:ext cx="3384376" cy="6480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BC1C7CE5-23CD-4E1F-8F69-8D25DBD32B0B}"/>
              </a:ext>
            </a:extLst>
          </p:cNvPr>
          <p:cNvSpPr txBox="1">
            <a:spLocks/>
          </p:cNvSpPr>
          <p:nvPr/>
        </p:nvSpPr>
        <p:spPr>
          <a:xfrm>
            <a:off x="952207" y="948120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Model posterior probability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DCC29E7-A6ED-44D9-8A9B-D2116A7E3828}"/>
              </a:ext>
            </a:extLst>
          </p:cNvPr>
          <p:cNvCxnSpPr/>
          <p:nvPr/>
        </p:nvCxnSpPr>
        <p:spPr bwMode="auto">
          <a:xfrm>
            <a:off x="942975" y="1219200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940517E-2662-46D9-895B-CC765A789B13}"/>
              </a:ext>
            </a:extLst>
          </p:cNvPr>
          <p:cNvSpPr txBox="1">
            <a:spLocks/>
          </p:cNvSpPr>
          <p:nvPr/>
        </p:nvSpPr>
        <p:spPr>
          <a:xfrm>
            <a:off x="4800307" y="929070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Assumptions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F80E7E-B4F9-4DFD-827C-13CDC3D97AA0}"/>
              </a:ext>
            </a:extLst>
          </p:cNvPr>
          <p:cNvCxnSpPr>
            <a:cxnSpLocks/>
          </p:cNvCxnSpPr>
          <p:nvPr/>
        </p:nvCxnSpPr>
        <p:spPr bwMode="auto">
          <a:xfrm>
            <a:off x="4791075" y="1200150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410EE02-2799-4613-9A5E-05C1CA89F70E}"/>
              </a:ext>
            </a:extLst>
          </p:cNvPr>
          <p:cNvSpPr txBox="1"/>
          <p:nvPr/>
        </p:nvSpPr>
        <p:spPr>
          <a:xfrm>
            <a:off x="4495800" y="1371600"/>
            <a:ext cx="361950" cy="6432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4000" b="1">
                <a:solidFill>
                  <a:srgbClr val="FF0000"/>
                </a:solidFill>
                <a:latin typeface="Calibri"/>
              </a:rPr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FE208B-66BC-40B5-9DB6-8A2B8030D979}"/>
              </a:ext>
            </a:extLst>
          </p:cNvPr>
          <p:cNvSpPr txBox="1"/>
          <p:nvPr/>
        </p:nvSpPr>
        <p:spPr>
          <a:xfrm>
            <a:off x="3581399" y="2105025"/>
            <a:ext cx="3848100" cy="4824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000" b="1">
                <a:solidFill>
                  <a:srgbClr val="FF0000"/>
                </a:solidFill>
                <a:latin typeface="Calibri"/>
              </a:rPr>
              <a:t>= Intractable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8D9187-E21B-43F2-A08B-D75019B3C51A}"/>
              </a:ext>
            </a:extLst>
          </p:cNvPr>
          <p:cNvCxnSpPr/>
          <p:nvPr/>
        </p:nvCxnSpPr>
        <p:spPr bwMode="auto">
          <a:xfrm>
            <a:off x="829929" y="2737839"/>
            <a:ext cx="7504980" cy="92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C74E4B8-AEEA-42E3-A65E-16855943E274}"/>
              </a:ext>
            </a:extLst>
          </p:cNvPr>
          <p:cNvGrpSpPr/>
          <p:nvPr/>
        </p:nvGrpSpPr>
        <p:grpSpPr>
          <a:xfrm rot="5400000">
            <a:off x="4162785" y="2564651"/>
            <a:ext cx="396044" cy="432048"/>
            <a:chOff x="3635896" y="2571750"/>
            <a:chExt cx="396044" cy="432048"/>
          </a:xfrm>
        </p:grpSpPr>
        <p:sp>
          <p:nvSpPr>
            <p:cNvPr id="25" name="Chevron 13">
              <a:extLst>
                <a:ext uri="{FF2B5EF4-FFF2-40B4-BE49-F238E27FC236}">
                  <a16:creationId xmlns:a16="http://schemas.microsoft.com/office/drawing/2014/main" id="{EC2E7F3F-1F2C-453F-AA3E-401DBACFB0C7}"/>
                </a:ext>
              </a:extLst>
            </p:cNvPr>
            <p:cNvSpPr/>
            <p:nvPr/>
          </p:nvSpPr>
          <p:spPr bwMode="auto">
            <a:xfrm>
              <a:off x="3743908" y="2571750"/>
              <a:ext cx="288032" cy="432048"/>
            </a:xfrm>
            <a:prstGeom prst="chevron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6" name="Chevron 14">
              <a:extLst>
                <a:ext uri="{FF2B5EF4-FFF2-40B4-BE49-F238E27FC236}">
                  <a16:creationId xmlns:a16="http://schemas.microsoft.com/office/drawing/2014/main" id="{6E6251DF-8996-4A42-B740-2385F9A2AF59}"/>
                </a:ext>
              </a:extLst>
            </p:cNvPr>
            <p:cNvSpPr/>
            <p:nvPr/>
          </p:nvSpPr>
          <p:spPr bwMode="auto">
            <a:xfrm>
              <a:off x="3635896" y="2643758"/>
              <a:ext cx="216024" cy="288032"/>
            </a:xfrm>
            <a:prstGeom prst="chevron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5906F299-3175-4894-AFB1-56836E5FDA19}"/>
              </a:ext>
            </a:extLst>
          </p:cNvPr>
          <p:cNvSpPr txBox="1">
            <a:spLocks/>
          </p:cNvSpPr>
          <p:nvPr/>
        </p:nvSpPr>
        <p:spPr>
          <a:xfrm>
            <a:off x="961732" y="288169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Impose gaussian posterior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7BD03B0-DB80-4F30-8C04-5537D2FC7969}"/>
              </a:ext>
            </a:extLst>
          </p:cNvPr>
          <p:cNvCxnSpPr>
            <a:cxnSpLocks/>
          </p:cNvCxnSpPr>
          <p:nvPr/>
        </p:nvCxnSpPr>
        <p:spPr bwMode="auto">
          <a:xfrm>
            <a:off x="942975" y="31527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Chevron 14">
            <a:extLst>
              <a:ext uri="{FF2B5EF4-FFF2-40B4-BE49-F238E27FC236}">
                <a16:creationId xmlns:a16="http://schemas.microsoft.com/office/drawing/2014/main" id="{C6A6043F-988B-4DF3-8869-ABC8DE1C5520}"/>
              </a:ext>
            </a:extLst>
          </p:cNvPr>
          <p:cNvSpPr/>
          <p:nvPr/>
        </p:nvSpPr>
        <p:spPr bwMode="auto">
          <a:xfrm>
            <a:off x="4690945" y="3480099"/>
            <a:ext cx="216024" cy="288032"/>
          </a:xfrm>
          <a:prstGeom prst="chevron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4" name="Picture 34">
            <a:extLst>
              <a:ext uri="{FF2B5EF4-FFF2-40B4-BE49-F238E27FC236}">
                <a16:creationId xmlns:a16="http://schemas.microsoft.com/office/drawing/2014/main" id="{75B16135-DBDB-4909-BEDF-62C550116C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3025" y="3476216"/>
            <a:ext cx="3771900" cy="829492"/>
          </a:xfrm>
          <a:prstGeom prst="rect">
            <a:avLst/>
          </a:prstGeom>
        </p:spPr>
      </p:pic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005A778B-EE5A-412E-96B6-A04421C750CC}"/>
              </a:ext>
            </a:extLst>
          </p:cNvPr>
          <p:cNvSpPr txBox="1">
            <a:spLocks/>
          </p:cNvSpPr>
          <p:nvPr/>
        </p:nvSpPr>
        <p:spPr>
          <a:xfrm>
            <a:off x="4857457" y="2881695"/>
            <a:ext cx="37729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Minimize "distance" between distributions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D61779F-801E-48CE-8751-94F680AE4D78}"/>
              </a:ext>
            </a:extLst>
          </p:cNvPr>
          <p:cNvCxnSpPr>
            <a:cxnSpLocks/>
          </p:cNvCxnSpPr>
          <p:nvPr/>
        </p:nvCxnSpPr>
        <p:spPr bwMode="auto">
          <a:xfrm>
            <a:off x="4829175" y="3162299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790497" y="4797339"/>
            <a:ext cx="58326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7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/>
              </a:rPr>
              <a:t>(1) </a:t>
            </a:r>
            <a:r>
              <a:rPr lang="en-US" sz="7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Dalca, Adrian V., et al. "Unsupervised learning of probabilistic diffeomorphic registration for images and surfaces." </a:t>
            </a:r>
            <a:r>
              <a:rPr lang="en-US" sz="7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Medical image analysis</a:t>
            </a:r>
            <a:r>
              <a:rPr lang="en-US" sz="7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57 (2019): 226-236.</a:t>
            </a:r>
            <a:endParaRPr lang="de-CH" sz="700" dirty="0">
              <a:solidFill>
                <a:schemeClr val="bg2">
                  <a:lumMod val="60000"/>
                  <a:lumOff val="4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996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3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180D26-BC9D-4195-9ECD-3C3942699437}"/>
              </a:ext>
            </a:extLst>
          </p:cNvPr>
          <p:cNvCxnSpPr/>
          <p:nvPr/>
        </p:nvCxnSpPr>
        <p:spPr bwMode="auto">
          <a:xfrm flipH="1" flipV="1">
            <a:off x="4601109" y="1365949"/>
            <a:ext cx="720" cy="28958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F53E83F0-543F-4702-9511-1697BF32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516" y="216000"/>
            <a:ext cx="6742195" cy="381375"/>
          </a:xfrm>
        </p:spPr>
        <p:txBody>
          <a:bodyPr/>
          <a:lstStyle/>
          <a:p>
            <a:r>
              <a:rPr lang="en-US" dirty="0"/>
              <a:t>Minimizing KL divergence is similar to classic DIR approaches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D9E14-048A-42C4-90B7-5410E44937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3A78C755-4C42-4C36-9584-331CE0EA0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2199985"/>
            <a:ext cx="2743200" cy="370332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B0ECAA4B-0930-48FD-B836-BBA3DD4C26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55" r="90972" b="-855"/>
          <a:stretch/>
        </p:blipFill>
        <p:spPr>
          <a:xfrm>
            <a:off x="1143000" y="2120279"/>
            <a:ext cx="247651" cy="507484"/>
          </a:xfrm>
          <a:prstGeom prst="rect">
            <a:avLst/>
          </a:prstGeom>
        </p:spPr>
      </p:pic>
      <p:pic>
        <p:nvPicPr>
          <p:cNvPr id="10" name="Picture 34">
            <a:extLst>
              <a:ext uri="{FF2B5EF4-FFF2-40B4-BE49-F238E27FC236}">
                <a16:creationId xmlns:a16="http://schemas.microsoft.com/office/drawing/2014/main" id="{DA7ECAED-C9D0-4E4E-8C1D-96AC515572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9899" b="51136"/>
          <a:stretch/>
        </p:blipFill>
        <p:spPr>
          <a:xfrm>
            <a:off x="885825" y="1575116"/>
            <a:ext cx="419104" cy="4719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B6778E-903F-4730-8D1F-B0505B6A230D}"/>
              </a:ext>
            </a:extLst>
          </p:cNvPr>
          <p:cNvSpPr txBox="1"/>
          <p:nvPr/>
        </p:nvSpPr>
        <p:spPr>
          <a:xfrm>
            <a:off x="4867275" y="1613626"/>
            <a:ext cx="2743200" cy="289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Calibri"/>
              </a:rPr>
              <a:t>==&gt; Mean squared error </a:t>
            </a:r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DA48A2C0-6134-4B00-8508-3912F943C20F}"/>
              </a:ext>
            </a:extLst>
          </p:cNvPr>
          <p:cNvSpPr txBox="1">
            <a:spLocks/>
          </p:cNvSpPr>
          <p:nvPr/>
        </p:nvSpPr>
        <p:spPr>
          <a:xfrm>
            <a:off x="952207" y="101479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Target optimization equations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28F677-3119-4A8B-BEB6-1D1FC036A432}"/>
              </a:ext>
            </a:extLst>
          </p:cNvPr>
          <p:cNvCxnSpPr/>
          <p:nvPr/>
        </p:nvCxnSpPr>
        <p:spPr bwMode="auto">
          <a:xfrm>
            <a:off x="9429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1753585E-FAE4-435E-BE2F-9ABE1F0C30FC}"/>
              </a:ext>
            </a:extLst>
          </p:cNvPr>
          <p:cNvSpPr txBox="1">
            <a:spLocks/>
          </p:cNvSpPr>
          <p:nvPr/>
        </p:nvSpPr>
        <p:spPr>
          <a:xfrm>
            <a:off x="4800307" y="99574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/>
              <a:t>Interpretation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37EE75E-1E8E-4547-8F53-711DF7EFA7C0}"/>
              </a:ext>
            </a:extLst>
          </p:cNvPr>
          <p:cNvCxnSpPr>
            <a:cxnSpLocks/>
          </p:cNvCxnSpPr>
          <p:nvPr/>
        </p:nvCxnSpPr>
        <p:spPr bwMode="auto">
          <a:xfrm>
            <a:off x="47910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E5D7B3A-576E-46DE-8D27-F8A3ADFDEA11}"/>
              </a:ext>
            </a:extLst>
          </p:cNvPr>
          <p:cNvSpPr txBox="1"/>
          <p:nvPr/>
        </p:nvSpPr>
        <p:spPr>
          <a:xfrm>
            <a:off x="4867274" y="2204176"/>
            <a:ext cx="3733800" cy="2876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Calibri"/>
              </a:rPr>
              <a:t>==&gt; regularization for smooth DVF</a:t>
            </a:r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F2AB8B-A22D-441A-B42D-6FF6D854789D}"/>
              </a:ext>
            </a:extLst>
          </p:cNvPr>
          <p:cNvSpPr txBox="1"/>
          <p:nvPr/>
        </p:nvSpPr>
        <p:spPr>
          <a:xfrm>
            <a:off x="4867274" y="2851876"/>
            <a:ext cx="3733800" cy="2876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Calibri"/>
              </a:rPr>
              <a:t>==&gt; uncertainty prediction term</a:t>
            </a:r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2841085" y="3297548"/>
            <a:ext cx="3520048" cy="1602144"/>
            <a:chOff x="2841085" y="3297548"/>
            <a:chExt cx="3520048" cy="160214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925080-E6C4-4746-BB0F-E57E6BEEA7D8}"/>
                </a:ext>
              </a:extLst>
            </p:cNvPr>
            <p:cNvSpPr/>
            <p:nvPr/>
          </p:nvSpPr>
          <p:spPr bwMode="auto">
            <a:xfrm>
              <a:off x="2841085" y="3297548"/>
              <a:ext cx="3520048" cy="160214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" name="Picture 11">
              <a:extLst>
                <a:ext uri="{FF2B5EF4-FFF2-40B4-BE49-F238E27FC236}">
                  <a16:creationId xmlns:a16="http://schemas.microsoft.com/office/drawing/2014/main" id="{FF2DCEBA-49DF-4A26-8CB1-2BFF354DC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24940" y="3331238"/>
              <a:ext cx="2506258" cy="141538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1B091BD-FECB-4EEC-BEEB-D7F42F12C9F2}"/>
                </a:ext>
              </a:extLst>
            </p:cNvPr>
            <p:cNvSpPr txBox="1"/>
            <p:nvPr/>
          </p:nvSpPr>
          <p:spPr>
            <a:xfrm>
              <a:off x="5767808" y="4164923"/>
              <a:ext cx="527919" cy="58169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40000"/>
                </a:lnSpc>
                <a:spcBef>
                  <a:spcPct val="0"/>
                </a:spcBef>
              </a:pPr>
              <a:r>
                <a:rPr lang="en-US" sz="900" dirty="0">
                  <a:latin typeface="Calibri"/>
                </a:rPr>
                <a:t>Lam = </a:t>
              </a:r>
              <a:r>
                <a:rPr lang="en-US" sz="900" dirty="0" smtClean="0">
                  <a:latin typeface="Calibri"/>
                </a:rPr>
                <a:t>10</a:t>
              </a:r>
              <a:endParaRPr lang="en-US" sz="900" dirty="0">
                <a:latin typeface="Calibri"/>
              </a:endParaRPr>
            </a:p>
            <a:p>
              <a:pPr>
                <a:lnSpc>
                  <a:spcPct val="140000"/>
                </a:lnSpc>
                <a:spcBef>
                  <a:spcPct val="0"/>
                </a:spcBef>
              </a:pPr>
              <a:r>
                <a:rPr lang="en-US" sz="900" dirty="0">
                  <a:latin typeface="Calibri"/>
                </a:rPr>
                <a:t>Lam = 1</a:t>
              </a:r>
            </a:p>
            <a:p>
              <a:pPr>
                <a:lnSpc>
                  <a:spcPct val="140000"/>
                </a:lnSpc>
                <a:spcBef>
                  <a:spcPct val="0"/>
                </a:spcBef>
              </a:pPr>
              <a:r>
                <a:rPr lang="en-US" sz="900" dirty="0">
                  <a:latin typeface="Calibri"/>
                </a:rPr>
                <a:t>Lam = 0.5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0FCDACA-3A75-426E-917C-2AE67C1FAFAF}"/>
                </a:ext>
              </a:extLst>
            </p:cNvPr>
            <p:cNvSpPr txBox="1"/>
            <p:nvPr/>
          </p:nvSpPr>
          <p:spPr>
            <a:xfrm>
              <a:off x="4425074" y="4729176"/>
              <a:ext cx="527919" cy="1692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en-US" sz="1000" dirty="0">
                  <a:latin typeface="Calibri"/>
                </a:rPr>
                <a:t>Σ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83A73B4-25A8-49A5-9F71-7F17B6A01788}"/>
                </a:ext>
              </a:extLst>
            </p:cNvPr>
            <p:cNvSpPr txBox="1"/>
            <p:nvPr/>
          </p:nvSpPr>
          <p:spPr>
            <a:xfrm rot="16200000">
              <a:off x="2907305" y="3819328"/>
              <a:ext cx="527919" cy="1692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en-US" sz="1000" dirty="0">
                  <a:latin typeface="Calibri"/>
                </a:rPr>
                <a:t>Loss</a:t>
              </a:r>
            </a:p>
          </p:txBody>
        </p:sp>
      </p:grpSp>
      <p:sp>
        <p:nvSpPr>
          <p:cNvPr id="12" name="Vermenigvuldigingsteken 11">
            <a:extLst>
              <a:ext uri="{FF2B5EF4-FFF2-40B4-BE49-F238E27FC236}">
                <a16:creationId xmlns:a16="http://schemas.microsoft.com/office/drawing/2014/main" id="{EDDD0CC6-0F17-4C94-B81C-9773B1077973}"/>
              </a:ext>
            </a:extLst>
          </p:cNvPr>
          <p:cNvSpPr/>
          <p:nvPr/>
        </p:nvSpPr>
        <p:spPr bwMode="auto">
          <a:xfrm>
            <a:off x="-228180" y="2047185"/>
            <a:ext cx="5828922" cy="746752"/>
          </a:xfrm>
          <a:prstGeom prst="mathMultiply">
            <a:avLst>
              <a:gd name="adj1" fmla="val 9173"/>
            </a:avLst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EFDDF1D2-9E4B-41CE-9503-124B35D878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1133" y="2790062"/>
            <a:ext cx="3249849" cy="476052"/>
          </a:xfrm>
          <a:prstGeom prst="rect">
            <a:avLst/>
          </a:prstGeom>
        </p:spPr>
      </p:pic>
      <p:pic>
        <p:nvPicPr>
          <p:cNvPr id="32" name="Picture 5">
            <a:extLst>
              <a:ext uri="{FF2B5EF4-FFF2-40B4-BE49-F238E27FC236}">
                <a16:creationId xmlns:a16="http://schemas.microsoft.com/office/drawing/2014/main" id="{3F61E0B2-7C32-4E6B-833C-AC9AC4BD8F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55" r="90972" b="-855"/>
          <a:stretch/>
        </p:blipFill>
        <p:spPr>
          <a:xfrm>
            <a:off x="865110" y="2774346"/>
            <a:ext cx="247651" cy="507484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 bwMode="auto">
          <a:xfrm>
            <a:off x="988936" y="3253741"/>
            <a:ext cx="34314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>
            <a:endCxn id="14" idx="1"/>
          </p:cNvCxnSpPr>
          <p:nvPr/>
        </p:nvCxnSpPr>
        <p:spPr bwMode="auto">
          <a:xfrm>
            <a:off x="1865769" y="3253741"/>
            <a:ext cx="975316" cy="844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391" y="1385544"/>
            <a:ext cx="2575758" cy="757576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73756" y="3903966"/>
            <a:ext cx="1833790" cy="5960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f 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= fixed image</a:t>
            </a: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m 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= 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moving image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i="1" dirty="0" err="1" smtClean="0">
                <a:solidFill>
                  <a:srgbClr val="000000"/>
                </a:solidFill>
                <a:latin typeface="Calibri"/>
              </a:rPr>
              <a:t>z</a:t>
            </a:r>
            <a:r>
              <a:rPr lang="en-US" sz="1200" i="1" baseline="-25000" dirty="0" err="1" smtClean="0">
                <a:solidFill>
                  <a:srgbClr val="000000"/>
                </a:solidFill>
                <a:latin typeface="Calibri"/>
              </a:rPr>
              <a:t>k</a:t>
            </a: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= 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DVF sample</a:t>
            </a:r>
            <a:endParaRPr lang="de-CH" sz="1200" i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 </a:t>
            </a:r>
            <a:endParaRPr lang="de-CH" sz="1200" i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i="1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71138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3E83F0-543F-4702-9511-1697BF32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821" y="216000"/>
            <a:ext cx="6766890" cy="381375"/>
          </a:xfrm>
        </p:spPr>
        <p:txBody>
          <a:bodyPr/>
          <a:lstStyle/>
          <a:p>
            <a:r>
              <a:rPr lang="en-US" dirty="0" smtClean="0"/>
              <a:t>Intuitively the uncertainty depends on the contrast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D9E14-048A-42C4-90B7-5410E44937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/>
          </a:p>
        </p:txBody>
      </p:sp>
      <p:sp>
        <p:nvSpPr>
          <p:cNvPr id="5" name="Rectangle 4"/>
          <p:cNvSpPr/>
          <p:nvPr/>
        </p:nvSpPr>
        <p:spPr bwMode="auto">
          <a:xfrm>
            <a:off x="1432757" y="1511448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008821" y="1511447"/>
            <a:ext cx="576064" cy="582781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84885" y="1511446"/>
            <a:ext cx="576064" cy="5827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160949" y="1511448"/>
            <a:ext cx="576064" cy="582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9180D26-BC9D-4195-9ECD-3C3942699437}"/>
              </a:ext>
            </a:extLst>
          </p:cNvPr>
          <p:cNvCxnSpPr/>
          <p:nvPr/>
        </p:nvCxnSpPr>
        <p:spPr bwMode="auto">
          <a:xfrm flipH="1" flipV="1">
            <a:off x="4601109" y="1365949"/>
            <a:ext cx="720" cy="28958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DA48A2C0-6134-4B00-8508-3912F943C20F}"/>
              </a:ext>
            </a:extLst>
          </p:cNvPr>
          <p:cNvSpPr txBox="1">
            <a:spLocks/>
          </p:cNvSpPr>
          <p:nvPr/>
        </p:nvSpPr>
        <p:spPr>
          <a:xfrm>
            <a:off x="952207" y="101479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Low contrast</a:t>
            </a:r>
            <a:endParaRPr lang="en-US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D28F677-3119-4A8B-BEB6-1D1FC036A432}"/>
              </a:ext>
            </a:extLst>
          </p:cNvPr>
          <p:cNvCxnSpPr/>
          <p:nvPr/>
        </p:nvCxnSpPr>
        <p:spPr bwMode="auto">
          <a:xfrm>
            <a:off x="9429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1753585E-FAE4-435E-BE2F-9ABE1F0C30FC}"/>
              </a:ext>
            </a:extLst>
          </p:cNvPr>
          <p:cNvSpPr txBox="1">
            <a:spLocks/>
          </p:cNvSpPr>
          <p:nvPr/>
        </p:nvSpPr>
        <p:spPr>
          <a:xfrm>
            <a:off x="4800307" y="99574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High contrast</a:t>
            </a:r>
            <a:endParaRPr lang="en-US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37EE75E-1E8E-4547-8F53-711DF7EFA7C0}"/>
              </a:ext>
            </a:extLst>
          </p:cNvPr>
          <p:cNvCxnSpPr>
            <a:cxnSpLocks/>
          </p:cNvCxnSpPr>
          <p:nvPr/>
        </p:nvCxnSpPr>
        <p:spPr bwMode="auto">
          <a:xfrm>
            <a:off x="47910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1432757" y="2732768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08821" y="2732767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584885" y="2732766"/>
            <a:ext cx="576064" cy="582781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160949" y="2732768"/>
            <a:ext cx="576064" cy="582781"/>
          </a:xfrm>
          <a:prstGeom prst="rect">
            <a:avLst/>
          </a:prstGeom>
          <a:solidFill>
            <a:srgbClr val="4040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2224845" y="1822154"/>
            <a:ext cx="648072" cy="12241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2224845" y="1822154"/>
            <a:ext cx="473388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2224845" y="1822154"/>
            <a:ext cx="1355341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2224845" y="1873068"/>
            <a:ext cx="756084" cy="11732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2224845" y="1822154"/>
            <a:ext cx="126014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2233846" y="1822154"/>
            <a:ext cx="1086837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Straight Arrow Connector 68"/>
          <p:cNvCxnSpPr>
            <a:endCxn id="53" idx="3"/>
          </p:cNvCxnSpPr>
          <p:nvPr/>
        </p:nvCxnSpPr>
        <p:spPr bwMode="auto">
          <a:xfrm>
            <a:off x="2224845" y="1847611"/>
            <a:ext cx="360040" cy="11765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2249253" y="1844004"/>
            <a:ext cx="798348" cy="120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1411027" y="3663107"/>
            <a:ext cx="3124969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Low MSE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Low uncertainty loss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5598244" y="1510417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6174308" y="1510416"/>
            <a:ext cx="576064" cy="582781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750372" y="1510415"/>
            <a:ext cx="576064" cy="58278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326436" y="1510417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598244" y="2731737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6174308" y="2731736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6750372" y="2731735"/>
            <a:ext cx="576064" cy="582781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7326436" y="2731737"/>
            <a:ext cx="576064" cy="582781"/>
          </a:xfrm>
          <a:prstGeom prst="rect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 bwMode="auto">
          <a:xfrm>
            <a:off x="6390332" y="1821123"/>
            <a:ext cx="648072" cy="12241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611560" y="177966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Fixed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11560" y="293940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Moving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65821" y="177966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Fixed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765821" y="293940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Moving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411760" y="3049118"/>
            <a:ext cx="90699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44308" y="2996697"/>
            <a:ext cx="288032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800" dirty="0" smtClean="0">
                <a:solidFill>
                  <a:schemeClr val="accent1"/>
                </a:solidFill>
                <a:latin typeface="Calibri"/>
              </a:rPr>
              <a:t>σ</a:t>
            </a:r>
            <a:r>
              <a:rPr lang="en-US" sz="1800" baseline="-25000" dirty="0" smtClean="0">
                <a:solidFill>
                  <a:schemeClr val="accent1"/>
                </a:solidFill>
                <a:latin typeface="Calibri"/>
              </a:rPr>
              <a:t>p</a:t>
            </a:r>
            <a:endParaRPr lang="de-CH" sz="1800" baseline="-25000" dirty="0" err="1" smtClean="0">
              <a:solidFill>
                <a:schemeClr val="accent1"/>
              </a:solidFill>
              <a:latin typeface="Calibri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6391446" y="1824955"/>
            <a:ext cx="473388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6391446" y="1824955"/>
            <a:ext cx="1355341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>
            <a:off x="6391446" y="1875869"/>
            <a:ext cx="756084" cy="11732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6391446" y="1824955"/>
            <a:ext cx="126014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6400447" y="1824955"/>
            <a:ext cx="1086837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>
            <a:off x="6391446" y="1850412"/>
            <a:ext cx="360040" cy="11765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6415854" y="1846805"/>
            <a:ext cx="798348" cy="120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5252543" y="3595472"/>
            <a:ext cx="3124969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b="1" dirty="0" smtClean="0">
                <a:solidFill>
                  <a:srgbClr val="000000"/>
                </a:solidFill>
                <a:latin typeface="Calibri"/>
              </a:rPr>
              <a:t>High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MSE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Low uncertainty loss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8" name="Straight Arrow Connector 67"/>
          <p:cNvCxnSpPr/>
          <p:nvPr/>
        </p:nvCxnSpPr>
        <p:spPr bwMode="auto">
          <a:xfrm>
            <a:off x="6613435" y="3067109"/>
            <a:ext cx="90699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945983" y="3014688"/>
            <a:ext cx="288032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800" dirty="0" smtClean="0">
                <a:solidFill>
                  <a:schemeClr val="accent1"/>
                </a:solidFill>
                <a:latin typeface="Calibri"/>
              </a:rPr>
              <a:t>σ</a:t>
            </a:r>
            <a:r>
              <a:rPr lang="en-US" sz="1800" baseline="-25000" dirty="0" smtClean="0">
                <a:solidFill>
                  <a:schemeClr val="accent1"/>
                </a:solidFill>
                <a:latin typeface="Calibri"/>
              </a:rPr>
              <a:t>p</a:t>
            </a:r>
            <a:endParaRPr lang="de-CH" sz="1800" baseline="-25000" dirty="0" err="1" smtClean="0">
              <a:solidFill>
                <a:schemeClr val="accent1"/>
              </a:solidFill>
              <a:latin typeface="Calibri"/>
            </a:endParaRPr>
          </a:p>
        </p:txBody>
      </p:sp>
      <p:cxnSp>
        <p:nvCxnSpPr>
          <p:cNvPr id="91" name="Straight Arrow Connector 90"/>
          <p:cNvCxnSpPr/>
          <p:nvPr/>
        </p:nvCxnSpPr>
        <p:spPr bwMode="auto">
          <a:xfrm>
            <a:off x="6400447" y="1830244"/>
            <a:ext cx="473388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>
            <a:off x="6400447" y="1830244"/>
            <a:ext cx="891716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Straight Arrow Connector 92"/>
          <p:cNvCxnSpPr/>
          <p:nvPr/>
        </p:nvCxnSpPr>
        <p:spPr bwMode="auto">
          <a:xfrm>
            <a:off x="6400447" y="1881158"/>
            <a:ext cx="756084" cy="11732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>
            <a:off x="6400447" y="1830244"/>
            <a:ext cx="462159" cy="12531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>
            <a:off x="6409448" y="1830244"/>
            <a:ext cx="661355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Arrow Connector 99"/>
          <p:cNvCxnSpPr/>
          <p:nvPr/>
        </p:nvCxnSpPr>
        <p:spPr bwMode="auto">
          <a:xfrm>
            <a:off x="6400447" y="1855701"/>
            <a:ext cx="626877" cy="11986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6424855" y="1852094"/>
            <a:ext cx="798348" cy="120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5" name="TextBox 114"/>
          <p:cNvSpPr txBox="1"/>
          <p:nvPr/>
        </p:nvSpPr>
        <p:spPr>
          <a:xfrm>
            <a:off x="5251314" y="3595472"/>
            <a:ext cx="3124969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Low MSE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b="1" dirty="0" smtClean="0">
                <a:solidFill>
                  <a:srgbClr val="000000"/>
                </a:solidFill>
                <a:latin typeface="Calibri"/>
              </a:rPr>
              <a:t>High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uncertainty loss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16" name="Straight Arrow Connector 115"/>
          <p:cNvCxnSpPr/>
          <p:nvPr/>
        </p:nvCxnSpPr>
        <p:spPr bwMode="auto">
          <a:xfrm flipV="1">
            <a:off x="6888968" y="3067109"/>
            <a:ext cx="314324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314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7" grpId="0" uiExpand="1" build="allAtOnce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3E83F0-543F-4702-9511-1697BF32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821" y="216000"/>
            <a:ext cx="6766890" cy="381375"/>
          </a:xfrm>
        </p:spPr>
        <p:txBody>
          <a:bodyPr/>
          <a:lstStyle/>
          <a:p>
            <a:r>
              <a:rPr lang="en-US" dirty="0" smtClean="0"/>
              <a:t>Advantage of decoupling mean and uncertainty estimation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D9E14-048A-42C4-90B7-5410E44937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/>
          </a:p>
        </p:txBody>
      </p:sp>
      <p:sp>
        <p:nvSpPr>
          <p:cNvPr id="5" name="Rectangle 4"/>
          <p:cNvSpPr/>
          <p:nvPr/>
        </p:nvSpPr>
        <p:spPr bwMode="auto">
          <a:xfrm>
            <a:off x="1432757" y="1511448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008821" y="1511447"/>
            <a:ext cx="576064" cy="582781"/>
          </a:xfrm>
          <a:prstGeom prst="rect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84885" y="1511446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160949" y="1511448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9180D26-BC9D-4195-9ECD-3C3942699437}"/>
              </a:ext>
            </a:extLst>
          </p:cNvPr>
          <p:cNvCxnSpPr/>
          <p:nvPr/>
        </p:nvCxnSpPr>
        <p:spPr bwMode="auto">
          <a:xfrm flipH="1" flipV="1">
            <a:off x="4601109" y="1365949"/>
            <a:ext cx="720" cy="28958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DA48A2C0-6134-4B00-8508-3912F943C20F}"/>
              </a:ext>
            </a:extLst>
          </p:cNvPr>
          <p:cNvSpPr txBox="1">
            <a:spLocks/>
          </p:cNvSpPr>
          <p:nvPr/>
        </p:nvSpPr>
        <p:spPr>
          <a:xfrm>
            <a:off x="952207" y="101479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First mean, then uncertainty</a:t>
            </a:r>
            <a:endParaRPr lang="en-US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D28F677-3119-4A8B-BEB6-1D1FC036A432}"/>
              </a:ext>
            </a:extLst>
          </p:cNvPr>
          <p:cNvCxnSpPr/>
          <p:nvPr/>
        </p:nvCxnSpPr>
        <p:spPr bwMode="auto">
          <a:xfrm>
            <a:off x="9429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1753585E-FAE4-435E-BE2F-9ABE1F0C30FC}"/>
              </a:ext>
            </a:extLst>
          </p:cNvPr>
          <p:cNvSpPr txBox="1">
            <a:spLocks/>
          </p:cNvSpPr>
          <p:nvPr/>
        </p:nvSpPr>
        <p:spPr>
          <a:xfrm>
            <a:off x="4800307" y="995745"/>
            <a:ext cx="3468148" cy="2998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Mean and uncertainty together</a:t>
            </a:r>
            <a:endParaRPr lang="en-US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37EE75E-1E8E-4547-8F53-711DF7EFA7C0}"/>
              </a:ext>
            </a:extLst>
          </p:cNvPr>
          <p:cNvCxnSpPr>
            <a:cxnSpLocks/>
          </p:cNvCxnSpPr>
          <p:nvPr/>
        </p:nvCxnSpPr>
        <p:spPr bwMode="auto">
          <a:xfrm>
            <a:off x="4791075" y="1285875"/>
            <a:ext cx="3467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1432757" y="2732768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08821" y="2732767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584885" y="2732766"/>
            <a:ext cx="576064" cy="582781"/>
          </a:xfrm>
          <a:prstGeom prst="rect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160949" y="2732768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11027" y="3663107"/>
            <a:ext cx="3124969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First the mean, good average registration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Low uncertainty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11560" y="177966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Fixed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11560" y="293940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Moving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65821" y="177966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Fixed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765821" y="2939402"/>
            <a:ext cx="720080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Moving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52543" y="3595472"/>
            <a:ext cx="3124969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To lower the loss, predict higher uncertainty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anose="05050102010706020507" pitchFamily="18" charset="2"/>
              <a:buChar char="Þ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ean registration is affected to minimize MSE</a:t>
            </a:r>
          </a:p>
        </p:txBody>
      </p:sp>
      <p:cxnSp>
        <p:nvCxnSpPr>
          <p:cNvPr id="72" name="Straight Arrow Connector 71"/>
          <p:cNvCxnSpPr/>
          <p:nvPr/>
        </p:nvCxnSpPr>
        <p:spPr bwMode="auto">
          <a:xfrm>
            <a:off x="2230983" y="1865526"/>
            <a:ext cx="648072" cy="12241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2741445" y="3058943"/>
            <a:ext cx="288032" cy="3958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800" dirty="0" smtClean="0">
                <a:solidFill>
                  <a:schemeClr val="accent1"/>
                </a:solidFill>
                <a:latin typeface="Calibri"/>
              </a:rPr>
              <a:t>σ</a:t>
            </a:r>
            <a:r>
              <a:rPr lang="en-US" sz="1800" baseline="-25000" dirty="0" smtClean="0">
                <a:solidFill>
                  <a:schemeClr val="accent1"/>
                </a:solidFill>
                <a:latin typeface="Calibri"/>
              </a:rPr>
              <a:t>p</a:t>
            </a:r>
            <a:endParaRPr lang="de-CH" sz="1800" baseline="-25000" dirty="0" err="1" smtClean="0">
              <a:solidFill>
                <a:schemeClr val="accent1"/>
              </a:solidFill>
              <a:latin typeface="Calibri"/>
            </a:endParaRPr>
          </a:p>
        </p:txBody>
      </p:sp>
      <p:cxnSp>
        <p:nvCxnSpPr>
          <p:cNvPr id="110" name="Straight Arrow Connector 109"/>
          <p:cNvCxnSpPr/>
          <p:nvPr/>
        </p:nvCxnSpPr>
        <p:spPr bwMode="auto">
          <a:xfrm flipV="1">
            <a:off x="2693596" y="3084066"/>
            <a:ext cx="314324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 bwMode="auto">
          <a:xfrm>
            <a:off x="5600887" y="1506541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6176951" y="1506540"/>
            <a:ext cx="576064" cy="582781"/>
          </a:xfrm>
          <a:prstGeom prst="rect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6753015" y="1506539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7329079" y="1506541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5600887" y="2727861"/>
            <a:ext cx="576064" cy="58278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6176951" y="2727860"/>
            <a:ext cx="576064" cy="582781"/>
          </a:xfrm>
          <a:prstGeom prst="rect">
            <a:avLst/>
          </a:prstGeom>
          <a:solidFill>
            <a:srgbClr val="1D1D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6753015" y="2727859"/>
            <a:ext cx="576064" cy="582781"/>
          </a:xfrm>
          <a:prstGeom prst="rect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7329079" y="2727861"/>
            <a:ext cx="576064" cy="5827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1" name="Straight Arrow Connector 120"/>
          <p:cNvCxnSpPr/>
          <p:nvPr/>
        </p:nvCxnSpPr>
        <p:spPr bwMode="auto">
          <a:xfrm>
            <a:off x="6429269" y="1859282"/>
            <a:ext cx="1086526" cy="11934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7329079" y="3058943"/>
            <a:ext cx="288032" cy="3958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800" dirty="0" smtClean="0">
                <a:solidFill>
                  <a:schemeClr val="accent1"/>
                </a:solidFill>
                <a:latin typeface="Calibri"/>
              </a:rPr>
              <a:t>σ</a:t>
            </a:r>
            <a:r>
              <a:rPr lang="en-US" sz="1800" baseline="-25000" dirty="0" smtClean="0">
                <a:solidFill>
                  <a:schemeClr val="accent1"/>
                </a:solidFill>
                <a:latin typeface="Calibri"/>
              </a:rPr>
              <a:t>p</a:t>
            </a:r>
            <a:endParaRPr lang="de-CH" sz="1800" baseline="-25000" dirty="0" err="1" smtClean="0">
              <a:solidFill>
                <a:schemeClr val="accent1"/>
              </a:solidFill>
              <a:latin typeface="Calibri"/>
            </a:endParaRPr>
          </a:p>
        </p:txBody>
      </p:sp>
      <p:cxnSp>
        <p:nvCxnSpPr>
          <p:cNvPr id="123" name="Straight Arrow Connector 122"/>
          <p:cNvCxnSpPr/>
          <p:nvPr/>
        </p:nvCxnSpPr>
        <p:spPr bwMode="auto">
          <a:xfrm flipV="1">
            <a:off x="6989608" y="3077822"/>
            <a:ext cx="896803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17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102" grpId="0"/>
      <p:bldP spid="1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85132AA-015B-45BD-A6F2-E37669077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unsupervised deep learning method estimates the DVF uncertainty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846746-06D0-400A-8F54-1113803544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36C77020-64B7-4460-8080-6D8A4D2242C7}"/>
              </a:ext>
            </a:extLst>
          </p:cNvPr>
          <p:cNvGrpSpPr/>
          <p:nvPr/>
        </p:nvGrpSpPr>
        <p:grpSpPr>
          <a:xfrm>
            <a:off x="993422" y="1399824"/>
            <a:ext cx="7150634" cy="3027189"/>
            <a:chOff x="4421226" y="2683133"/>
            <a:chExt cx="3403674" cy="1504361"/>
          </a:xfrm>
        </p:grpSpPr>
        <p:cxnSp>
          <p:nvCxnSpPr>
            <p:cNvPr id="74" name="Straight Arrow Connector 25">
              <a:extLst>
                <a:ext uri="{FF2B5EF4-FFF2-40B4-BE49-F238E27FC236}">
                  <a16:creationId xmlns:a16="http://schemas.microsoft.com/office/drawing/2014/main" id="{BE36C600-57DA-4CAD-9907-E9A891BD06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5855" y="3346433"/>
              <a:ext cx="257233" cy="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">
              <a:extLst>
                <a:ext uri="{FF2B5EF4-FFF2-40B4-BE49-F238E27FC236}">
                  <a16:creationId xmlns:a16="http://schemas.microsoft.com/office/drawing/2014/main" id="{558543BC-CC5D-4764-9BBA-956B27F925CB}"/>
                </a:ext>
              </a:extLst>
            </p:cNvPr>
            <p:cNvSpPr/>
            <p:nvPr/>
          </p:nvSpPr>
          <p:spPr>
            <a:xfrm>
              <a:off x="5164749" y="3161172"/>
              <a:ext cx="146358" cy="392734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76" name="Rectangle 4">
              <a:extLst>
                <a:ext uri="{FF2B5EF4-FFF2-40B4-BE49-F238E27FC236}">
                  <a16:creationId xmlns:a16="http://schemas.microsoft.com/office/drawing/2014/main" id="{7B7ABF0B-91B1-4766-A207-A202D504EA61}"/>
                </a:ext>
              </a:extLst>
            </p:cNvPr>
            <p:cNvSpPr/>
            <p:nvPr/>
          </p:nvSpPr>
          <p:spPr>
            <a:xfrm>
              <a:off x="4421226" y="2804929"/>
              <a:ext cx="387534" cy="39273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Moving </a:t>
              </a:r>
            </a:p>
            <a:p>
              <a:pPr algn="ctr"/>
              <a:r>
                <a:rPr lang="en-US" sz="1200" dirty="0">
                  <a:cs typeface="Calibri"/>
                </a:rPr>
                <a:t>image</a:t>
              </a:r>
            </a:p>
          </p:txBody>
        </p:sp>
        <p:sp>
          <p:nvSpPr>
            <p:cNvPr id="77" name="Rectangle 6">
              <a:extLst>
                <a:ext uri="{FF2B5EF4-FFF2-40B4-BE49-F238E27FC236}">
                  <a16:creationId xmlns:a16="http://schemas.microsoft.com/office/drawing/2014/main" id="{8E26E1BA-52D8-4682-A9DE-E830F53FED29}"/>
                </a:ext>
              </a:extLst>
            </p:cNvPr>
            <p:cNvSpPr/>
            <p:nvPr/>
          </p:nvSpPr>
          <p:spPr>
            <a:xfrm>
              <a:off x="5040245" y="3161172"/>
              <a:ext cx="124504" cy="39273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sp>
          <p:nvSpPr>
            <p:cNvPr id="78" name="Rectangle 8">
              <a:extLst>
                <a:ext uri="{FF2B5EF4-FFF2-40B4-BE49-F238E27FC236}">
                  <a16:creationId xmlns:a16="http://schemas.microsoft.com/office/drawing/2014/main" id="{E2FD12E6-F2EB-4B0B-A34F-FDD61AC3BC05}"/>
                </a:ext>
              </a:extLst>
            </p:cNvPr>
            <p:cNvSpPr/>
            <p:nvPr/>
          </p:nvSpPr>
          <p:spPr>
            <a:xfrm>
              <a:off x="5011858" y="2683133"/>
              <a:ext cx="483061" cy="281459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Existing DIR algorithm</a:t>
              </a:r>
              <a:endParaRPr lang="en-US" sz="1200" dirty="0"/>
            </a:p>
          </p:txBody>
        </p:sp>
        <p:sp>
          <p:nvSpPr>
            <p:cNvPr id="79" name="Rectangle 9">
              <a:extLst>
                <a:ext uri="{FF2B5EF4-FFF2-40B4-BE49-F238E27FC236}">
                  <a16:creationId xmlns:a16="http://schemas.microsoft.com/office/drawing/2014/main" id="{66DE9CA2-2015-45C0-8FB1-044178FF12B9}"/>
                </a:ext>
              </a:extLst>
            </p:cNvPr>
            <p:cNvSpPr/>
            <p:nvPr/>
          </p:nvSpPr>
          <p:spPr>
            <a:xfrm>
              <a:off x="5417843" y="3158389"/>
              <a:ext cx="153942" cy="39273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sp>
          <p:nvSpPr>
            <p:cNvPr id="80" name="Rectangle 10">
              <a:extLst>
                <a:ext uri="{FF2B5EF4-FFF2-40B4-BE49-F238E27FC236}">
                  <a16:creationId xmlns:a16="http://schemas.microsoft.com/office/drawing/2014/main" id="{ED9FCB55-6644-45C4-BF72-8A6DF2A4671C}"/>
                </a:ext>
              </a:extLst>
            </p:cNvPr>
            <p:cNvSpPr/>
            <p:nvPr/>
          </p:nvSpPr>
          <p:spPr>
            <a:xfrm>
              <a:off x="5571785" y="3603488"/>
              <a:ext cx="243813" cy="20509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sp>
          <p:nvSpPr>
            <p:cNvPr id="81" name="Rectangle 11">
              <a:extLst>
                <a:ext uri="{FF2B5EF4-FFF2-40B4-BE49-F238E27FC236}">
                  <a16:creationId xmlns:a16="http://schemas.microsoft.com/office/drawing/2014/main" id="{124D3E37-9FC3-44C1-A80A-4E49FF485804}"/>
                </a:ext>
              </a:extLst>
            </p:cNvPr>
            <p:cNvSpPr/>
            <p:nvPr/>
          </p:nvSpPr>
          <p:spPr>
            <a:xfrm>
              <a:off x="5973368" y="3603488"/>
              <a:ext cx="243813" cy="20509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cxnSp>
          <p:nvCxnSpPr>
            <p:cNvPr id="82" name="Straight Arrow Connector 12">
              <a:extLst>
                <a:ext uri="{FF2B5EF4-FFF2-40B4-BE49-F238E27FC236}">
                  <a16:creationId xmlns:a16="http://schemas.microsoft.com/office/drawing/2014/main" id="{94CB1FA2-05C8-4CA6-ACB8-C99DE034DED9}"/>
                </a:ext>
              </a:extLst>
            </p:cNvPr>
            <p:cNvCxnSpPr/>
            <p:nvPr/>
          </p:nvCxnSpPr>
          <p:spPr>
            <a:xfrm flipV="1">
              <a:off x="5843122" y="3716781"/>
              <a:ext cx="97486" cy="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13">
              <a:extLst>
                <a:ext uri="{FF2B5EF4-FFF2-40B4-BE49-F238E27FC236}">
                  <a16:creationId xmlns:a16="http://schemas.microsoft.com/office/drawing/2014/main" id="{5845584D-43D1-465E-951A-C34077647F7D}"/>
                </a:ext>
              </a:extLst>
            </p:cNvPr>
            <p:cNvCxnSpPr>
              <a:cxnSpLocks/>
            </p:cNvCxnSpPr>
            <p:nvPr/>
          </p:nvCxnSpPr>
          <p:spPr>
            <a:xfrm>
              <a:off x="5686679" y="3346787"/>
              <a:ext cx="413820" cy="14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14">
              <a:extLst>
                <a:ext uri="{FF2B5EF4-FFF2-40B4-BE49-F238E27FC236}">
                  <a16:creationId xmlns:a16="http://schemas.microsoft.com/office/drawing/2014/main" id="{7153ED48-A083-4DFF-B951-EC8370A607A3}"/>
                </a:ext>
              </a:extLst>
            </p:cNvPr>
            <p:cNvSpPr/>
            <p:nvPr/>
          </p:nvSpPr>
          <p:spPr>
            <a:xfrm>
              <a:off x="6187981" y="3158389"/>
              <a:ext cx="153942" cy="39273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cxnSp>
          <p:nvCxnSpPr>
            <p:cNvPr id="85" name="Straight Arrow Connector 15">
              <a:extLst>
                <a:ext uri="{FF2B5EF4-FFF2-40B4-BE49-F238E27FC236}">
                  <a16:creationId xmlns:a16="http://schemas.microsoft.com/office/drawing/2014/main" id="{36BDB709-3BF9-49CF-9344-0DE08E893924}"/>
                </a:ext>
              </a:extLst>
            </p:cNvPr>
            <p:cNvCxnSpPr>
              <a:cxnSpLocks/>
            </p:cNvCxnSpPr>
            <p:nvPr/>
          </p:nvCxnSpPr>
          <p:spPr>
            <a:xfrm>
              <a:off x="5470269" y="3579373"/>
              <a:ext cx="65591" cy="9089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16">
              <a:extLst>
                <a:ext uri="{FF2B5EF4-FFF2-40B4-BE49-F238E27FC236}">
                  <a16:creationId xmlns:a16="http://schemas.microsoft.com/office/drawing/2014/main" id="{FD18B626-8B4A-46B6-B867-EB11D0DECE62}"/>
                </a:ext>
              </a:extLst>
            </p:cNvPr>
            <p:cNvCxnSpPr>
              <a:cxnSpLocks/>
            </p:cNvCxnSpPr>
            <p:nvPr/>
          </p:nvCxnSpPr>
          <p:spPr>
            <a:xfrm>
              <a:off x="5698794" y="3853109"/>
              <a:ext cx="65591" cy="9089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17">
              <a:extLst>
                <a:ext uri="{FF2B5EF4-FFF2-40B4-BE49-F238E27FC236}">
                  <a16:creationId xmlns:a16="http://schemas.microsoft.com/office/drawing/2014/main" id="{C4414B14-DEE6-4CD6-BB2C-EBAA9996B5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4107" y="3587964"/>
              <a:ext cx="65591" cy="969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18">
              <a:extLst>
                <a:ext uri="{FF2B5EF4-FFF2-40B4-BE49-F238E27FC236}">
                  <a16:creationId xmlns:a16="http://schemas.microsoft.com/office/drawing/2014/main" id="{9C70D8AB-61C0-4311-BF39-52A588E08E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29935" y="3852754"/>
              <a:ext cx="65591" cy="969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19">
              <a:extLst>
                <a:ext uri="{FF2B5EF4-FFF2-40B4-BE49-F238E27FC236}">
                  <a16:creationId xmlns:a16="http://schemas.microsoft.com/office/drawing/2014/main" id="{6BEB54EC-BC24-48ED-9A88-B47ED7A99867}"/>
                </a:ext>
              </a:extLst>
            </p:cNvPr>
            <p:cNvSpPr txBox="1"/>
            <p:nvPr/>
          </p:nvSpPr>
          <p:spPr>
            <a:xfrm>
              <a:off x="5861383" y="3886803"/>
              <a:ext cx="232878" cy="229424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/>
                <a:t>…</a:t>
              </a:r>
              <a:endParaRPr lang="en-US" sz="1200"/>
            </a:p>
            <a:p>
              <a:pPr algn="l"/>
              <a:endParaRPr lang="en-US" sz="1200" dirty="0">
                <a:cs typeface="Calibri"/>
              </a:endParaRPr>
            </a:p>
          </p:txBody>
        </p:sp>
        <p:cxnSp>
          <p:nvCxnSpPr>
            <p:cNvPr id="90" name="Straight Arrow Connector 20">
              <a:extLst>
                <a:ext uri="{FF2B5EF4-FFF2-40B4-BE49-F238E27FC236}">
                  <a16:creationId xmlns:a16="http://schemas.microsoft.com/office/drawing/2014/main" id="{B518A52B-43E9-40D6-A021-80F501EE64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8635" y="3371970"/>
              <a:ext cx="223443" cy="33085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21">
              <a:extLst>
                <a:ext uri="{FF2B5EF4-FFF2-40B4-BE49-F238E27FC236}">
                  <a16:creationId xmlns:a16="http://schemas.microsoft.com/office/drawing/2014/main" id="{DFF377B9-036A-4051-B1FD-51DB38F67382}"/>
                </a:ext>
              </a:extLst>
            </p:cNvPr>
            <p:cNvCxnSpPr>
              <a:cxnSpLocks/>
            </p:cNvCxnSpPr>
            <p:nvPr/>
          </p:nvCxnSpPr>
          <p:spPr>
            <a:xfrm>
              <a:off x="4812988" y="2997908"/>
              <a:ext cx="222294" cy="35031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22">
              <a:extLst>
                <a:ext uri="{FF2B5EF4-FFF2-40B4-BE49-F238E27FC236}">
                  <a16:creationId xmlns:a16="http://schemas.microsoft.com/office/drawing/2014/main" id="{7C59E3FF-8F22-4BA5-A905-A5A4039DB8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5164" y="2818641"/>
              <a:ext cx="187472" cy="87523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5">
              <a:extLst>
                <a:ext uri="{FF2B5EF4-FFF2-40B4-BE49-F238E27FC236}">
                  <a16:creationId xmlns:a16="http://schemas.microsoft.com/office/drawing/2014/main" id="{EE2D1C86-FA8C-4784-A973-5CF141E81101}"/>
                </a:ext>
              </a:extLst>
            </p:cNvPr>
            <p:cNvSpPr/>
            <p:nvPr/>
          </p:nvSpPr>
          <p:spPr>
            <a:xfrm>
              <a:off x="4421226" y="3505305"/>
              <a:ext cx="387534" cy="392734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Fixed </a:t>
              </a:r>
            </a:p>
            <a:p>
              <a:pPr algn="ctr"/>
              <a:r>
                <a:rPr lang="en-US" sz="1200" dirty="0">
                  <a:cs typeface="Calibri"/>
                </a:rPr>
                <a:t>image</a:t>
              </a:r>
            </a:p>
          </p:txBody>
        </p:sp>
        <p:cxnSp>
          <p:nvCxnSpPr>
            <p:cNvPr id="94" name="Straight Arrow Connector 23">
              <a:extLst>
                <a:ext uri="{FF2B5EF4-FFF2-40B4-BE49-F238E27FC236}">
                  <a16:creationId xmlns:a16="http://schemas.microsoft.com/office/drawing/2014/main" id="{A448EF3D-9F4B-4BAA-B5C6-F4816ABA7941}"/>
                </a:ext>
              </a:extLst>
            </p:cNvPr>
            <p:cNvCxnSpPr>
              <a:cxnSpLocks/>
            </p:cNvCxnSpPr>
            <p:nvPr/>
          </p:nvCxnSpPr>
          <p:spPr>
            <a:xfrm>
              <a:off x="6556438" y="2800416"/>
              <a:ext cx="2045" cy="26733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24">
              <a:extLst>
                <a:ext uri="{FF2B5EF4-FFF2-40B4-BE49-F238E27FC236}">
                  <a16:creationId xmlns:a16="http://schemas.microsoft.com/office/drawing/2014/main" id="{486CA7B4-4908-4492-B3D9-17AD6549BC56}"/>
                </a:ext>
              </a:extLst>
            </p:cNvPr>
            <p:cNvCxnSpPr>
              <a:cxnSpLocks/>
            </p:cNvCxnSpPr>
            <p:nvPr/>
          </p:nvCxnSpPr>
          <p:spPr>
            <a:xfrm>
              <a:off x="5243920" y="2940656"/>
              <a:ext cx="299" cy="20718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27">
              <a:extLst>
                <a:ext uri="{FF2B5EF4-FFF2-40B4-BE49-F238E27FC236}">
                  <a16:creationId xmlns:a16="http://schemas.microsoft.com/office/drawing/2014/main" id="{FF1FAA13-BBB9-44EA-8251-98DDEAC82A94}"/>
                </a:ext>
              </a:extLst>
            </p:cNvPr>
            <p:cNvCxnSpPr>
              <a:cxnSpLocks/>
              <a:endCxn id="100" idx="1"/>
            </p:cNvCxnSpPr>
            <p:nvPr/>
          </p:nvCxnSpPr>
          <p:spPr>
            <a:xfrm>
              <a:off x="6341923" y="3361100"/>
              <a:ext cx="134577" cy="1222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30">
              <a:extLst>
                <a:ext uri="{FF2B5EF4-FFF2-40B4-BE49-F238E27FC236}">
                  <a16:creationId xmlns:a16="http://schemas.microsoft.com/office/drawing/2014/main" id="{9445BA06-A4E7-4EAC-B042-EC80AF92EF55}"/>
                </a:ext>
              </a:extLst>
            </p:cNvPr>
            <p:cNvCxnSpPr/>
            <p:nvPr/>
          </p:nvCxnSpPr>
          <p:spPr>
            <a:xfrm flipV="1">
              <a:off x="5530441" y="2795885"/>
              <a:ext cx="101237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32">
              <a:extLst>
                <a:ext uri="{FF2B5EF4-FFF2-40B4-BE49-F238E27FC236}">
                  <a16:creationId xmlns:a16="http://schemas.microsoft.com/office/drawing/2014/main" id="{0F3D6078-D5A0-455D-81CD-A12E2B516133}"/>
                </a:ext>
              </a:extLst>
            </p:cNvPr>
            <p:cNvSpPr/>
            <p:nvPr/>
          </p:nvSpPr>
          <p:spPr>
            <a:xfrm>
              <a:off x="6476500" y="3414474"/>
              <a:ext cx="147489" cy="13776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cxnSp>
          <p:nvCxnSpPr>
            <p:cNvPr id="101" name="Straight Arrow Connector 34">
              <a:extLst>
                <a:ext uri="{FF2B5EF4-FFF2-40B4-BE49-F238E27FC236}">
                  <a16:creationId xmlns:a16="http://schemas.microsoft.com/office/drawing/2014/main" id="{BE9CAD2A-12A7-44ED-B626-79C68CADF9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2987" y="2807906"/>
              <a:ext cx="191824" cy="1917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35">
              <a:extLst>
                <a:ext uri="{FF2B5EF4-FFF2-40B4-BE49-F238E27FC236}">
                  <a16:creationId xmlns:a16="http://schemas.microsoft.com/office/drawing/2014/main" id="{B83E4E95-1AEE-41EF-A578-4FECE23EC096}"/>
                </a:ext>
              </a:extLst>
            </p:cNvPr>
            <p:cNvSpPr/>
            <p:nvPr/>
          </p:nvSpPr>
          <p:spPr>
            <a:xfrm>
              <a:off x="6782005" y="3277606"/>
              <a:ext cx="471344" cy="153865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z = </a:t>
              </a:r>
              <a:r>
                <a:rPr lang="en-US" sz="1200" b="1" i="1" dirty="0">
                  <a:cs typeface="Calibri"/>
                </a:rPr>
                <a:t>μ + G</a:t>
              </a:r>
              <a:r>
                <a:rPr lang="en-US" sz="1200" dirty="0">
                  <a:cs typeface="Calibri"/>
                </a:rPr>
                <a:t>C</a:t>
              </a:r>
              <a:r>
                <a:rPr lang="el-GR" sz="1200" baseline="-25000" dirty="0">
                  <a:cs typeface="Calibri"/>
                </a:rPr>
                <a:t>σ</a:t>
              </a:r>
              <a:r>
                <a:rPr lang="en-US" sz="1200" dirty="0">
                  <a:ea typeface="+mn-lt"/>
                  <a:cs typeface="+mn-lt"/>
                </a:rPr>
                <a:t>ε</a:t>
              </a:r>
              <a:endParaRPr lang="en-US" sz="1200" dirty="0"/>
            </a:p>
          </p:txBody>
        </p:sp>
        <p:cxnSp>
          <p:nvCxnSpPr>
            <p:cNvPr id="103" name="Straight Arrow Connector 36">
              <a:extLst>
                <a:ext uri="{FF2B5EF4-FFF2-40B4-BE49-F238E27FC236}">
                  <a16:creationId xmlns:a16="http://schemas.microsoft.com/office/drawing/2014/main" id="{045AAD00-AA2A-489D-8A92-39D189839665}"/>
                </a:ext>
              </a:extLst>
            </p:cNvPr>
            <p:cNvCxnSpPr>
              <a:cxnSpLocks/>
              <a:stCxn id="125" idx="3"/>
            </p:cNvCxnSpPr>
            <p:nvPr/>
          </p:nvCxnSpPr>
          <p:spPr>
            <a:xfrm>
              <a:off x="6623989" y="3168853"/>
              <a:ext cx="125226" cy="181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37">
              <a:extLst>
                <a:ext uri="{FF2B5EF4-FFF2-40B4-BE49-F238E27FC236}">
                  <a16:creationId xmlns:a16="http://schemas.microsoft.com/office/drawing/2014/main" id="{B9813977-B6DB-411F-B7B0-9D5384EDC747}"/>
                </a:ext>
              </a:extLst>
            </p:cNvPr>
            <p:cNvCxnSpPr>
              <a:cxnSpLocks/>
              <a:stCxn id="100" idx="3"/>
            </p:cNvCxnSpPr>
            <p:nvPr/>
          </p:nvCxnSpPr>
          <p:spPr>
            <a:xfrm flipV="1">
              <a:off x="6623989" y="3351799"/>
              <a:ext cx="153800" cy="1315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38">
              <a:extLst>
                <a:ext uri="{FF2B5EF4-FFF2-40B4-BE49-F238E27FC236}">
                  <a16:creationId xmlns:a16="http://schemas.microsoft.com/office/drawing/2014/main" id="{2A98C841-6A09-4C86-A57B-8318515A07AE}"/>
                </a:ext>
              </a:extLst>
            </p:cNvPr>
            <p:cNvSpPr txBox="1"/>
            <p:nvPr/>
          </p:nvSpPr>
          <p:spPr>
            <a:xfrm rot="16200000">
              <a:off x="4912825" y="3287232"/>
              <a:ext cx="366685" cy="8790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FFFFFF"/>
                  </a:solidFill>
                </a:rPr>
                <a:t>Images</a:t>
              </a:r>
            </a:p>
          </p:txBody>
        </p:sp>
        <p:sp>
          <p:nvSpPr>
            <p:cNvPr id="106" name="TextBox 39">
              <a:extLst>
                <a:ext uri="{FF2B5EF4-FFF2-40B4-BE49-F238E27FC236}">
                  <a16:creationId xmlns:a16="http://schemas.microsoft.com/office/drawing/2014/main" id="{45C965CA-C335-49E7-BC7B-388417D59F23}"/>
                </a:ext>
              </a:extLst>
            </p:cNvPr>
            <p:cNvSpPr txBox="1"/>
            <p:nvPr/>
          </p:nvSpPr>
          <p:spPr>
            <a:xfrm rot="16200000">
              <a:off x="5141817" y="3295328"/>
              <a:ext cx="207539" cy="8790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DVF</a:t>
              </a:r>
            </a:p>
          </p:txBody>
        </p:sp>
        <p:sp>
          <p:nvSpPr>
            <p:cNvPr id="107" name="Rectangle 40">
              <a:extLst>
                <a:ext uri="{FF2B5EF4-FFF2-40B4-BE49-F238E27FC236}">
                  <a16:creationId xmlns:a16="http://schemas.microsoft.com/office/drawing/2014/main" id="{8101E39B-8DB9-4F5F-9D5F-374055286FAB}"/>
                </a:ext>
              </a:extLst>
            </p:cNvPr>
            <p:cNvSpPr/>
            <p:nvPr/>
          </p:nvSpPr>
          <p:spPr>
            <a:xfrm>
              <a:off x="7362328" y="3186926"/>
              <a:ext cx="462572" cy="32759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Spatial transformer network</a:t>
              </a:r>
              <a:endParaRPr lang="en-US" sz="1200" dirty="0"/>
            </a:p>
          </p:txBody>
        </p:sp>
        <p:cxnSp>
          <p:nvCxnSpPr>
            <p:cNvPr id="108" name="Straight Arrow Connector 41">
              <a:extLst>
                <a:ext uri="{FF2B5EF4-FFF2-40B4-BE49-F238E27FC236}">
                  <a16:creationId xmlns:a16="http://schemas.microsoft.com/office/drawing/2014/main" id="{19EBABE8-B358-4372-BA3B-E7FE545EC48D}"/>
                </a:ext>
              </a:extLst>
            </p:cNvPr>
            <p:cNvCxnSpPr>
              <a:cxnSpLocks/>
            </p:cNvCxnSpPr>
            <p:nvPr/>
          </p:nvCxnSpPr>
          <p:spPr>
            <a:xfrm>
              <a:off x="4827294" y="3001187"/>
              <a:ext cx="2763846" cy="0"/>
            </a:xfrm>
            <a:prstGeom prst="straightConnector1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42">
              <a:extLst>
                <a:ext uri="{FF2B5EF4-FFF2-40B4-BE49-F238E27FC236}">
                  <a16:creationId xmlns:a16="http://schemas.microsoft.com/office/drawing/2014/main" id="{F19607EF-6817-48F9-A73D-936AE5988230}"/>
                </a:ext>
              </a:extLst>
            </p:cNvPr>
            <p:cNvCxnSpPr>
              <a:cxnSpLocks/>
              <a:stCxn id="107" idx="0"/>
            </p:cNvCxnSpPr>
            <p:nvPr/>
          </p:nvCxnSpPr>
          <p:spPr>
            <a:xfrm flipH="1" flipV="1">
              <a:off x="7591144" y="2997908"/>
              <a:ext cx="2470" cy="18901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43">
              <a:extLst>
                <a:ext uri="{FF2B5EF4-FFF2-40B4-BE49-F238E27FC236}">
                  <a16:creationId xmlns:a16="http://schemas.microsoft.com/office/drawing/2014/main" id="{46B7FF0A-21A4-42AE-8FD0-539093363A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64853" y="3355378"/>
              <a:ext cx="99175" cy="3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44">
              <a:extLst>
                <a:ext uri="{FF2B5EF4-FFF2-40B4-BE49-F238E27FC236}">
                  <a16:creationId xmlns:a16="http://schemas.microsoft.com/office/drawing/2014/main" id="{06972C01-1749-4347-8725-925A9E571753}"/>
                </a:ext>
              </a:extLst>
            </p:cNvPr>
            <p:cNvSpPr/>
            <p:nvPr/>
          </p:nvSpPr>
          <p:spPr>
            <a:xfrm>
              <a:off x="5364614" y="3090196"/>
              <a:ext cx="1039231" cy="94465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sp>
          <p:nvSpPr>
            <p:cNvPr id="112" name="TextBox 45">
              <a:extLst>
                <a:ext uri="{FF2B5EF4-FFF2-40B4-BE49-F238E27FC236}">
                  <a16:creationId xmlns:a16="http://schemas.microsoft.com/office/drawing/2014/main" id="{4C98CD8A-A5E2-48AD-8851-1D5AA392D420}"/>
                </a:ext>
              </a:extLst>
            </p:cNvPr>
            <p:cNvSpPr txBox="1"/>
            <p:nvPr/>
          </p:nvSpPr>
          <p:spPr>
            <a:xfrm>
              <a:off x="5243026" y="3978249"/>
              <a:ext cx="418693" cy="9177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>
                  <a:cs typeface="Calibri"/>
                </a:rPr>
                <a:t>3D </a:t>
              </a:r>
              <a:r>
                <a:rPr lang="en-US" sz="1200" dirty="0" err="1">
                  <a:cs typeface="Calibri"/>
                </a:rPr>
                <a:t>UNet</a:t>
              </a:r>
            </a:p>
          </p:txBody>
        </p:sp>
        <p:sp>
          <p:nvSpPr>
            <p:cNvPr id="113" name="TextBox 46">
              <a:extLst>
                <a:ext uri="{FF2B5EF4-FFF2-40B4-BE49-F238E27FC236}">
                  <a16:creationId xmlns:a16="http://schemas.microsoft.com/office/drawing/2014/main" id="{033A38F9-D2D7-46BE-B900-AE47DD85F160}"/>
                </a:ext>
              </a:extLst>
            </p:cNvPr>
            <p:cNvSpPr txBox="1"/>
            <p:nvPr/>
          </p:nvSpPr>
          <p:spPr>
            <a:xfrm>
              <a:off x="6512352" y="3101334"/>
              <a:ext cx="82704" cy="9177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l"/>
              <a:r>
                <a:rPr lang="en-US" sz="1200" b="1" i="1" dirty="0">
                  <a:solidFill>
                    <a:srgbClr val="FFFFFF"/>
                  </a:solidFill>
                  <a:ea typeface="+mn-lt"/>
                  <a:cs typeface="+mn-lt"/>
                </a:rPr>
                <a:t>μ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114" name="TextBox 47">
              <a:extLst>
                <a:ext uri="{FF2B5EF4-FFF2-40B4-BE49-F238E27FC236}">
                  <a16:creationId xmlns:a16="http://schemas.microsoft.com/office/drawing/2014/main" id="{3BD8DBDE-C304-49D1-8032-C3856A429224}"/>
                </a:ext>
              </a:extLst>
            </p:cNvPr>
            <p:cNvSpPr txBox="1"/>
            <p:nvPr/>
          </p:nvSpPr>
          <p:spPr>
            <a:xfrm>
              <a:off x="6506748" y="3442083"/>
              <a:ext cx="82704" cy="9177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l"/>
              <a:r>
                <a:rPr lang="en-US" sz="1200" b="1" i="1" dirty="0">
                  <a:solidFill>
                    <a:srgbClr val="FFFFFF"/>
                  </a:solidFill>
                  <a:ea typeface="+mn-lt"/>
                  <a:cs typeface="+mn-lt"/>
                </a:rPr>
                <a:t>G</a:t>
              </a:r>
              <a:endParaRPr lang="en-US" sz="1200" b="1" i="1" dirty="0">
                <a:solidFill>
                  <a:srgbClr val="FFFFFF"/>
                </a:solidFill>
              </a:endParaRPr>
            </a:p>
          </p:txBody>
        </p:sp>
        <p:sp>
          <p:nvSpPr>
            <p:cNvPr id="115" name="Rectangle 48">
              <a:extLst>
                <a:ext uri="{FF2B5EF4-FFF2-40B4-BE49-F238E27FC236}">
                  <a16:creationId xmlns:a16="http://schemas.microsoft.com/office/drawing/2014/main" id="{47ECC20E-88D5-442C-8777-C93FCEB98A6A}"/>
                </a:ext>
              </a:extLst>
            </p:cNvPr>
            <p:cNvSpPr/>
            <p:nvPr/>
          </p:nvSpPr>
          <p:spPr>
            <a:xfrm>
              <a:off x="6839682" y="3604121"/>
              <a:ext cx="413667" cy="13955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cs typeface="Calibri"/>
                </a:rPr>
                <a:t>ε 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~</a:t>
              </a:r>
              <a:r>
                <a:rPr lang="en-US" sz="1200" dirty="0">
                  <a:cs typeface="Calibri"/>
                </a:rPr>
                <a:t> N(0,1)</a:t>
              </a:r>
            </a:p>
          </p:txBody>
        </p:sp>
        <p:cxnSp>
          <p:nvCxnSpPr>
            <p:cNvPr id="116" name="Straight Arrow Connector 49">
              <a:extLst>
                <a:ext uri="{FF2B5EF4-FFF2-40B4-BE49-F238E27FC236}">
                  <a16:creationId xmlns:a16="http://schemas.microsoft.com/office/drawing/2014/main" id="{F83EBB9D-1E80-4828-90B2-B82F635157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9205" y="3450201"/>
              <a:ext cx="2475" cy="1238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50">
              <a:extLst>
                <a:ext uri="{FF2B5EF4-FFF2-40B4-BE49-F238E27FC236}">
                  <a16:creationId xmlns:a16="http://schemas.microsoft.com/office/drawing/2014/main" id="{6F038A49-60AC-4778-83B4-F20780425940}"/>
                </a:ext>
              </a:extLst>
            </p:cNvPr>
            <p:cNvCxnSpPr>
              <a:cxnSpLocks/>
              <a:stCxn id="107" idx="2"/>
            </p:cNvCxnSpPr>
            <p:nvPr/>
          </p:nvCxnSpPr>
          <p:spPr>
            <a:xfrm>
              <a:off x="7593614" y="3514523"/>
              <a:ext cx="4911" cy="641584"/>
            </a:xfrm>
            <a:prstGeom prst="straightConnector1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51">
              <a:extLst>
                <a:ext uri="{FF2B5EF4-FFF2-40B4-BE49-F238E27FC236}">
                  <a16:creationId xmlns:a16="http://schemas.microsoft.com/office/drawing/2014/main" id="{517AEC86-B334-49CB-AAE8-9DBFA0ECD20D}"/>
                </a:ext>
              </a:extLst>
            </p:cNvPr>
            <p:cNvSpPr txBox="1"/>
            <p:nvPr/>
          </p:nvSpPr>
          <p:spPr>
            <a:xfrm>
              <a:off x="6494173" y="4095724"/>
              <a:ext cx="232878" cy="9177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 dirty="0">
                  <a:solidFill>
                    <a:srgbClr val="FF0000"/>
                  </a:solidFill>
                  <a:cs typeface="Calibri"/>
                </a:rPr>
                <a:t>Loss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19" name="Straight Arrow Connector 52">
              <a:extLst>
                <a:ext uri="{FF2B5EF4-FFF2-40B4-BE49-F238E27FC236}">
                  <a16:creationId xmlns:a16="http://schemas.microsoft.com/office/drawing/2014/main" id="{436D33A5-2892-4526-AFF6-F33FE19BAB67}"/>
                </a:ext>
              </a:extLst>
            </p:cNvPr>
            <p:cNvCxnSpPr>
              <a:cxnSpLocks/>
              <a:stCxn id="118" idx="3"/>
            </p:cNvCxnSpPr>
            <p:nvPr/>
          </p:nvCxnSpPr>
          <p:spPr>
            <a:xfrm>
              <a:off x="6727051" y="4141609"/>
              <a:ext cx="871474" cy="762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54">
              <a:extLst>
                <a:ext uri="{FF2B5EF4-FFF2-40B4-BE49-F238E27FC236}">
                  <a16:creationId xmlns:a16="http://schemas.microsoft.com/office/drawing/2014/main" id="{998E3C67-0978-4297-BCFA-566E5EFFCA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08088" y="3903352"/>
              <a:ext cx="4353" cy="263001"/>
            </a:xfrm>
            <a:prstGeom prst="straightConnector1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55">
              <a:extLst>
                <a:ext uri="{FF2B5EF4-FFF2-40B4-BE49-F238E27FC236}">
                  <a16:creationId xmlns:a16="http://schemas.microsoft.com/office/drawing/2014/main" id="{719D1BF5-4734-4BC5-BFC3-4E5060A8B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00933" y="4154921"/>
              <a:ext cx="1859537" cy="53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56">
              <a:extLst>
                <a:ext uri="{FF2B5EF4-FFF2-40B4-BE49-F238E27FC236}">
                  <a16:creationId xmlns:a16="http://schemas.microsoft.com/office/drawing/2014/main" id="{6410F79F-94AA-480A-9390-1739C05EC7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33153" y="3553906"/>
              <a:ext cx="2176" cy="5510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31">
              <a:extLst>
                <a:ext uri="{FF2B5EF4-FFF2-40B4-BE49-F238E27FC236}">
                  <a16:creationId xmlns:a16="http://schemas.microsoft.com/office/drawing/2014/main" id="{D218C2D4-C405-42D7-B0BF-F05C14365CD0}"/>
                </a:ext>
              </a:extLst>
            </p:cNvPr>
            <p:cNvSpPr/>
            <p:nvPr/>
          </p:nvSpPr>
          <p:spPr>
            <a:xfrm>
              <a:off x="6476500" y="3099972"/>
              <a:ext cx="147489" cy="137762"/>
            </a:xfrm>
            <a:prstGeom prst="rect">
              <a:avLst/>
            </a:prstGeom>
            <a:ln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/>
            </a:p>
          </p:txBody>
        </p:sp>
        <p:sp>
          <p:nvSpPr>
            <p:cNvPr id="126" name="TextBox 46">
              <a:extLst>
                <a:ext uri="{FF2B5EF4-FFF2-40B4-BE49-F238E27FC236}">
                  <a16:creationId xmlns:a16="http://schemas.microsoft.com/office/drawing/2014/main" id="{52413E63-CD51-49B1-B01D-EBE54F7A6DAB}"/>
                </a:ext>
              </a:extLst>
            </p:cNvPr>
            <p:cNvSpPr txBox="1"/>
            <p:nvPr/>
          </p:nvSpPr>
          <p:spPr>
            <a:xfrm>
              <a:off x="6519902" y="3102088"/>
              <a:ext cx="82704" cy="91770"/>
            </a:xfrm>
            <a:prstGeom prst="rect">
              <a:avLst/>
            </a:prstGeom>
            <a:noFill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l"/>
              <a:r>
                <a:rPr lang="en-US" sz="1200" b="1" i="1" dirty="0">
                  <a:solidFill>
                    <a:srgbClr val="FFFFFF"/>
                  </a:solidFill>
                  <a:ea typeface="+mn-lt"/>
                  <a:cs typeface="+mn-lt"/>
                </a:rPr>
                <a:t>μ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229406" y="1076716"/>
                <a:ext cx="1517374" cy="6227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𝜎𝜖</m:t>
                      </m:r>
                    </m:oMath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~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(0,1)</m:t>
                      </m:r>
                    </m:oMath>
                  </m:oMathPara>
                </a14:m>
                <a:endParaRPr lang="en-US" sz="1800" b="0" dirty="0" smtClean="0">
                  <a:solidFill>
                    <a:srgbClr val="000000"/>
                  </a:solidFill>
                  <a:latin typeface="Calibri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9406" y="1076716"/>
                <a:ext cx="1517374" cy="622718"/>
              </a:xfrm>
              <a:prstGeom prst="rect">
                <a:avLst/>
              </a:prstGeom>
              <a:blipFill>
                <a:blip r:embed="rId2"/>
                <a:stretch>
                  <a:fillRect b="-1078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301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problem of DIR uncertainty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Unsupervised learning for predicting Gaussian DIR uncertainty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Evaluating DIR uncertainty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2626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7626C-40F8-4F75-89F8-F8F30CCA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21E6ED6-4FE9-45AB-8E7F-AE8BA4711706}"/>
              </a:ext>
            </a:extLst>
          </p:cNvPr>
          <p:cNvSpPr txBox="1"/>
          <p:nvPr/>
        </p:nvSpPr>
        <p:spPr>
          <a:xfrm>
            <a:off x="1128889" y="1986844"/>
            <a:ext cx="7292622" cy="16368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Part 3: Evaluating DIR uncertainty</a:t>
            </a:r>
            <a:endParaRPr lang="en-US" sz="4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59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798320"/>
            <a:ext cx="2736520" cy="271772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Supervised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Unsupervised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Combined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evaluate 3 methods for DIR uncertainty estimation in 4 different ways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777817" y="1766263"/>
            <a:ext cx="3203880" cy="2717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Visual inspection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DIRLAB landmark uncertainty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Contour uncertainty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Dose accumulation uncertainty</a:t>
            </a:r>
            <a:endParaRPr lang="de-CH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043001" y="1681256"/>
            <a:ext cx="34375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43000" y="1433174"/>
            <a:ext cx="3437559" cy="216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Models</a:t>
            </a:r>
            <a:endParaRPr lang="de-CH" sz="17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777818" y="1681256"/>
            <a:ext cx="38480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777817" y="1433174"/>
            <a:ext cx="3848023" cy="216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Evaluation techniques</a:t>
            </a:r>
            <a:endParaRPr lang="de-CH" sz="17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05329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inspection highlights difference between models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87574"/>
            <a:ext cx="4877198" cy="38089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2240" y="1775921"/>
            <a:ext cx="2520280" cy="22322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Input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Unsupervised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Supervised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lphaLcParenR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Combined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54366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798972"/>
            <a:ext cx="883890" cy="11720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8" y="1076779"/>
            <a:ext cx="4648410" cy="38032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8" y="1076779"/>
            <a:ext cx="4648410" cy="38032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Predicted DIR uncertainty matches landmark uncertainty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2557C2-DDFB-46BD-991A-01BFDBA9AD93}"/>
              </a:ext>
            </a:extLst>
          </p:cNvPr>
          <p:cNvCxnSpPr/>
          <p:nvPr/>
        </p:nvCxnSpPr>
        <p:spPr bwMode="auto">
          <a:xfrm flipH="1" flipV="1">
            <a:off x="4849018" y="1087703"/>
            <a:ext cx="4738" cy="4027935"/>
          </a:xfrm>
          <a:prstGeom prst="line">
            <a:avLst/>
          </a:prstGeom>
          <a:solidFill>
            <a:srgbClr val="005857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9" name="Group 26">
            <a:extLst>
              <a:ext uri="{FF2B5EF4-FFF2-40B4-BE49-F238E27FC236}">
                <a16:creationId xmlns:a16="http://schemas.microsoft.com/office/drawing/2014/main" id="{75257752-079F-46C8-AA1F-0806E1A227C1}"/>
              </a:ext>
            </a:extLst>
          </p:cNvPr>
          <p:cNvGrpSpPr/>
          <p:nvPr/>
        </p:nvGrpSpPr>
        <p:grpSpPr>
          <a:xfrm>
            <a:off x="4650996" y="2899322"/>
            <a:ext cx="396044" cy="432048"/>
            <a:chOff x="3635896" y="2571750"/>
            <a:chExt cx="396044" cy="432048"/>
          </a:xfrm>
        </p:grpSpPr>
        <p:sp>
          <p:nvSpPr>
            <p:cNvPr id="10" name="Chevron 13">
              <a:extLst>
                <a:ext uri="{FF2B5EF4-FFF2-40B4-BE49-F238E27FC236}">
                  <a16:creationId xmlns:a16="http://schemas.microsoft.com/office/drawing/2014/main" id="{DE2A1ECA-F924-4FA2-A635-45B58A630DC3}"/>
                </a:ext>
              </a:extLst>
            </p:cNvPr>
            <p:cNvSpPr/>
            <p:nvPr/>
          </p:nvSpPr>
          <p:spPr bwMode="auto">
            <a:xfrm>
              <a:off x="3743908" y="2571750"/>
              <a:ext cx="288032" cy="432048"/>
            </a:xfrm>
            <a:prstGeom prst="chevron">
              <a:avLst/>
            </a:prstGeom>
            <a:solidFill>
              <a:srgbClr val="4BBAB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1" name="Chevron 14">
              <a:extLst>
                <a:ext uri="{FF2B5EF4-FFF2-40B4-BE49-F238E27FC236}">
                  <a16:creationId xmlns:a16="http://schemas.microsoft.com/office/drawing/2014/main" id="{20AE9240-1C59-4FEC-953A-392CDF36D5C9}"/>
                </a:ext>
              </a:extLst>
            </p:cNvPr>
            <p:cNvSpPr/>
            <p:nvPr/>
          </p:nvSpPr>
          <p:spPr bwMode="auto">
            <a:xfrm>
              <a:off x="3635896" y="2643758"/>
              <a:ext cx="216024" cy="288032"/>
            </a:xfrm>
            <a:prstGeom prst="chevron">
              <a:avLst/>
            </a:prstGeom>
            <a:solidFill>
              <a:srgbClr val="F4AE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6" name="Oval 5"/>
          <p:cNvSpPr/>
          <p:nvPr/>
        </p:nvSpPr>
        <p:spPr bwMode="auto">
          <a:xfrm>
            <a:off x="1082130" y="3145103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234530" y="3297503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229670" y="2700356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604538" y="2289538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041211" y="3109103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193611" y="3261503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229611" y="2587133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2005211" y="2710568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551751" y="2978401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709866" y="3519421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2533751" y="3664201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35300" y="2025598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487700" y="2177998"/>
            <a:ext cx="36000" cy="3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1558819" y="2564273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077211" y="2150279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275330" y="2297397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2350196" y="2104560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2506032" y="2518554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1158936" y="3654482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2242750" y="3894159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1639592" y="3179781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206811" y="2481673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707576" y="3590460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2502596" y="2256960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2848036" y="2168279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1707575" y="4115583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929609" y="3875278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229611" y="3519421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2870895" y="2808140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2242751" y="1447944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1846343" y="3700201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883890" y="2785280"/>
            <a:ext cx="45719" cy="457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902657" y="1273659"/>
            <a:ext cx="157543" cy="18354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3902657" y="3425190"/>
            <a:ext cx="157543" cy="11372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035405" y="4751841"/>
                <a:ext cx="914400" cy="294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≈2 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405" y="4751841"/>
                <a:ext cx="914400" cy="294883"/>
              </a:xfrm>
              <a:prstGeom prst="rect">
                <a:avLst/>
              </a:prstGeom>
              <a:blipFill>
                <a:blip r:embed="rId5"/>
                <a:stretch>
                  <a:fillRect l="-6667" r="-26667" b="-291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22" y="1622604"/>
            <a:ext cx="3815511" cy="290310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22" y="1622604"/>
            <a:ext cx="3815511" cy="290310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22" y="1622604"/>
            <a:ext cx="3815511" cy="290310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322" y="1622604"/>
            <a:ext cx="3815511" cy="290310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50210" y="3809306"/>
            <a:ext cx="194621" cy="2611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1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50210" y="3145850"/>
            <a:ext cx="131291" cy="2793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2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45658" y="2479384"/>
            <a:ext cx="131291" cy="2793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3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40195" y="1812918"/>
            <a:ext cx="131291" cy="2793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4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50210" y="1154206"/>
            <a:ext cx="194621" cy="29373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5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1971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5" grpId="0" animBg="1"/>
      <p:bldP spid="36" grpId="0" animBg="1"/>
      <p:bldP spid="39" grpId="0" animBg="1"/>
      <p:bldP spid="44" grpId="0" animBg="1"/>
      <p:bldP spid="45" grpId="0" animBg="1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798972"/>
            <a:ext cx="883890" cy="11720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uncertainty is also created using sampling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89"/>
          <a:stretch/>
        </p:blipFill>
        <p:spPr>
          <a:xfrm>
            <a:off x="1374540" y="1017464"/>
            <a:ext cx="2627763" cy="21668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0" t="-231" r="-171" b="6337"/>
          <a:stretch/>
        </p:blipFill>
        <p:spPr>
          <a:xfrm>
            <a:off x="1414676" y="3108960"/>
            <a:ext cx="2627763" cy="203454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A2557C2-DDFB-46BD-991A-01BFDBA9AD93}"/>
              </a:ext>
            </a:extLst>
          </p:cNvPr>
          <p:cNvCxnSpPr/>
          <p:nvPr/>
        </p:nvCxnSpPr>
        <p:spPr bwMode="auto">
          <a:xfrm flipH="1" flipV="1">
            <a:off x="4391818" y="1077559"/>
            <a:ext cx="4738" cy="4027935"/>
          </a:xfrm>
          <a:prstGeom prst="line">
            <a:avLst/>
          </a:prstGeom>
          <a:solidFill>
            <a:srgbClr val="005857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8" name="Group 26">
            <a:extLst>
              <a:ext uri="{FF2B5EF4-FFF2-40B4-BE49-F238E27FC236}">
                <a16:creationId xmlns:a16="http://schemas.microsoft.com/office/drawing/2014/main" id="{75257752-079F-46C8-AA1F-0806E1A227C1}"/>
              </a:ext>
            </a:extLst>
          </p:cNvPr>
          <p:cNvGrpSpPr/>
          <p:nvPr/>
        </p:nvGrpSpPr>
        <p:grpSpPr>
          <a:xfrm>
            <a:off x="4193796" y="2889178"/>
            <a:ext cx="396044" cy="432048"/>
            <a:chOff x="3635896" y="2571750"/>
            <a:chExt cx="396044" cy="432048"/>
          </a:xfrm>
        </p:grpSpPr>
        <p:sp>
          <p:nvSpPr>
            <p:cNvPr id="19" name="Chevron 13">
              <a:extLst>
                <a:ext uri="{FF2B5EF4-FFF2-40B4-BE49-F238E27FC236}">
                  <a16:creationId xmlns:a16="http://schemas.microsoft.com/office/drawing/2014/main" id="{DE2A1ECA-F924-4FA2-A635-45B58A630DC3}"/>
                </a:ext>
              </a:extLst>
            </p:cNvPr>
            <p:cNvSpPr/>
            <p:nvPr/>
          </p:nvSpPr>
          <p:spPr bwMode="auto">
            <a:xfrm>
              <a:off x="3743908" y="2571750"/>
              <a:ext cx="288032" cy="432048"/>
            </a:xfrm>
            <a:prstGeom prst="chevron">
              <a:avLst/>
            </a:prstGeom>
            <a:solidFill>
              <a:srgbClr val="4BBAB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Chevron 14">
              <a:extLst>
                <a:ext uri="{FF2B5EF4-FFF2-40B4-BE49-F238E27FC236}">
                  <a16:creationId xmlns:a16="http://schemas.microsoft.com/office/drawing/2014/main" id="{20AE9240-1C59-4FEC-953A-392CDF36D5C9}"/>
                </a:ext>
              </a:extLst>
            </p:cNvPr>
            <p:cNvSpPr/>
            <p:nvPr/>
          </p:nvSpPr>
          <p:spPr bwMode="auto">
            <a:xfrm>
              <a:off x="3635896" y="2643758"/>
              <a:ext cx="216024" cy="288032"/>
            </a:xfrm>
            <a:prstGeom prst="chevron">
              <a:avLst/>
            </a:prstGeom>
            <a:solidFill>
              <a:srgbClr val="F4AE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23701" y="1077559"/>
            <a:ext cx="1081614" cy="1912231"/>
          </a:xfrm>
          <a:prstGeom prst="rect">
            <a:avLst/>
          </a:prstGeom>
          <a:solidFill>
            <a:srgbClr val="4BBABD"/>
          </a:solidFill>
        </p:spPr>
        <p:txBody>
          <a:bodyPr wrap="square" rtlCol="0" anchor="ctr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Accumulated Dose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23700" y="3184305"/>
            <a:ext cx="1081615" cy="1912231"/>
          </a:xfrm>
          <a:prstGeom prst="rect">
            <a:avLst/>
          </a:prstGeom>
          <a:solidFill>
            <a:srgbClr val="4BBABD"/>
          </a:solidFill>
        </p:spPr>
        <p:txBody>
          <a:bodyPr wrap="square" rtlCol="0" anchor="ctr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Dose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uncertainty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469008" y="4071839"/>
            <a:ext cx="929431" cy="13716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rgbClr val="000000"/>
                </a:solidFill>
                <a:latin typeface="Calibri"/>
              </a:rPr>
              <a:t>Dose uncertainty [%]</a:t>
            </a:r>
            <a:endParaRPr lang="de-CH" sz="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489076" y="1674696"/>
            <a:ext cx="929431" cy="13716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rgbClr val="000000"/>
                </a:solidFill>
                <a:latin typeface="Calibri"/>
              </a:rPr>
              <a:t>Dose  [%]</a:t>
            </a:r>
            <a:endParaRPr lang="de-CH" sz="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35" y="1660733"/>
            <a:ext cx="3987170" cy="265811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7" t="14271" r="65833" b="59341"/>
          <a:stretch/>
        </p:blipFill>
        <p:spPr>
          <a:xfrm>
            <a:off x="5308683" y="4334156"/>
            <a:ext cx="716197" cy="61853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203452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encompassed volume fraction (EVF) is close to the expected 95%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7" t="14271" r="65833" b="59341"/>
          <a:stretch/>
        </p:blipFill>
        <p:spPr>
          <a:xfrm>
            <a:off x="823986" y="4186836"/>
            <a:ext cx="716197" cy="618533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A2557C2-DDFB-46BD-991A-01BFDBA9AD93}"/>
              </a:ext>
            </a:extLst>
          </p:cNvPr>
          <p:cNvCxnSpPr/>
          <p:nvPr/>
        </p:nvCxnSpPr>
        <p:spPr bwMode="auto">
          <a:xfrm flipH="1" flipV="1">
            <a:off x="4391818" y="1077559"/>
            <a:ext cx="4738" cy="4027935"/>
          </a:xfrm>
          <a:prstGeom prst="line">
            <a:avLst/>
          </a:prstGeom>
          <a:solidFill>
            <a:srgbClr val="005857"/>
          </a:solidFill>
          <a:ln w="9525" cap="flat" cmpd="sng" algn="ctr">
            <a:solidFill>
              <a:srgbClr val="B9B9B9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26">
            <a:extLst>
              <a:ext uri="{FF2B5EF4-FFF2-40B4-BE49-F238E27FC236}">
                <a16:creationId xmlns:a16="http://schemas.microsoft.com/office/drawing/2014/main" id="{75257752-079F-46C8-AA1F-0806E1A227C1}"/>
              </a:ext>
            </a:extLst>
          </p:cNvPr>
          <p:cNvGrpSpPr/>
          <p:nvPr/>
        </p:nvGrpSpPr>
        <p:grpSpPr>
          <a:xfrm>
            <a:off x="4193796" y="2889178"/>
            <a:ext cx="396044" cy="432048"/>
            <a:chOff x="3635896" y="2571750"/>
            <a:chExt cx="396044" cy="432048"/>
          </a:xfrm>
        </p:grpSpPr>
        <p:sp>
          <p:nvSpPr>
            <p:cNvPr id="9" name="Chevron 13">
              <a:extLst>
                <a:ext uri="{FF2B5EF4-FFF2-40B4-BE49-F238E27FC236}">
                  <a16:creationId xmlns:a16="http://schemas.microsoft.com/office/drawing/2014/main" id="{DE2A1ECA-F924-4FA2-A635-45B58A630DC3}"/>
                </a:ext>
              </a:extLst>
            </p:cNvPr>
            <p:cNvSpPr/>
            <p:nvPr/>
          </p:nvSpPr>
          <p:spPr bwMode="auto">
            <a:xfrm>
              <a:off x="3743908" y="2571750"/>
              <a:ext cx="288032" cy="432048"/>
            </a:xfrm>
            <a:prstGeom prst="chevron">
              <a:avLst/>
            </a:prstGeom>
            <a:solidFill>
              <a:srgbClr val="4BBAB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0" name="Chevron 14">
              <a:extLst>
                <a:ext uri="{FF2B5EF4-FFF2-40B4-BE49-F238E27FC236}">
                  <a16:creationId xmlns:a16="http://schemas.microsoft.com/office/drawing/2014/main" id="{20AE9240-1C59-4FEC-953A-392CDF36D5C9}"/>
                </a:ext>
              </a:extLst>
            </p:cNvPr>
            <p:cNvSpPr/>
            <p:nvPr/>
          </p:nvSpPr>
          <p:spPr bwMode="auto">
            <a:xfrm>
              <a:off x="3635896" y="2643758"/>
              <a:ext cx="216024" cy="288032"/>
            </a:xfrm>
            <a:prstGeom prst="chevron">
              <a:avLst/>
            </a:prstGeom>
            <a:solidFill>
              <a:srgbClr val="F4AE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54" y="1673567"/>
            <a:ext cx="3685557" cy="24570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54" y="1673567"/>
            <a:ext cx="3685557" cy="24570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84644" b="35574"/>
          <a:stretch/>
        </p:blipFill>
        <p:spPr>
          <a:xfrm>
            <a:off x="7014618" y="2142734"/>
            <a:ext cx="1191694" cy="16158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16305" r="65170" b="34736"/>
          <a:stretch/>
        </p:blipFill>
        <p:spPr>
          <a:xfrm>
            <a:off x="5576978" y="2142734"/>
            <a:ext cx="1437640" cy="163690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576978" y="2036642"/>
            <a:ext cx="93610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EVF [%]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89662" t="26150" r="2013" b="67491"/>
          <a:stretch/>
        </p:blipFill>
        <p:spPr>
          <a:xfrm>
            <a:off x="7031345" y="2836381"/>
            <a:ext cx="579120" cy="228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89589" t="41694" r="2086" b="51947"/>
          <a:stretch/>
        </p:blipFill>
        <p:spPr>
          <a:xfrm>
            <a:off x="7031345" y="3105202"/>
            <a:ext cx="579120" cy="228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89589" t="57238" r="2086" b="36403"/>
          <a:stretch/>
        </p:blipFill>
        <p:spPr>
          <a:xfrm>
            <a:off x="7031345" y="3374023"/>
            <a:ext cx="579120" cy="2286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 bwMode="auto">
          <a:xfrm>
            <a:off x="1697336" y="4600878"/>
            <a:ext cx="9361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790593" y="4496102"/>
            <a:ext cx="194421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Other DIR algorithms</a:t>
            </a:r>
            <a:endParaRPr lang="de-CH" sz="11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697336" y="4240838"/>
            <a:ext cx="936104" cy="1440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90593" y="4208070"/>
            <a:ext cx="1350206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Probabilistic DVH</a:t>
            </a:r>
            <a:endParaRPr lang="de-CH" sz="11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2535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11" y="187200"/>
            <a:ext cx="6708025" cy="381375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767432" y="813716"/>
            <a:ext cx="2802894" cy="2908210"/>
          </a:xfrm>
          <a:prstGeom prst="rect">
            <a:avLst/>
          </a:prstGeom>
          <a:solidFill>
            <a:srgbClr val="4BBABD"/>
          </a:solidFill>
        </p:spPr>
        <p:txBody>
          <a:bodyPr wrap="square" rtlCol="0">
            <a:noAutofit/>
          </a:bodyPr>
          <a:lstStyle/>
          <a:p>
            <a:pPr marR="0" lvl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DIR uncertainty large if: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Large deformation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Low contrast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DIR failure</a:t>
            </a:r>
          </a:p>
          <a:p>
            <a:pPr marL="715963" lvl="2" indent="-268288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  <a:ea typeface="+mn-ea"/>
                <a:cs typeface="+mn-cs"/>
              </a:rPr>
              <a:t>Non-correspondence</a:t>
            </a:r>
          </a:p>
          <a:p>
            <a:pPr marL="715963" lvl="2" indent="-268288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Sliding tissue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wall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85750" marR="0" lvl="0" indent="-28575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kern="0" dirty="0" smtClean="0">
                <a:solidFill>
                  <a:srgbClr val="FFFFFF"/>
                </a:solidFill>
                <a:latin typeface="Trebuchet MS" panose="020B0603020202020204"/>
              </a:rPr>
              <a:t>Quantitatively accurate: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DIR uncertainty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Contour uncertainty</a:t>
            </a:r>
          </a:p>
          <a:p>
            <a:pPr marL="447675" lvl="1" indent="-269875" defTabSz="6858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kern="0" dirty="0" smtClean="0">
                <a:solidFill>
                  <a:srgbClr val="FFFFFF"/>
                </a:solidFill>
                <a:latin typeface="Trebuchet MS" panose="020B0603020202020204"/>
              </a:rPr>
              <a:t>Dose uncertainty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kern="0" dirty="0">
              <a:solidFill>
                <a:srgbClr val="FFFFFF"/>
              </a:solidFill>
              <a:latin typeface="Trebuchet MS" panose="020B0603020202020204"/>
            </a:endParaRPr>
          </a:p>
          <a:p>
            <a:pPr marR="0" lvl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6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17571" y="1120025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3" t="26500" r="56295" b="26386"/>
          <a:stretch/>
        </p:blipFill>
        <p:spPr bwMode="auto">
          <a:xfrm>
            <a:off x="3635859" y="2083193"/>
            <a:ext cx="233853" cy="24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17571" y="1339481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17571" y="1821065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35859" y="2814713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35859" y="3040265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27861" r="75414" b="24479"/>
          <a:stretch/>
        </p:blipFill>
        <p:spPr bwMode="auto">
          <a:xfrm>
            <a:off x="3635859" y="3276918"/>
            <a:ext cx="287592" cy="2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heck mark and x mark icon checkmark and x mark icon for apps and websites green and red check ma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3" t="26500" r="56295" b="26386"/>
          <a:stretch/>
        </p:blipFill>
        <p:spPr bwMode="auto">
          <a:xfrm>
            <a:off x="3923451" y="1830392"/>
            <a:ext cx="233853" cy="24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H="1">
            <a:off x="3816398" y="1830392"/>
            <a:ext cx="136010" cy="2293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017" y="866478"/>
            <a:ext cx="3827037" cy="28608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50535" y="590562"/>
            <a:ext cx="3636000" cy="3063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  <a:hlinkClick r:id="rId4"/>
              </a:rPr>
              <a:t>https://</a:t>
            </a:r>
            <a:r>
              <a:rPr lang="de-CH" sz="1200" dirty="0" smtClean="0">
                <a:solidFill>
                  <a:srgbClr val="000000"/>
                </a:solidFill>
                <a:latin typeface="Calibri"/>
                <a:hlinkClick r:id="rId4"/>
              </a:rPr>
              <a:t>github.com/AndreasSmolders/DIRUncertainty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019" y="3808361"/>
            <a:ext cx="1097386" cy="1069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4215089"/>
            <a:ext cx="2313296" cy="3910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More details in: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1605" y="4918864"/>
            <a:ext cx="3513600" cy="2355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900" dirty="0" smtClean="0">
                <a:solidFill>
                  <a:schemeClr val="bg2"/>
                </a:solidFill>
                <a:latin typeface="Calibri"/>
              </a:rPr>
              <a:t>Smolders, A et al, PMB (2023</a:t>
            </a:r>
            <a:r>
              <a:rPr lang="en-US" sz="900" dirty="0">
                <a:solidFill>
                  <a:schemeClr val="bg2"/>
                </a:solidFill>
                <a:latin typeface="Calibri"/>
              </a:rPr>
              <a:t>), </a:t>
            </a:r>
            <a:r>
              <a:rPr lang="en-US" sz="900" dirty="0" smtClean="0">
                <a:solidFill>
                  <a:schemeClr val="bg2"/>
                </a:solidFill>
                <a:latin typeface="Calibri"/>
                <a:hlinkClick r:id="rId6"/>
              </a:rPr>
              <a:t>https://doi.org/10.1088/1361-6560/ad0282</a:t>
            </a:r>
            <a:r>
              <a:rPr lang="en-US" sz="900" dirty="0" smtClean="0">
                <a:solidFill>
                  <a:schemeClr val="bg2"/>
                </a:solidFill>
                <a:latin typeface="Calibri"/>
              </a:rPr>
              <a:t>    </a:t>
            </a:r>
            <a:endParaRPr lang="de-CH" sz="900" dirty="0" err="1" smtClean="0">
              <a:solidFill>
                <a:schemeClr val="bg2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5236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7626C-40F8-4F75-89F8-F8F30CCA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21E6ED6-4FE9-45AB-8E7F-AE8BA4711706}"/>
              </a:ext>
            </a:extLst>
          </p:cNvPr>
          <p:cNvSpPr txBox="1"/>
          <p:nvPr/>
        </p:nvSpPr>
        <p:spPr>
          <a:xfrm>
            <a:off x="1128889" y="1986844"/>
            <a:ext cx="7292622" cy="16368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Part </a:t>
            </a:r>
            <a:r>
              <a:rPr lang="en-US" sz="4000" dirty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4000" dirty="0" smtClean="0">
                <a:solidFill>
                  <a:srgbClr val="000000"/>
                </a:solidFill>
                <a:latin typeface="Calibri"/>
              </a:rPr>
              <a:t>: DIR uncertainty</a:t>
            </a:r>
            <a:endParaRPr lang="en-US" sz="4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1107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 bwMode="auto">
          <a:xfrm>
            <a:off x="6945796" y="2057892"/>
            <a:ext cx="1440160" cy="10081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conventional radiotherapy, treatment is fractionated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37204" y="2539852"/>
            <a:ext cx="1440160" cy="100811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30" name="Picture 6" descr="Cat Scan Machine Mri Counseling Cat Scan Ct Scan Svg Png Icon Free Download  (#493391) - OnlineWebFonts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28" y="2591966"/>
            <a:ext cx="985919" cy="89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039" y="2112249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7204" y="2261102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Reference CT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96441" y="2261102"/>
            <a:ext cx="1469090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Manual contouring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2" t="7509" r="64356" b="18840"/>
          <a:stretch/>
        </p:blipFill>
        <p:spPr>
          <a:xfrm rot="5400000">
            <a:off x="2182146" y="2354146"/>
            <a:ext cx="1008113" cy="1379523"/>
          </a:xfrm>
          <a:prstGeom prst="round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12047" y="1784363"/>
            <a:ext cx="1659237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Daily Delivery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95041" y="2261102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Planning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4" t="4117" r="19741" b="18285"/>
          <a:stretch/>
        </p:blipFill>
        <p:spPr>
          <a:xfrm rot="5400000">
            <a:off x="3788908" y="2345985"/>
            <a:ext cx="1008113" cy="1395847"/>
          </a:xfrm>
          <a:prstGeom prst="roundRect">
            <a:avLst/>
          </a:prstGeom>
        </p:spPr>
      </p:pic>
      <p:sp>
        <p:nvSpPr>
          <p:cNvPr id="22" name="Rounded Rectangle 21"/>
          <p:cNvSpPr/>
          <p:nvPr/>
        </p:nvSpPr>
        <p:spPr bwMode="auto">
          <a:xfrm>
            <a:off x="5209965" y="2539851"/>
            <a:ext cx="1440160" cy="100811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09965" y="2261102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QA checks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8" name="Picture 14" descr="Checklist Svg Png Icon Free Download (#452028) - OnlineWebFonts.C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663" y="2580789"/>
            <a:ext cx="712764" cy="92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/>
          <p:cNvCxnSpPr>
            <a:stCxn id="8" idx="0"/>
            <a:endCxn id="21" idx="2"/>
          </p:cNvCxnSpPr>
          <p:nvPr/>
        </p:nvCxnSpPr>
        <p:spPr bwMode="auto">
          <a:xfrm>
            <a:off x="3375964" y="3043908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>
            <a:stCxn id="21" idx="0"/>
            <a:endCxn id="22" idx="1"/>
          </p:cNvCxnSpPr>
          <p:nvPr/>
        </p:nvCxnSpPr>
        <p:spPr bwMode="auto">
          <a:xfrm flipV="1">
            <a:off x="4990888" y="3043908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>
            <a:stCxn id="22" idx="3"/>
          </p:cNvCxnSpPr>
          <p:nvPr/>
        </p:nvCxnSpPr>
        <p:spPr bwMode="auto">
          <a:xfrm>
            <a:off x="6650125" y="3043908"/>
            <a:ext cx="21907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stCxn id="5" idx="3"/>
            <a:endCxn id="8" idx="2"/>
          </p:cNvCxnSpPr>
          <p:nvPr/>
        </p:nvCxnSpPr>
        <p:spPr bwMode="auto">
          <a:xfrm flipV="1">
            <a:off x="1777364" y="3043908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ounded Rectangle 36"/>
          <p:cNvSpPr/>
          <p:nvPr/>
        </p:nvSpPr>
        <p:spPr bwMode="auto">
          <a:xfrm>
            <a:off x="7098196" y="2210292"/>
            <a:ext cx="1440160" cy="10081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8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439" y="2264649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ounded Rectangle 42"/>
          <p:cNvSpPr/>
          <p:nvPr/>
        </p:nvSpPr>
        <p:spPr bwMode="auto">
          <a:xfrm>
            <a:off x="7250596" y="2362692"/>
            <a:ext cx="1440160" cy="10081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4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839" y="2417049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ounded Rectangle 44"/>
          <p:cNvSpPr/>
          <p:nvPr/>
        </p:nvSpPr>
        <p:spPr bwMode="auto">
          <a:xfrm>
            <a:off x="7402996" y="2515092"/>
            <a:ext cx="1440160" cy="10081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6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239" y="2569449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ounded Rectangle 46"/>
          <p:cNvSpPr/>
          <p:nvPr/>
        </p:nvSpPr>
        <p:spPr bwMode="auto">
          <a:xfrm>
            <a:off x="7555396" y="2667492"/>
            <a:ext cx="1440160" cy="10081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8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639" y="2721849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Brace 1"/>
          <p:cNvSpPr/>
          <p:nvPr/>
        </p:nvSpPr>
        <p:spPr bwMode="auto">
          <a:xfrm rot="5400000">
            <a:off x="7851685" y="3035846"/>
            <a:ext cx="257607" cy="2119757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4774" y="4346691"/>
            <a:ext cx="2049760" cy="359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 times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1578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Anatomical changes cause target margin requirement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9449" r="6814" b="14952"/>
          <a:stretch/>
        </p:blipFill>
        <p:spPr>
          <a:xfrm>
            <a:off x="2411760" y="1059581"/>
            <a:ext cx="4366997" cy="3493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9449" r="6814" b="14952"/>
          <a:stretch/>
        </p:blipFill>
        <p:spPr>
          <a:xfrm>
            <a:off x="2411760" y="1059582"/>
            <a:ext cx="4366997" cy="349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65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 bwMode="auto">
          <a:xfrm>
            <a:off x="151021" y="1755888"/>
            <a:ext cx="8461708" cy="216024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80531" y="1859823"/>
            <a:ext cx="8461708" cy="216024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410041" y="1963758"/>
            <a:ext cx="8461708" cy="216024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adaptive therapy the treatment is </a:t>
            </a:r>
            <a:r>
              <a:rPr lang="en-US" dirty="0" err="1" smtClean="0"/>
              <a:t>reoptimized</a:t>
            </a:r>
            <a:r>
              <a:rPr lang="en-US" dirty="0" smtClean="0"/>
              <a:t> every day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99591" y="2643761"/>
            <a:ext cx="1440160" cy="100811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39551" y="2067694"/>
            <a:ext cx="8461708" cy="216024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30" name="Picture 6" descr="Cat Scan Machine Mri Counseling Cat Scan Ct Scan Svg Png Icon Free Download  (#493391) - OnlineWebFonts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15" y="2695875"/>
            <a:ext cx="985919" cy="89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adiation therapy Icon - Download Radiation therapy Icon 1250232 | Noun 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32" y="2698117"/>
            <a:ext cx="1043415" cy="89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1" y="2365011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Daily CT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8828" y="2365011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Contouring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2" t="7509" r="64356" b="18840"/>
          <a:stretch/>
        </p:blipFill>
        <p:spPr>
          <a:xfrm rot="5400000">
            <a:off x="2744533" y="2458055"/>
            <a:ext cx="1008113" cy="1379523"/>
          </a:xfrm>
          <a:prstGeom prst="roundRect">
            <a:avLst/>
          </a:prstGeom>
        </p:spPr>
      </p:pic>
      <p:sp>
        <p:nvSpPr>
          <p:cNvPr id="17" name="Rounded Rectangle 16"/>
          <p:cNvSpPr/>
          <p:nvPr/>
        </p:nvSpPr>
        <p:spPr bwMode="auto">
          <a:xfrm>
            <a:off x="7431589" y="2643760"/>
            <a:ext cx="1440160" cy="100811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31589" y="2365011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Delivery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428" y="2365011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Planning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4" t="4117" r="19741" b="18285"/>
          <a:stretch/>
        </p:blipFill>
        <p:spPr>
          <a:xfrm rot="5400000">
            <a:off x="4351295" y="2449894"/>
            <a:ext cx="1008113" cy="1395847"/>
          </a:xfrm>
          <a:prstGeom prst="roundRect">
            <a:avLst/>
          </a:prstGeom>
        </p:spPr>
      </p:pic>
      <p:sp>
        <p:nvSpPr>
          <p:cNvPr id="22" name="Rounded Rectangle 21"/>
          <p:cNvSpPr/>
          <p:nvPr/>
        </p:nvSpPr>
        <p:spPr bwMode="auto">
          <a:xfrm>
            <a:off x="5772352" y="2643760"/>
            <a:ext cx="1440160" cy="100811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72352" y="2365011"/>
            <a:ext cx="1152128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QA checks</a:t>
            </a:r>
            <a:endParaRPr lang="de-CH" sz="14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8" name="Picture 14" descr="Checklist Svg Png Icon Free Download (#452028) - OnlineWebFonts.C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50" y="2684698"/>
            <a:ext cx="712764" cy="92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/>
          <p:cNvCxnSpPr>
            <a:stCxn id="8" idx="0"/>
            <a:endCxn id="21" idx="2"/>
          </p:cNvCxnSpPr>
          <p:nvPr/>
        </p:nvCxnSpPr>
        <p:spPr bwMode="auto">
          <a:xfrm>
            <a:off x="3938351" y="3147817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>
            <a:stCxn id="21" idx="0"/>
            <a:endCxn id="22" idx="1"/>
          </p:cNvCxnSpPr>
          <p:nvPr/>
        </p:nvCxnSpPr>
        <p:spPr bwMode="auto">
          <a:xfrm flipV="1">
            <a:off x="5553275" y="3147817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>
            <a:stCxn id="22" idx="3"/>
            <a:endCxn id="17" idx="1"/>
          </p:cNvCxnSpPr>
          <p:nvPr/>
        </p:nvCxnSpPr>
        <p:spPr bwMode="auto">
          <a:xfrm>
            <a:off x="7212512" y="3147817"/>
            <a:ext cx="21907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stCxn id="5" idx="3"/>
            <a:endCxn id="8" idx="2"/>
          </p:cNvCxnSpPr>
          <p:nvPr/>
        </p:nvCxnSpPr>
        <p:spPr bwMode="auto">
          <a:xfrm flipV="1">
            <a:off x="2339751" y="3147817"/>
            <a:ext cx="219077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827583" y="2088871"/>
            <a:ext cx="2664296" cy="2735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  <a:latin typeface="Calibri"/>
              </a:rPr>
              <a:t>Daily patient appointment </a:t>
            </a:r>
            <a:endParaRPr lang="de-CH" sz="1400" b="1" dirty="0" err="1" smtClean="0">
              <a:solidFill>
                <a:schemeClr val="bg2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34" name="Right Brace 33"/>
          <p:cNvSpPr/>
          <p:nvPr/>
        </p:nvSpPr>
        <p:spPr bwMode="auto">
          <a:xfrm rot="5400000">
            <a:off x="4652415" y="221174"/>
            <a:ext cx="257607" cy="843371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26648" y="4576328"/>
            <a:ext cx="2049760" cy="359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 times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990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E072B06-25F5-4A04-9800-8228C585B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cannot sum up doses corresponding to different scans 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EB00BE2-B384-41AA-A09B-36FA2B22C7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/>
          </a:p>
        </p:txBody>
      </p:sp>
      <p:sp>
        <p:nvSpPr>
          <p:cNvPr id="7" name="Tekstvak 37">
            <a:extLst>
              <a:ext uri="{FF2B5EF4-FFF2-40B4-BE49-F238E27FC236}">
                <a16:creationId xmlns:a16="http://schemas.microsoft.com/office/drawing/2014/main" id="{DE91DDA2-4D20-4568-B671-5DB6E7B852DF}"/>
              </a:ext>
            </a:extLst>
          </p:cNvPr>
          <p:cNvSpPr txBox="1"/>
          <p:nvPr/>
        </p:nvSpPr>
        <p:spPr>
          <a:xfrm>
            <a:off x="760697" y="1170634"/>
            <a:ext cx="3667287" cy="2706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Dose accumulation</a:t>
            </a:r>
            <a:endParaRPr lang="en-US" sz="1800" dirty="0"/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+mj-lt"/>
              <a:buAutoNum type="arabicPeriod" startAt="2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" name="Rechte verbindingslijn 36">
            <a:extLst>
              <a:ext uri="{FF2B5EF4-FFF2-40B4-BE49-F238E27FC236}">
                <a16:creationId xmlns:a16="http://schemas.microsoft.com/office/drawing/2014/main" id="{43DE4135-CBB3-4802-A662-89A1BAA3ABEB}"/>
              </a:ext>
            </a:extLst>
          </p:cNvPr>
          <p:cNvCxnSpPr>
            <a:cxnSpLocks/>
          </p:cNvCxnSpPr>
          <p:nvPr/>
        </p:nvCxnSpPr>
        <p:spPr bwMode="auto">
          <a:xfrm>
            <a:off x="760697" y="1448892"/>
            <a:ext cx="34113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29FBE9A-0902-4061-A704-0AA21C81C7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1684800" y="1442533"/>
            <a:ext cx="981829" cy="1210810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6122810-7596-4922-8785-1F511E4059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81" t="7038" r="30011" b="14075"/>
          <a:stretch/>
        </p:blipFill>
        <p:spPr>
          <a:xfrm rot="5400000">
            <a:off x="1684800" y="3763427"/>
            <a:ext cx="981829" cy="121081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FB196537-5CC8-4578-87B9-0A05226E84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37" t="7735" r="29156" b="13377"/>
          <a:stretch/>
        </p:blipFill>
        <p:spPr>
          <a:xfrm rot="5400000">
            <a:off x="1675058" y="2472097"/>
            <a:ext cx="981829" cy="1210810"/>
          </a:xfrm>
          <a:prstGeom prst="rect">
            <a:avLst/>
          </a:prstGeom>
        </p:spPr>
      </p:pic>
      <p:sp>
        <p:nvSpPr>
          <p:cNvPr id="27" name="Ovaal 26">
            <a:extLst>
              <a:ext uri="{FF2B5EF4-FFF2-40B4-BE49-F238E27FC236}">
                <a16:creationId xmlns:a16="http://schemas.microsoft.com/office/drawing/2014/main" id="{7582810C-2045-4225-ACF6-120B0E315EE7}"/>
              </a:ext>
            </a:extLst>
          </p:cNvPr>
          <p:cNvSpPr/>
          <p:nvPr/>
        </p:nvSpPr>
        <p:spPr bwMode="auto">
          <a:xfrm>
            <a:off x="1985678" y="3655738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75BF94C1-FE0B-4D13-8DD4-B6F17F913F79}"/>
              </a:ext>
            </a:extLst>
          </p:cNvPr>
          <p:cNvSpPr/>
          <p:nvPr/>
        </p:nvSpPr>
        <p:spPr bwMode="auto">
          <a:xfrm>
            <a:off x="2158712" y="3655738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F277ED39-0983-435D-AEC6-78824F2DB032}"/>
              </a:ext>
            </a:extLst>
          </p:cNvPr>
          <p:cNvSpPr/>
          <p:nvPr/>
        </p:nvSpPr>
        <p:spPr bwMode="auto">
          <a:xfrm>
            <a:off x="2331746" y="3655738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B3703BD1-FF4F-4349-A332-4E546DC4EFEA}"/>
              </a:ext>
            </a:extLst>
          </p:cNvPr>
          <p:cNvSpPr txBox="1"/>
          <p:nvPr/>
        </p:nvSpPr>
        <p:spPr>
          <a:xfrm>
            <a:off x="811627" y="1866399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1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4DD0AE56-7738-4593-9B25-C4DAF46361FB}"/>
              </a:ext>
            </a:extLst>
          </p:cNvPr>
          <p:cNvSpPr txBox="1"/>
          <p:nvPr/>
        </p:nvSpPr>
        <p:spPr>
          <a:xfrm>
            <a:off x="811627" y="2965483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2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8BDB492-6235-4F39-95FA-9BB58E818594}"/>
              </a:ext>
            </a:extLst>
          </p:cNvPr>
          <p:cNvSpPr txBox="1"/>
          <p:nvPr/>
        </p:nvSpPr>
        <p:spPr>
          <a:xfrm>
            <a:off x="820279" y="4269147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kstvak 32">
                <a:extLst>
                  <a:ext uri="{FF2B5EF4-FFF2-40B4-BE49-F238E27FC236}">
                    <a16:creationId xmlns:a16="http://schemas.microsoft.com/office/drawing/2014/main" id="{C7567D77-FB90-4614-99A4-BB33ACF03BBF}"/>
                  </a:ext>
                </a:extLst>
              </p:cNvPr>
              <p:cNvSpPr txBox="1"/>
              <p:nvPr/>
            </p:nvSpPr>
            <p:spPr>
              <a:xfrm>
                <a:off x="3271745" y="2832212"/>
                <a:ext cx="355004" cy="373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oMath>
                  </m:oMathPara>
                </a14:m>
                <a:endParaRPr lang="en-US" sz="2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33" name="Tekstvak 32">
                <a:extLst>
                  <a:ext uri="{FF2B5EF4-FFF2-40B4-BE49-F238E27FC236}">
                    <a16:creationId xmlns:a16="http://schemas.microsoft.com/office/drawing/2014/main" id="{C7567D77-FB90-4614-99A4-BB33ACF03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745" y="2832212"/>
                <a:ext cx="355004" cy="373187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Afbeelding 33">
            <a:extLst>
              <a:ext uri="{FF2B5EF4-FFF2-40B4-BE49-F238E27FC236}">
                <a16:creationId xmlns:a16="http://schemas.microsoft.com/office/drawing/2014/main" id="{437E0CD7-2641-43F7-9575-C64D296455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81" t="7038" r="30011" b="14075"/>
          <a:stretch/>
        </p:blipFill>
        <p:spPr>
          <a:xfrm rot="5400000">
            <a:off x="4082132" y="2546931"/>
            <a:ext cx="857079" cy="1056966"/>
          </a:xfrm>
          <a:prstGeom prst="rect">
            <a:avLst/>
          </a:prstGeom>
        </p:spPr>
      </p:pic>
      <p:sp>
        <p:nvSpPr>
          <p:cNvPr id="35" name="Ovaal 34">
            <a:extLst>
              <a:ext uri="{FF2B5EF4-FFF2-40B4-BE49-F238E27FC236}">
                <a16:creationId xmlns:a16="http://schemas.microsoft.com/office/drawing/2014/main" id="{BD7883F4-44E0-4D10-85B0-33471448EF6C}"/>
              </a:ext>
            </a:extLst>
          </p:cNvPr>
          <p:cNvSpPr/>
          <p:nvPr/>
        </p:nvSpPr>
        <p:spPr bwMode="auto">
          <a:xfrm>
            <a:off x="3125247" y="2748602"/>
            <a:ext cx="648000" cy="65362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8E9A8D49-B250-4676-B65B-80270AF4005C}"/>
              </a:ext>
            </a:extLst>
          </p:cNvPr>
          <p:cNvCxnSpPr>
            <a:cxnSpLocks/>
            <a:stCxn id="22" idx="0"/>
            <a:endCxn id="35" idx="2"/>
          </p:cNvCxnSpPr>
          <p:nvPr/>
        </p:nvCxnSpPr>
        <p:spPr bwMode="auto">
          <a:xfrm>
            <a:off x="2781120" y="2047939"/>
            <a:ext cx="344127" cy="10274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3F4A21B9-0FB3-472C-B58E-7052A5AE627B}"/>
              </a:ext>
            </a:extLst>
          </p:cNvPr>
          <p:cNvCxnSpPr>
            <a:cxnSpLocks/>
            <a:stCxn id="24" idx="0"/>
            <a:endCxn id="35" idx="2"/>
          </p:cNvCxnSpPr>
          <p:nvPr/>
        </p:nvCxnSpPr>
        <p:spPr bwMode="auto">
          <a:xfrm flipV="1">
            <a:off x="2781120" y="3075413"/>
            <a:ext cx="344127" cy="1293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EB0A5BDA-634A-4F4F-837B-2266092D6A4B}"/>
              </a:ext>
            </a:extLst>
          </p:cNvPr>
          <p:cNvCxnSpPr>
            <a:cxnSpLocks/>
            <a:stCxn id="26" idx="0"/>
            <a:endCxn id="35" idx="2"/>
          </p:cNvCxnSpPr>
          <p:nvPr/>
        </p:nvCxnSpPr>
        <p:spPr bwMode="auto">
          <a:xfrm flipV="1">
            <a:off x="2771378" y="3075413"/>
            <a:ext cx="353869" cy="20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14E05FB6-846C-4E3C-A109-F69642989EE9}"/>
              </a:ext>
            </a:extLst>
          </p:cNvPr>
          <p:cNvCxnSpPr>
            <a:cxnSpLocks/>
            <a:stCxn id="35" idx="6"/>
            <a:endCxn id="34" idx="2"/>
          </p:cNvCxnSpPr>
          <p:nvPr/>
        </p:nvCxnSpPr>
        <p:spPr bwMode="auto">
          <a:xfrm>
            <a:off x="3773247" y="3075413"/>
            <a:ext cx="208942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Vermenigvuldigingsteken 68">
            <a:extLst>
              <a:ext uri="{FF2B5EF4-FFF2-40B4-BE49-F238E27FC236}">
                <a16:creationId xmlns:a16="http://schemas.microsoft.com/office/drawing/2014/main" id="{606CE3D7-C89B-410A-BCAF-EA460FF65C30}"/>
              </a:ext>
            </a:extLst>
          </p:cNvPr>
          <p:cNvSpPr/>
          <p:nvPr/>
        </p:nvSpPr>
        <p:spPr bwMode="auto">
          <a:xfrm>
            <a:off x="2158712" y="1766122"/>
            <a:ext cx="2666154" cy="2664290"/>
          </a:xfrm>
          <a:prstGeom prst="mathMultiply">
            <a:avLst>
              <a:gd name="adj1" fmla="val 596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1" name="Rechte verbindingslijn met pijl 70">
            <a:extLst>
              <a:ext uri="{FF2B5EF4-FFF2-40B4-BE49-F238E27FC236}">
                <a16:creationId xmlns:a16="http://schemas.microsoft.com/office/drawing/2014/main" id="{E8D1AF2B-BA9C-4FED-BE8C-3C88216E8488}"/>
              </a:ext>
            </a:extLst>
          </p:cNvPr>
          <p:cNvCxnSpPr>
            <a:stCxn id="22" idx="0"/>
          </p:cNvCxnSpPr>
          <p:nvPr/>
        </p:nvCxnSpPr>
        <p:spPr bwMode="auto">
          <a:xfrm>
            <a:off x="2781120" y="2047939"/>
            <a:ext cx="992127" cy="21419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Rechte verbindingslijn met pijl 72">
            <a:extLst>
              <a:ext uri="{FF2B5EF4-FFF2-40B4-BE49-F238E27FC236}">
                <a16:creationId xmlns:a16="http://schemas.microsoft.com/office/drawing/2014/main" id="{B1170726-B3E5-A0F8-E989-0040A9C0D941}"/>
              </a:ext>
            </a:extLst>
          </p:cNvPr>
          <p:cNvCxnSpPr>
            <a:stCxn id="26" idx="0"/>
          </p:cNvCxnSpPr>
          <p:nvPr/>
        </p:nvCxnSpPr>
        <p:spPr bwMode="auto">
          <a:xfrm>
            <a:off x="2771378" y="3077503"/>
            <a:ext cx="1001869" cy="11123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A06BA734-4FB9-7703-38C7-B27B0B2D6DC2}"/>
              </a:ext>
            </a:extLst>
          </p:cNvPr>
          <p:cNvCxnSpPr>
            <a:stCxn id="24" idx="0"/>
          </p:cNvCxnSpPr>
          <p:nvPr/>
        </p:nvCxnSpPr>
        <p:spPr bwMode="auto">
          <a:xfrm flipV="1">
            <a:off x="2781120" y="4189877"/>
            <a:ext cx="992127" cy="1789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6" name="Tekstvak 75">
            <a:extLst>
              <a:ext uri="{FF2B5EF4-FFF2-40B4-BE49-F238E27FC236}">
                <a16:creationId xmlns:a16="http://schemas.microsoft.com/office/drawing/2014/main" id="{2065BA88-FC1C-7781-E709-E10319F05F28}"/>
              </a:ext>
            </a:extLst>
          </p:cNvPr>
          <p:cNvSpPr txBox="1"/>
          <p:nvPr/>
        </p:nvSpPr>
        <p:spPr>
          <a:xfrm>
            <a:off x="3982189" y="3973853"/>
            <a:ext cx="3105356" cy="2952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FF0000"/>
                </a:solidFill>
                <a:latin typeface="Calibri"/>
              </a:rPr>
              <a:t>All different anatomies</a:t>
            </a:r>
          </a:p>
        </p:txBody>
      </p:sp>
    </p:spTree>
    <p:extLst>
      <p:ext uri="{BB962C8B-B14F-4D97-AF65-F5344CB8AC3E}">
        <p14:creationId xmlns:p14="http://schemas.microsoft.com/office/powerpoint/2010/main" val="10613728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0"/>
          <a:stretch/>
        </p:blipFill>
        <p:spPr>
          <a:xfrm>
            <a:off x="768370" y="1028692"/>
            <a:ext cx="4151648" cy="411480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Deformable registration (DIR) maps one image onto another one</a:t>
            </a:r>
            <a:endParaRPr lang="de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5162400" y="1627200"/>
            <a:ext cx="3619654" cy="1843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Contour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propagation</a:t>
            </a:r>
            <a:endParaRPr lang="en-US" sz="1800" baseline="300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Dose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accumulation</a:t>
            </a:r>
            <a:endParaRPr lang="en-US" sz="1800" baseline="300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synCT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generation)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5080218" y="1479656"/>
            <a:ext cx="38480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080217" y="1231574"/>
            <a:ext cx="3848023" cy="216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Applications in (adaptive) radiotherapy</a:t>
            </a:r>
            <a:endParaRPr lang="de-CH" sz="17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3772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E072B06-25F5-4A04-9800-8228C585B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 is also necessary for dose accumulation in deforming anatomy (2)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EB00BE2-B384-41AA-A09B-36FA2B22C7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/>
          </a:p>
        </p:txBody>
      </p:sp>
      <p:sp>
        <p:nvSpPr>
          <p:cNvPr id="7" name="Tekstvak 37">
            <a:extLst>
              <a:ext uri="{FF2B5EF4-FFF2-40B4-BE49-F238E27FC236}">
                <a16:creationId xmlns:a16="http://schemas.microsoft.com/office/drawing/2014/main" id="{DE91DDA2-4D20-4568-B671-5DB6E7B852DF}"/>
              </a:ext>
            </a:extLst>
          </p:cNvPr>
          <p:cNvSpPr txBox="1"/>
          <p:nvPr/>
        </p:nvSpPr>
        <p:spPr>
          <a:xfrm>
            <a:off x="760697" y="1170634"/>
            <a:ext cx="3667287" cy="2706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Dose accumulation</a:t>
            </a:r>
            <a:endParaRPr lang="en-US" sz="1800" dirty="0"/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+mj-lt"/>
              <a:buAutoNum type="arabicPeriod" startAt="2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5" name="Rechte verbindingslijn 36">
            <a:extLst>
              <a:ext uri="{FF2B5EF4-FFF2-40B4-BE49-F238E27FC236}">
                <a16:creationId xmlns:a16="http://schemas.microsoft.com/office/drawing/2014/main" id="{43DE4135-CBB3-4802-A662-89A1BAA3ABEB}"/>
              </a:ext>
            </a:extLst>
          </p:cNvPr>
          <p:cNvCxnSpPr>
            <a:cxnSpLocks/>
          </p:cNvCxnSpPr>
          <p:nvPr/>
        </p:nvCxnSpPr>
        <p:spPr bwMode="auto">
          <a:xfrm>
            <a:off x="760697" y="1448892"/>
            <a:ext cx="34113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29FBE9A-0902-4061-A704-0AA21C81C7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1686878" y="1435475"/>
            <a:ext cx="981829" cy="1210810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6122810-7596-4922-8785-1F511E4059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81" t="7038" r="30011" b="14075"/>
          <a:stretch/>
        </p:blipFill>
        <p:spPr>
          <a:xfrm rot="5400000">
            <a:off x="1686878" y="3756369"/>
            <a:ext cx="981829" cy="121081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FB196537-5CC8-4578-87B9-0A05226E84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37" t="7735" r="29156" b="13377"/>
          <a:stretch/>
        </p:blipFill>
        <p:spPr>
          <a:xfrm rot="5400000">
            <a:off x="1677136" y="2465039"/>
            <a:ext cx="981829" cy="1210810"/>
          </a:xfrm>
          <a:prstGeom prst="rect">
            <a:avLst/>
          </a:prstGeom>
        </p:spPr>
      </p:pic>
      <p:sp>
        <p:nvSpPr>
          <p:cNvPr id="27" name="Ovaal 26">
            <a:extLst>
              <a:ext uri="{FF2B5EF4-FFF2-40B4-BE49-F238E27FC236}">
                <a16:creationId xmlns:a16="http://schemas.microsoft.com/office/drawing/2014/main" id="{7582810C-2045-4225-ACF6-120B0E315EE7}"/>
              </a:ext>
            </a:extLst>
          </p:cNvPr>
          <p:cNvSpPr/>
          <p:nvPr/>
        </p:nvSpPr>
        <p:spPr bwMode="auto">
          <a:xfrm>
            <a:off x="1987756" y="364868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75BF94C1-FE0B-4D13-8DD4-B6F17F913F79}"/>
              </a:ext>
            </a:extLst>
          </p:cNvPr>
          <p:cNvSpPr/>
          <p:nvPr/>
        </p:nvSpPr>
        <p:spPr bwMode="auto">
          <a:xfrm>
            <a:off x="2160790" y="364868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al 28">
            <a:extLst>
              <a:ext uri="{FF2B5EF4-FFF2-40B4-BE49-F238E27FC236}">
                <a16:creationId xmlns:a16="http://schemas.microsoft.com/office/drawing/2014/main" id="{F277ED39-0983-435D-AEC6-78824F2DB032}"/>
              </a:ext>
            </a:extLst>
          </p:cNvPr>
          <p:cNvSpPr/>
          <p:nvPr/>
        </p:nvSpPr>
        <p:spPr bwMode="auto">
          <a:xfrm>
            <a:off x="2333824" y="3648680"/>
            <a:ext cx="108000" cy="108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B3703BD1-FF4F-4349-A332-4E546DC4EFEA}"/>
              </a:ext>
            </a:extLst>
          </p:cNvPr>
          <p:cNvSpPr txBox="1"/>
          <p:nvPr/>
        </p:nvSpPr>
        <p:spPr>
          <a:xfrm>
            <a:off x="813705" y="1859341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1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4DD0AE56-7738-4593-9B25-C4DAF46361FB}"/>
              </a:ext>
            </a:extLst>
          </p:cNvPr>
          <p:cNvSpPr txBox="1"/>
          <p:nvPr/>
        </p:nvSpPr>
        <p:spPr>
          <a:xfrm>
            <a:off x="813705" y="2958425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2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8BDB492-6235-4F39-95FA-9BB58E818594}"/>
              </a:ext>
            </a:extLst>
          </p:cNvPr>
          <p:cNvSpPr txBox="1"/>
          <p:nvPr/>
        </p:nvSpPr>
        <p:spPr>
          <a:xfrm>
            <a:off x="822357" y="4262089"/>
            <a:ext cx="981829" cy="2655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Fraction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kstvak 32">
                <a:extLst>
                  <a:ext uri="{FF2B5EF4-FFF2-40B4-BE49-F238E27FC236}">
                    <a16:creationId xmlns:a16="http://schemas.microsoft.com/office/drawing/2014/main" id="{C7567D77-FB90-4614-99A4-BB33ACF03BBF}"/>
                  </a:ext>
                </a:extLst>
              </p:cNvPr>
              <p:cNvSpPr txBox="1"/>
              <p:nvPr/>
            </p:nvSpPr>
            <p:spPr>
              <a:xfrm>
                <a:off x="6307172" y="2827243"/>
                <a:ext cx="355004" cy="3731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oMath>
                  </m:oMathPara>
                </a14:m>
                <a:endParaRPr lang="en-US" sz="2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33" name="Tekstvak 32">
                <a:extLst>
                  <a:ext uri="{FF2B5EF4-FFF2-40B4-BE49-F238E27FC236}">
                    <a16:creationId xmlns:a16="http://schemas.microsoft.com/office/drawing/2014/main" id="{C7567D77-FB90-4614-99A4-BB33ACF03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172" y="2827243"/>
                <a:ext cx="355004" cy="373187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Ovaal 34">
            <a:extLst>
              <a:ext uri="{FF2B5EF4-FFF2-40B4-BE49-F238E27FC236}">
                <a16:creationId xmlns:a16="http://schemas.microsoft.com/office/drawing/2014/main" id="{BD7883F4-44E0-4D10-85B0-33471448EF6C}"/>
              </a:ext>
            </a:extLst>
          </p:cNvPr>
          <p:cNvSpPr/>
          <p:nvPr/>
        </p:nvSpPr>
        <p:spPr bwMode="auto">
          <a:xfrm>
            <a:off x="6160674" y="2743633"/>
            <a:ext cx="648000" cy="65362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8E9A8D49-B250-4676-B65B-80270AF4005C}"/>
              </a:ext>
            </a:extLst>
          </p:cNvPr>
          <p:cNvCxnSpPr>
            <a:cxnSpLocks/>
            <a:endCxn id="35" idx="2"/>
          </p:cNvCxnSpPr>
          <p:nvPr/>
        </p:nvCxnSpPr>
        <p:spPr bwMode="auto">
          <a:xfrm>
            <a:off x="5816547" y="2042970"/>
            <a:ext cx="344127" cy="10274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3F4A21B9-0FB3-472C-B58E-7052A5AE627B}"/>
              </a:ext>
            </a:extLst>
          </p:cNvPr>
          <p:cNvCxnSpPr>
            <a:cxnSpLocks/>
            <a:endCxn id="35" idx="2"/>
          </p:cNvCxnSpPr>
          <p:nvPr/>
        </p:nvCxnSpPr>
        <p:spPr bwMode="auto">
          <a:xfrm flipV="1">
            <a:off x="5816547" y="3070444"/>
            <a:ext cx="344127" cy="1293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EB0A5BDA-634A-4F4F-837B-2266092D6A4B}"/>
              </a:ext>
            </a:extLst>
          </p:cNvPr>
          <p:cNvCxnSpPr>
            <a:cxnSpLocks/>
            <a:endCxn id="35" idx="2"/>
          </p:cNvCxnSpPr>
          <p:nvPr/>
        </p:nvCxnSpPr>
        <p:spPr bwMode="auto">
          <a:xfrm flipV="1">
            <a:off x="5806805" y="3070444"/>
            <a:ext cx="353869" cy="20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14E05FB6-846C-4E3C-A109-F69642989EE9}"/>
              </a:ext>
            </a:extLst>
          </p:cNvPr>
          <p:cNvCxnSpPr>
            <a:cxnSpLocks/>
            <a:stCxn id="35" idx="6"/>
          </p:cNvCxnSpPr>
          <p:nvPr/>
        </p:nvCxnSpPr>
        <p:spPr bwMode="auto">
          <a:xfrm>
            <a:off x="6808674" y="3070444"/>
            <a:ext cx="208942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00854E8E-65DB-6FE2-AFA6-5D95A284DF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4710486" y="1435475"/>
            <a:ext cx="981829" cy="1210810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CB289E38-45CD-5448-9F51-D1551A9F0B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4710484" y="2467129"/>
            <a:ext cx="981829" cy="1210810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A3367139-1802-0A61-FBE7-76C3163958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4710483" y="3756369"/>
            <a:ext cx="981829" cy="1210810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C3A9C594-2CC5-ECF5-D2CF-1CA9E30ACB8C}"/>
              </a:ext>
            </a:extLst>
          </p:cNvPr>
          <p:cNvCxnSpPr>
            <a:stCxn id="22" idx="0"/>
            <a:endCxn id="23" idx="2"/>
          </p:cNvCxnSpPr>
          <p:nvPr/>
        </p:nvCxnSpPr>
        <p:spPr bwMode="auto">
          <a:xfrm>
            <a:off x="2783198" y="2040881"/>
            <a:ext cx="181279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C86A9341-038C-8E0D-E44D-12C1EF4B6DE6}"/>
              </a:ext>
            </a:extLst>
          </p:cNvPr>
          <p:cNvSpPr txBox="1"/>
          <p:nvPr/>
        </p:nvSpPr>
        <p:spPr>
          <a:xfrm>
            <a:off x="3204248" y="1734547"/>
            <a:ext cx="953478" cy="3084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3"/>
                </a:solidFill>
                <a:latin typeface="Calibri"/>
              </a:rPr>
              <a:t>DIR</a:t>
            </a:r>
          </a:p>
        </p:txBody>
      </p:sp>
      <p:cxnSp>
        <p:nvCxnSpPr>
          <p:cNvPr id="38" name="Rechte verbindingslijn met pijl 37">
            <a:extLst>
              <a:ext uri="{FF2B5EF4-FFF2-40B4-BE49-F238E27FC236}">
                <a16:creationId xmlns:a16="http://schemas.microsoft.com/office/drawing/2014/main" id="{535D54DB-4625-2D12-C49E-F66C535F7B02}"/>
              </a:ext>
            </a:extLst>
          </p:cNvPr>
          <p:cNvCxnSpPr/>
          <p:nvPr/>
        </p:nvCxnSpPr>
        <p:spPr bwMode="auto">
          <a:xfrm>
            <a:off x="2783198" y="3049231"/>
            <a:ext cx="181279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kstvak 39">
            <a:extLst>
              <a:ext uri="{FF2B5EF4-FFF2-40B4-BE49-F238E27FC236}">
                <a16:creationId xmlns:a16="http://schemas.microsoft.com/office/drawing/2014/main" id="{D4EF1FF0-0FBC-2652-EB05-097B7A411207}"/>
              </a:ext>
            </a:extLst>
          </p:cNvPr>
          <p:cNvSpPr txBox="1"/>
          <p:nvPr/>
        </p:nvSpPr>
        <p:spPr>
          <a:xfrm>
            <a:off x="3204248" y="2742897"/>
            <a:ext cx="953478" cy="3084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3"/>
                </a:solidFill>
                <a:latin typeface="Calibri"/>
              </a:rPr>
              <a:t>DIR</a:t>
            </a:r>
          </a:p>
        </p:txBody>
      </p:sp>
      <p:cxnSp>
        <p:nvCxnSpPr>
          <p:cNvPr id="42" name="Rechte verbindingslijn met pijl 41">
            <a:extLst>
              <a:ext uri="{FF2B5EF4-FFF2-40B4-BE49-F238E27FC236}">
                <a16:creationId xmlns:a16="http://schemas.microsoft.com/office/drawing/2014/main" id="{CF4B8B49-9B0E-53DB-B3D5-7EFF8ADAB051}"/>
              </a:ext>
            </a:extLst>
          </p:cNvPr>
          <p:cNvCxnSpPr/>
          <p:nvPr/>
        </p:nvCxnSpPr>
        <p:spPr bwMode="auto">
          <a:xfrm>
            <a:off x="2808422" y="4361775"/>
            <a:ext cx="181279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31610627-82FD-A1AD-3D57-1B115D55BBBF}"/>
              </a:ext>
            </a:extLst>
          </p:cNvPr>
          <p:cNvSpPr txBox="1"/>
          <p:nvPr/>
        </p:nvSpPr>
        <p:spPr>
          <a:xfrm>
            <a:off x="3229472" y="4055441"/>
            <a:ext cx="953478" cy="3084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3"/>
                </a:solidFill>
                <a:latin typeface="Calibri"/>
              </a:rPr>
              <a:t>DIR</a:t>
            </a:r>
          </a:p>
        </p:txBody>
      </p:sp>
      <p:pic>
        <p:nvPicPr>
          <p:cNvPr id="45" name="Afbeelding 44">
            <a:extLst>
              <a:ext uri="{FF2B5EF4-FFF2-40B4-BE49-F238E27FC236}">
                <a16:creationId xmlns:a16="http://schemas.microsoft.com/office/drawing/2014/main" id="{0C4BB37B-9DE2-45A6-0673-5B89384C94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85" t="6687" r="26608" b="14426"/>
          <a:stretch/>
        </p:blipFill>
        <p:spPr>
          <a:xfrm rot="5400000">
            <a:off x="7148172" y="2467130"/>
            <a:ext cx="981829" cy="121081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6A9A9319-3880-4ACD-FAA5-17D0C4DFA4D5}"/>
              </a:ext>
            </a:extLst>
          </p:cNvPr>
          <p:cNvSpPr/>
          <p:nvPr/>
        </p:nvSpPr>
        <p:spPr bwMode="auto">
          <a:xfrm>
            <a:off x="4353320" y="1446515"/>
            <a:ext cx="1773548" cy="1085280"/>
          </a:xfrm>
          <a:prstGeom prst="ellips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FD78E44E-1CAC-586F-125F-F9982C49D81A}"/>
              </a:ext>
            </a:extLst>
          </p:cNvPr>
          <p:cNvSpPr txBox="1"/>
          <p:nvPr/>
        </p:nvSpPr>
        <p:spPr>
          <a:xfrm>
            <a:off x="5572741" y="1218605"/>
            <a:ext cx="1948929" cy="3084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/>
                </a:solidFill>
                <a:latin typeface="Calibri"/>
              </a:rPr>
              <a:t>Reference Anatomy</a:t>
            </a:r>
          </a:p>
        </p:txBody>
      </p:sp>
    </p:spTree>
    <p:extLst>
      <p:ext uri="{BB962C8B-B14F-4D97-AF65-F5344CB8AC3E}">
        <p14:creationId xmlns:p14="http://schemas.microsoft.com/office/powerpoint/2010/main" val="1200339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897</Words>
  <Application>Microsoft Office PowerPoint</Application>
  <PresentationFormat>On-screen Show (16:9)</PresentationFormat>
  <Paragraphs>235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ＭＳ Ｐゴシック</vt:lpstr>
      <vt:lpstr>Arial</vt:lpstr>
      <vt:lpstr>Arial Narrow</vt:lpstr>
      <vt:lpstr>Calibri</vt:lpstr>
      <vt:lpstr>Cambria Math</vt:lpstr>
      <vt:lpstr>Courier New</vt:lpstr>
      <vt:lpstr>Georgia</vt:lpstr>
      <vt:lpstr>Symbol</vt:lpstr>
      <vt:lpstr>Times</vt:lpstr>
      <vt:lpstr>Trebuchet MS</vt:lpstr>
      <vt:lpstr>ヒラギノ角ゴ Pro W3</vt:lpstr>
      <vt:lpstr>PSI-Powerpoint-Master Calibri V2</vt:lpstr>
      <vt:lpstr>Deep learning based uncertainty prediction of DIR for dose accumulation in radiotherapy</vt:lpstr>
      <vt:lpstr>Content</vt:lpstr>
      <vt:lpstr>PowerPoint Presentation</vt:lpstr>
      <vt:lpstr>In conventional radiotherapy, treatment is fractionated</vt:lpstr>
      <vt:lpstr>Anatomical changes cause target margin requirement</vt:lpstr>
      <vt:lpstr>In adaptive therapy the treatment is reoptimized every day</vt:lpstr>
      <vt:lpstr>We cannot sum up doses corresponding to different scans </vt:lpstr>
      <vt:lpstr>Deformable registration (DIR) maps one image onto another one</vt:lpstr>
      <vt:lpstr>DIR is also necessary for dose accumulation in deforming anatomy (2)</vt:lpstr>
      <vt:lpstr>DIR differ in some regions but agree in others</vt:lpstr>
      <vt:lpstr>PowerPoint Presentation</vt:lpstr>
      <vt:lpstr>The method assumes Gaussian DIR uncertainty</vt:lpstr>
      <vt:lpstr>Standard deviation is predicted based on CT images and DVF itself</vt:lpstr>
      <vt:lpstr>The DIR problem can be phrased as a Bayesian problem</vt:lpstr>
      <vt:lpstr>Imposing a gaussian posterior and minimizing KL divergence avoids intractability</vt:lpstr>
      <vt:lpstr>Minimizing KL divergence is similar to classic DIR approaches</vt:lpstr>
      <vt:lpstr>Intuitively the uncertainty depends on the contrast</vt:lpstr>
      <vt:lpstr>Advantage of decoupling mean and uncertainty estimation</vt:lpstr>
      <vt:lpstr>An unsupervised deep learning method estimates the DVF uncertainty</vt:lpstr>
      <vt:lpstr>PowerPoint Presentation</vt:lpstr>
      <vt:lpstr>We evaluate 3 methods for DIR uncertainty estimation in 4 different ways</vt:lpstr>
      <vt:lpstr>Visual inspection highlights difference between models</vt:lpstr>
      <vt:lpstr>Predicted DIR uncertainty matches landmark uncertainty</vt:lpstr>
      <vt:lpstr>Dose uncertainty is also created using sampling</vt:lpstr>
      <vt:lpstr>The encompassed volume fraction (EVF) is close to the expected 95%</vt:lpstr>
      <vt:lpstr>Conclusion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 19/10/2021</dc:title>
  <dc:creator>Smolders Andreas Johan</dc:creator>
  <cp:lastModifiedBy>Smolders Andreas Johan</cp:lastModifiedBy>
  <cp:revision>417</cp:revision>
  <cp:lastPrinted>2015-09-30T13:23:15Z</cp:lastPrinted>
  <dcterms:created xsi:type="dcterms:W3CDTF">2021-10-18T16:22:01Z</dcterms:created>
  <dcterms:modified xsi:type="dcterms:W3CDTF">2023-11-22T09:36:42Z</dcterms:modified>
</cp:coreProperties>
</file>