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5" r:id="rId2"/>
  </p:sldMasterIdLst>
  <p:notesMasterIdLst>
    <p:notesMasterId r:id="rId22"/>
  </p:notesMasterIdLst>
  <p:handoutMasterIdLst>
    <p:handoutMasterId r:id="rId23"/>
  </p:handoutMasterIdLst>
  <p:sldIdLst>
    <p:sldId id="296" r:id="rId3"/>
    <p:sldId id="328" r:id="rId4"/>
    <p:sldId id="326" r:id="rId5"/>
    <p:sldId id="352" r:id="rId6"/>
    <p:sldId id="318" r:id="rId7"/>
    <p:sldId id="319" r:id="rId8"/>
    <p:sldId id="329" r:id="rId9"/>
    <p:sldId id="357" r:id="rId10"/>
    <p:sldId id="344" r:id="rId11"/>
    <p:sldId id="350" r:id="rId12"/>
    <p:sldId id="351" r:id="rId13"/>
    <p:sldId id="354" r:id="rId14"/>
    <p:sldId id="356" r:id="rId15"/>
    <p:sldId id="355" r:id="rId16"/>
    <p:sldId id="327" r:id="rId17"/>
    <p:sldId id="320" r:id="rId18"/>
    <p:sldId id="321" r:id="rId19"/>
    <p:sldId id="353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27"/>
    <p:restoredTop sz="94686"/>
  </p:normalViewPr>
  <p:slideViewPr>
    <p:cSldViewPr snapToGrid="0" snapToObjects="1">
      <p:cViewPr varScale="1">
        <p:scale>
          <a:sx n="83" d="100"/>
          <a:sy n="83" d="100"/>
        </p:scale>
        <p:origin x="158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70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066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029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897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24043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2260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2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801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4605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974355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899368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07711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470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06843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7562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5009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81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131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26 July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36628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8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 August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26 July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64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02.08.2023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71" r="27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02418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584" r="584"/>
          <a:stretch/>
        </p:blipFill>
        <p:spPr>
          <a:xfrm>
            <a:off x="407988" y="906464"/>
            <a:ext cx="11376025" cy="5695058"/>
          </a:xfrm>
        </p:spPr>
      </p:pic>
    </p:spTree>
    <p:extLst>
      <p:ext uri="{BB962C8B-B14F-4D97-AF65-F5344CB8AC3E}">
        <p14:creationId xmlns:p14="http://schemas.microsoft.com/office/powerpoint/2010/main" val="1412942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distribution of BD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5616CAF-1139-DA0E-FA65-E5C89DFC04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692526" y="2008279"/>
            <a:ext cx="5047498" cy="3776479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3BA40F-F6F2-C37B-C6BE-83CFBB8A5A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417781" y="2008279"/>
            <a:ext cx="5120650" cy="3776479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697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Missing energy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2C9978-A0B0-5D47-B017-3DE9DCAF3819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 August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Mareike Wendelmuth | </a:t>
            </a:r>
            <a:r>
              <a:rPr lang="en-US" dirty="0"/>
              <a:t>X-Box Update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BFF225-D913-1BA5-2842-C91DFCEDC761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6BFF225-D913-1BA5-2842-C91DFCEDC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5150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Missing energy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F1060-154E-2009-AF0C-B7937ABE3528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43F1060-154E-2009-AF0C-B7937ABE35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5639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Calibration needed</a:t>
            </a:r>
            <a:endParaRPr lang="en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3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876971" y="141975"/>
            <a:ext cx="4179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608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A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Multiple shutdowns due to power blackouts on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Lost superconductivity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Restarted 03.07.2023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Stopped 11.07.2023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Ongoing calibration to operate Structure 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2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71" y="141975"/>
            <a:ext cx="5472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09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2538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146240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795" r="1795"/>
          <a:stretch/>
        </p:blipFill>
        <p:spPr>
          <a:xfrm>
            <a:off x="407988" y="906463"/>
            <a:ext cx="11376025" cy="5518529"/>
          </a:xfrm>
        </p:spPr>
      </p:pic>
    </p:spTree>
    <p:extLst>
      <p:ext uri="{BB962C8B-B14F-4D97-AF65-F5344CB8AC3E}">
        <p14:creationId xmlns:p14="http://schemas.microsoft.com/office/powerpoint/2010/main" val="2874126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DD4B171D-A916-127D-C3DB-A2843DC1BB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6506" y="1820069"/>
            <a:ext cx="5283200" cy="41529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0905CD7A-A4F6-0DD0-52C4-4348B7CD2D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/>
        </p:blipFill>
        <p:spPr>
          <a:xfrm>
            <a:off x="549275" y="1820069"/>
            <a:ext cx="5334000" cy="4152900"/>
          </a:xfrm>
        </p:spPr>
      </p:pic>
    </p:spTree>
    <p:extLst>
      <p:ext uri="{BB962C8B-B14F-4D97-AF65-F5344CB8AC3E}">
        <p14:creationId xmlns:p14="http://schemas.microsoft.com/office/powerpoint/2010/main" val="310608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 August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35916</TotalTime>
  <Words>291</Words>
  <Application>Microsoft Office PowerPoint</Application>
  <PresentationFormat>Widescreen</PresentationFormat>
  <Paragraphs>82</Paragraphs>
  <Slides>19</Slides>
  <Notes>0</Notes>
  <HiddenSlides>5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1_Office Theme</vt:lpstr>
      <vt:lpstr>X-Box Update</vt:lpstr>
      <vt:lpstr>X-Box 2: TD31 N3 N4</vt:lpstr>
      <vt:lpstr>X-Box 2 TD31 N3 N4:  Structure A</vt:lpstr>
      <vt:lpstr>Xbox 2 Breakdown  definition</vt:lpstr>
      <vt:lpstr>X-Box 2: TD31 N3 N4 Structure A – Peak Power</vt:lpstr>
      <vt:lpstr>X-Box 2: TD31 N3 N4 Structure A – Gradient</vt:lpstr>
      <vt:lpstr>X-Box 2: TD31 N3 N4 Structure A – Pos</vt:lpstr>
      <vt:lpstr>Distribution of DC</vt:lpstr>
      <vt:lpstr>X-Box 2: 06. June 2023 13:17:19</vt:lpstr>
      <vt:lpstr>X-Box 2: TD31 N3 N4 Structure A – Missing Energy</vt:lpstr>
      <vt:lpstr>X-Box 2: TD31 N3 N4 Structure A – Missing Energy</vt:lpstr>
      <vt:lpstr>Position distribution of BD</vt:lpstr>
      <vt:lpstr>Distribution of Missing energy</vt:lpstr>
      <vt:lpstr>Distribution of Missing energy</vt:lpstr>
      <vt:lpstr>X-Box 2 TD31 N3 N4:  Structure B</vt:lpstr>
      <vt:lpstr>X-Box 2: TD31 N3 N4 Structure B – Peak Power</vt:lpstr>
      <vt:lpstr>X-Box 2: TD31 N3 N4 Structure B – Gradient</vt:lpstr>
      <vt:lpstr>Xbox 3 Breakdown  definition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127</cp:revision>
  <dcterms:created xsi:type="dcterms:W3CDTF">2023-05-26T09:07:50Z</dcterms:created>
  <dcterms:modified xsi:type="dcterms:W3CDTF">2023-08-02T07:57:29Z</dcterms:modified>
</cp:coreProperties>
</file>