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5" r:id="rId2"/>
  </p:sldMasterIdLst>
  <p:notesMasterIdLst>
    <p:notesMasterId r:id="rId27"/>
  </p:notesMasterIdLst>
  <p:handoutMasterIdLst>
    <p:handoutMasterId r:id="rId28"/>
  </p:handoutMasterIdLst>
  <p:sldIdLst>
    <p:sldId id="296" r:id="rId3"/>
    <p:sldId id="328" r:id="rId4"/>
    <p:sldId id="326" r:id="rId5"/>
    <p:sldId id="352" r:id="rId6"/>
    <p:sldId id="318" r:id="rId7"/>
    <p:sldId id="319" r:id="rId8"/>
    <p:sldId id="329" r:id="rId9"/>
    <p:sldId id="357" r:id="rId10"/>
    <p:sldId id="358" r:id="rId11"/>
    <p:sldId id="344" r:id="rId12"/>
    <p:sldId id="350" r:id="rId13"/>
    <p:sldId id="351" r:id="rId14"/>
    <p:sldId id="354" r:id="rId15"/>
    <p:sldId id="356" r:id="rId16"/>
    <p:sldId id="355" r:id="rId17"/>
    <p:sldId id="359" r:id="rId18"/>
    <p:sldId id="360" r:id="rId19"/>
    <p:sldId id="361" r:id="rId20"/>
    <p:sldId id="362" r:id="rId21"/>
    <p:sldId id="327" r:id="rId22"/>
    <p:sldId id="320" r:id="rId23"/>
    <p:sldId id="321" r:id="rId24"/>
    <p:sldId id="353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27"/>
    <p:restoredTop sz="94686"/>
  </p:normalViewPr>
  <p:slideViewPr>
    <p:cSldViewPr snapToGrid="0" snapToObjects="1">
      <p:cViewPr varScale="1">
        <p:scale>
          <a:sx n="85" d="100"/>
          <a:sy n="85" d="100"/>
        </p:scale>
        <p:origin x="62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70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66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02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897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24043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26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2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801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4605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974355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899368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0771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7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06843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562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5009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81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31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62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8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August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August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6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09.08.2023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71" r="27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02418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584" r="584"/>
          <a:stretch/>
        </p:blipFill>
        <p:spPr>
          <a:xfrm>
            <a:off x="407988" y="906464"/>
            <a:ext cx="11376025" cy="5695058"/>
          </a:xfrm>
        </p:spPr>
      </p:pic>
    </p:spTree>
    <p:extLst>
      <p:ext uri="{BB962C8B-B14F-4D97-AF65-F5344CB8AC3E}">
        <p14:creationId xmlns:p14="http://schemas.microsoft.com/office/powerpoint/2010/main" val="1412942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distribution of BD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5616CAF-1139-DA0E-FA65-E5C89DFC04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692526" y="2008279"/>
            <a:ext cx="5047498" cy="3776479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3BA40F-F6F2-C37B-C6BE-83CFBB8A5A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417781" y="2008279"/>
            <a:ext cx="5120650" cy="3776479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9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Missing energy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2C9978-A0B0-5D47-B017-3DE9DCAF3819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 August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Mareike Wendelmuth | </a:t>
            </a:r>
            <a:r>
              <a:rPr lang="en-US" dirty="0"/>
              <a:t>X-Box Update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BFF225-D913-1BA5-2842-C91DFCEDC761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BFF225-D913-1BA5-2842-C91DFCEDC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150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Missing energy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F1060-154E-2009-AF0C-B7937ABE3528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F1060-154E-2009-AF0C-B7937ABE3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563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1B47-CF2B-2D40-5B2D-EF6A5690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24CED-1C17-B570-8F08-B7E7065F27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signals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750F1-D962-6AF5-6FB4-1890064543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Shifted signals</a:t>
            </a:r>
            <a:endParaRPr lang="en-GB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ADBF8B3-9D2E-E750-DA0C-B5FBCDB9966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651" b="651"/>
          <a:stretch/>
        </p:blipFill>
        <p:spPr>
          <a:xfrm>
            <a:off x="407989" y="2779059"/>
            <a:ext cx="3708400" cy="3056965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48C0955-FA34-D846-8459-8E226D4F5F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714" b="714"/>
          <a:stretch/>
        </p:blipFill>
        <p:spPr>
          <a:xfrm>
            <a:off x="8075613" y="2779059"/>
            <a:ext cx="3713187" cy="305696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46A4EC-17EB-924D-1B49-B8CC5A113B03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Zoomed signals</a:t>
            </a:r>
            <a:endParaRPr lang="en-GB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537D353-109E-2451-4D61-1A34D54FBF7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944" b="944"/>
          <a:stretch/>
        </p:blipFill>
        <p:spPr>
          <a:xfrm>
            <a:off x="4253848" y="2858533"/>
            <a:ext cx="3708400" cy="2977492"/>
          </a:xfr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12E07E5-B5A1-155C-4B05-7719FB176BB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B84FF06-26A1-3E9D-3E51-4FDBCFB241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8B466E5-5595-D74F-8A3F-79F410B3D7D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872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8022F-A3F6-E4A9-4378-07359DCE5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66463-A799-1EB1-2B67-E1107D69B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026024"/>
            <a:ext cx="5616575" cy="418114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Integrated over signal width of 10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Subtraction of integrals: PSI-PEI-PSR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time include the subtraction of previous pulse</a:t>
            </a:r>
            <a:endParaRPr lang="en-GB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6EED6F6-D028-8FC8-8A43-69600DF6D31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010" b="2010"/>
          <a:stretch/>
        </p:blipFill>
        <p:spPr>
          <a:xfrm>
            <a:off x="6167438" y="896470"/>
            <a:ext cx="6024562" cy="448235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8914B-51A8-D3C1-6DFD-E1FFF0A975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B9BDB-D4C6-7B9B-C7C5-3EE5549CAF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88A08-37C1-6D59-ED41-D6F9DB9396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016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1B47-CF2B-2D40-5B2D-EF6A5690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2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24CED-1C17-B570-8F08-B7E7065F27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signals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750F1-D962-6AF5-6FB4-1890064543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Shifted signals</a:t>
            </a:r>
            <a:endParaRPr lang="en-GB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ADBF8B3-9D2E-E750-DA0C-B5FBCDB9966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651" b="651"/>
          <a:stretch/>
        </p:blipFill>
        <p:spPr>
          <a:xfrm>
            <a:off x="407989" y="2779059"/>
            <a:ext cx="3708400" cy="3056965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48C0955-FA34-D846-8459-8E226D4F5F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345" b="345"/>
          <a:stretch/>
        </p:blipFill>
        <p:spPr>
          <a:xfrm>
            <a:off x="8075613" y="2779059"/>
            <a:ext cx="3713187" cy="305696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46A4EC-17EB-924D-1B49-B8CC5A113B03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Zoomed signals</a:t>
            </a:r>
            <a:endParaRPr lang="en-GB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537D353-109E-2451-4D61-1A34D54FBF7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944" b="944"/>
          <a:stretch/>
        </p:blipFill>
        <p:spPr>
          <a:xfrm>
            <a:off x="4253848" y="2858533"/>
            <a:ext cx="3708400" cy="2977492"/>
          </a:xfr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12E07E5-B5A1-155C-4B05-7719FB176BB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B84FF06-26A1-3E9D-3E51-4FDBCFB241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8B466E5-5595-D74F-8A3F-79F410B3D7D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54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8022F-A3F6-E4A9-4378-07359DCE5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66463-A799-1EB1-2B67-E1107D69B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48752"/>
            <a:ext cx="5616575" cy="38584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Integrated over signal width of 10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Subtraction of integrals: PSI-PEI-PSR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time include the subtraction of previous pulse</a:t>
            </a:r>
            <a:endParaRPr lang="en-GB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6EED6F6-D028-8FC8-8A43-69600DF6D31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629" b="629"/>
          <a:stretch/>
        </p:blipFill>
        <p:spPr>
          <a:xfrm>
            <a:off x="6167438" y="896470"/>
            <a:ext cx="6024562" cy="448235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8914B-51A8-D3C1-6DFD-E1FFF0A975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B9BDB-D4C6-7B9B-C7C5-3EE5549CAF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88A08-37C1-6D59-ED41-D6F9DB9396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379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Calibration needed</a:t>
            </a:r>
            <a:endParaRPr lang="en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3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876971" y="141975"/>
            <a:ext cx="4179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08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</a:t>
            </a:r>
            <a:r>
              <a:rPr lang="en-US" dirty="0"/>
              <a:t>:</a:t>
            </a:r>
            <a:endParaRPr lang="en-DE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Stopped 11.07.2023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Ongoing calibration to operate Structure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LabView issues solved (thanks to Paz and Ben)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Soon operating again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temperature sensors and Flowmeters installed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Integration of temperature sensors will be done next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2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71" y="141975"/>
            <a:ext cx="5472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09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2538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146240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795" r="1795"/>
          <a:stretch/>
        </p:blipFill>
        <p:spPr>
          <a:xfrm>
            <a:off x="407988" y="906463"/>
            <a:ext cx="11376025" cy="5518529"/>
          </a:xfrm>
        </p:spPr>
      </p:pic>
    </p:spTree>
    <p:extLst>
      <p:ext uri="{BB962C8B-B14F-4D97-AF65-F5344CB8AC3E}">
        <p14:creationId xmlns:p14="http://schemas.microsoft.com/office/powerpoint/2010/main" val="2874126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</p:spTree>
    <p:extLst>
      <p:ext uri="{BB962C8B-B14F-4D97-AF65-F5344CB8AC3E}">
        <p14:creationId xmlns:p14="http://schemas.microsoft.com/office/powerpoint/2010/main" val="310608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4A058-845E-3AD4-792B-5C79CB05A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DC down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7F40C-F94A-9AE4-0E62-79350BEC0D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Shift due to offset of DC down at XBox2 (Structure A)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684259-DFF7-401A-CB4E-E29DB65D7C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Smaller Offset at XBox3 (Structure A)</a:t>
            </a:r>
            <a:endParaRPr lang="en-GB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8BC7E84-3EE6-9E41-1E0E-9FD8077DC05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07" r="572"/>
          <a:stretch/>
        </p:blipFill>
        <p:spPr>
          <a:xfrm>
            <a:off x="618565" y="2420938"/>
            <a:ext cx="5181600" cy="377983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AE0BE-D1C4-FC56-8ACA-E343E88585E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9418F-E091-252E-2519-35817BD34B2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244C36-0B24-9629-F67E-66818D873D8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6084F2A-9BB6-F613-5B12-A7FC4D8B215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l="-36" r="945"/>
          <a:stretch/>
        </p:blipFill>
        <p:spPr>
          <a:xfrm>
            <a:off x="6454589" y="2420938"/>
            <a:ext cx="5002306" cy="3779837"/>
          </a:xfrm>
        </p:spPr>
      </p:pic>
    </p:spTree>
    <p:extLst>
      <p:ext uri="{BB962C8B-B14F-4D97-AF65-F5344CB8AC3E}">
        <p14:creationId xmlns:p14="http://schemas.microsoft.com/office/powerpoint/2010/main" val="3017944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36019</TotalTime>
  <Words>442</Words>
  <Application>Microsoft Office PowerPoint</Application>
  <PresentationFormat>Widescreen</PresentationFormat>
  <Paragraphs>116</Paragraphs>
  <Slides>24</Slides>
  <Notes>0</Notes>
  <HiddenSlides>7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Office Theme</vt:lpstr>
      <vt:lpstr>1_Office Theme</vt:lpstr>
      <vt:lpstr>X-Box Update</vt:lpstr>
      <vt:lpstr>X-Box 2: TD31 N3 N4</vt:lpstr>
      <vt:lpstr>X-Box 2 TD31 N3 N4:</vt:lpstr>
      <vt:lpstr>Xbox 2 Breakdown  definition</vt:lpstr>
      <vt:lpstr>X-Box 2: TD31 N3 N4 Structure A – Peak Power</vt:lpstr>
      <vt:lpstr>X-Box 2: TD31 N3 N4 Structure A – Gradient</vt:lpstr>
      <vt:lpstr>X-Box 2: TD31 N3 N4 Structure A – Pos</vt:lpstr>
      <vt:lpstr>Distribution of DC</vt:lpstr>
      <vt:lpstr>Distribution of DC down </vt:lpstr>
      <vt:lpstr>X-Box 2: 06. June 2023 13:17:19</vt:lpstr>
      <vt:lpstr>X-Box 2: TD31 N3 N4 Structure A – Missing Energy</vt:lpstr>
      <vt:lpstr>X-Box 2: TD31 N3 N4 Structure A – Missing Energy</vt:lpstr>
      <vt:lpstr>Position distribution of BD</vt:lpstr>
      <vt:lpstr>Distribution of Missing energy</vt:lpstr>
      <vt:lpstr>Distribution of Missing energy</vt:lpstr>
      <vt:lpstr>BD investigation individual pulse – Example 1</vt:lpstr>
      <vt:lpstr>BD investigation individual pulse – Example 1</vt:lpstr>
      <vt:lpstr>BD investigation individual pulse – Example 2</vt:lpstr>
      <vt:lpstr>BD investigation individual pulse – Example 2</vt:lpstr>
      <vt:lpstr>X-Box 2 TD31 N3 N4:  Structure B</vt:lpstr>
      <vt:lpstr>X-Box 2: TD31 N3 N4 Structure B – Peak Power</vt:lpstr>
      <vt:lpstr>X-Box 2: TD31 N3 N4 Structure B – Gradient</vt:lpstr>
      <vt:lpstr>Xbox 3 Breakdown  definition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131</cp:revision>
  <dcterms:created xsi:type="dcterms:W3CDTF">2023-05-26T09:07:50Z</dcterms:created>
  <dcterms:modified xsi:type="dcterms:W3CDTF">2023-08-09T09:29:02Z</dcterms:modified>
</cp:coreProperties>
</file>