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461" r:id="rId3"/>
    <p:sldId id="501" r:id="rId4"/>
    <p:sldId id="485" r:id="rId5"/>
    <p:sldId id="498" r:id="rId6"/>
    <p:sldId id="502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52" autoAdjust="0"/>
    <p:restoredTop sz="96260" autoAdjust="0"/>
  </p:normalViewPr>
  <p:slideViewPr>
    <p:cSldViewPr snapToGrid="0" showGuides="1">
      <p:cViewPr varScale="1">
        <p:scale>
          <a:sx n="121" d="100"/>
          <a:sy n="121" d="100"/>
        </p:scale>
        <p:origin x="768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885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450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74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722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27DEE-5D90-D08C-3BAF-4518D045E2FD}"/>
              </a:ext>
            </a:extLst>
          </p:cNvPr>
          <p:cNvSpPr txBox="1"/>
          <p:nvPr userDrawn="1"/>
        </p:nvSpPr>
        <p:spPr>
          <a:xfrm>
            <a:off x="5289079" y="6400413"/>
            <a:ext cx="229447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M. Fraser SY-ABT-BTP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30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 dirty="0"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Availability W30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92B403-F5E3-C8FF-0462-0C79826BB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7654" y="921630"/>
            <a:ext cx="9671891" cy="531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1154163"/>
            <a:ext cx="11472824" cy="44858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/>
              <a:t>Following the access on Thursday (where nothing worrying was found for the PS main units), 2h of downtime due to White Rabbit communication issue.</a:t>
            </a:r>
          </a:p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/>
              <a:t>MTE BB: 3 times during this week the h16 barrier bucket controller was not correctly injecting the frequency bump. NIM module exchange and hard reboots of core parts of the beam control required.</a:t>
            </a:r>
          </a:p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/>
              <a:t>A few trips of W8L and POPS during investigations of W8L degaussing.</a:t>
            </a:r>
          </a:p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/>
              <a:t>MTE: KFA13 PFN failed this morning: switched to spare generator, beam back very soon</a:t>
            </a:r>
          </a:p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 err="1"/>
              <a:t>n_TOF</a:t>
            </a:r>
            <a:r>
              <a:rPr lang="en-GB" dirty="0"/>
              <a:t> beam currently blocked by SIS on beam size check: under investigation</a:t>
            </a:r>
          </a:p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/>
              <a:t>Piquet intervention during Saturday night for W8L: the water flow had to be increased </a:t>
            </a:r>
            <a:r>
              <a:rPr lang="en-GB" dirty="0">
                <a:sym typeface="Wingdings" pitchFamily="2" charset="2"/>
              </a:rPr>
              <a:t> should </a:t>
            </a:r>
            <a:r>
              <a:rPr lang="en-GB" b="1" dirty="0">
                <a:sym typeface="Wingdings" pitchFamily="2" charset="2"/>
              </a:rPr>
              <a:t>follow up with the specialist </a:t>
            </a:r>
            <a:r>
              <a:rPr lang="en-GB" dirty="0">
                <a:sym typeface="Wingdings" pitchFamily="2" charset="2"/>
              </a:rPr>
              <a:t>if alarm level should be increased, as water flow is very high</a:t>
            </a:r>
          </a:p>
          <a:p>
            <a:pPr marL="285750" lvl="8" indent="-285750">
              <a:spcAft>
                <a:spcPts val="1500"/>
              </a:spcAft>
              <a:buFontTx/>
              <a:buChar char="-"/>
            </a:pPr>
            <a:r>
              <a:rPr lang="en-GB" dirty="0"/>
              <a:t>On Thursday special test from 3pm – 7pm requested by </a:t>
            </a:r>
            <a:r>
              <a:rPr lang="en-GB" dirty="0" err="1"/>
              <a:t>n_TOF</a:t>
            </a:r>
            <a:r>
              <a:rPr lang="en-GB" dirty="0"/>
              <a:t>: </a:t>
            </a:r>
            <a:r>
              <a:rPr lang="en-GB" dirty="0" err="1"/>
              <a:t>supercycle</a:t>
            </a:r>
            <a:r>
              <a:rPr lang="en-GB" dirty="0"/>
              <a:t> with mix of different intensity TOF cycles (2 x 50 + 2 x 100 + 2 x 200 + 2 x 350 + 2x 850 ) e10 p. </a:t>
            </a:r>
          </a:p>
        </p:txBody>
      </p:sp>
    </p:spTree>
    <p:extLst>
      <p:ext uri="{BB962C8B-B14F-4D97-AF65-F5344CB8AC3E}">
        <p14:creationId xmlns:p14="http://schemas.microsoft.com/office/powerpoint/2010/main" val="10863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EAST Asymmetry Fluctuations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894168"/>
            <a:ext cx="11472824" cy="6471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New WRAP displays</a:t>
            </a:r>
            <a:r>
              <a:rPr lang="en-GB" dirty="0"/>
              <a:t> in the CCC showing the T9/TN asymmetry measured with the target BLMs and </a:t>
            </a:r>
            <a:r>
              <a:rPr lang="en-GB" dirty="0" err="1"/>
              <a:t>n_TOF</a:t>
            </a:r>
            <a:r>
              <a:rPr lang="en-GB" dirty="0"/>
              <a:t> SEM grid position and beam size showed strong dependence on preceding AD cycles.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b="1" dirty="0"/>
          </a:p>
          <a:p>
            <a:pPr lvl="8" indent="0">
              <a:spcAft>
                <a:spcPts val="1500"/>
              </a:spcAft>
            </a:pPr>
            <a:endParaRPr lang="en-GB" b="1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Investigations throughout the week showed that this was clearly linked to the W8L on AD and LHC</a:t>
            </a:r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en-GB" dirty="0"/>
              <a:t>Found a degaussing cycle on AD that cured the issue:</a:t>
            </a:r>
          </a:p>
          <a:p>
            <a:pPr lvl="8" indent="0">
              <a:spcAft>
                <a:spcPts val="1500"/>
              </a:spcAft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8" indent="-285750"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225005-4D5A-5EDC-A003-9B6B68AC7A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95" t="26819"/>
          <a:stretch/>
        </p:blipFill>
        <p:spPr>
          <a:xfrm>
            <a:off x="3061501" y="1529907"/>
            <a:ext cx="5514939" cy="14544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B034D36-7CBE-E2C3-19F5-3751DDCF2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6455" y="3938370"/>
            <a:ext cx="3155579" cy="23274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4D5C939-E662-3D05-E020-29549B4B1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961754"/>
            <a:ext cx="5111336" cy="230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25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Intensity: T8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4AC4B6-1E61-3F92-EBE7-9194BB6BAE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309" y="1571967"/>
            <a:ext cx="10530673" cy="430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6</a:t>
            </a:fld>
            <a:endParaRPr lang="en-US" sz="120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Intensity: </a:t>
            </a:r>
            <a:r>
              <a:rPr lang="en-GB" sz="3200" b="1" kern="1200" dirty="0" err="1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n_TOF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4AC4B6-1E61-3F92-EBE7-9194BB6BAE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180" y="1834258"/>
            <a:ext cx="10530673" cy="359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51521</TotalTime>
  <Words>304</Words>
  <Application>Microsoft Macintosh PowerPoint</Application>
  <PresentationFormat>Widescreen</PresentationFormat>
  <Paragraphs>37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PS Report week 30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Matthew Alexander Fraser</cp:lastModifiedBy>
  <cp:revision>1092</cp:revision>
  <dcterms:modified xsi:type="dcterms:W3CDTF">2023-08-03T08:21:08Z</dcterms:modified>
</cp:coreProperties>
</file>