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>
      <p:cViewPr varScale="1">
        <p:scale>
          <a:sx n="117" d="100"/>
          <a:sy n="117" d="100"/>
        </p:scale>
        <p:origin x="19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46E51-2B83-704C-949C-3F3030C01BE3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AC59-9092-B54C-8A1B-8881FB88CDF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02986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46E51-2B83-704C-949C-3F3030C01BE3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AC59-9092-B54C-8A1B-8881FB88CDF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83943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46E51-2B83-704C-949C-3F3030C01BE3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AC59-9092-B54C-8A1B-8881FB88CDF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20453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46E51-2B83-704C-949C-3F3030C01BE3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AC59-9092-B54C-8A1B-8881FB88CDF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53442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46E51-2B83-704C-949C-3F3030C01BE3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AC59-9092-B54C-8A1B-8881FB88CDF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5911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46E51-2B83-704C-949C-3F3030C01BE3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AC59-9092-B54C-8A1B-8881FB88CDF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4245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46E51-2B83-704C-949C-3F3030C01BE3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AC59-9092-B54C-8A1B-8881FB88CDF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92103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46E51-2B83-704C-949C-3F3030C01BE3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AC59-9092-B54C-8A1B-8881FB88CDF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07991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46E51-2B83-704C-949C-3F3030C01BE3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AC59-9092-B54C-8A1B-8881FB88CDF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89415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46E51-2B83-704C-949C-3F3030C01BE3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AC59-9092-B54C-8A1B-8881FB88CDF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65970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046E51-2B83-704C-949C-3F3030C01BE3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7FAC59-9092-B54C-8A1B-8881FB88CDF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299654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046E51-2B83-704C-949C-3F3030C01BE3}" type="datetimeFigureOut">
              <a:rPr lang="en-CH" smtClean="0"/>
              <a:t>05.10.23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FAC59-9092-B54C-8A1B-8881FB88CDF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92496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uperfusion.org/iref23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4C9817E-4A02-8F87-6808-ABD4FF15EB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Upcoming events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7B05667-4072-31D9-CA24-28E52B6734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Magnet Technology Options Review, report at the design meeting of October 16</a:t>
            </a:r>
            <a:r>
              <a:rPr lang="en-US" baseline="30000" dirty="0"/>
              <a:t>th</a:t>
            </a:r>
            <a:r>
              <a:rPr lang="en-US" dirty="0"/>
              <a:t> 2023</a:t>
            </a:r>
          </a:p>
          <a:p>
            <a:endParaRPr lang="en-US" dirty="0"/>
          </a:p>
          <a:p>
            <a:r>
              <a:rPr lang="en-US" dirty="0"/>
              <a:t>“Irradiation Effects on HTS for Fusion”, IREF-23, </a:t>
            </a:r>
            <a:r>
              <a:rPr lang="en-US" dirty="0" err="1"/>
              <a:t>Arona</a:t>
            </a:r>
            <a:r>
              <a:rPr lang="en-US" dirty="0"/>
              <a:t> - November 12</a:t>
            </a:r>
            <a:r>
              <a:rPr lang="en-US" baseline="30000" dirty="0"/>
              <a:t>th</a:t>
            </a:r>
            <a:r>
              <a:rPr lang="en-US" dirty="0"/>
              <a:t> to 16</a:t>
            </a:r>
            <a:r>
              <a:rPr lang="en-US" baseline="30000" dirty="0"/>
              <a:t>th</a:t>
            </a:r>
            <a:r>
              <a:rPr lang="en-US" dirty="0"/>
              <a:t> 2023 </a:t>
            </a:r>
            <a:r>
              <a:rPr lang="en-US" dirty="0">
                <a:hlinkClick r:id="rId2"/>
              </a:rPr>
              <a:t>https://www.superfusion.org/iref23/</a:t>
            </a:r>
            <a:endParaRPr lang="en-CH" dirty="0"/>
          </a:p>
          <a:p>
            <a:endParaRPr lang="en-CH" dirty="0"/>
          </a:p>
          <a:p>
            <a:r>
              <a:rPr lang="en-CH" dirty="0"/>
              <a:t>Muon Collider (IMCC and MuCol) annual meeting: 12-15 March 2024 at CERN (preparation started)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128343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9</TotalTime>
  <Words>62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Upcoming events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Upcoming events</dc:title>
  <dc:creator>Luca Bottura</dc:creator>
  <cp:lastModifiedBy>Luca Bottura</cp:lastModifiedBy>
  <cp:revision>2</cp:revision>
  <dcterms:created xsi:type="dcterms:W3CDTF">2023-10-05T11:57:50Z</dcterms:created>
  <dcterms:modified xsi:type="dcterms:W3CDTF">2023-10-05T12:07:13Z</dcterms:modified>
</cp:coreProperties>
</file>